
<file path=[Content_Types].xml><?xml version="1.0" encoding="utf-8"?>
<Types xmlns="http://schemas.openxmlformats.org/package/2006/content-types">
  <Default Extension="bin" ContentType="audio/unknown"/>
  <Default Extension="emf" ContentType="image/x-emf"/>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3.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4.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5.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6.xml" ContentType="application/vnd.openxmlformats-officedocument.theme+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theme/theme7.xml" ContentType="application/vnd.openxmlformats-officedocument.theme+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theme/theme8.xml" ContentType="application/vnd.openxmlformats-officedocument.theme+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theme/theme9.xml" ContentType="application/vnd.openxmlformats-officedocument.theme+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theme/theme10.xml" ContentType="application/vnd.openxmlformats-officedocument.theme+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theme/theme11.xml" ContentType="application/vnd.openxmlformats-officedocument.theme+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theme/theme12.xml" ContentType="application/vnd.openxmlformats-officedocument.theme+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theme/theme13.xml" ContentType="application/vnd.openxmlformats-officedocument.theme+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theme/theme14.xml" ContentType="application/vnd.openxmlformats-officedocument.theme+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theme/theme15.xml" ContentType="application/vnd.openxmlformats-officedocument.theme+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theme/theme16.xml" ContentType="application/vnd.openxmlformats-officedocument.theme+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theme/theme17.xml" ContentType="application/vnd.openxmlformats-officedocument.theme+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theme/theme18.xml" ContentType="application/vnd.openxmlformats-officedocument.theme+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theme/theme19.xml" ContentType="application/vnd.openxmlformats-officedocument.theme+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theme/theme20.xml" ContentType="application/vnd.openxmlformats-officedocument.theme+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theme/theme21.xml" ContentType="application/vnd.openxmlformats-officedocument.theme+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theme/theme22.xml" ContentType="application/vnd.openxmlformats-officedocument.theme+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theme/theme23.xml" ContentType="application/vnd.openxmlformats-officedocument.theme+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theme/theme24.xml" ContentType="application/vnd.openxmlformats-officedocument.theme+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theme/theme25.xml" ContentType="application/vnd.openxmlformats-officedocument.theme+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theme/theme26.xml" ContentType="application/vnd.openxmlformats-officedocument.theme+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theme/theme27.xml" ContentType="application/vnd.openxmlformats-officedocument.theme+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theme/theme28.xml" ContentType="application/vnd.openxmlformats-officedocument.theme+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theme/theme29.xml" ContentType="application/vnd.openxmlformats-officedocument.theme+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theme/theme30.xml" ContentType="application/vnd.openxmlformats-officedocument.theme+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theme/theme31.xml" ContentType="application/vnd.openxmlformats-officedocument.theme+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theme/theme32.xml" ContentType="application/vnd.openxmlformats-officedocument.theme+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theme/theme33.xml" ContentType="application/vnd.openxmlformats-officedocument.theme+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theme/theme34.xml" ContentType="application/vnd.openxmlformats-officedocument.theme+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theme/theme35.xml" ContentType="application/vnd.openxmlformats-officedocument.theme+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theme/theme36.xml" ContentType="application/vnd.openxmlformats-officedocument.theme+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theme/theme37.xml" ContentType="application/vnd.openxmlformats-officedocument.theme+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theme/theme38.xml" ContentType="application/vnd.openxmlformats-officedocument.theme+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theme/theme39.xml" ContentType="application/vnd.openxmlformats-officedocument.theme+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theme/theme40.xml" ContentType="application/vnd.openxmlformats-officedocument.theme+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theme/theme41.xml" ContentType="application/vnd.openxmlformats-officedocument.theme+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theme/theme42.xml" ContentType="application/vnd.openxmlformats-officedocument.theme+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theme/theme43.xml" ContentType="application/vnd.openxmlformats-officedocument.theme+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theme/theme44.xml" ContentType="application/vnd.openxmlformats-officedocument.theme+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theme/theme45.xml" ContentType="application/vnd.openxmlformats-officedocument.theme+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theme/theme46.xml" ContentType="application/vnd.openxmlformats-officedocument.theme+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theme/theme47.xml" ContentType="application/vnd.openxmlformats-officedocument.theme+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theme/theme48.xml" ContentType="application/vnd.openxmlformats-officedocument.theme+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theme/theme49.xml" ContentType="application/vnd.openxmlformats-officedocument.theme+xml"/>
  <Override PartName="/ppt/slideLayouts/slideLayout549.xml" ContentType="application/vnd.openxmlformats-officedocument.presentationml.slideLayout+xml"/>
  <Override PartName="/ppt/theme/theme50.xml" ContentType="application/vnd.openxmlformats-officedocument.theme+xml"/>
  <Override PartName="/ppt/slideLayouts/slideLayout550.xml" ContentType="application/vnd.openxmlformats-officedocument.presentationml.slideLayout+xml"/>
  <Override PartName="/ppt/theme/theme51.xml" ContentType="application/vnd.openxmlformats-officedocument.theme+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theme/theme52.xml" ContentType="application/vnd.openxmlformats-officedocument.theme+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theme/theme53.xml" ContentType="application/vnd.openxmlformats-officedocument.theme+xml"/>
  <Override PartName="/ppt/slideLayouts/slideLayout576.xml" ContentType="application/vnd.openxmlformats-officedocument.presentationml.slideLayout+xml"/>
  <Override PartName="/ppt/theme/theme54.xml" ContentType="application/vnd.openxmlformats-officedocument.theme+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theme/theme55.xml" ContentType="application/vnd.openxmlformats-officedocument.theme+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theme/theme56.xml" ContentType="application/vnd.openxmlformats-officedocument.theme+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theme/theme57.xml" ContentType="application/vnd.openxmlformats-officedocument.theme+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theme/theme58.xml" ContentType="application/vnd.openxmlformats-officedocument.theme+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theme/theme59.xml" ContentType="application/vnd.openxmlformats-officedocument.theme+xml"/>
  <Override PartName="/ppt/slideLayouts/slideLayout638.xml" ContentType="application/vnd.openxmlformats-officedocument.presentationml.slideLayout+xml"/>
  <Override PartName="/ppt/theme/theme60.xml" ContentType="application/vnd.openxmlformats-officedocument.theme+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theme/theme61.xml" ContentType="application/vnd.openxmlformats-officedocument.theme+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theme/theme62.xml" ContentType="application/vnd.openxmlformats-officedocument.theme+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theme/theme63.xml" ContentType="application/vnd.openxmlformats-officedocument.theme+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theme/theme64.xml" ContentType="application/vnd.openxmlformats-officedocument.theme+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theme/theme65.xml" ContentType="application/vnd.openxmlformats-officedocument.theme+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theme/theme66.xml" ContentType="application/vnd.openxmlformats-officedocument.theme+xml"/>
  <Override PartName="/ppt/slideLayouts/slideLayout701.xml" ContentType="application/vnd.openxmlformats-officedocument.presentationml.slideLayout+xml"/>
  <Override PartName="/ppt/theme/theme67.xml" ContentType="application/vnd.openxmlformats-officedocument.theme+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theme/theme68.xml" ContentType="application/vnd.openxmlformats-officedocument.theme+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theme/theme69.xml" ContentType="application/vnd.openxmlformats-officedocument.theme+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theme/theme70.xml" ContentType="application/vnd.openxmlformats-officedocument.theme+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theme/theme71.xml" ContentType="application/vnd.openxmlformats-officedocument.theme+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theme/theme72.xml" ContentType="application/vnd.openxmlformats-officedocument.theme+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theme/theme73.xml" ContentType="application/vnd.openxmlformats-officedocument.theme+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theme/theme74.xml" ContentType="application/vnd.openxmlformats-officedocument.theme+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theme/theme75.xml" ContentType="application/vnd.openxmlformats-officedocument.theme+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theme/theme76.xml" ContentType="application/vnd.openxmlformats-officedocument.theme+xml"/>
  <Override PartName="/ppt/slideLayouts/slideLayout801.xml" ContentType="application/vnd.openxmlformats-officedocument.presentationml.slideLayout+xml"/>
  <Override PartName="/ppt/theme/theme77.xml" ContentType="application/vnd.openxmlformats-officedocument.theme+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theme/theme78.xml" ContentType="application/vnd.openxmlformats-officedocument.theme+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theme/theme79.xml" ContentType="application/vnd.openxmlformats-officedocument.theme+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theme/theme80.xml" ContentType="application/vnd.openxmlformats-officedocument.theme+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theme/theme81.xml" ContentType="application/vnd.openxmlformats-officedocument.theme+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theme/theme82.xml" ContentType="application/vnd.openxmlformats-officedocument.theme+xml"/>
  <Override PartName="/ppt/theme/themeOverride1.xml" ContentType="application/vnd.openxmlformats-officedocument.themeOverride+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theme/theme83.xml" ContentType="application/vnd.openxmlformats-officedocument.theme+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theme/theme84.xml" ContentType="application/vnd.openxmlformats-officedocument.theme+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theme/theme85.xml" ContentType="application/vnd.openxmlformats-officedocument.theme+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theme/theme86.xml" ContentType="application/vnd.openxmlformats-officedocument.theme+xml"/>
  <Override PartName="/ppt/slideLayouts/slideLayout902.xml" ContentType="application/vnd.openxmlformats-officedocument.presentationml.slideLayout+xml"/>
  <Override PartName="/ppt/theme/theme87.xml" ContentType="application/vnd.openxmlformats-officedocument.theme+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theme/theme88.xml" ContentType="application/vnd.openxmlformats-officedocument.theme+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theme/theme89.xml" ContentType="application/vnd.openxmlformats-officedocument.theme+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theme/theme90.xml" ContentType="application/vnd.openxmlformats-officedocument.theme+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theme/theme91.xml" ContentType="application/vnd.openxmlformats-officedocument.theme+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theme/theme92.xml" ContentType="application/vnd.openxmlformats-officedocument.theme+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theme/theme93.xml" ContentType="application/vnd.openxmlformats-officedocument.theme+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theme/theme94.xml" ContentType="application/vnd.openxmlformats-officedocument.theme+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theme/theme95.xml" ContentType="application/vnd.openxmlformats-officedocument.theme+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theme/theme96.xml" ContentType="application/vnd.openxmlformats-officedocument.theme+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theme/theme97.xml" ContentType="application/vnd.openxmlformats-officedocument.theme+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theme/theme98.xml" ContentType="application/vnd.openxmlformats-officedocument.theme+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theme/theme99.xml" ContentType="application/vnd.openxmlformats-officedocument.theme+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theme/theme100.xml" ContentType="application/vnd.openxmlformats-officedocument.theme+xml"/>
  <Override PartName="/ppt/theme/theme101.xml" ContentType="application/vnd.openxmlformats-officedocument.theme+xml"/>
  <Override PartName="/ppt/theme/themeOverride2.xml" ContentType="application/vnd.openxmlformats-officedocument.themeOverrid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3.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tags/tag1.xml" ContentType="application/vnd.openxmlformats-officedocument.presentationml.tags+xml"/>
  <Override PartName="/ppt/notesSlides/notesSlide41.xml" ContentType="application/vnd.openxmlformats-officedocument.presentationml.notesSlide+xml"/>
  <Override PartName="/ppt/theme/themeOverride4.xml" ContentType="application/vnd.openxmlformats-officedocument.themeOverr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tags/tag2.xml" ContentType="application/vnd.openxmlformats-officedocument.presentationml.tags+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theme/themeOverride5.xml" ContentType="application/vnd.openxmlformats-officedocument.themeOverride+xml"/>
  <Override PartName="/ppt/notesSlides/notesSlide54.xml" ContentType="application/vnd.openxmlformats-officedocument.presentationml.notesSlide+xml"/>
  <Override PartName="/ppt/theme/themeOverride6.xml" ContentType="application/vnd.openxmlformats-officedocument.themeOverr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theme/themeOverride7.xml" ContentType="application/vnd.openxmlformats-officedocument.themeOverr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theme/themeOverride8.xml" ContentType="application/vnd.openxmlformats-officedocument.themeOverr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theme/themeOverride9.xml" ContentType="application/vnd.openxmlformats-officedocument.themeOverr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theme/themeOverride10.xml" ContentType="application/vnd.openxmlformats-officedocument.themeOverr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33.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134.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135.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136.xml" ContentType="application/vnd.openxmlformats-officedocument.presentationml.notesSlide+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notesSlides/notesSlide137.xml" ContentType="application/vnd.openxmlformats-officedocument.presentationml.notesSlide+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notesSlides/notesSlide138.xml" ContentType="application/vnd.openxmlformats-officedocument.presentationml.notesSlide+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notesSlides/notesSlide139.xml" ContentType="application/vnd.openxmlformats-officedocument.presentationml.notesSlide+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notesSlides/notesSlide140.xml" ContentType="application/vnd.openxmlformats-officedocument.presentationml.notesSlide+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notesSlides/notesSlide141.xml" ContentType="application/vnd.openxmlformats-officedocument.presentationml.notesSlide+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notesSlides/notesSlide142.xml" ContentType="application/vnd.openxmlformats-officedocument.presentationml.notesSlide+xml"/>
  <Override PartName="/ppt/diagrams/data13.xml" ContentType="application/vnd.openxmlformats-officedocument.drawingml.diagramData+xml"/>
  <Override PartName="/ppt/diagrams/layout13.xml" ContentType="application/vnd.openxmlformats-officedocument.drawingml.diagramLayout+xml"/>
  <Override PartName="/ppt/diagrams/quickStyle13.xml" ContentType="application/vnd.openxmlformats-officedocument.drawingml.diagramStyle+xml"/>
  <Override PartName="/ppt/diagrams/colors13.xml" ContentType="application/vnd.openxmlformats-officedocument.drawingml.diagramColors+xml"/>
  <Override PartName="/ppt/diagrams/drawing13.xml" ContentType="application/vnd.ms-office.drawingml.diagramDrawing+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theme/themeOverride11.xml" ContentType="application/vnd.openxmlformats-officedocument.themeOverr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embeddings/oleObject1.bin" ContentType="application/vnd.openxmlformats-officedocument.oleObject"/>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79" r:id="rId1"/>
    <p:sldMasterId id="2147483735" r:id="rId2"/>
    <p:sldMasterId id="2147486046" r:id="rId3"/>
    <p:sldMasterId id="2147486612" r:id="rId4"/>
    <p:sldMasterId id="2147486636" r:id="rId5"/>
    <p:sldMasterId id="2147487560" r:id="rId6"/>
    <p:sldMasterId id="2147488224" r:id="rId7"/>
    <p:sldMasterId id="2147488250" r:id="rId8"/>
    <p:sldMasterId id="2147488358" r:id="rId9"/>
    <p:sldMasterId id="2147488410" r:id="rId10"/>
    <p:sldMasterId id="2147488459" r:id="rId11"/>
    <p:sldMasterId id="2147488509" r:id="rId12"/>
    <p:sldMasterId id="2147488545" r:id="rId13"/>
    <p:sldMasterId id="2147488557" r:id="rId14"/>
    <p:sldMasterId id="2147488569" r:id="rId15"/>
    <p:sldMasterId id="2147488605" r:id="rId16"/>
    <p:sldMasterId id="2147488617" r:id="rId17"/>
    <p:sldMasterId id="2147488678" r:id="rId18"/>
    <p:sldMasterId id="2147488690" r:id="rId19"/>
    <p:sldMasterId id="2147488762" r:id="rId20"/>
    <p:sldMasterId id="2147488788" r:id="rId21"/>
    <p:sldMasterId id="2147488801" r:id="rId22"/>
    <p:sldMasterId id="2147488813" r:id="rId23"/>
    <p:sldMasterId id="2147488825" r:id="rId24"/>
    <p:sldMasterId id="2147488849" r:id="rId25"/>
    <p:sldMasterId id="2147488861" r:id="rId26"/>
    <p:sldMasterId id="2147488874" r:id="rId27"/>
    <p:sldMasterId id="2147488886" r:id="rId28"/>
    <p:sldMasterId id="2147488898" r:id="rId29"/>
    <p:sldMasterId id="2147488910" r:id="rId30"/>
    <p:sldMasterId id="2147488922" r:id="rId31"/>
    <p:sldMasterId id="2147488934" r:id="rId32"/>
    <p:sldMasterId id="2147488946" r:id="rId33"/>
    <p:sldMasterId id="2147488958" r:id="rId34"/>
    <p:sldMasterId id="2147488970" r:id="rId35"/>
    <p:sldMasterId id="2147488982" r:id="rId36"/>
    <p:sldMasterId id="2147488994" r:id="rId37"/>
    <p:sldMasterId id="2147489006" r:id="rId38"/>
    <p:sldMasterId id="2147489018" r:id="rId39"/>
    <p:sldMasterId id="2147489030" r:id="rId40"/>
    <p:sldMasterId id="2147489042" r:id="rId41"/>
    <p:sldMasterId id="2147489055" r:id="rId42"/>
    <p:sldMasterId id="2147489129" r:id="rId43"/>
    <p:sldMasterId id="2147489141" r:id="rId44"/>
    <p:sldMasterId id="2147489153" r:id="rId45"/>
    <p:sldMasterId id="2147489165" r:id="rId46"/>
    <p:sldMasterId id="2147489203" r:id="rId47"/>
    <p:sldMasterId id="2147489215" r:id="rId48"/>
    <p:sldMasterId id="2147489228" r:id="rId49"/>
    <p:sldMasterId id="2147489240" r:id="rId50"/>
    <p:sldMasterId id="2147489242" r:id="rId51"/>
    <p:sldMasterId id="2147489244" r:id="rId52"/>
    <p:sldMasterId id="2147489257" r:id="rId53"/>
    <p:sldMasterId id="2147489271" r:id="rId54"/>
    <p:sldMasterId id="2147489273" r:id="rId55"/>
    <p:sldMasterId id="2147489285" r:id="rId56"/>
    <p:sldMasterId id="2147489312" r:id="rId57"/>
    <p:sldMasterId id="2147489326" r:id="rId58"/>
    <p:sldMasterId id="2147489339" r:id="rId59"/>
    <p:sldMasterId id="2147489352" r:id="rId60"/>
    <p:sldMasterId id="2147489354" r:id="rId61"/>
    <p:sldMasterId id="2147489358" r:id="rId62"/>
    <p:sldMasterId id="2147489372" r:id="rId63"/>
    <p:sldMasterId id="2147489384" r:id="rId64"/>
    <p:sldMasterId id="2147489396" r:id="rId65"/>
    <p:sldMasterId id="2147489409" r:id="rId66"/>
    <p:sldMasterId id="2147489436" r:id="rId67"/>
    <p:sldMasterId id="2147489450" r:id="rId68"/>
    <p:sldMasterId id="2147489462" r:id="rId69"/>
    <p:sldMasterId id="2147489474" r:id="rId70"/>
    <p:sldMasterId id="2147489486" r:id="rId71"/>
    <p:sldMasterId id="2147489498" r:id="rId72"/>
    <p:sldMasterId id="2147489510" r:id="rId73"/>
    <p:sldMasterId id="2147489522" r:id="rId74"/>
    <p:sldMasterId id="2147489534" r:id="rId75"/>
    <p:sldMasterId id="2147489546" r:id="rId76"/>
    <p:sldMasterId id="2147489558" r:id="rId77"/>
    <p:sldMasterId id="2147489560" r:id="rId78"/>
    <p:sldMasterId id="2147489572" r:id="rId79"/>
    <p:sldMasterId id="2147489584" r:id="rId80"/>
    <p:sldMasterId id="2147489596" r:id="rId81"/>
    <p:sldMasterId id="2147489609" r:id="rId82"/>
    <p:sldMasterId id="2147489621" r:id="rId83"/>
    <p:sldMasterId id="2147489633" r:id="rId84"/>
    <p:sldMasterId id="2147489645" r:id="rId85"/>
    <p:sldMasterId id="2147489657" r:id="rId86"/>
    <p:sldMasterId id="2147489671" r:id="rId87"/>
    <p:sldMasterId id="2147489673" r:id="rId88"/>
    <p:sldMasterId id="2147489687" r:id="rId89"/>
    <p:sldMasterId id="2147489699" r:id="rId90"/>
    <p:sldMasterId id="2147489712" r:id="rId91"/>
    <p:sldMasterId id="2147489725" r:id="rId92"/>
    <p:sldMasterId id="2147489737" r:id="rId93"/>
    <p:sldMasterId id="2147489750" r:id="rId94"/>
    <p:sldMasterId id="2147489764" r:id="rId95"/>
    <p:sldMasterId id="2147489776" r:id="rId96"/>
    <p:sldMasterId id="2147489779" r:id="rId97"/>
    <p:sldMasterId id="2147489794" r:id="rId98"/>
    <p:sldMasterId id="2147489807" r:id="rId99"/>
    <p:sldMasterId id="2147489819" r:id="rId100"/>
  </p:sldMasterIdLst>
  <p:notesMasterIdLst>
    <p:notesMasterId r:id="rId463"/>
  </p:notesMasterIdLst>
  <p:sldIdLst>
    <p:sldId id="4043" r:id="rId101"/>
    <p:sldId id="4044" r:id="rId102"/>
    <p:sldId id="4045" r:id="rId103"/>
    <p:sldId id="4046" r:id="rId104"/>
    <p:sldId id="4047" r:id="rId105"/>
    <p:sldId id="4048" r:id="rId106"/>
    <p:sldId id="4049" r:id="rId107"/>
    <p:sldId id="4050" r:id="rId108"/>
    <p:sldId id="4051" r:id="rId109"/>
    <p:sldId id="5226" r:id="rId110"/>
    <p:sldId id="1679" r:id="rId111"/>
    <p:sldId id="1680" r:id="rId112"/>
    <p:sldId id="4052" r:id="rId113"/>
    <p:sldId id="4053" r:id="rId114"/>
    <p:sldId id="4054" r:id="rId115"/>
    <p:sldId id="4055" r:id="rId116"/>
    <p:sldId id="4056" r:id="rId117"/>
    <p:sldId id="4057" r:id="rId118"/>
    <p:sldId id="1077" r:id="rId119"/>
    <p:sldId id="817" r:id="rId120"/>
    <p:sldId id="611" r:id="rId121"/>
    <p:sldId id="612" r:id="rId122"/>
    <p:sldId id="613" r:id="rId123"/>
    <p:sldId id="614" r:id="rId124"/>
    <p:sldId id="615" r:id="rId125"/>
    <p:sldId id="620" r:id="rId126"/>
    <p:sldId id="621" r:id="rId127"/>
    <p:sldId id="622" r:id="rId128"/>
    <p:sldId id="623" r:id="rId129"/>
    <p:sldId id="624" r:id="rId130"/>
    <p:sldId id="625" r:id="rId131"/>
    <p:sldId id="626" r:id="rId132"/>
    <p:sldId id="627" r:id="rId133"/>
    <p:sldId id="628" r:id="rId134"/>
    <p:sldId id="629" r:id="rId135"/>
    <p:sldId id="630" r:id="rId136"/>
    <p:sldId id="631" r:id="rId137"/>
    <p:sldId id="632" r:id="rId138"/>
    <p:sldId id="633" r:id="rId139"/>
    <p:sldId id="634" r:id="rId140"/>
    <p:sldId id="635" r:id="rId141"/>
    <p:sldId id="636" r:id="rId142"/>
    <p:sldId id="637" r:id="rId143"/>
    <p:sldId id="638" r:id="rId144"/>
    <p:sldId id="639" r:id="rId145"/>
    <p:sldId id="640" r:id="rId146"/>
    <p:sldId id="4662" r:id="rId147"/>
    <p:sldId id="5237" r:id="rId148"/>
    <p:sldId id="5238" r:id="rId149"/>
    <p:sldId id="5239" r:id="rId150"/>
    <p:sldId id="642" r:id="rId151"/>
    <p:sldId id="5242" r:id="rId152"/>
    <p:sldId id="5249" r:id="rId153"/>
    <p:sldId id="5248" r:id="rId154"/>
    <p:sldId id="5250" r:id="rId155"/>
    <p:sldId id="5251" r:id="rId156"/>
    <p:sldId id="818" r:id="rId157"/>
    <p:sldId id="561" r:id="rId158"/>
    <p:sldId id="562" r:id="rId159"/>
    <p:sldId id="505" r:id="rId160"/>
    <p:sldId id="549" r:id="rId161"/>
    <p:sldId id="538" r:id="rId162"/>
    <p:sldId id="506" r:id="rId163"/>
    <p:sldId id="535" r:id="rId164"/>
    <p:sldId id="559" r:id="rId165"/>
    <p:sldId id="558" r:id="rId166"/>
    <p:sldId id="560" r:id="rId167"/>
    <p:sldId id="536" r:id="rId168"/>
    <p:sldId id="557" r:id="rId169"/>
    <p:sldId id="534" r:id="rId170"/>
    <p:sldId id="4038" r:id="rId171"/>
    <p:sldId id="508" r:id="rId172"/>
    <p:sldId id="4039" r:id="rId173"/>
    <p:sldId id="616" r:id="rId174"/>
    <p:sldId id="617" r:id="rId175"/>
    <p:sldId id="618" r:id="rId176"/>
    <p:sldId id="4027" r:id="rId177"/>
    <p:sldId id="619" r:id="rId178"/>
    <p:sldId id="4033" r:id="rId179"/>
    <p:sldId id="4034" r:id="rId180"/>
    <p:sldId id="528" r:id="rId181"/>
    <p:sldId id="529" r:id="rId182"/>
    <p:sldId id="531" r:id="rId183"/>
    <p:sldId id="4028" r:id="rId184"/>
    <p:sldId id="533" r:id="rId185"/>
    <p:sldId id="4029" r:id="rId186"/>
    <p:sldId id="4030" r:id="rId187"/>
    <p:sldId id="4031" r:id="rId188"/>
    <p:sldId id="397" r:id="rId189"/>
    <p:sldId id="4659" r:id="rId190"/>
    <p:sldId id="645" r:id="rId191"/>
    <p:sldId id="646" r:id="rId192"/>
    <p:sldId id="4035" r:id="rId193"/>
    <p:sldId id="4036" r:id="rId194"/>
    <p:sldId id="4037" r:id="rId195"/>
    <p:sldId id="577" r:id="rId196"/>
    <p:sldId id="4026" r:id="rId197"/>
    <p:sldId id="647" r:id="rId198"/>
    <p:sldId id="648" r:id="rId199"/>
    <p:sldId id="814" r:id="rId200"/>
    <p:sldId id="644" r:id="rId201"/>
    <p:sldId id="552" r:id="rId202"/>
    <p:sldId id="755" r:id="rId203"/>
    <p:sldId id="756" r:id="rId204"/>
    <p:sldId id="4040" r:id="rId205"/>
    <p:sldId id="578" r:id="rId206"/>
    <p:sldId id="579" r:id="rId207"/>
    <p:sldId id="574" r:id="rId208"/>
    <p:sldId id="813" r:id="rId209"/>
    <p:sldId id="5243" r:id="rId210"/>
    <p:sldId id="763" r:id="rId211"/>
    <p:sldId id="764" r:id="rId212"/>
    <p:sldId id="765" r:id="rId213"/>
    <p:sldId id="766" r:id="rId214"/>
    <p:sldId id="767" r:id="rId215"/>
    <p:sldId id="768" r:id="rId216"/>
    <p:sldId id="769" r:id="rId217"/>
    <p:sldId id="770" r:id="rId218"/>
    <p:sldId id="771" r:id="rId219"/>
    <p:sldId id="772" r:id="rId220"/>
    <p:sldId id="773" r:id="rId221"/>
    <p:sldId id="774" r:id="rId222"/>
    <p:sldId id="775" r:id="rId223"/>
    <p:sldId id="776" r:id="rId224"/>
    <p:sldId id="777" r:id="rId225"/>
    <p:sldId id="778" r:id="rId226"/>
    <p:sldId id="779" r:id="rId227"/>
    <p:sldId id="747" r:id="rId228"/>
    <p:sldId id="748" r:id="rId229"/>
    <p:sldId id="749" r:id="rId230"/>
    <p:sldId id="750" r:id="rId231"/>
    <p:sldId id="751" r:id="rId232"/>
    <p:sldId id="752" r:id="rId233"/>
    <p:sldId id="753" r:id="rId234"/>
    <p:sldId id="754" r:id="rId235"/>
    <p:sldId id="4665" r:id="rId236"/>
    <p:sldId id="980" r:id="rId237"/>
    <p:sldId id="4666" r:id="rId238"/>
    <p:sldId id="4667" r:id="rId239"/>
    <p:sldId id="4668" r:id="rId240"/>
    <p:sldId id="794" r:id="rId241"/>
    <p:sldId id="795" r:id="rId242"/>
    <p:sldId id="796" r:id="rId243"/>
    <p:sldId id="797" r:id="rId244"/>
    <p:sldId id="798" r:id="rId245"/>
    <p:sldId id="799" r:id="rId246"/>
    <p:sldId id="5481" r:id="rId247"/>
    <p:sldId id="5569" r:id="rId248"/>
    <p:sldId id="5570" r:id="rId249"/>
    <p:sldId id="800" r:id="rId250"/>
    <p:sldId id="801" r:id="rId251"/>
    <p:sldId id="802" r:id="rId252"/>
    <p:sldId id="803" r:id="rId253"/>
    <p:sldId id="804" r:id="rId254"/>
    <p:sldId id="805" r:id="rId255"/>
    <p:sldId id="806" r:id="rId256"/>
    <p:sldId id="661" r:id="rId257"/>
    <p:sldId id="566" r:id="rId258"/>
    <p:sldId id="573" r:id="rId259"/>
    <p:sldId id="567" r:id="rId260"/>
    <p:sldId id="568" r:id="rId261"/>
    <p:sldId id="4205" r:id="rId262"/>
    <p:sldId id="5711" r:id="rId263"/>
    <p:sldId id="569" r:id="rId264"/>
    <p:sldId id="570" r:id="rId265"/>
    <p:sldId id="571" r:id="rId266"/>
    <p:sldId id="575" r:id="rId267"/>
    <p:sldId id="576" r:id="rId268"/>
    <p:sldId id="649" r:id="rId269"/>
    <p:sldId id="651" r:id="rId270"/>
    <p:sldId id="293" r:id="rId271"/>
    <p:sldId id="652" r:id="rId272"/>
    <p:sldId id="653" r:id="rId273"/>
    <p:sldId id="654" r:id="rId274"/>
    <p:sldId id="655" r:id="rId275"/>
    <p:sldId id="656" r:id="rId276"/>
    <p:sldId id="657" r:id="rId277"/>
    <p:sldId id="580" r:id="rId278"/>
    <p:sldId id="581" r:id="rId279"/>
    <p:sldId id="582" r:id="rId280"/>
    <p:sldId id="583" r:id="rId281"/>
    <p:sldId id="5244" r:id="rId282"/>
    <p:sldId id="584" r:id="rId283"/>
    <p:sldId id="585" r:id="rId284"/>
    <p:sldId id="586" r:id="rId285"/>
    <p:sldId id="587" r:id="rId286"/>
    <p:sldId id="588" r:id="rId287"/>
    <p:sldId id="589" r:id="rId288"/>
    <p:sldId id="658" r:id="rId289"/>
    <p:sldId id="5241" r:id="rId290"/>
    <p:sldId id="5240" r:id="rId291"/>
    <p:sldId id="659" r:id="rId292"/>
    <p:sldId id="660" r:id="rId293"/>
    <p:sldId id="590" r:id="rId294"/>
    <p:sldId id="591" r:id="rId295"/>
    <p:sldId id="592" r:id="rId296"/>
    <p:sldId id="593" r:id="rId297"/>
    <p:sldId id="662" r:id="rId298"/>
    <p:sldId id="663" r:id="rId299"/>
    <p:sldId id="664" r:id="rId300"/>
    <p:sldId id="665" r:id="rId301"/>
    <p:sldId id="666" r:id="rId302"/>
    <p:sldId id="667" r:id="rId303"/>
    <p:sldId id="643" r:id="rId304"/>
    <p:sldId id="4660" r:id="rId305"/>
    <p:sldId id="4661" r:id="rId306"/>
    <p:sldId id="668" r:id="rId307"/>
    <p:sldId id="4229" r:id="rId308"/>
    <p:sldId id="594" r:id="rId309"/>
    <p:sldId id="595" r:id="rId310"/>
    <p:sldId id="820" r:id="rId311"/>
    <p:sldId id="821" r:id="rId312"/>
    <p:sldId id="822" r:id="rId313"/>
    <p:sldId id="823" r:id="rId314"/>
    <p:sldId id="824" r:id="rId315"/>
    <p:sldId id="825" r:id="rId316"/>
    <p:sldId id="826" r:id="rId317"/>
    <p:sldId id="827" r:id="rId318"/>
    <p:sldId id="828" r:id="rId319"/>
    <p:sldId id="829" r:id="rId320"/>
    <p:sldId id="830" r:id="rId321"/>
    <p:sldId id="831" r:id="rId322"/>
    <p:sldId id="832" r:id="rId323"/>
    <p:sldId id="833" r:id="rId324"/>
    <p:sldId id="834" r:id="rId325"/>
    <p:sldId id="835" r:id="rId326"/>
    <p:sldId id="836" r:id="rId327"/>
    <p:sldId id="837" r:id="rId328"/>
    <p:sldId id="5245" r:id="rId329"/>
    <p:sldId id="365" r:id="rId330"/>
    <p:sldId id="5247" r:id="rId331"/>
    <p:sldId id="669" r:id="rId332"/>
    <p:sldId id="670" r:id="rId333"/>
    <p:sldId id="671" r:id="rId334"/>
    <p:sldId id="672" r:id="rId335"/>
    <p:sldId id="673" r:id="rId336"/>
    <p:sldId id="674" r:id="rId337"/>
    <p:sldId id="675" r:id="rId338"/>
    <p:sldId id="676" r:id="rId339"/>
    <p:sldId id="677" r:id="rId340"/>
    <p:sldId id="678" r:id="rId341"/>
    <p:sldId id="679" r:id="rId342"/>
    <p:sldId id="680" r:id="rId343"/>
    <p:sldId id="681" r:id="rId344"/>
    <p:sldId id="5235" r:id="rId345"/>
    <p:sldId id="682" r:id="rId346"/>
    <p:sldId id="683" r:id="rId347"/>
    <p:sldId id="684" r:id="rId348"/>
    <p:sldId id="685" r:id="rId349"/>
    <p:sldId id="807" r:id="rId350"/>
    <p:sldId id="808" r:id="rId351"/>
    <p:sldId id="809" r:id="rId352"/>
    <p:sldId id="810" r:id="rId353"/>
    <p:sldId id="811" r:id="rId354"/>
    <p:sldId id="812" r:id="rId355"/>
    <p:sldId id="686" r:id="rId356"/>
    <p:sldId id="687" r:id="rId357"/>
    <p:sldId id="688" r:id="rId358"/>
    <p:sldId id="760" r:id="rId359"/>
    <p:sldId id="5710" r:id="rId360"/>
    <p:sldId id="757" r:id="rId361"/>
    <p:sldId id="758" r:id="rId362"/>
    <p:sldId id="5233" r:id="rId363"/>
    <p:sldId id="4041" r:id="rId364"/>
    <p:sldId id="689" r:id="rId365"/>
    <p:sldId id="691" r:id="rId366"/>
    <p:sldId id="692" r:id="rId367"/>
    <p:sldId id="610" r:id="rId368"/>
    <p:sldId id="690" r:id="rId369"/>
    <p:sldId id="693" r:id="rId370"/>
    <p:sldId id="4657" r:id="rId371"/>
    <p:sldId id="525" r:id="rId372"/>
    <p:sldId id="694" r:id="rId373"/>
    <p:sldId id="695" r:id="rId374"/>
    <p:sldId id="4042" r:id="rId375"/>
    <p:sldId id="696" r:id="rId376"/>
    <p:sldId id="697" r:id="rId377"/>
    <p:sldId id="841" r:id="rId378"/>
    <p:sldId id="842" r:id="rId379"/>
    <p:sldId id="843" r:id="rId380"/>
    <p:sldId id="844" r:id="rId381"/>
    <p:sldId id="556" r:id="rId382"/>
    <p:sldId id="698" r:id="rId383"/>
    <p:sldId id="845" r:id="rId384"/>
    <p:sldId id="699" r:id="rId385"/>
    <p:sldId id="602" r:id="rId386"/>
    <p:sldId id="530" r:id="rId387"/>
    <p:sldId id="603" r:id="rId388"/>
    <p:sldId id="700" r:id="rId389"/>
    <p:sldId id="701" r:id="rId390"/>
    <p:sldId id="702" r:id="rId391"/>
    <p:sldId id="703" r:id="rId392"/>
    <p:sldId id="4674" r:id="rId393"/>
    <p:sldId id="852" r:id="rId394"/>
    <p:sldId id="853" r:id="rId395"/>
    <p:sldId id="412" r:id="rId396"/>
    <p:sldId id="436" r:id="rId397"/>
    <p:sldId id="3337" r:id="rId398"/>
    <p:sldId id="437" r:id="rId399"/>
    <p:sldId id="464" r:id="rId400"/>
    <p:sldId id="297" r:id="rId401"/>
    <p:sldId id="438" r:id="rId402"/>
    <p:sldId id="352" r:id="rId403"/>
    <p:sldId id="371" r:id="rId404"/>
    <p:sldId id="385" r:id="rId405"/>
    <p:sldId id="386" r:id="rId406"/>
    <p:sldId id="372" r:id="rId407"/>
    <p:sldId id="3335" r:id="rId408"/>
    <p:sldId id="705" r:id="rId409"/>
    <p:sldId id="728" r:id="rId410"/>
    <p:sldId id="706" r:id="rId411"/>
    <p:sldId id="731" r:id="rId412"/>
    <p:sldId id="424" r:id="rId413"/>
    <p:sldId id="4938" r:id="rId414"/>
    <p:sldId id="426" r:id="rId415"/>
    <p:sldId id="471" r:id="rId416"/>
    <p:sldId id="472" r:id="rId417"/>
    <p:sldId id="473" r:id="rId418"/>
    <p:sldId id="4937" r:id="rId419"/>
    <p:sldId id="475" r:id="rId420"/>
    <p:sldId id="707" r:id="rId421"/>
    <p:sldId id="729" r:id="rId422"/>
    <p:sldId id="366" r:id="rId423"/>
    <p:sldId id="416" r:id="rId424"/>
    <p:sldId id="364" r:id="rId425"/>
    <p:sldId id="410" r:id="rId426"/>
    <p:sldId id="407" r:id="rId427"/>
    <p:sldId id="708" r:id="rId428"/>
    <p:sldId id="726" r:id="rId429"/>
    <p:sldId id="727" r:id="rId430"/>
    <p:sldId id="709" r:id="rId431"/>
    <p:sldId id="4658" r:id="rId432"/>
    <p:sldId id="4899" r:id="rId433"/>
    <p:sldId id="5236" r:id="rId434"/>
    <p:sldId id="5252" r:id="rId435"/>
    <p:sldId id="730" r:id="rId436"/>
    <p:sldId id="710" r:id="rId437"/>
    <p:sldId id="711" r:id="rId438"/>
    <p:sldId id="712" r:id="rId439"/>
    <p:sldId id="713" r:id="rId440"/>
    <p:sldId id="714" r:id="rId441"/>
    <p:sldId id="715" r:id="rId442"/>
    <p:sldId id="716" r:id="rId443"/>
    <p:sldId id="717" r:id="rId444"/>
    <p:sldId id="718" r:id="rId445"/>
    <p:sldId id="719" r:id="rId446"/>
    <p:sldId id="720" r:id="rId447"/>
    <p:sldId id="721" r:id="rId448"/>
    <p:sldId id="722" r:id="rId449"/>
    <p:sldId id="723" r:id="rId450"/>
    <p:sldId id="724" r:id="rId451"/>
    <p:sldId id="725" r:id="rId452"/>
    <p:sldId id="543" r:id="rId453"/>
    <p:sldId id="601" r:id="rId454"/>
    <p:sldId id="815" r:id="rId455"/>
    <p:sldId id="598" r:id="rId456"/>
    <p:sldId id="599" r:id="rId457"/>
    <p:sldId id="5234" r:id="rId458"/>
    <p:sldId id="486" r:id="rId459"/>
    <p:sldId id="539" r:id="rId460"/>
    <p:sldId id="532" r:id="rId461"/>
    <p:sldId id="732" r:id="rId462"/>
  </p:sldIdLst>
  <p:sldSz cx="9144000" cy="6858000" type="screen4x3"/>
  <p:notesSz cx="9144000" cy="6858000"/>
  <p:defaultTextStyle>
    <a:defPPr>
      <a:defRPr lang="en-US"/>
    </a:defPPr>
    <a:lvl1pPr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1pPr>
    <a:lvl2pPr marL="4572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2pPr>
    <a:lvl3pPr marL="9144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3pPr>
    <a:lvl4pPr marL="13716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4pPr>
    <a:lvl5pPr marL="18288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5pPr>
    <a:lvl6pPr marL="2286000" algn="l" defTabSz="457200" rtl="0" eaLnBrk="1" latinLnBrk="0" hangingPunct="1">
      <a:defRPr sz="2400" kern="1200">
        <a:solidFill>
          <a:schemeClr val="tx1"/>
        </a:solidFill>
        <a:latin typeface="Times New Roman" charset="0"/>
        <a:ea typeface="ＭＳ Ｐゴシック" charset="0"/>
        <a:cs typeface="ＭＳ Ｐゴシック" charset="0"/>
      </a:defRPr>
    </a:lvl6pPr>
    <a:lvl7pPr marL="2743200" algn="l" defTabSz="457200" rtl="0" eaLnBrk="1" latinLnBrk="0" hangingPunct="1">
      <a:defRPr sz="2400" kern="1200">
        <a:solidFill>
          <a:schemeClr val="tx1"/>
        </a:solidFill>
        <a:latin typeface="Times New Roman" charset="0"/>
        <a:ea typeface="ＭＳ Ｐゴシック" charset="0"/>
        <a:cs typeface="ＭＳ Ｐゴシック" charset="0"/>
      </a:defRPr>
    </a:lvl7pPr>
    <a:lvl8pPr marL="3200400" algn="l" defTabSz="457200" rtl="0" eaLnBrk="1" latinLnBrk="0" hangingPunct="1">
      <a:defRPr sz="2400" kern="1200">
        <a:solidFill>
          <a:schemeClr val="tx1"/>
        </a:solidFill>
        <a:latin typeface="Times New Roman" charset="0"/>
        <a:ea typeface="ＭＳ Ｐゴシック" charset="0"/>
        <a:cs typeface="ＭＳ Ｐゴシック" charset="0"/>
      </a:defRPr>
    </a:lvl8pPr>
    <a:lvl9pPr marL="3657600" algn="l" defTabSz="457200" rtl="0" eaLnBrk="1" latinLnBrk="0" hangingPunct="1">
      <a:defRPr sz="2400" kern="1200">
        <a:solidFill>
          <a:schemeClr val="tx1"/>
        </a:solidFill>
        <a:latin typeface="Times New Roman" charset="0"/>
        <a:ea typeface="ＭＳ Ｐゴシック" charset="0"/>
        <a:cs typeface="ＭＳ Ｐゴシック" charset="0"/>
      </a:defRPr>
    </a:lvl9pPr>
  </p:defaultTextStyle>
  <p:extLst>
    <p:ext uri="{521415D9-36F7-43E2-AB2F-B90AF26B5E84}">
      <p14:sectionLst xmlns:p14="http://schemas.microsoft.com/office/powerpoint/2010/main">
        <p14:section name="Overview" id="{39A053A9-D9F9-8B42-935B-6D8374DAD3F5}">
          <p14:sldIdLst>
            <p14:sldId id="4043"/>
            <p14:sldId id="4044"/>
            <p14:sldId id="4045"/>
            <p14:sldId id="4046"/>
            <p14:sldId id="4047"/>
            <p14:sldId id="4048"/>
            <p14:sldId id="4049"/>
            <p14:sldId id="4050"/>
            <p14:sldId id="4051"/>
            <p14:sldId id="5226"/>
            <p14:sldId id="1679"/>
            <p14:sldId id="1680"/>
            <p14:sldId id="4052"/>
            <p14:sldId id="4053"/>
            <p14:sldId id="4054"/>
            <p14:sldId id="4055"/>
            <p14:sldId id="4056"/>
            <p14:sldId id="4057"/>
            <p14:sldId id="1077"/>
            <p14:sldId id="817"/>
          </p14:sldIdLst>
        </p14:section>
        <p14:section name="Introduction" id="{2945F38A-005E-5E4B-B692-6E70814F4507}">
          <p14:sldIdLst>
            <p14:sldId id="611"/>
            <p14:sldId id="612"/>
            <p14:sldId id="613"/>
            <p14:sldId id="614"/>
            <p14:sldId id="615"/>
            <p14:sldId id="620"/>
            <p14:sldId id="621"/>
            <p14:sldId id="622"/>
            <p14:sldId id="623"/>
            <p14:sldId id="624"/>
            <p14:sldId id="625"/>
            <p14:sldId id="626"/>
            <p14:sldId id="627"/>
            <p14:sldId id="628"/>
            <p14:sldId id="629"/>
            <p14:sldId id="630"/>
            <p14:sldId id="631"/>
            <p14:sldId id="632"/>
            <p14:sldId id="633"/>
            <p14:sldId id="634"/>
            <p14:sldId id="635"/>
            <p14:sldId id="636"/>
            <p14:sldId id="637"/>
            <p14:sldId id="638"/>
            <p14:sldId id="639"/>
            <p14:sldId id="640"/>
            <p14:sldId id="4662"/>
            <p14:sldId id="5237"/>
            <p14:sldId id="5238"/>
            <p14:sldId id="5239"/>
            <p14:sldId id="642"/>
            <p14:sldId id="5242"/>
            <p14:sldId id="5249"/>
            <p14:sldId id="5248"/>
            <p14:sldId id="5250"/>
            <p14:sldId id="5251"/>
          </p14:sldIdLst>
        </p14:section>
        <p14:section name="Sermon" id="{23E6F24E-66EE-834C-A617-E65C0F5DA7DE}">
          <p14:sldIdLst>
            <p14:sldId id="818"/>
            <p14:sldId id="561"/>
            <p14:sldId id="562"/>
            <p14:sldId id="505"/>
            <p14:sldId id="549"/>
            <p14:sldId id="538"/>
            <p14:sldId id="506"/>
            <p14:sldId id="535"/>
            <p14:sldId id="559"/>
            <p14:sldId id="558"/>
            <p14:sldId id="560"/>
            <p14:sldId id="536"/>
            <p14:sldId id="557"/>
            <p14:sldId id="534"/>
            <p14:sldId id="4038"/>
            <p14:sldId id="508"/>
            <p14:sldId id="4039"/>
          </p14:sldIdLst>
        </p14:section>
        <p14:section name="Chapters" id="{791E7EAF-5284-E746-AC0A-6FE533F83E1E}">
          <p14:sldIdLst>
            <p14:sldId id="616"/>
            <p14:sldId id="617"/>
            <p14:sldId id="618"/>
            <p14:sldId id="4027"/>
            <p14:sldId id="619"/>
            <p14:sldId id="4033"/>
            <p14:sldId id="4034"/>
            <p14:sldId id="528"/>
            <p14:sldId id="529"/>
            <p14:sldId id="531"/>
            <p14:sldId id="4028"/>
            <p14:sldId id="533"/>
            <p14:sldId id="4029"/>
            <p14:sldId id="4030"/>
            <p14:sldId id="4031"/>
            <p14:sldId id="397"/>
            <p14:sldId id="4659"/>
            <p14:sldId id="645"/>
            <p14:sldId id="646"/>
            <p14:sldId id="4035"/>
            <p14:sldId id="4036"/>
            <p14:sldId id="4037"/>
            <p14:sldId id="577"/>
            <p14:sldId id="4026"/>
            <p14:sldId id="647"/>
            <p14:sldId id="648"/>
            <p14:sldId id="814"/>
            <p14:sldId id="644"/>
            <p14:sldId id="552"/>
            <p14:sldId id="755"/>
            <p14:sldId id="756"/>
            <p14:sldId id="4040"/>
            <p14:sldId id="578"/>
            <p14:sldId id="579"/>
            <p14:sldId id="574"/>
            <p14:sldId id="813"/>
            <p14:sldId id="5243"/>
            <p14:sldId id="763"/>
            <p14:sldId id="764"/>
            <p14:sldId id="765"/>
            <p14:sldId id="766"/>
            <p14:sldId id="767"/>
            <p14:sldId id="768"/>
            <p14:sldId id="769"/>
            <p14:sldId id="770"/>
            <p14:sldId id="771"/>
            <p14:sldId id="772"/>
            <p14:sldId id="773"/>
            <p14:sldId id="774"/>
            <p14:sldId id="775"/>
            <p14:sldId id="776"/>
            <p14:sldId id="777"/>
            <p14:sldId id="778"/>
            <p14:sldId id="779"/>
            <p14:sldId id="747"/>
            <p14:sldId id="748"/>
            <p14:sldId id="749"/>
            <p14:sldId id="750"/>
            <p14:sldId id="751"/>
            <p14:sldId id="752"/>
            <p14:sldId id="753"/>
            <p14:sldId id="754"/>
            <p14:sldId id="4665"/>
            <p14:sldId id="980"/>
            <p14:sldId id="4666"/>
            <p14:sldId id="4667"/>
            <p14:sldId id="4668"/>
            <p14:sldId id="794"/>
            <p14:sldId id="795"/>
            <p14:sldId id="796"/>
            <p14:sldId id="797"/>
            <p14:sldId id="798"/>
            <p14:sldId id="799"/>
            <p14:sldId id="5481"/>
            <p14:sldId id="5569"/>
            <p14:sldId id="5570"/>
            <p14:sldId id="800"/>
            <p14:sldId id="801"/>
            <p14:sldId id="802"/>
            <p14:sldId id="803"/>
            <p14:sldId id="804"/>
            <p14:sldId id="805"/>
            <p14:sldId id="806"/>
            <p14:sldId id="661"/>
            <p14:sldId id="566"/>
            <p14:sldId id="573"/>
            <p14:sldId id="567"/>
            <p14:sldId id="568"/>
            <p14:sldId id="4205"/>
            <p14:sldId id="5711"/>
            <p14:sldId id="569"/>
            <p14:sldId id="570"/>
            <p14:sldId id="571"/>
            <p14:sldId id="575"/>
            <p14:sldId id="576"/>
            <p14:sldId id="649"/>
            <p14:sldId id="651"/>
            <p14:sldId id="293"/>
            <p14:sldId id="652"/>
            <p14:sldId id="653"/>
            <p14:sldId id="654"/>
            <p14:sldId id="655"/>
            <p14:sldId id="656"/>
            <p14:sldId id="657"/>
            <p14:sldId id="580"/>
            <p14:sldId id="581"/>
            <p14:sldId id="582"/>
            <p14:sldId id="583"/>
            <p14:sldId id="5244"/>
            <p14:sldId id="584"/>
            <p14:sldId id="585"/>
            <p14:sldId id="586"/>
            <p14:sldId id="587"/>
            <p14:sldId id="588"/>
            <p14:sldId id="589"/>
            <p14:sldId id="658"/>
            <p14:sldId id="5241"/>
            <p14:sldId id="5240"/>
            <p14:sldId id="659"/>
            <p14:sldId id="660"/>
            <p14:sldId id="590"/>
            <p14:sldId id="591"/>
            <p14:sldId id="592"/>
            <p14:sldId id="593"/>
            <p14:sldId id="662"/>
            <p14:sldId id="663"/>
            <p14:sldId id="664"/>
            <p14:sldId id="665"/>
            <p14:sldId id="666"/>
            <p14:sldId id="667"/>
            <p14:sldId id="643"/>
            <p14:sldId id="4660"/>
            <p14:sldId id="4661"/>
            <p14:sldId id="668"/>
            <p14:sldId id="4229"/>
            <p14:sldId id="594"/>
            <p14:sldId id="595"/>
            <p14:sldId id="820"/>
            <p14:sldId id="821"/>
            <p14:sldId id="822"/>
            <p14:sldId id="823"/>
            <p14:sldId id="824"/>
            <p14:sldId id="825"/>
            <p14:sldId id="826"/>
            <p14:sldId id="827"/>
            <p14:sldId id="828"/>
            <p14:sldId id="829"/>
            <p14:sldId id="830"/>
            <p14:sldId id="831"/>
            <p14:sldId id="832"/>
            <p14:sldId id="833"/>
            <p14:sldId id="834"/>
            <p14:sldId id="835"/>
            <p14:sldId id="836"/>
            <p14:sldId id="837"/>
            <p14:sldId id="5245"/>
            <p14:sldId id="365"/>
            <p14:sldId id="5247"/>
            <p14:sldId id="669"/>
            <p14:sldId id="670"/>
            <p14:sldId id="671"/>
            <p14:sldId id="672"/>
            <p14:sldId id="673"/>
            <p14:sldId id="674"/>
            <p14:sldId id="675"/>
            <p14:sldId id="676"/>
            <p14:sldId id="677"/>
            <p14:sldId id="678"/>
            <p14:sldId id="679"/>
            <p14:sldId id="680"/>
            <p14:sldId id="681"/>
            <p14:sldId id="5235"/>
            <p14:sldId id="682"/>
            <p14:sldId id="683"/>
            <p14:sldId id="684"/>
            <p14:sldId id="685"/>
            <p14:sldId id="807"/>
            <p14:sldId id="808"/>
            <p14:sldId id="809"/>
            <p14:sldId id="810"/>
            <p14:sldId id="811"/>
            <p14:sldId id="812"/>
            <p14:sldId id="686"/>
            <p14:sldId id="687"/>
            <p14:sldId id="688"/>
            <p14:sldId id="760"/>
            <p14:sldId id="5710"/>
            <p14:sldId id="757"/>
            <p14:sldId id="758"/>
            <p14:sldId id="5233"/>
            <p14:sldId id="4041"/>
            <p14:sldId id="689"/>
            <p14:sldId id="691"/>
            <p14:sldId id="692"/>
            <p14:sldId id="610"/>
            <p14:sldId id="690"/>
            <p14:sldId id="693"/>
            <p14:sldId id="4657"/>
            <p14:sldId id="525"/>
            <p14:sldId id="694"/>
            <p14:sldId id="695"/>
            <p14:sldId id="4042"/>
            <p14:sldId id="696"/>
            <p14:sldId id="697"/>
            <p14:sldId id="841"/>
            <p14:sldId id="842"/>
            <p14:sldId id="843"/>
            <p14:sldId id="844"/>
            <p14:sldId id="556"/>
            <p14:sldId id="698"/>
            <p14:sldId id="845"/>
            <p14:sldId id="699"/>
            <p14:sldId id="602"/>
            <p14:sldId id="530"/>
            <p14:sldId id="603"/>
            <p14:sldId id="700"/>
            <p14:sldId id="701"/>
            <p14:sldId id="702"/>
            <p14:sldId id="703"/>
            <p14:sldId id="4674"/>
            <p14:sldId id="852"/>
            <p14:sldId id="853"/>
            <p14:sldId id="412"/>
            <p14:sldId id="436"/>
            <p14:sldId id="3337"/>
            <p14:sldId id="437"/>
            <p14:sldId id="464"/>
            <p14:sldId id="297"/>
            <p14:sldId id="438"/>
            <p14:sldId id="352"/>
            <p14:sldId id="371"/>
            <p14:sldId id="385"/>
            <p14:sldId id="386"/>
            <p14:sldId id="372"/>
            <p14:sldId id="3335"/>
            <p14:sldId id="705"/>
            <p14:sldId id="728"/>
            <p14:sldId id="706"/>
            <p14:sldId id="731"/>
            <p14:sldId id="424"/>
            <p14:sldId id="4938"/>
            <p14:sldId id="426"/>
            <p14:sldId id="471"/>
            <p14:sldId id="472"/>
            <p14:sldId id="473"/>
            <p14:sldId id="4937"/>
            <p14:sldId id="475"/>
            <p14:sldId id="707"/>
            <p14:sldId id="729"/>
            <p14:sldId id="366"/>
            <p14:sldId id="416"/>
            <p14:sldId id="364"/>
            <p14:sldId id="410"/>
            <p14:sldId id="407"/>
            <p14:sldId id="708"/>
            <p14:sldId id="726"/>
            <p14:sldId id="727"/>
            <p14:sldId id="709"/>
            <p14:sldId id="4658"/>
            <p14:sldId id="4899"/>
            <p14:sldId id="5236"/>
            <p14:sldId id="5252"/>
            <p14:sldId id="730"/>
          </p14:sldIdLst>
        </p14:section>
        <p14:section name="Conclusion" id="{AA7B0AC6-E5A9-1A4B-94A8-D36C3C50C1C3}">
          <p14:sldIdLst>
            <p14:sldId id="710"/>
            <p14:sldId id="711"/>
            <p14:sldId id="712"/>
            <p14:sldId id="713"/>
            <p14:sldId id="714"/>
            <p14:sldId id="715"/>
            <p14:sldId id="716"/>
            <p14:sldId id="717"/>
            <p14:sldId id="718"/>
            <p14:sldId id="719"/>
            <p14:sldId id="720"/>
            <p14:sldId id="721"/>
            <p14:sldId id="722"/>
            <p14:sldId id="723"/>
            <p14:sldId id="724"/>
            <p14:sldId id="725"/>
            <p14:sldId id="543"/>
            <p14:sldId id="601"/>
            <p14:sldId id="815"/>
            <p14:sldId id="598"/>
            <p14:sldId id="599"/>
            <p14:sldId id="5234"/>
            <p14:sldId id="486"/>
            <p14:sldId id="539"/>
            <p14:sldId id="532"/>
            <p14:sldId id="732"/>
          </p14:sldIdLst>
        </p14:section>
      </p14:sectionLst>
    </p:ext>
    <p:ext uri="{EFAFB233-063F-42B5-8137-9DF3F51BA10A}">
      <p15:sldGuideLst xmlns:p15="http://schemas.microsoft.com/office/powerpoint/2012/main">
        <p15:guide id="1" orient="horz" pos="2112">
          <p15:clr>
            <a:srgbClr val="A4A3A4"/>
          </p15:clr>
        </p15:guide>
        <p15:guide id="2" pos="2832">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00"/>
    <a:srgbClr val="FFFFFF"/>
    <a:srgbClr val="EBF010"/>
    <a:srgbClr val="808080"/>
    <a:srgbClr val="C0C0C0"/>
    <a:srgbClr val="CCFFCC"/>
    <a:srgbClr val="800080"/>
    <a:srgbClr val="FF0000"/>
    <a:srgbClr val="FFCC99"/>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36865" autoAdjust="0"/>
    <p:restoredTop sz="76726" autoAdjust="0"/>
  </p:normalViewPr>
  <p:slideViewPr>
    <p:cSldViewPr>
      <p:cViewPr>
        <p:scale>
          <a:sx n="80" d="100"/>
          <a:sy n="80" d="100"/>
        </p:scale>
        <p:origin x="152" y="1040"/>
      </p:cViewPr>
      <p:guideLst>
        <p:guide orient="horz" pos="2112"/>
        <p:guide pos="2832"/>
      </p:guideLst>
    </p:cSldViewPr>
  </p:slideViewPr>
  <p:outlineViewPr>
    <p:cViewPr>
      <p:scale>
        <a:sx n="33" d="100"/>
        <a:sy n="33" d="100"/>
      </p:scale>
      <p:origin x="0" y="19680"/>
    </p:cViewPr>
  </p:outlineViewPr>
  <p:notesTextViewPr>
    <p:cViewPr>
      <p:scale>
        <a:sx n="100" d="100"/>
        <a:sy n="100" d="100"/>
      </p:scale>
      <p:origin x="0" y="-2120"/>
    </p:cViewPr>
  </p:notesTextViewPr>
  <p:sorterViewPr>
    <p:cViewPr varScale="1">
      <p:scale>
        <a:sx n="1" d="1"/>
        <a:sy n="1" d="1"/>
      </p:scale>
      <p:origin x="0" y="11008"/>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7.xml"/><Relationship Id="rId299" Type="http://schemas.openxmlformats.org/officeDocument/2006/relationships/slide" Target="slides/slide199.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59.xml"/><Relationship Id="rId324" Type="http://schemas.openxmlformats.org/officeDocument/2006/relationships/slide" Target="slides/slide224.xml"/><Relationship Id="rId366" Type="http://schemas.openxmlformats.org/officeDocument/2006/relationships/slide" Target="slides/slide266.xml"/><Relationship Id="rId170" Type="http://schemas.openxmlformats.org/officeDocument/2006/relationships/slide" Target="slides/slide70.xml"/><Relationship Id="rId226" Type="http://schemas.openxmlformats.org/officeDocument/2006/relationships/slide" Target="slides/slide126.xml"/><Relationship Id="rId433" Type="http://schemas.openxmlformats.org/officeDocument/2006/relationships/slide" Target="slides/slide333.xml"/><Relationship Id="rId268" Type="http://schemas.openxmlformats.org/officeDocument/2006/relationships/slide" Target="slides/slide168.xml"/><Relationship Id="rId32" Type="http://schemas.openxmlformats.org/officeDocument/2006/relationships/slideMaster" Target="slideMasters/slideMaster32.xml"/><Relationship Id="rId74" Type="http://schemas.openxmlformats.org/officeDocument/2006/relationships/slideMaster" Target="slideMasters/slideMaster74.xml"/><Relationship Id="rId128" Type="http://schemas.openxmlformats.org/officeDocument/2006/relationships/slide" Target="slides/slide28.xml"/><Relationship Id="rId335" Type="http://schemas.openxmlformats.org/officeDocument/2006/relationships/slide" Target="slides/slide235.xml"/><Relationship Id="rId377" Type="http://schemas.openxmlformats.org/officeDocument/2006/relationships/slide" Target="slides/slide277.xml"/><Relationship Id="rId5" Type="http://schemas.openxmlformats.org/officeDocument/2006/relationships/slideMaster" Target="slideMasters/slideMaster5.xml"/><Relationship Id="rId181" Type="http://schemas.openxmlformats.org/officeDocument/2006/relationships/slide" Target="slides/slide81.xml"/><Relationship Id="rId237" Type="http://schemas.openxmlformats.org/officeDocument/2006/relationships/slide" Target="slides/slide137.xml"/><Relationship Id="rId402" Type="http://schemas.openxmlformats.org/officeDocument/2006/relationships/slide" Target="slides/slide302.xml"/><Relationship Id="rId279" Type="http://schemas.openxmlformats.org/officeDocument/2006/relationships/slide" Target="slides/slide179.xml"/><Relationship Id="rId444" Type="http://schemas.openxmlformats.org/officeDocument/2006/relationships/slide" Target="slides/slide344.xml"/><Relationship Id="rId43" Type="http://schemas.openxmlformats.org/officeDocument/2006/relationships/slideMaster" Target="slideMasters/slideMaster43.xml"/><Relationship Id="rId139" Type="http://schemas.openxmlformats.org/officeDocument/2006/relationships/slide" Target="slides/slide39.xml"/><Relationship Id="rId290" Type="http://schemas.openxmlformats.org/officeDocument/2006/relationships/slide" Target="slides/slide190.xml"/><Relationship Id="rId304" Type="http://schemas.openxmlformats.org/officeDocument/2006/relationships/slide" Target="slides/slide204.xml"/><Relationship Id="rId346" Type="http://schemas.openxmlformats.org/officeDocument/2006/relationships/slide" Target="slides/slide246.xml"/><Relationship Id="rId388" Type="http://schemas.openxmlformats.org/officeDocument/2006/relationships/slide" Target="slides/slide288.xml"/><Relationship Id="rId85" Type="http://schemas.openxmlformats.org/officeDocument/2006/relationships/slideMaster" Target="slideMasters/slideMaster85.xml"/><Relationship Id="rId150" Type="http://schemas.openxmlformats.org/officeDocument/2006/relationships/slide" Target="slides/slide50.xml"/><Relationship Id="rId192" Type="http://schemas.openxmlformats.org/officeDocument/2006/relationships/slide" Target="slides/slide92.xml"/><Relationship Id="rId206" Type="http://schemas.openxmlformats.org/officeDocument/2006/relationships/slide" Target="slides/slide106.xml"/><Relationship Id="rId413" Type="http://schemas.openxmlformats.org/officeDocument/2006/relationships/slide" Target="slides/slide313.xml"/><Relationship Id="rId248" Type="http://schemas.openxmlformats.org/officeDocument/2006/relationships/slide" Target="slides/slide148.xml"/><Relationship Id="rId455" Type="http://schemas.openxmlformats.org/officeDocument/2006/relationships/slide" Target="slides/slide355.xml"/><Relationship Id="rId12" Type="http://schemas.openxmlformats.org/officeDocument/2006/relationships/slideMaster" Target="slideMasters/slideMaster12.xml"/><Relationship Id="rId108" Type="http://schemas.openxmlformats.org/officeDocument/2006/relationships/slide" Target="slides/slide8.xml"/><Relationship Id="rId315" Type="http://schemas.openxmlformats.org/officeDocument/2006/relationships/slide" Target="slides/slide215.xml"/><Relationship Id="rId357" Type="http://schemas.openxmlformats.org/officeDocument/2006/relationships/slide" Target="slides/slide257.xml"/><Relationship Id="rId54" Type="http://schemas.openxmlformats.org/officeDocument/2006/relationships/slideMaster" Target="slideMasters/slideMaster54.xml"/><Relationship Id="rId96" Type="http://schemas.openxmlformats.org/officeDocument/2006/relationships/slideMaster" Target="slideMasters/slideMaster96.xml"/><Relationship Id="rId161" Type="http://schemas.openxmlformats.org/officeDocument/2006/relationships/slide" Target="slides/slide61.xml"/><Relationship Id="rId217" Type="http://schemas.openxmlformats.org/officeDocument/2006/relationships/slide" Target="slides/slide117.xml"/><Relationship Id="rId399" Type="http://schemas.openxmlformats.org/officeDocument/2006/relationships/slide" Target="slides/slide299.xml"/><Relationship Id="rId259" Type="http://schemas.openxmlformats.org/officeDocument/2006/relationships/slide" Target="slides/slide159.xml"/><Relationship Id="rId424" Type="http://schemas.openxmlformats.org/officeDocument/2006/relationships/slide" Target="slides/slide324.xml"/><Relationship Id="rId466" Type="http://schemas.openxmlformats.org/officeDocument/2006/relationships/theme" Target="theme/theme1.xml"/><Relationship Id="rId23" Type="http://schemas.openxmlformats.org/officeDocument/2006/relationships/slideMaster" Target="slideMasters/slideMaster23.xml"/><Relationship Id="rId119" Type="http://schemas.openxmlformats.org/officeDocument/2006/relationships/slide" Target="slides/slide19.xml"/><Relationship Id="rId270" Type="http://schemas.openxmlformats.org/officeDocument/2006/relationships/slide" Target="slides/slide170.xml"/><Relationship Id="rId326" Type="http://schemas.openxmlformats.org/officeDocument/2006/relationships/slide" Target="slides/slide226.xml"/><Relationship Id="rId65" Type="http://schemas.openxmlformats.org/officeDocument/2006/relationships/slideMaster" Target="slideMasters/slideMaster65.xml"/><Relationship Id="rId130" Type="http://schemas.openxmlformats.org/officeDocument/2006/relationships/slide" Target="slides/slide30.xml"/><Relationship Id="rId368" Type="http://schemas.openxmlformats.org/officeDocument/2006/relationships/slide" Target="slides/slide268.xml"/><Relationship Id="rId172" Type="http://schemas.openxmlformats.org/officeDocument/2006/relationships/slide" Target="slides/slide72.xml"/><Relationship Id="rId228" Type="http://schemas.openxmlformats.org/officeDocument/2006/relationships/slide" Target="slides/slide128.xml"/><Relationship Id="rId435" Type="http://schemas.openxmlformats.org/officeDocument/2006/relationships/slide" Target="slides/slide335.xml"/><Relationship Id="rId281" Type="http://schemas.openxmlformats.org/officeDocument/2006/relationships/slide" Target="slides/slide181.xml"/><Relationship Id="rId337" Type="http://schemas.openxmlformats.org/officeDocument/2006/relationships/slide" Target="slides/slide237.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41.xml"/><Relationship Id="rId379" Type="http://schemas.openxmlformats.org/officeDocument/2006/relationships/slide" Target="slides/slide279.xml"/><Relationship Id="rId7" Type="http://schemas.openxmlformats.org/officeDocument/2006/relationships/slideMaster" Target="slideMasters/slideMaster7.xml"/><Relationship Id="rId183" Type="http://schemas.openxmlformats.org/officeDocument/2006/relationships/slide" Target="slides/slide83.xml"/><Relationship Id="rId239" Type="http://schemas.openxmlformats.org/officeDocument/2006/relationships/slide" Target="slides/slide139.xml"/><Relationship Id="rId390" Type="http://schemas.openxmlformats.org/officeDocument/2006/relationships/slide" Target="slides/slide290.xml"/><Relationship Id="rId404" Type="http://schemas.openxmlformats.org/officeDocument/2006/relationships/slide" Target="slides/slide304.xml"/><Relationship Id="rId446" Type="http://schemas.openxmlformats.org/officeDocument/2006/relationships/slide" Target="slides/slide346.xml"/><Relationship Id="rId250" Type="http://schemas.openxmlformats.org/officeDocument/2006/relationships/slide" Target="slides/slide150.xml"/><Relationship Id="rId292" Type="http://schemas.openxmlformats.org/officeDocument/2006/relationships/slide" Target="slides/slide192.xml"/><Relationship Id="rId306" Type="http://schemas.openxmlformats.org/officeDocument/2006/relationships/slide" Target="slides/slide206.xml"/><Relationship Id="rId45" Type="http://schemas.openxmlformats.org/officeDocument/2006/relationships/slideMaster" Target="slideMasters/slideMaster45.xml"/><Relationship Id="rId87" Type="http://schemas.openxmlformats.org/officeDocument/2006/relationships/slideMaster" Target="slideMasters/slideMaster87.xml"/><Relationship Id="rId110" Type="http://schemas.openxmlformats.org/officeDocument/2006/relationships/slide" Target="slides/slide10.xml"/><Relationship Id="rId348" Type="http://schemas.openxmlformats.org/officeDocument/2006/relationships/slide" Target="slides/slide248.xml"/><Relationship Id="rId152" Type="http://schemas.openxmlformats.org/officeDocument/2006/relationships/slide" Target="slides/slide52.xml"/><Relationship Id="rId194" Type="http://schemas.openxmlformats.org/officeDocument/2006/relationships/slide" Target="slides/slide94.xml"/><Relationship Id="rId208" Type="http://schemas.openxmlformats.org/officeDocument/2006/relationships/slide" Target="slides/slide108.xml"/><Relationship Id="rId415" Type="http://schemas.openxmlformats.org/officeDocument/2006/relationships/slide" Target="slides/slide315.xml"/><Relationship Id="rId457" Type="http://schemas.openxmlformats.org/officeDocument/2006/relationships/slide" Target="slides/slide357.xml"/><Relationship Id="rId261" Type="http://schemas.openxmlformats.org/officeDocument/2006/relationships/slide" Target="slides/slide161.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17.xml"/><Relationship Id="rId359" Type="http://schemas.openxmlformats.org/officeDocument/2006/relationships/slide" Target="slides/slide259.xml"/><Relationship Id="rId98" Type="http://schemas.openxmlformats.org/officeDocument/2006/relationships/slideMaster" Target="slideMasters/slideMaster98.xml"/><Relationship Id="rId121" Type="http://schemas.openxmlformats.org/officeDocument/2006/relationships/slide" Target="slides/slide21.xml"/><Relationship Id="rId163" Type="http://schemas.openxmlformats.org/officeDocument/2006/relationships/slide" Target="slides/slide63.xml"/><Relationship Id="rId219" Type="http://schemas.openxmlformats.org/officeDocument/2006/relationships/slide" Target="slides/slide119.xml"/><Relationship Id="rId370" Type="http://schemas.openxmlformats.org/officeDocument/2006/relationships/slide" Target="slides/slide270.xml"/><Relationship Id="rId426" Type="http://schemas.openxmlformats.org/officeDocument/2006/relationships/slide" Target="slides/slide326.xml"/><Relationship Id="rId230" Type="http://schemas.openxmlformats.org/officeDocument/2006/relationships/slide" Target="slides/slide130.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72.xml"/><Relationship Id="rId328" Type="http://schemas.openxmlformats.org/officeDocument/2006/relationships/slide" Target="slides/slide228.xml"/><Relationship Id="rId132" Type="http://schemas.openxmlformats.org/officeDocument/2006/relationships/slide" Target="slides/slide32.xml"/><Relationship Id="rId174" Type="http://schemas.openxmlformats.org/officeDocument/2006/relationships/slide" Target="slides/slide74.xml"/><Relationship Id="rId381" Type="http://schemas.openxmlformats.org/officeDocument/2006/relationships/slide" Target="slides/slide281.xml"/><Relationship Id="rId241" Type="http://schemas.openxmlformats.org/officeDocument/2006/relationships/slide" Target="slides/slide141.xml"/><Relationship Id="rId437" Type="http://schemas.openxmlformats.org/officeDocument/2006/relationships/slide" Target="slides/slide337.xml"/><Relationship Id="rId36" Type="http://schemas.openxmlformats.org/officeDocument/2006/relationships/slideMaster" Target="slideMasters/slideMaster36.xml"/><Relationship Id="rId283" Type="http://schemas.openxmlformats.org/officeDocument/2006/relationships/slide" Target="slides/slide183.xml"/><Relationship Id="rId339" Type="http://schemas.openxmlformats.org/officeDocument/2006/relationships/slide" Target="slides/slide239.xml"/><Relationship Id="rId78" Type="http://schemas.openxmlformats.org/officeDocument/2006/relationships/slideMaster" Target="slideMasters/slideMaster78.xml"/><Relationship Id="rId101" Type="http://schemas.openxmlformats.org/officeDocument/2006/relationships/slide" Target="slides/slide1.xml"/><Relationship Id="rId143" Type="http://schemas.openxmlformats.org/officeDocument/2006/relationships/slide" Target="slides/slide43.xml"/><Relationship Id="rId185" Type="http://schemas.openxmlformats.org/officeDocument/2006/relationships/slide" Target="slides/slide85.xml"/><Relationship Id="rId350" Type="http://schemas.openxmlformats.org/officeDocument/2006/relationships/slide" Target="slides/slide250.xml"/><Relationship Id="rId406" Type="http://schemas.openxmlformats.org/officeDocument/2006/relationships/slide" Target="slides/slide306.xml"/><Relationship Id="rId9" Type="http://schemas.openxmlformats.org/officeDocument/2006/relationships/slideMaster" Target="slideMasters/slideMaster9.xml"/><Relationship Id="rId210" Type="http://schemas.openxmlformats.org/officeDocument/2006/relationships/slide" Target="slides/slide110.xml"/><Relationship Id="rId392" Type="http://schemas.openxmlformats.org/officeDocument/2006/relationships/slide" Target="slides/slide292.xml"/><Relationship Id="rId448" Type="http://schemas.openxmlformats.org/officeDocument/2006/relationships/slide" Target="slides/slide348.xml"/><Relationship Id="rId252" Type="http://schemas.openxmlformats.org/officeDocument/2006/relationships/slide" Target="slides/slide152.xml"/><Relationship Id="rId294" Type="http://schemas.openxmlformats.org/officeDocument/2006/relationships/slide" Target="slides/slide194.xml"/><Relationship Id="rId308" Type="http://schemas.openxmlformats.org/officeDocument/2006/relationships/slide" Target="slides/slide208.xml"/><Relationship Id="rId47" Type="http://schemas.openxmlformats.org/officeDocument/2006/relationships/slideMaster" Target="slideMasters/slideMaster47.xml"/><Relationship Id="rId89" Type="http://schemas.openxmlformats.org/officeDocument/2006/relationships/slideMaster" Target="slideMasters/slideMaster89.xml"/><Relationship Id="rId112" Type="http://schemas.openxmlformats.org/officeDocument/2006/relationships/slide" Target="slides/slide12.xml"/><Relationship Id="rId154" Type="http://schemas.openxmlformats.org/officeDocument/2006/relationships/slide" Target="slides/slide54.xml"/><Relationship Id="rId361" Type="http://schemas.openxmlformats.org/officeDocument/2006/relationships/slide" Target="slides/slide261.xml"/><Relationship Id="rId196" Type="http://schemas.openxmlformats.org/officeDocument/2006/relationships/slide" Target="slides/slide96.xml"/><Relationship Id="rId417" Type="http://schemas.openxmlformats.org/officeDocument/2006/relationships/slide" Target="slides/slide317.xml"/><Relationship Id="rId459" Type="http://schemas.openxmlformats.org/officeDocument/2006/relationships/slide" Target="slides/slide359.xml"/><Relationship Id="rId16" Type="http://schemas.openxmlformats.org/officeDocument/2006/relationships/slideMaster" Target="slideMasters/slideMaster16.xml"/><Relationship Id="rId221" Type="http://schemas.openxmlformats.org/officeDocument/2006/relationships/slide" Target="slides/slide121.xml"/><Relationship Id="rId263" Type="http://schemas.openxmlformats.org/officeDocument/2006/relationships/slide" Target="slides/slide163.xml"/><Relationship Id="rId319" Type="http://schemas.openxmlformats.org/officeDocument/2006/relationships/slide" Target="slides/slide219.xml"/><Relationship Id="rId58" Type="http://schemas.openxmlformats.org/officeDocument/2006/relationships/slideMaster" Target="slideMasters/slideMaster58.xml"/><Relationship Id="rId123" Type="http://schemas.openxmlformats.org/officeDocument/2006/relationships/slide" Target="slides/slide23.xml"/><Relationship Id="rId330" Type="http://schemas.openxmlformats.org/officeDocument/2006/relationships/slide" Target="slides/slide230.xml"/><Relationship Id="rId165" Type="http://schemas.openxmlformats.org/officeDocument/2006/relationships/slide" Target="slides/slide65.xml"/><Relationship Id="rId372" Type="http://schemas.openxmlformats.org/officeDocument/2006/relationships/slide" Target="slides/slide272.xml"/><Relationship Id="rId428" Type="http://schemas.openxmlformats.org/officeDocument/2006/relationships/slide" Target="slides/slide328.xml"/><Relationship Id="rId232" Type="http://schemas.openxmlformats.org/officeDocument/2006/relationships/slide" Target="slides/slide132.xml"/><Relationship Id="rId274" Type="http://schemas.openxmlformats.org/officeDocument/2006/relationships/slide" Target="slides/slide174.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34.xml"/><Relationship Id="rId80" Type="http://schemas.openxmlformats.org/officeDocument/2006/relationships/slideMaster" Target="slideMasters/slideMaster80.xml"/><Relationship Id="rId176" Type="http://schemas.openxmlformats.org/officeDocument/2006/relationships/slide" Target="slides/slide76.xml"/><Relationship Id="rId341" Type="http://schemas.openxmlformats.org/officeDocument/2006/relationships/slide" Target="slides/slide241.xml"/><Relationship Id="rId383" Type="http://schemas.openxmlformats.org/officeDocument/2006/relationships/slide" Target="slides/slide283.xml"/><Relationship Id="rId439" Type="http://schemas.openxmlformats.org/officeDocument/2006/relationships/slide" Target="slides/slide339.xml"/><Relationship Id="rId201" Type="http://schemas.openxmlformats.org/officeDocument/2006/relationships/slide" Target="slides/slide101.xml"/><Relationship Id="rId243" Type="http://schemas.openxmlformats.org/officeDocument/2006/relationships/slide" Target="slides/slide143.xml"/><Relationship Id="rId285" Type="http://schemas.openxmlformats.org/officeDocument/2006/relationships/slide" Target="slides/slide185.xml"/><Relationship Id="rId450" Type="http://schemas.openxmlformats.org/officeDocument/2006/relationships/slide" Target="slides/slide350.xml"/><Relationship Id="rId38" Type="http://schemas.openxmlformats.org/officeDocument/2006/relationships/slideMaster" Target="slideMasters/slideMaster38.xml"/><Relationship Id="rId103" Type="http://schemas.openxmlformats.org/officeDocument/2006/relationships/slide" Target="slides/slide3.xml"/><Relationship Id="rId310" Type="http://schemas.openxmlformats.org/officeDocument/2006/relationships/slide" Target="slides/slide210.xml"/><Relationship Id="rId91" Type="http://schemas.openxmlformats.org/officeDocument/2006/relationships/slideMaster" Target="slideMasters/slideMaster91.xml"/><Relationship Id="rId145" Type="http://schemas.openxmlformats.org/officeDocument/2006/relationships/slide" Target="slides/slide45.xml"/><Relationship Id="rId187" Type="http://schemas.openxmlformats.org/officeDocument/2006/relationships/slide" Target="slides/slide87.xml"/><Relationship Id="rId352" Type="http://schemas.openxmlformats.org/officeDocument/2006/relationships/slide" Target="slides/slide252.xml"/><Relationship Id="rId394" Type="http://schemas.openxmlformats.org/officeDocument/2006/relationships/slide" Target="slides/slide294.xml"/><Relationship Id="rId408" Type="http://schemas.openxmlformats.org/officeDocument/2006/relationships/slide" Target="slides/slide308.xml"/><Relationship Id="rId212" Type="http://schemas.openxmlformats.org/officeDocument/2006/relationships/slide" Target="slides/slide112.xml"/><Relationship Id="rId254" Type="http://schemas.openxmlformats.org/officeDocument/2006/relationships/slide" Target="slides/slide154.xml"/><Relationship Id="rId49" Type="http://schemas.openxmlformats.org/officeDocument/2006/relationships/slideMaster" Target="slideMasters/slideMaster49.xml"/><Relationship Id="rId114" Type="http://schemas.openxmlformats.org/officeDocument/2006/relationships/slide" Target="slides/slide14.xml"/><Relationship Id="rId296" Type="http://schemas.openxmlformats.org/officeDocument/2006/relationships/slide" Target="slides/slide196.xml"/><Relationship Id="rId461" Type="http://schemas.openxmlformats.org/officeDocument/2006/relationships/slide" Target="slides/slide361.xml"/><Relationship Id="rId60" Type="http://schemas.openxmlformats.org/officeDocument/2006/relationships/slideMaster" Target="slideMasters/slideMaster60.xml"/><Relationship Id="rId156" Type="http://schemas.openxmlformats.org/officeDocument/2006/relationships/slide" Target="slides/slide56.xml"/><Relationship Id="rId198" Type="http://schemas.openxmlformats.org/officeDocument/2006/relationships/slide" Target="slides/slide98.xml"/><Relationship Id="rId321" Type="http://schemas.openxmlformats.org/officeDocument/2006/relationships/slide" Target="slides/slide221.xml"/><Relationship Id="rId363" Type="http://schemas.openxmlformats.org/officeDocument/2006/relationships/slide" Target="slides/slide263.xml"/><Relationship Id="rId419" Type="http://schemas.openxmlformats.org/officeDocument/2006/relationships/slide" Target="slides/slide319.xml"/><Relationship Id="rId223" Type="http://schemas.openxmlformats.org/officeDocument/2006/relationships/slide" Target="slides/slide123.xml"/><Relationship Id="rId430" Type="http://schemas.openxmlformats.org/officeDocument/2006/relationships/slide" Target="slides/slide330.xml"/><Relationship Id="rId18" Type="http://schemas.openxmlformats.org/officeDocument/2006/relationships/slideMaster" Target="slideMasters/slideMaster18.xml"/><Relationship Id="rId265" Type="http://schemas.openxmlformats.org/officeDocument/2006/relationships/slide" Target="slides/slide165.xml"/><Relationship Id="rId125" Type="http://schemas.openxmlformats.org/officeDocument/2006/relationships/slide" Target="slides/slide25.xml"/><Relationship Id="rId167" Type="http://schemas.openxmlformats.org/officeDocument/2006/relationships/slide" Target="slides/slide67.xml"/><Relationship Id="rId332" Type="http://schemas.openxmlformats.org/officeDocument/2006/relationships/slide" Target="slides/slide232.xml"/><Relationship Id="rId374" Type="http://schemas.openxmlformats.org/officeDocument/2006/relationships/slide" Target="slides/slide274.xml"/><Relationship Id="rId71" Type="http://schemas.openxmlformats.org/officeDocument/2006/relationships/slideMaster" Target="slideMasters/slideMaster71.xml"/><Relationship Id="rId234" Type="http://schemas.openxmlformats.org/officeDocument/2006/relationships/slide" Target="slides/slide134.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176.xml"/><Relationship Id="rId441" Type="http://schemas.openxmlformats.org/officeDocument/2006/relationships/slide" Target="slides/slide341.xml"/><Relationship Id="rId40" Type="http://schemas.openxmlformats.org/officeDocument/2006/relationships/slideMaster" Target="slideMasters/slideMaster40.xml"/><Relationship Id="rId136" Type="http://schemas.openxmlformats.org/officeDocument/2006/relationships/slide" Target="slides/slide36.xml"/><Relationship Id="rId178" Type="http://schemas.openxmlformats.org/officeDocument/2006/relationships/slide" Target="slides/slide78.xml"/><Relationship Id="rId301" Type="http://schemas.openxmlformats.org/officeDocument/2006/relationships/slide" Target="slides/slide201.xml"/><Relationship Id="rId343" Type="http://schemas.openxmlformats.org/officeDocument/2006/relationships/slide" Target="slides/slide243.xml"/><Relationship Id="rId61" Type="http://schemas.openxmlformats.org/officeDocument/2006/relationships/slideMaster" Target="slideMasters/slideMaster61.xml"/><Relationship Id="rId82" Type="http://schemas.openxmlformats.org/officeDocument/2006/relationships/slideMaster" Target="slideMasters/slideMaster82.xml"/><Relationship Id="rId199" Type="http://schemas.openxmlformats.org/officeDocument/2006/relationships/slide" Target="slides/slide99.xml"/><Relationship Id="rId203" Type="http://schemas.openxmlformats.org/officeDocument/2006/relationships/slide" Target="slides/slide103.xml"/><Relationship Id="rId385" Type="http://schemas.openxmlformats.org/officeDocument/2006/relationships/slide" Target="slides/slide285.xml"/><Relationship Id="rId19" Type="http://schemas.openxmlformats.org/officeDocument/2006/relationships/slideMaster" Target="slideMasters/slideMaster19.xml"/><Relationship Id="rId224" Type="http://schemas.openxmlformats.org/officeDocument/2006/relationships/slide" Target="slides/slide124.xml"/><Relationship Id="rId245" Type="http://schemas.openxmlformats.org/officeDocument/2006/relationships/slide" Target="slides/slide145.xml"/><Relationship Id="rId266" Type="http://schemas.openxmlformats.org/officeDocument/2006/relationships/slide" Target="slides/slide166.xml"/><Relationship Id="rId287" Type="http://schemas.openxmlformats.org/officeDocument/2006/relationships/slide" Target="slides/slide187.xml"/><Relationship Id="rId410" Type="http://schemas.openxmlformats.org/officeDocument/2006/relationships/slide" Target="slides/slide310.xml"/><Relationship Id="rId431" Type="http://schemas.openxmlformats.org/officeDocument/2006/relationships/slide" Target="slides/slide331.xml"/><Relationship Id="rId452" Type="http://schemas.openxmlformats.org/officeDocument/2006/relationships/slide" Target="slides/slide352.xml"/><Relationship Id="rId30" Type="http://schemas.openxmlformats.org/officeDocument/2006/relationships/slideMaster" Target="slideMasters/slideMaster30.xml"/><Relationship Id="rId105" Type="http://schemas.openxmlformats.org/officeDocument/2006/relationships/slide" Target="slides/slide5.xml"/><Relationship Id="rId126" Type="http://schemas.openxmlformats.org/officeDocument/2006/relationships/slide" Target="slides/slide26.xml"/><Relationship Id="rId147" Type="http://schemas.openxmlformats.org/officeDocument/2006/relationships/slide" Target="slides/slide47.xml"/><Relationship Id="rId168" Type="http://schemas.openxmlformats.org/officeDocument/2006/relationships/slide" Target="slides/slide68.xml"/><Relationship Id="rId312" Type="http://schemas.openxmlformats.org/officeDocument/2006/relationships/slide" Target="slides/slide212.xml"/><Relationship Id="rId333" Type="http://schemas.openxmlformats.org/officeDocument/2006/relationships/slide" Target="slides/slide233.xml"/><Relationship Id="rId354" Type="http://schemas.openxmlformats.org/officeDocument/2006/relationships/slide" Target="slides/slide254.xml"/><Relationship Id="rId51" Type="http://schemas.openxmlformats.org/officeDocument/2006/relationships/slideMaster" Target="slideMasters/slideMaster51.xml"/><Relationship Id="rId72" Type="http://schemas.openxmlformats.org/officeDocument/2006/relationships/slideMaster" Target="slideMasters/slideMaster72.xml"/><Relationship Id="rId93" Type="http://schemas.openxmlformats.org/officeDocument/2006/relationships/slideMaster" Target="slideMasters/slideMaster93.xml"/><Relationship Id="rId189" Type="http://schemas.openxmlformats.org/officeDocument/2006/relationships/slide" Target="slides/slide89.xml"/><Relationship Id="rId375" Type="http://schemas.openxmlformats.org/officeDocument/2006/relationships/slide" Target="slides/slide275.xml"/><Relationship Id="rId396" Type="http://schemas.openxmlformats.org/officeDocument/2006/relationships/slide" Target="slides/slide296.xml"/><Relationship Id="rId3" Type="http://schemas.openxmlformats.org/officeDocument/2006/relationships/slideMaster" Target="slideMasters/slideMaster3.xml"/><Relationship Id="rId214" Type="http://schemas.openxmlformats.org/officeDocument/2006/relationships/slide" Target="slides/slide114.xml"/><Relationship Id="rId235" Type="http://schemas.openxmlformats.org/officeDocument/2006/relationships/slide" Target="slides/slide135.xml"/><Relationship Id="rId256" Type="http://schemas.openxmlformats.org/officeDocument/2006/relationships/slide" Target="slides/slide156.xml"/><Relationship Id="rId277" Type="http://schemas.openxmlformats.org/officeDocument/2006/relationships/slide" Target="slides/slide177.xml"/><Relationship Id="rId298" Type="http://schemas.openxmlformats.org/officeDocument/2006/relationships/slide" Target="slides/slide198.xml"/><Relationship Id="rId400" Type="http://schemas.openxmlformats.org/officeDocument/2006/relationships/slide" Target="slides/slide300.xml"/><Relationship Id="rId421" Type="http://schemas.openxmlformats.org/officeDocument/2006/relationships/slide" Target="slides/slide321.xml"/><Relationship Id="rId442" Type="http://schemas.openxmlformats.org/officeDocument/2006/relationships/slide" Target="slides/slide342.xml"/><Relationship Id="rId463" Type="http://schemas.openxmlformats.org/officeDocument/2006/relationships/notesMaster" Target="notesMasters/notesMaster1.xml"/><Relationship Id="rId116" Type="http://schemas.openxmlformats.org/officeDocument/2006/relationships/slide" Target="slides/slide16.xml"/><Relationship Id="rId137" Type="http://schemas.openxmlformats.org/officeDocument/2006/relationships/slide" Target="slides/slide37.xml"/><Relationship Id="rId158" Type="http://schemas.openxmlformats.org/officeDocument/2006/relationships/slide" Target="slides/slide58.xml"/><Relationship Id="rId302" Type="http://schemas.openxmlformats.org/officeDocument/2006/relationships/slide" Target="slides/slide202.xml"/><Relationship Id="rId323" Type="http://schemas.openxmlformats.org/officeDocument/2006/relationships/slide" Target="slides/slide223.xml"/><Relationship Id="rId344" Type="http://schemas.openxmlformats.org/officeDocument/2006/relationships/slide" Target="slides/slide244.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Master" Target="slideMasters/slideMaster83.xml"/><Relationship Id="rId179" Type="http://schemas.openxmlformats.org/officeDocument/2006/relationships/slide" Target="slides/slide79.xml"/><Relationship Id="rId365" Type="http://schemas.openxmlformats.org/officeDocument/2006/relationships/slide" Target="slides/slide265.xml"/><Relationship Id="rId386" Type="http://schemas.openxmlformats.org/officeDocument/2006/relationships/slide" Target="slides/slide286.xml"/><Relationship Id="rId190" Type="http://schemas.openxmlformats.org/officeDocument/2006/relationships/slide" Target="slides/slide90.xml"/><Relationship Id="rId204" Type="http://schemas.openxmlformats.org/officeDocument/2006/relationships/slide" Target="slides/slide104.xml"/><Relationship Id="rId225" Type="http://schemas.openxmlformats.org/officeDocument/2006/relationships/slide" Target="slides/slide125.xml"/><Relationship Id="rId246" Type="http://schemas.openxmlformats.org/officeDocument/2006/relationships/slide" Target="slides/slide146.xml"/><Relationship Id="rId267" Type="http://schemas.openxmlformats.org/officeDocument/2006/relationships/slide" Target="slides/slide167.xml"/><Relationship Id="rId288" Type="http://schemas.openxmlformats.org/officeDocument/2006/relationships/slide" Target="slides/slide188.xml"/><Relationship Id="rId411" Type="http://schemas.openxmlformats.org/officeDocument/2006/relationships/slide" Target="slides/slide311.xml"/><Relationship Id="rId432" Type="http://schemas.openxmlformats.org/officeDocument/2006/relationships/slide" Target="slides/slide332.xml"/><Relationship Id="rId453" Type="http://schemas.openxmlformats.org/officeDocument/2006/relationships/slide" Target="slides/slide353.xml"/><Relationship Id="rId106" Type="http://schemas.openxmlformats.org/officeDocument/2006/relationships/slide" Target="slides/slide6.xml"/><Relationship Id="rId127" Type="http://schemas.openxmlformats.org/officeDocument/2006/relationships/slide" Target="slides/slide27.xml"/><Relationship Id="rId313" Type="http://schemas.openxmlformats.org/officeDocument/2006/relationships/slide" Target="slides/slide213.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Master" Target="slideMasters/slideMaster73.xml"/><Relationship Id="rId94" Type="http://schemas.openxmlformats.org/officeDocument/2006/relationships/slideMaster" Target="slideMasters/slideMaster94.xml"/><Relationship Id="rId148" Type="http://schemas.openxmlformats.org/officeDocument/2006/relationships/slide" Target="slides/slide48.xml"/><Relationship Id="rId169" Type="http://schemas.openxmlformats.org/officeDocument/2006/relationships/slide" Target="slides/slide69.xml"/><Relationship Id="rId334" Type="http://schemas.openxmlformats.org/officeDocument/2006/relationships/slide" Target="slides/slide234.xml"/><Relationship Id="rId355" Type="http://schemas.openxmlformats.org/officeDocument/2006/relationships/slide" Target="slides/slide255.xml"/><Relationship Id="rId376" Type="http://schemas.openxmlformats.org/officeDocument/2006/relationships/slide" Target="slides/slide276.xml"/><Relationship Id="rId397" Type="http://schemas.openxmlformats.org/officeDocument/2006/relationships/slide" Target="slides/slide297.xml"/><Relationship Id="rId4" Type="http://schemas.openxmlformats.org/officeDocument/2006/relationships/slideMaster" Target="slideMasters/slideMaster4.xml"/><Relationship Id="rId180" Type="http://schemas.openxmlformats.org/officeDocument/2006/relationships/slide" Target="slides/slide80.xml"/><Relationship Id="rId215" Type="http://schemas.openxmlformats.org/officeDocument/2006/relationships/slide" Target="slides/slide115.xml"/><Relationship Id="rId236" Type="http://schemas.openxmlformats.org/officeDocument/2006/relationships/slide" Target="slides/slide136.xml"/><Relationship Id="rId257" Type="http://schemas.openxmlformats.org/officeDocument/2006/relationships/slide" Target="slides/slide157.xml"/><Relationship Id="rId278" Type="http://schemas.openxmlformats.org/officeDocument/2006/relationships/slide" Target="slides/slide178.xml"/><Relationship Id="rId401" Type="http://schemas.openxmlformats.org/officeDocument/2006/relationships/slide" Target="slides/slide301.xml"/><Relationship Id="rId422" Type="http://schemas.openxmlformats.org/officeDocument/2006/relationships/slide" Target="slides/slide322.xml"/><Relationship Id="rId443" Type="http://schemas.openxmlformats.org/officeDocument/2006/relationships/slide" Target="slides/slide343.xml"/><Relationship Id="rId464" Type="http://schemas.openxmlformats.org/officeDocument/2006/relationships/presProps" Target="presProps.xml"/><Relationship Id="rId303" Type="http://schemas.openxmlformats.org/officeDocument/2006/relationships/slide" Target="slides/slide203.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 Target="slides/slide38.xml"/><Relationship Id="rId345" Type="http://schemas.openxmlformats.org/officeDocument/2006/relationships/slide" Target="slides/slide245.xml"/><Relationship Id="rId387" Type="http://schemas.openxmlformats.org/officeDocument/2006/relationships/slide" Target="slides/slide287.xml"/><Relationship Id="rId191" Type="http://schemas.openxmlformats.org/officeDocument/2006/relationships/slide" Target="slides/slide91.xml"/><Relationship Id="rId205" Type="http://schemas.openxmlformats.org/officeDocument/2006/relationships/slide" Target="slides/slide105.xml"/><Relationship Id="rId247" Type="http://schemas.openxmlformats.org/officeDocument/2006/relationships/slide" Target="slides/slide147.xml"/><Relationship Id="rId412" Type="http://schemas.openxmlformats.org/officeDocument/2006/relationships/slide" Target="slides/slide312.xml"/><Relationship Id="rId107" Type="http://schemas.openxmlformats.org/officeDocument/2006/relationships/slide" Target="slides/slide7.xml"/><Relationship Id="rId289" Type="http://schemas.openxmlformats.org/officeDocument/2006/relationships/slide" Target="slides/slide189.xml"/><Relationship Id="rId454" Type="http://schemas.openxmlformats.org/officeDocument/2006/relationships/slide" Target="slides/slide354.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49.xml"/><Relationship Id="rId314" Type="http://schemas.openxmlformats.org/officeDocument/2006/relationships/slide" Target="slides/slide214.xml"/><Relationship Id="rId356" Type="http://schemas.openxmlformats.org/officeDocument/2006/relationships/slide" Target="slides/slide256.xml"/><Relationship Id="rId398" Type="http://schemas.openxmlformats.org/officeDocument/2006/relationships/slide" Target="slides/slide298.xml"/><Relationship Id="rId95" Type="http://schemas.openxmlformats.org/officeDocument/2006/relationships/slideMaster" Target="slideMasters/slideMaster95.xml"/><Relationship Id="rId160" Type="http://schemas.openxmlformats.org/officeDocument/2006/relationships/slide" Target="slides/slide60.xml"/><Relationship Id="rId216" Type="http://schemas.openxmlformats.org/officeDocument/2006/relationships/slide" Target="slides/slide116.xml"/><Relationship Id="rId423" Type="http://schemas.openxmlformats.org/officeDocument/2006/relationships/slide" Target="slides/slide323.xml"/><Relationship Id="rId258" Type="http://schemas.openxmlformats.org/officeDocument/2006/relationships/slide" Target="slides/slide158.xml"/><Relationship Id="rId465" Type="http://schemas.openxmlformats.org/officeDocument/2006/relationships/viewProps" Target="viewProps.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18.xml"/><Relationship Id="rId325" Type="http://schemas.openxmlformats.org/officeDocument/2006/relationships/slide" Target="slides/slide225.xml"/><Relationship Id="rId367" Type="http://schemas.openxmlformats.org/officeDocument/2006/relationships/slide" Target="slides/slide267.xml"/><Relationship Id="rId171" Type="http://schemas.openxmlformats.org/officeDocument/2006/relationships/slide" Target="slides/slide71.xml"/><Relationship Id="rId227" Type="http://schemas.openxmlformats.org/officeDocument/2006/relationships/slide" Target="slides/slide127.xml"/><Relationship Id="rId269" Type="http://schemas.openxmlformats.org/officeDocument/2006/relationships/slide" Target="slides/slide169.xml"/><Relationship Id="rId434" Type="http://schemas.openxmlformats.org/officeDocument/2006/relationships/slide" Target="slides/slide334.xml"/><Relationship Id="rId33" Type="http://schemas.openxmlformats.org/officeDocument/2006/relationships/slideMaster" Target="slideMasters/slideMaster33.xml"/><Relationship Id="rId129" Type="http://schemas.openxmlformats.org/officeDocument/2006/relationships/slide" Target="slides/slide29.xml"/><Relationship Id="rId280" Type="http://schemas.openxmlformats.org/officeDocument/2006/relationships/slide" Target="slides/slide180.xml"/><Relationship Id="rId336" Type="http://schemas.openxmlformats.org/officeDocument/2006/relationships/slide" Target="slides/slide236.xml"/><Relationship Id="rId75" Type="http://schemas.openxmlformats.org/officeDocument/2006/relationships/slideMaster" Target="slideMasters/slideMaster75.xml"/><Relationship Id="rId140" Type="http://schemas.openxmlformats.org/officeDocument/2006/relationships/slide" Target="slides/slide40.xml"/><Relationship Id="rId182" Type="http://schemas.openxmlformats.org/officeDocument/2006/relationships/slide" Target="slides/slide82.xml"/><Relationship Id="rId378" Type="http://schemas.openxmlformats.org/officeDocument/2006/relationships/slide" Target="slides/slide278.xml"/><Relationship Id="rId403" Type="http://schemas.openxmlformats.org/officeDocument/2006/relationships/slide" Target="slides/slide303.xml"/><Relationship Id="rId6" Type="http://schemas.openxmlformats.org/officeDocument/2006/relationships/slideMaster" Target="slideMasters/slideMaster6.xml"/><Relationship Id="rId238" Type="http://schemas.openxmlformats.org/officeDocument/2006/relationships/slide" Target="slides/slide138.xml"/><Relationship Id="rId445" Type="http://schemas.openxmlformats.org/officeDocument/2006/relationships/slide" Target="slides/slide345.xml"/><Relationship Id="rId291" Type="http://schemas.openxmlformats.org/officeDocument/2006/relationships/slide" Target="slides/slide191.xml"/><Relationship Id="rId305" Type="http://schemas.openxmlformats.org/officeDocument/2006/relationships/slide" Target="slides/slide205.xml"/><Relationship Id="rId347" Type="http://schemas.openxmlformats.org/officeDocument/2006/relationships/slide" Target="slides/slide247.xml"/><Relationship Id="rId44" Type="http://schemas.openxmlformats.org/officeDocument/2006/relationships/slideMaster" Target="slideMasters/slideMaster44.xml"/><Relationship Id="rId86" Type="http://schemas.openxmlformats.org/officeDocument/2006/relationships/slideMaster" Target="slideMasters/slideMaster86.xml"/><Relationship Id="rId151" Type="http://schemas.openxmlformats.org/officeDocument/2006/relationships/slide" Target="slides/slide51.xml"/><Relationship Id="rId389" Type="http://schemas.openxmlformats.org/officeDocument/2006/relationships/slide" Target="slides/slide289.xml"/><Relationship Id="rId193" Type="http://schemas.openxmlformats.org/officeDocument/2006/relationships/slide" Target="slides/slide93.xml"/><Relationship Id="rId207" Type="http://schemas.openxmlformats.org/officeDocument/2006/relationships/slide" Target="slides/slide107.xml"/><Relationship Id="rId249" Type="http://schemas.openxmlformats.org/officeDocument/2006/relationships/slide" Target="slides/slide149.xml"/><Relationship Id="rId414" Type="http://schemas.openxmlformats.org/officeDocument/2006/relationships/slide" Target="slides/slide314.xml"/><Relationship Id="rId456" Type="http://schemas.openxmlformats.org/officeDocument/2006/relationships/slide" Target="slides/slide356.xml"/><Relationship Id="rId13" Type="http://schemas.openxmlformats.org/officeDocument/2006/relationships/slideMaster" Target="slideMasters/slideMaster13.xml"/><Relationship Id="rId109" Type="http://schemas.openxmlformats.org/officeDocument/2006/relationships/slide" Target="slides/slide9.xml"/><Relationship Id="rId260" Type="http://schemas.openxmlformats.org/officeDocument/2006/relationships/slide" Target="slides/slide160.xml"/><Relationship Id="rId316" Type="http://schemas.openxmlformats.org/officeDocument/2006/relationships/slide" Target="slides/slide216.xml"/><Relationship Id="rId55" Type="http://schemas.openxmlformats.org/officeDocument/2006/relationships/slideMaster" Target="slideMasters/slideMaster55.xml"/><Relationship Id="rId97" Type="http://schemas.openxmlformats.org/officeDocument/2006/relationships/slideMaster" Target="slideMasters/slideMaster97.xml"/><Relationship Id="rId120" Type="http://schemas.openxmlformats.org/officeDocument/2006/relationships/slide" Target="slides/slide20.xml"/><Relationship Id="rId358" Type="http://schemas.openxmlformats.org/officeDocument/2006/relationships/slide" Target="slides/slide258.xml"/><Relationship Id="rId162" Type="http://schemas.openxmlformats.org/officeDocument/2006/relationships/slide" Target="slides/slide62.xml"/><Relationship Id="rId218" Type="http://schemas.openxmlformats.org/officeDocument/2006/relationships/slide" Target="slides/slide118.xml"/><Relationship Id="rId425" Type="http://schemas.openxmlformats.org/officeDocument/2006/relationships/slide" Target="slides/slide325.xml"/><Relationship Id="rId467" Type="http://schemas.openxmlformats.org/officeDocument/2006/relationships/tableStyles" Target="tableStyles.xml"/><Relationship Id="rId271" Type="http://schemas.openxmlformats.org/officeDocument/2006/relationships/slide" Target="slides/slide171.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31.xml"/><Relationship Id="rId327" Type="http://schemas.openxmlformats.org/officeDocument/2006/relationships/slide" Target="slides/slide227.xml"/><Relationship Id="rId369" Type="http://schemas.openxmlformats.org/officeDocument/2006/relationships/slide" Target="slides/slide269.xml"/><Relationship Id="rId173" Type="http://schemas.openxmlformats.org/officeDocument/2006/relationships/slide" Target="slides/slide73.xml"/><Relationship Id="rId229" Type="http://schemas.openxmlformats.org/officeDocument/2006/relationships/slide" Target="slides/slide129.xml"/><Relationship Id="rId380" Type="http://schemas.openxmlformats.org/officeDocument/2006/relationships/slide" Target="slides/slide280.xml"/><Relationship Id="rId436" Type="http://schemas.openxmlformats.org/officeDocument/2006/relationships/slide" Target="slides/slide336.xml"/><Relationship Id="rId240" Type="http://schemas.openxmlformats.org/officeDocument/2006/relationships/slide" Target="slides/slide140.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Master" Target="slideMasters/slideMaster100.xml"/><Relationship Id="rId282" Type="http://schemas.openxmlformats.org/officeDocument/2006/relationships/slide" Target="slides/slide182.xml"/><Relationship Id="rId338" Type="http://schemas.openxmlformats.org/officeDocument/2006/relationships/slide" Target="slides/slide238.xml"/><Relationship Id="rId8" Type="http://schemas.openxmlformats.org/officeDocument/2006/relationships/slideMaster" Target="slideMasters/slideMaster8.xml"/><Relationship Id="rId142" Type="http://schemas.openxmlformats.org/officeDocument/2006/relationships/slide" Target="slides/slide42.xml"/><Relationship Id="rId184" Type="http://schemas.openxmlformats.org/officeDocument/2006/relationships/slide" Target="slides/slide84.xml"/><Relationship Id="rId391" Type="http://schemas.openxmlformats.org/officeDocument/2006/relationships/slide" Target="slides/slide291.xml"/><Relationship Id="rId405" Type="http://schemas.openxmlformats.org/officeDocument/2006/relationships/slide" Target="slides/slide305.xml"/><Relationship Id="rId447" Type="http://schemas.openxmlformats.org/officeDocument/2006/relationships/slide" Target="slides/slide347.xml"/><Relationship Id="rId251" Type="http://schemas.openxmlformats.org/officeDocument/2006/relationships/slide" Target="slides/slide151.xml"/><Relationship Id="rId46" Type="http://schemas.openxmlformats.org/officeDocument/2006/relationships/slideMaster" Target="slideMasters/slideMaster46.xml"/><Relationship Id="rId293" Type="http://schemas.openxmlformats.org/officeDocument/2006/relationships/slide" Target="slides/slide193.xml"/><Relationship Id="rId307" Type="http://schemas.openxmlformats.org/officeDocument/2006/relationships/slide" Target="slides/slide207.xml"/><Relationship Id="rId349" Type="http://schemas.openxmlformats.org/officeDocument/2006/relationships/slide" Target="slides/slide249.xml"/><Relationship Id="rId88" Type="http://schemas.openxmlformats.org/officeDocument/2006/relationships/slideMaster" Target="slideMasters/slideMaster88.xml"/><Relationship Id="rId111" Type="http://schemas.openxmlformats.org/officeDocument/2006/relationships/slide" Target="slides/slide11.xml"/><Relationship Id="rId153" Type="http://schemas.openxmlformats.org/officeDocument/2006/relationships/slide" Target="slides/slide53.xml"/><Relationship Id="rId195" Type="http://schemas.openxmlformats.org/officeDocument/2006/relationships/slide" Target="slides/slide95.xml"/><Relationship Id="rId209" Type="http://schemas.openxmlformats.org/officeDocument/2006/relationships/slide" Target="slides/slide109.xml"/><Relationship Id="rId360" Type="http://schemas.openxmlformats.org/officeDocument/2006/relationships/slide" Target="slides/slide260.xml"/><Relationship Id="rId416" Type="http://schemas.openxmlformats.org/officeDocument/2006/relationships/slide" Target="slides/slide316.xml"/><Relationship Id="rId220" Type="http://schemas.openxmlformats.org/officeDocument/2006/relationships/slide" Target="slides/slide120.xml"/><Relationship Id="rId458" Type="http://schemas.openxmlformats.org/officeDocument/2006/relationships/slide" Target="slides/slide358.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62.xml"/><Relationship Id="rId318" Type="http://schemas.openxmlformats.org/officeDocument/2006/relationships/slide" Target="slides/slide218.xml"/><Relationship Id="rId99" Type="http://schemas.openxmlformats.org/officeDocument/2006/relationships/slideMaster" Target="slideMasters/slideMaster99.xml"/><Relationship Id="rId122" Type="http://schemas.openxmlformats.org/officeDocument/2006/relationships/slide" Target="slides/slide22.xml"/><Relationship Id="rId164" Type="http://schemas.openxmlformats.org/officeDocument/2006/relationships/slide" Target="slides/slide64.xml"/><Relationship Id="rId371" Type="http://schemas.openxmlformats.org/officeDocument/2006/relationships/slide" Target="slides/slide271.xml"/><Relationship Id="rId427" Type="http://schemas.openxmlformats.org/officeDocument/2006/relationships/slide" Target="slides/slide327.xml"/><Relationship Id="rId26" Type="http://schemas.openxmlformats.org/officeDocument/2006/relationships/slideMaster" Target="slideMasters/slideMaster26.xml"/><Relationship Id="rId231" Type="http://schemas.openxmlformats.org/officeDocument/2006/relationships/slide" Target="slides/slide131.xml"/><Relationship Id="rId273" Type="http://schemas.openxmlformats.org/officeDocument/2006/relationships/slide" Target="slides/slide173.xml"/><Relationship Id="rId329" Type="http://schemas.openxmlformats.org/officeDocument/2006/relationships/slide" Target="slides/slide229.xml"/><Relationship Id="rId68" Type="http://schemas.openxmlformats.org/officeDocument/2006/relationships/slideMaster" Target="slideMasters/slideMaster68.xml"/><Relationship Id="rId133" Type="http://schemas.openxmlformats.org/officeDocument/2006/relationships/slide" Target="slides/slide33.xml"/><Relationship Id="rId175" Type="http://schemas.openxmlformats.org/officeDocument/2006/relationships/slide" Target="slides/slide75.xml"/><Relationship Id="rId340" Type="http://schemas.openxmlformats.org/officeDocument/2006/relationships/slide" Target="slides/slide240.xml"/><Relationship Id="rId200" Type="http://schemas.openxmlformats.org/officeDocument/2006/relationships/slide" Target="slides/slide100.xml"/><Relationship Id="rId382" Type="http://schemas.openxmlformats.org/officeDocument/2006/relationships/slide" Target="slides/slide282.xml"/><Relationship Id="rId438" Type="http://schemas.openxmlformats.org/officeDocument/2006/relationships/slide" Target="slides/slide338.xml"/><Relationship Id="rId242" Type="http://schemas.openxmlformats.org/officeDocument/2006/relationships/slide" Target="slides/slide142.xml"/><Relationship Id="rId284" Type="http://schemas.openxmlformats.org/officeDocument/2006/relationships/slide" Target="slides/slide184.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 Target="slides/slide2.xml"/><Relationship Id="rId144" Type="http://schemas.openxmlformats.org/officeDocument/2006/relationships/slide" Target="slides/slide44.xml"/><Relationship Id="rId90" Type="http://schemas.openxmlformats.org/officeDocument/2006/relationships/slideMaster" Target="slideMasters/slideMaster90.xml"/><Relationship Id="rId186" Type="http://schemas.openxmlformats.org/officeDocument/2006/relationships/slide" Target="slides/slide86.xml"/><Relationship Id="rId351" Type="http://schemas.openxmlformats.org/officeDocument/2006/relationships/slide" Target="slides/slide251.xml"/><Relationship Id="rId393" Type="http://schemas.openxmlformats.org/officeDocument/2006/relationships/slide" Target="slides/slide293.xml"/><Relationship Id="rId407" Type="http://schemas.openxmlformats.org/officeDocument/2006/relationships/slide" Target="slides/slide307.xml"/><Relationship Id="rId449" Type="http://schemas.openxmlformats.org/officeDocument/2006/relationships/slide" Target="slides/slide349.xml"/><Relationship Id="rId211" Type="http://schemas.openxmlformats.org/officeDocument/2006/relationships/slide" Target="slides/slide111.xml"/><Relationship Id="rId253" Type="http://schemas.openxmlformats.org/officeDocument/2006/relationships/slide" Target="slides/slide153.xml"/><Relationship Id="rId295" Type="http://schemas.openxmlformats.org/officeDocument/2006/relationships/slide" Target="slides/slide195.xml"/><Relationship Id="rId309" Type="http://schemas.openxmlformats.org/officeDocument/2006/relationships/slide" Target="slides/slide209.xml"/><Relationship Id="rId460" Type="http://schemas.openxmlformats.org/officeDocument/2006/relationships/slide" Target="slides/slide360.xml"/><Relationship Id="rId48" Type="http://schemas.openxmlformats.org/officeDocument/2006/relationships/slideMaster" Target="slideMasters/slideMaster48.xml"/><Relationship Id="rId113" Type="http://schemas.openxmlformats.org/officeDocument/2006/relationships/slide" Target="slides/slide13.xml"/><Relationship Id="rId320" Type="http://schemas.openxmlformats.org/officeDocument/2006/relationships/slide" Target="slides/slide220.xml"/><Relationship Id="rId155" Type="http://schemas.openxmlformats.org/officeDocument/2006/relationships/slide" Target="slides/slide55.xml"/><Relationship Id="rId197" Type="http://schemas.openxmlformats.org/officeDocument/2006/relationships/slide" Target="slides/slide97.xml"/><Relationship Id="rId362" Type="http://schemas.openxmlformats.org/officeDocument/2006/relationships/slide" Target="slides/slide262.xml"/><Relationship Id="rId418" Type="http://schemas.openxmlformats.org/officeDocument/2006/relationships/slide" Target="slides/slide318.xml"/><Relationship Id="rId222" Type="http://schemas.openxmlformats.org/officeDocument/2006/relationships/slide" Target="slides/slide122.xml"/><Relationship Id="rId264" Type="http://schemas.openxmlformats.org/officeDocument/2006/relationships/slide" Target="slides/slide164.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24.xml"/><Relationship Id="rId70" Type="http://schemas.openxmlformats.org/officeDocument/2006/relationships/slideMaster" Target="slideMasters/slideMaster70.xml"/><Relationship Id="rId166" Type="http://schemas.openxmlformats.org/officeDocument/2006/relationships/slide" Target="slides/slide66.xml"/><Relationship Id="rId331" Type="http://schemas.openxmlformats.org/officeDocument/2006/relationships/slide" Target="slides/slide231.xml"/><Relationship Id="rId373" Type="http://schemas.openxmlformats.org/officeDocument/2006/relationships/slide" Target="slides/slide273.xml"/><Relationship Id="rId429" Type="http://schemas.openxmlformats.org/officeDocument/2006/relationships/slide" Target="slides/slide329.xml"/><Relationship Id="rId1" Type="http://schemas.openxmlformats.org/officeDocument/2006/relationships/slideMaster" Target="slideMasters/slideMaster1.xml"/><Relationship Id="rId233" Type="http://schemas.openxmlformats.org/officeDocument/2006/relationships/slide" Target="slides/slide133.xml"/><Relationship Id="rId440" Type="http://schemas.openxmlformats.org/officeDocument/2006/relationships/slide" Target="slides/slide340.xml"/><Relationship Id="rId28" Type="http://schemas.openxmlformats.org/officeDocument/2006/relationships/slideMaster" Target="slideMasters/slideMaster28.xml"/><Relationship Id="rId275" Type="http://schemas.openxmlformats.org/officeDocument/2006/relationships/slide" Target="slides/slide175.xml"/><Relationship Id="rId300" Type="http://schemas.openxmlformats.org/officeDocument/2006/relationships/slide" Target="slides/slide200.xml"/><Relationship Id="rId81" Type="http://schemas.openxmlformats.org/officeDocument/2006/relationships/slideMaster" Target="slideMasters/slideMaster81.xml"/><Relationship Id="rId135" Type="http://schemas.openxmlformats.org/officeDocument/2006/relationships/slide" Target="slides/slide35.xml"/><Relationship Id="rId177" Type="http://schemas.openxmlformats.org/officeDocument/2006/relationships/slide" Target="slides/slide77.xml"/><Relationship Id="rId342" Type="http://schemas.openxmlformats.org/officeDocument/2006/relationships/slide" Target="slides/slide242.xml"/><Relationship Id="rId384" Type="http://schemas.openxmlformats.org/officeDocument/2006/relationships/slide" Target="slides/slide284.xml"/><Relationship Id="rId202" Type="http://schemas.openxmlformats.org/officeDocument/2006/relationships/slide" Target="slides/slide102.xml"/><Relationship Id="rId244" Type="http://schemas.openxmlformats.org/officeDocument/2006/relationships/slide" Target="slides/slide144.xml"/><Relationship Id="rId39" Type="http://schemas.openxmlformats.org/officeDocument/2006/relationships/slideMaster" Target="slideMasters/slideMaster39.xml"/><Relationship Id="rId286" Type="http://schemas.openxmlformats.org/officeDocument/2006/relationships/slide" Target="slides/slide186.xml"/><Relationship Id="rId451" Type="http://schemas.openxmlformats.org/officeDocument/2006/relationships/slide" Target="slides/slide351.xml"/><Relationship Id="rId50" Type="http://schemas.openxmlformats.org/officeDocument/2006/relationships/slideMaster" Target="slideMasters/slideMaster50.xml"/><Relationship Id="rId104" Type="http://schemas.openxmlformats.org/officeDocument/2006/relationships/slide" Target="slides/slide4.xml"/><Relationship Id="rId146" Type="http://schemas.openxmlformats.org/officeDocument/2006/relationships/slide" Target="slides/slide46.xml"/><Relationship Id="rId188" Type="http://schemas.openxmlformats.org/officeDocument/2006/relationships/slide" Target="slides/slide88.xml"/><Relationship Id="rId311" Type="http://schemas.openxmlformats.org/officeDocument/2006/relationships/slide" Target="slides/slide211.xml"/><Relationship Id="rId353" Type="http://schemas.openxmlformats.org/officeDocument/2006/relationships/slide" Target="slides/slide253.xml"/><Relationship Id="rId395" Type="http://schemas.openxmlformats.org/officeDocument/2006/relationships/slide" Target="slides/slide295.xml"/><Relationship Id="rId409" Type="http://schemas.openxmlformats.org/officeDocument/2006/relationships/slide" Target="slides/slide309.xml"/><Relationship Id="rId92" Type="http://schemas.openxmlformats.org/officeDocument/2006/relationships/slideMaster" Target="slideMasters/slideMaster92.xml"/><Relationship Id="rId213" Type="http://schemas.openxmlformats.org/officeDocument/2006/relationships/slide" Target="slides/slide113.xml"/><Relationship Id="rId420" Type="http://schemas.openxmlformats.org/officeDocument/2006/relationships/slide" Target="slides/slide320.xml"/><Relationship Id="rId255" Type="http://schemas.openxmlformats.org/officeDocument/2006/relationships/slide" Target="slides/slide155.xml"/><Relationship Id="rId297" Type="http://schemas.openxmlformats.org/officeDocument/2006/relationships/slide" Target="slides/slide197.xml"/><Relationship Id="rId462" Type="http://schemas.openxmlformats.org/officeDocument/2006/relationships/slide" Target="slides/slide362.xml"/><Relationship Id="rId115" Type="http://schemas.openxmlformats.org/officeDocument/2006/relationships/slide" Target="slides/slide15.xml"/><Relationship Id="rId157" Type="http://schemas.openxmlformats.org/officeDocument/2006/relationships/slide" Target="slides/slide57.xml"/><Relationship Id="rId322" Type="http://schemas.openxmlformats.org/officeDocument/2006/relationships/slide" Target="slides/slide222.xml"/><Relationship Id="rId364" Type="http://schemas.openxmlformats.org/officeDocument/2006/relationships/slide" Target="slides/slide264.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Elul</a:t>
          </a: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96CCF309-AB92-AA43-903A-E4A1DE52B25A}" type="presOf" srcId="{12600BCB-5734-3F4B-9543-0CB09A3EC940}" destId="{92DA8A36-05F4-4B4C-B207-6FB4CBC9688F}" srcOrd="0" destOrd="0" presId="urn:microsoft.com/office/officeart/2005/8/layout/cycle1"/>
    <dgm:cxn modelId="{59C6070B-3BD1-3541-A318-2C4E831FE793}" type="presOf" srcId="{55E743FA-081E-B447-B4F2-DEEACC6857BC}" destId="{36444405-91CC-BC45-909E-8AE477F1EC7C}" srcOrd="0" destOrd="0" presId="urn:microsoft.com/office/officeart/2005/8/layout/cycle1"/>
    <dgm:cxn modelId="{04F08818-35B0-6449-875A-168E7F2E74FF}" type="presOf" srcId="{0858D728-97B0-1A41-82DA-1572CE14754F}" destId="{9BE0E30D-6CC1-3143-BC4A-4FF2C5039316}" srcOrd="0" destOrd="0" presId="urn:microsoft.com/office/officeart/2005/8/layout/cycle1"/>
    <dgm:cxn modelId="{927D911D-969B-3345-8A4B-D7E92DDA597E}" type="presOf" srcId="{D7E87DE1-03EB-D748-89C5-D76845DF9F58}" destId="{12C576B8-5B2D-B04B-98C4-29D5E499FD83}" srcOrd="0" destOrd="0" presId="urn:microsoft.com/office/officeart/2005/8/layout/cycle1"/>
    <dgm:cxn modelId="{9A260420-B07A-4940-8349-7B2637333B40}" type="presOf" srcId="{8E1255C9-F847-A440-83FF-7AA254CCB896}" destId="{974F300E-4386-5845-9047-D2E50BE5B9DF}"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9A262D2E-5B93-F542-9F63-9A01D56A7BEC}"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989A1435-4260-F046-9758-A95091962769}" type="presOf" srcId="{D548EBB6-B1A8-4E4A-94F3-38AFF917AA13}" destId="{A85B6194-0CD3-0046-9C07-12EA626BEFA3}" srcOrd="0" destOrd="0" presId="urn:microsoft.com/office/officeart/2005/8/layout/cycle1"/>
    <dgm:cxn modelId="{8D5D2135-E898-A541-8D5D-BE65F46916A3}" type="presOf" srcId="{55B5CCF6-1B65-AC49-B1EC-CD09807E71EF}" destId="{76EDA6DC-5A32-7640-86D9-A3D1F65AC2D3}" srcOrd="0" destOrd="0" presId="urn:microsoft.com/office/officeart/2005/8/layout/cycle1"/>
    <dgm:cxn modelId="{52D9C036-1804-6141-A945-B1C738792A7B}" type="presOf" srcId="{19401D75-4FA1-2642-9C39-67D34D8AB9EC}" destId="{37E24780-EDFC-1D4D-B756-C90BE821441B}"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141D0442-B151-7342-B809-0FD883018853}" type="presOf" srcId="{C62D126D-D94F-0A45-AAB3-A4A2804A9AA5}" destId="{49452468-AA65-834B-B75D-72A0A7810E13}"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26805B55-02BC-424B-8538-2F2984232E6F}" type="presOf" srcId="{527799A3-6798-F14C-9108-A99B044124B3}" destId="{CE064FAD-9527-C04A-986D-ADE7F29D4AAF}" srcOrd="0" destOrd="0" presId="urn:microsoft.com/office/officeart/2005/8/layout/cycle1"/>
    <dgm:cxn modelId="{CEA5096A-4974-9E4C-A2CB-0F37C46B31CC}" type="presOf" srcId="{63159F5F-19C4-974F-B4D9-6A8388E3A179}" destId="{DC85BF06-3190-2C49-B38C-CC01414F9567}" srcOrd="0" destOrd="0" presId="urn:microsoft.com/office/officeart/2005/8/layout/cycle1"/>
    <dgm:cxn modelId="{9FBB6671-CA95-4840-90DD-DD357A590942}" type="presOf" srcId="{B7792F1E-795A-8A40-9AF9-CBB036406804}" destId="{0EBEA1BD-8C57-A847-A4A1-BD492A397D4A}" srcOrd="0" destOrd="0" presId="urn:microsoft.com/office/officeart/2005/8/layout/cycle1"/>
    <dgm:cxn modelId="{6B626382-0054-0F41-B960-92CD0AD29F3A}" type="presOf" srcId="{6533DBF9-2933-D44A-B9F0-8FC24EC06F20}" destId="{C4FE94AE-AFAE-8743-9525-171FDA850E0F}" srcOrd="0" destOrd="0" presId="urn:microsoft.com/office/officeart/2005/8/layout/cycle1"/>
    <dgm:cxn modelId="{BE89F587-33F4-5D4C-9914-2CABCFD082AC}" type="presOf" srcId="{A9914442-2057-0542-A0EA-F935FCA28993}" destId="{B4CE740F-E5F8-1040-9068-3C0CA6A81D60}" srcOrd="0" destOrd="0" presId="urn:microsoft.com/office/officeart/2005/8/layout/cycle1"/>
    <dgm:cxn modelId="{85C0A08B-31DB-644F-82FD-B66444DD324F}" type="presOf" srcId="{591E9484-33B2-714C-AA5D-D47E80DA12F9}" destId="{CDA9BE8C-41E5-BF45-BAB4-5B91BDDEFF8D}" srcOrd="0" destOrd="0" presId="urn:microsoft.com/office/officeart/2005/8/layout/cycle1"/>
    <dgm:cxn modelId="{502F118C-893D-3841-A928-60A8C2BBE57D}" type="presOf" srcId="{931AD6AD-68AD-1F4D-802F-C6CD780A0CDB}" destId="{19DCBC3D-EF34-4444-B52C-E59D1C44CC9D}"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231CDC9B-CA0E-744D-AA1F-FBCBDBEE544C}" type="presOf" srcId="{CCCC52AB-CFB4-904A-B94C-E1998826B4F9}" destId="{7C0589C6-43EC-854D-966B-B0C5FE9A8192}" srcOrd="0" destOrd="0" presId="urn:microsoft.com/office/officeart/2005/8/layout/cycle1"/>
    <dgm:cxn modelId="{54D0639D-9A8D-7545-85F2-B9E73C8453C2}" type="presOf" srcId="{54471214-3ABC-B64E-8935-4F53AC7091F5}" destId="{2257407E-2335-6E46-9533-50F1A4869162}" srcOrd="0" destOrd="0" presId="urn:microsoft.com/office/officeart/2005/8/layout/cycle1"/>
    <dgm:cxn modelId="{F4ECE2A1-8398-B842-B085-4BB719A7C286}" type="presOf" srcId="{F73B3211-1799-3F44-92B6-7CEE57ECB2D3}" destId="{BF6C208F-01F8-574D-980A-D40F886CF760}" srcOrd="0" destOrd="0" presId="urn:microsoft.com/office/officeart/2005/8/layout/cycle1"/>
    <dgm:cxn modelId="{685647A7-3584-4947-8E17-9DCB0CB8382D}" type="presOf" srcId="{B6065800-F57E-6842-B73C-614AFBC2DE05}" destId="{2990F259-A510-7044-A15A-189FB55AE5CB}"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0B983BB3-1811-A742-9BA7-50B33F3C5974}" type="presOf" srcId="{610909C5-6334-264F-93E0-189A71FB6993}" destId="{54CDBF4B-9D09-3242-A1D5-0506BD1712C5}"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929CE3D1-D178-114D-9318-7DEBFB8D087D}" type="presOf" srcId="{81D20D5D-F15B-B844-BCE7-07FE2E88C5B6}" destId="{2467F156-8EB3-F044-8664-8B186FD19D40}"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402250F9-6B92-E144-A496-76345BDB77D0}" type="presOf" srcId="{D805A741-31F4-6D45-A082-4AD4C7B066F1}" destId="{7D368AA8-A897-6A44-B2ED-5420DBBF55CD}" srcOrd="0" destOrd="0" presId="urn:microsoft.com/office/officeart/2005/8/layout/cycle1"/>
    <dgm:cxn modelId="{6036C3FE-728A-604A-AC24-6147DC530E65}" type="presOf" srcId="{580AAA11-E1E4-FC4E-A546-63E521F462A7}" destId="{DAE7F6D9-575B-6C47-9F2C-6177EB4BA541}" srcOrd="0" destOrd="0" presId="urn:microsoft.com/office/officeart/2005/8/layout/cycle1"/>
    <dgm:cxn modelId="{C982DA43-0D29-4F42-995B-D70E9283A552}" type="presParOf" srcId="{974F300E-4386-5845-9047-D2E50BE5B9DF}" destId="{BF1A72C0-4F23-214E-B2C0-EC3432C35438}" srcOrd="0" destOrd="0" presId="urn:microsoft.com/office/officeart/2005/8/layout/cycle1"/>
    <dgm:cxn modelId="{7358B65F-62A5-C44F-A5BF-322BCC283347}" type="presParOf" srcId="{974F300E-4386-5845-9047-D2E50BE5B9DF}" destId="{92DA8A36-05F4-4B4C-B207-6FB4CBC9688F}" srcOrd="1" destOrd="0" presId="urn:microsoft.com/office/officeart/2005/8/layout/cycle1"/>
    <dgm:cxn modelId="{A5AAFC78-670E-924D-8330-F6AC50C052DD}" type="presParOf" srcId="{974F300E-4386-5845-9047-D2E50BE5B9DF}" destId="{2990F259-A510-7044-A15A-189FB55AE5CB}" srcOrd="2" destOrd="0" presId="urn:microsoft.com/office/officeart/2005/8/layout/cycle1"/>
    <dgm:cxn modelId="{0833A28A-89BE-3C4F-8731-9C9BD1A80EEC}" type="presParOf" srcId="{974F300E-4386-5845-9047-D2E50BE5B9DF}" destId="{A7A1548F-03D0-7F43-8C4C-631804CE4126}" srcOrd="3" destOrd="0" presId="urn:microsoft.com/office/officeart/2005/8/layout/cycle1"/>
    <dgm:cxn modelId="{B54F345D-C5AC-E24F-A773-8F1D67205072}" type="presParOf" srcId="{974F300E-4386-5845-9047-D2E50BE5B9DF}" destId="{EAEA7D1D-8D8A-4A4B-812D-D24179AFED27}" srcOrd="4" destOrd="0" presId="urn:microsoft.com/office/officeart/2005/8/layout/cycle1"/>
    <dgm:cxn modelId="{4DBEB49C-9ED6-254D-83EA-6437A54B1CB9}" type="presParOf" srcId="{974F300E-4386-5845-9047-D2E50BE5B9DF}" destId="{2257407E-2335-6E46-9533-50F1A4869162}" srcOrd="5" destOrd="0" presId="urn:microsoft.com/office/officeart/2005/8/layout/cycle1"/>
    <dgm:cxn modelId="{B592E20A-CF21-F14A-9950-FE143F0F6A01}" type="presParOf" srcId="{974F300E-4386-5845-9047-D2E50BE5B9DF}" destId="{3467B5D4-61EB-4C46-BB87-881C0920F2D1}" srcOrd="6" destOrd="0" presId="urn:microsoft.com/office/officeart/2005/8/layout/cycle1"/>
    <dgm:cxn modelId="{3B5A7896-221F-9948-BB2A-1F34FBA94C4E}" type="presParOf" srcId="{974F300E-4386-5845-9047-D2E50BE5B9DF}" destId="{2467F156-8EB3-F044-8664-8B186FD19D40}" srcOrd="7" destOrd="0" presId="urn:microsoft.com/office/officeart/2005/8/layout/cycle1"/>
    <dgm:cxn modelId="{C77C38DB-2F1C-584E-9F0F-EFE3A3C9EF46}" type="presParOf" srcId="{974F300E-4386-5845-9047-D2E50BE5B9DF}" destId="{DC85BF06-3190-2C49-B38C-CC01414F9567}" srcOrd="8" destOrd="0" presId="urn:microsoft.com/office/officeart/2005/8/layout/cycle1"/>
    <dgm:cxn modelId="{660D8F39-0415-564D-86DF-957A18F8FE8A}" type="presParOf" srcId="{974F300E-4386-5845-9047-D2E50BE5B9DF}" destId="{818521AB-CB19-3245-AC47-32330EC1D05A}" srcOrd="9" destOrd="0" presId="urn:microsoft.com/office/officeart/2005/8/layout/cycle1"/>
    <dgm:cxn modelId="{51F631B6-5DF5-6C4C-AA83-DAB4D731DA24}" type="presParOf" srcId="{974F300E-4386-5845-9047-D2E50BE5B9DF}" destId="{A85B6194-0CD3-0046-9C07-12EA626BEFA3}" srcOrd="10" destOrd="0" presId="urn:microsoft.com/office/officeart/2005/8/layout/cycle1"/>
    <dgm:cxn modelId="{810D7CE6-BD85-A34A-AEB1-A51BF4CD54CE}" type="presParOf" srcId="{974F300E-4386-5845-9047-D2E50BE5B9DF}" destId="{76EDA6DC-5A32-7640-86D9-A3D1F65AC2D3}" srcOrd="11" destOrd="0" presId="urn:microsoft.com/office/officeart/2005/8/layout/cycle1"/>
    <dgm:cxn modelId="{26D9F90B-756B-E243-BE80-CD610CD860A2}" type="presParOf" srcId="{974F300E-4386-5845-9047-D2E50BE5B9DF}" destId="{5FEB966B-5E78-494C-B5A1-6F18B3A362B7}" srcOrd="12" destOrd="0" presId="urn:microsoft.com/office/officeart/2005/8/layout/cycle1"/>
    <dgm:cxn modelId="{84EF6983-F45C-DA4E-A770-A9FEC3710800}" type="presParOf" srcId="{974F300E-4386-5845-9047-D2E50BE5B9DF}" destId="{9BE0E30D-6CC1-3143-BC4A-4FF2C5039316}" srcOrd="13" destOrd="0" presId="urn:microsoft.com/office/officeart/2005/8/layout/cycle1"/>
    <dgm:cxn modelId="{8A92943A-E254-0448-94D3-36A451CB0B63}" type="presParOf" srcId="{974F300E-4386-5845-9047-D2E50BE5B9DF}" destId="{37E24780-EDFC-1D4D-B756-C90BE821441B}" srcOrd="14" destOrd="0" presId="urn:microsoft.com/office/officeart/2005/8/layout/cycle1"/>
    <dgm:cxn modelId="{0793DFD7-F770-324F-B752-8B34249D447F}" type="presParOf" srcId="{974F300E-4386-5845-9047-D2E50BE5B9DF}" destId="{788B510C-5C6F-7E4F-BD2A-4B0F37349509}" srcOrd="15" destOrd="0" presId="urn:microsoft.com/office/officeart/2005/8/layout/cycle1"/>
    <dgm:cxn modelId="{932FA815-A847-774C-9C9B-16BE5412977A}" type="presParOf" srcId="{974F300E-4386-5845-9047-D2E50BE5B9DF}" destId="{BF6C208F-01F8-574D-980A-D40F886CF760}" srcOrd="16" destOrd="0" presId="urn:microsoft.com/office/officeart/2005/8/layout/cycle1"/>
    <dgm:cxn modelId="{356C1E9D-9996-C54A-AC63-F007279CDB87}" type="presParOf" srcId="{974F300E-4386-5845-9047-D2E50BE5B9DF}" destId="{DAE7F6D9-575B-6C47-9F2C-6177EB4BA541}" srcOrd="17" destOrd="0" presId="urn:microsoft.com/office/officeart/2005/8/layout/cycle1"/>
    <dgm:cxn modelId="{230FFD69-A438-9C44-A503-11DEA6600510}" type="presParOf" srcId="{974F300E-4386-5845-9047-D2E50BE5B9DF}" destId="{3AD74439-13B4-6B4C-A74C-96BE28333D49}" srcOrd="18" destOrd="0" presId="urn:microsoft.com/office/officeart/2005/8/layout/cycle1"/>
    <dgm:cxn modelId="{B5748E75-3E5C-D54F-BA2F-F2C2763C8ED7}" type="presParOf" srcId="{974F300E-4386-5845-9047-D2E50BE5B9DF}" destId="{B4CE740F-E5F8-1040-9068-3C0CA6A81D60}" srcOrd="19" destOrd="0" presId="urn:microsoft.com/office/officeart/2005/8/layout/cycle1"/>
    <dgm:cxn modelId="{25ECDC3C-6D47-494B-BC0B-87DD25837F38}" type="presParOf" srcId="{974F300E-4386-5845-9047-D2E50BE5B9DF}" destId="{7D368AA8-A897-6A44-B2ED-5420DBBF55CD}" srcOrd="20" destOrd="0" presId="urn:microsoft.com/office/officeart/2005/8/layout/cycle1"/>
    <dgm:cxn modelId="{10F7D2C5-99B9-C94C-B4F8-902F2D464CA3}" type="presParOf" srcId="{974F300E-4386-5845-9047-D2E50BE5B9DF}" destId="{256A8A82-B1CB-EF43-AB66-A3D1C8A54B59}" srcOrd="21" destOrd="0" presId="urn:microsoft.com/office/officeart/2005/8/layout/cycle1"/>
    <dgm:cxn modelId="{C5A7AB08-AB9C-7149-B695-00B40A1A42C2}" type="presParOf" srcId="{974F300E-4386-5845-9047-D2E50BE5B9DF}" destId="{36444405-91CC-BC45-909E-8AE477F1EC7C}" srcOrd="22" destOrd="0" presId="urn:microsoft.com/office/officeart/2005/8/layout/cycle1"/>
    <dgm:cxn modelId="{49138C45-0569-6D41-A5E9-1D5AB38FCD3E}" type="presParOf" srcId="{974F300E-4386-5845-9047-D2E50BE5B9DF}" destId="{0EBEA1BD-8C57-A847-A4A1-BD492A397D4A}" srcOrd="23" destOrd="0" presId="urn:microsoft.com/office/officeart/2005/8/layout/cycle1"/>
    <dgm:cxn modelId="{7C3BE554-DC71-3544-876A-2B8C62F06968}" type="presParOf" srcId="{974F300E-4386-5845-9047-D2E50BE5B9DF}" destId="{A1257670-91AA-B74E-AFCB-48382C466D43}" srcOrd="24" destOrd="0" presId="urn:microsoft.com/office/officeart/2005/8/layout/cycle1"/>
    <dgm:cxn modelId="{E86CA088-37F6-E242-9975-9D8B7853437A}" type="presParOf" srcId="{974F300E-4386-5845-9047-D2E50BE5B9DF}" destId="{19DCBC3D-EF34-4444-B52C-E59D1C44CC9D}" srcOrd="25" destOrd="0" presId="urn:microsoft.com/office/officeart/2005/8/layout/cycle1"/>
    <dgm:cxn modelId="{D6A134AF-ACEC-6243-A29F-E22907800BCF}" type="presParOf" srcId="{974F300E-4386-5845-9047-D2E50BE5B9DF}" destId="{CDA9BE8C-41E5-BF45-BAB4-5B91BDDEFF8D}" srcOrd="26" destOrd="0" presId="urn:microsoft.com/office/officeart/2005/8/layout/cycle1"/>
    <dgm:cxn modelId="{8EA83F4E-6561-EB41-B4E8-E6A7AC635FDD}" type="presParOf" srcId="{974F300E-4386-5845-9047-D2E50BE5B9DF}" destId="{731680F6-F070-374C-97C4-FB0156E03231}" srcOrd="27" destOrd="0" presId="urn:microsoft.com/office/officeart/2005/8/layout/cycle1"/>
    <dgm:cxn modelId="{11915C82-086F-B442-93E9-1ACC905E8EAE}" type="presParOf" srcId="{974F300E-4386-5845-9047-D2E50BE5B9DF}" destId="{12C576B8-5B2D-B04B-98C4-29D5E499FD83}" srcOrd="28" destOrd="0" presId="urn:microsoft.com/office/officeart/2005/8/layout/cycle1"/>
    <dgm:cxn modelId="{6DC66EC4-7C9F-DC4F-B1F2-689AE8A46D59}" type="presParOf" srcId="{974F300E-4386-5845-9047-D2E50BE5B9DF}" destId="{C4FE94AE-AFAE-8743-9525-171FDA850E0F}" srcOrd="29" destOrd="0" presId="urn:microsoft.com/office/officeart/2005/8/layout/cycle1"/>
    <dgm:cxn modelId="{3181892D-FD2D-7044-9A9F-A3917862FB32}" type="presParOf" srcId="{974F300E-4386-5845-9047-D2E50BE5B9DF}" destId="{FBD4D212-3E98-9843-8795-297F9EDDD657}" srcOrd="30" destOrd="0" presId="urn:microsoft.com/office/officeart/2005/8/layout/cycle1"/>
    <dgm:cxn modelId="{C1070D19-0CC4-5C4D-9D65-E8B39ADB17B6}" type="presParOf" srcId="{974F300E-4386-5845-9047-D2E50BE5B9DF}" destId="{54CDBF4B-9D09-3242-A1D5-0506BD1712C5}" srcOrd="31" destOrd="0" presId="urn:microsoft.com/office/officeart/2005/8/layout/cycle1"/>
    <dgm:cxn modelId="{D4AC37CA-6866-2946-9943-28476767D759}" type="presParOf" srcId="{974F300E-4386-5845-9047-D2E50BE5B9DF}" destId="{49452468-AA65-834B-B75D-72A0A7810E13}" srcOrd="32" destOrd="0" presId="urn:microsoft.com/office/officeart/2005/8/layout/cycle1"/>
    <dgm:cxn modelId="{AF28AECB-D968-7140-856F-2A7D54AB14A6}" type="presParOf" srcId="{974F300E-4386-5845-9047-D2E50BE5B9DF}" destId="{B0C742D0-6463-FF41-BE88-36D0AF1ED5D5}" srcOrd="33" destOrd="0" presId="urn:microsoft.com/office/officeart/2005/8/layout/cycle1"/>
    <dgm:cxn modelId="{F81475ED-1975-0B4F-97DF-BB3E142D384D}" type="presParOf" srcId="{974F300E-4386-5845-9047-D2E50BE5B9DF}" destId="{CE064FAD-9527-C04A-986D-ADE7F29D4AAF}" srcOrd="34" destOrd="0" presId="urn:microsoft.com/office/officeart/2005/8/layout/cycle1"/>
    <dgm:cxn modelId="{761D3F43-918B-6749-A2EE-A58DF0F1F74F}"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A3AAE0B-6C75-2441-AA57-DF1D5F5997C8}" type="presOf" srcId="{0858D728-97B0-1A41-82DA-1572CE14754F}" destId="{9BE0E30D-6CC1-3143-BC4A-4FF2C5039316}" srcOrd="0" destOrd="0" presId="urn:microsoft.com/office/officeart/2005/8/layout/cycle1"/>
    <dgm:cxn modelId="{06A7100F-4BE8-214E-BD99-605FCCE5636C}" type="presOf" srcId="{19401D75-4FA1-2642-9C39-67D34D8AB9EC}" destId="{37E24780-EDFC-1D4D-B756-C90BE821441B}" srcOrd="0" destOrd="0" presId="urn:microsoft.com/office/officeart/2005/8/layout/cycle1"/>
    <dgm:cxn modelId="{11101517-7AFD-664C-8872-DDDBCD4FC915}" type="presOf" srcId="{931AD6AD-68AD-1F4D-802F-C6CD780A0CDB}" destId="{19DCBC3D-EF34-4444-B52C-E59D1C44CC9D}" srcOrd="0" destOrd="0" presId="urn:microsoft.com/office/officeart/2005/8/layout/cycle1"/>
    <dgm:cxn modelId="{B4DA1C18-43B1-B043-9649-51E46CEBF2AE}" type="presOf" srcId="{F73B3211-1799-3F44-92B6-7CEE57ECB2D3}" destId="{BF6C208F-01F8-574D-980A-D40F886CF760}" srcOrd="0" destOrd="0" presId="urn:microsoft.com/office/officeart/2005/8/layout/cycle1"/>
    <dgm:cxn modelId="{F8D0DF22-0E67-4542-84B8-8F80B65E2280}" type="presOf" srcId="{591E9484-33B2-714C-AA5D-D47E80DA12F9}" destId="{CDA9BE8C-41E5-BF45-BAB4-5B91BDDEFF8D}"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45DE0B2A-E1E2-E840-B405-7539539F9829}" type="presOf" srcId="{63159F5F-19C4-974F-B4D9-6A8388E3A179}" destId="{DC85BF06-3190-2C49-B38C-CC01414F956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77509048-8641-C44C-B2AD-2BF4783B5FBD}" type="presOf" srcId="{81D20D5D-F15B-B844-BCE7-07FE2E88C5B6}" destId="{2467F156-8EB3-F044-8664-8B186FD19D40}" srcOrd="0" destOrd="0" presId="urn:microsoft.com/office/officeart/2005/8/layout/cycle1"/>
    <dgm:cxn modelId="{5A813C49-9DAA-494C-840D-225247DF1758}" type="presOf" srcId="{B7792F1E-795A-8A40-9AF9-CBB036406804}" destId="{0EBEA1BD-8C57-A847-A4A1-BD492A397D4A}" srcOrd="0" destOrd="0" presId="urn:microsoft.com/office/officeart/2005/8/layout/cycle1"/>
    <dgm:cxn modelId="{101F5650-D0A0-554E-83F5-C4DB8416CE79}" type="presOf" srcId="{D7E87DE1-03EB-D748-89C5-D76845DF9F58}" destId="{12C576B8-5B2D-B04B-98C4-29D5E499FD83}" srcOrd="0" destOrd="0" presId="urn:microsoft.com/office/officeart/2005/8/layout/cycle1"/>
    <dgm:cxn modelId="{80529057-42AF-854D-8AE1-4D5E4FEB9939}" type="presOf" srcId="{C62D126D-D94F-0A45-AAB3-A4A2804A9AA5}" destId="{49452468-AA65-834B-B75D-72A0A7810E13}" srcOrd="0" destOrd="0" presId="urn:microsoft.com/office/officeart/2005/8/layout/cycle1"/>
    <dgm:cxn modelId="{AEDA3F5F-E7D8-F140-B6B1-34EF6FD7C601}" type="presOf" srcId="{A9914442-2057-0542-A0EA-F935FCA28993}" destId="{B4CE740F-E5F8-1040-9068-3C0CA6A81D60}" srcOrd="0" destOrd="0" presId="urn:microsoft.com/office/officeart/2005/8/layout/cycle1"/>
    <dgm:cxn modelId="{88677A7E-9F31-6347-A6AB-33DD6F1439D1}" type="presOf" srcId="{6533DBF9-2933-D44A-B9F0-8FC24EC06F20}" destId="{C4FE94AE-AFAE-8743-9525-171FDA850E0F}" srcOrd="0" destOrd="0" presId="urn:microsoft.com/office/officeart/2005/8/layout/cycle1"/>
    <dgm:cxn modelId="{64F4C689-1BA2-0D41-A010-DB058E52EA0D}" type="presOf" srcId="{D805A741-31F4-6D45-A082-4AD4C7B066F1}" destId="{7D368AA8-A897-6A44-B2ED-5420DBBF55CD}"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7EF4F9D-86A9-C64D-9ECC-B383D06FC38B}" type="presOf" srcId="{CCCC52AB-CFB4-904A-B94C-E1998826B4F9}" destId="{7C0589C6-43EC-854D-966B-B0C5FE9A8192}" srcOrd="0" destOrd="0" presId="urn:microsoft.com/office/officeart/2005/8/layout/cycle1"/>
    <dgm:cxn modelId="{C5DE55A6-9453-A241-BFE3-BB3EDFB28594}"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78821FC0-8241-754C-A707-760F6F9622BF}" type="presOf" srcId="{55B5CCF6-1B65-AC49-B1EC-CD09807E71EF}" destId="{76EDA6DC-5A32-7640-86D9-A3D1F65AC2D3}"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319794CA-D2CD-9347-A0E9-CCBA3DD6FA83}" type="presOf" srcId="{580AAA11-E1E4-FC4E-A546-63E521F462A7}" destId="{DAE7F6D9-575B-6C47-9F2C-6177EB4BA541}"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265441D9-2874-9E42-80DB-F35445A0F9FB}" type="presOf" srcId="{55E743FA-081E-B447-B4F2-DEEACC6857BC}" destId="{36444405-91CC-BC45-909E-8AE477F1EC7C}" srcOrd="0" destOrd="0" presId="urn:microsoft.com/office/officeart/2005/8/layout/cycle1"/>
    <dgm:cxn modelId="{3300BBDB-68E4-7A44-80A0-D5791FB66E59}" type="presOf" srcId="{54471214-3ABC-B64E-8935-4F53AC7091F5}" destId="{2257407E-2335-6E46-9533-50F1A4869162}"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5B6597E1-FD59-9E4F-A8D1-E2614C8938BF}" type="presOf" srcId="{610909C5-6334-264F-93E0-189A71FB6993}" destId="{54CDBF4B-9D09-3242-A1D5-0506BD1712C5}" srcOrd="0" destOrd="0" presId="urn:microsoft.com/office/officeart/2005/8/layout/cycle1"/>
    <dgm:cxn modelId="{F383B3E3-DA88-B04D-9338-477379B968C7}" type="presOf" srcId="{8E1255C9-F847-A440-83FF-7AA254CCB896}" destId="{974F300E-4386-5845-9047-D2E50BE5B9DF}" srcOrd="0" destOrd="0" presId="urn:microsoft.com/office/officeart/2005/8/layout/cycle1"/>
    <dgm:cxn modelId="{BA652EEC-CCAA-1D4C-A476-BF1A5258ECA4}" type="presOf" srcId="{325DB5A0-FE7A-8245-9663-7B515E4DF4C8}" destId="{EAEA7D1D-8D8A-4A4B-812D-D24179AFED27}" srcOrd="0" destOrd="0" presId="urn:microsoft.com/office/officeart/2005/8/layout/cycle1"/>
    <dgm:cxn modelId="{1BA6D6EC-74DA-E741-A318-A18EDEDFAF94}" type="presOf" srcId="{12600BCB-5734-3F4B-9543-0CB09A3EC940}" destId="{92DA8A36-05F4-4B4C-B207-6FB4CBC9688F}" srcOrd="0" destOrd="0" presId="urn:microsoft.com/office/officeart/2005/8/layout/cycle1"/>
    <dgm:cxn modelId="{1A208CED-FAEA-464C-A751-15703941C2D5}" type="presOf" srcId="{D548EBB6-B1A8-4E4A-94F3-38AFF917AA13}" destId="{A85B6194-0CD3-0046-9C07-12EA626BEFA3}" srcOrd="0" destOrd="0" presId="urn:microsoft.com/office/officeart/2005/8/layout/cycle1"/>
    <dgm:cxn modelId="{2F50E1F8-7449-A04F-AE60-7424CFAC08DF}" type="presOf" srcId="{B6065800-F57E-6842-B73C-614AFBC2DE05}" destId="{2990F259-A510-7044-A15A-189FB55AE5CB}" srcOrd="0" destOrd="0" presId="urn:microsoft.com/office/officeart/2005/8/layout/cycle1"/>
    <dgm:cxn modelId="{F065F80C-1D5C-4445-9F48-CD65742C878D}" type="presParOf" srcId="{974F300E-4386-5845-9047-D2E50BE5B9DF}" destId="{BF1A72C0-4F23-214E-B2C0-EC3432C35438}" srcOrd="0" destOrd="0" presId="urn:microsoft.com/office/officeart/2005/8/layout/cycle1"/>
    <dgm:cxn modelId="{681DEFD7-58BC-994A-ACD2-D4C86719ABF2}" type="presParOf" srcId="{974F300E-4386-5845-9047-D2E50BE5B9DF}" destId="{92DA8A36-05F4-4B4C-B207-6FB4CBC9688F}" srcOrd="1" destOrd="0" presId="urn:microsoft.com/office/officeart/2005/8/layout/cycle1"/>
    <dgm:cxn modelId="{2DB471F5-BA37-7B4A-87A4-76352CA036A7}" type="presParOf" srcId="{974F300E-4386-5845-9047-D2E50BE5B9DF}" destId="{2990F259-A510-7044-A15A-189FB55AE5CB}" srcOrd="2" destOrd="0" presId="urn:microsoft.com/office/officeart/2005/8/layout/cycle1"/>
    <dgm:cxn modelId="{CA1F0B4A-5C21-9645-B68E-B656AADA1ED8}" type="presParOf" srcId="{974F300E-4386-5845-9047-D2E50BE5B9DF}" destId="{A7A1548F-03D0-7F43-8C4C-631804CE4126}" srcOrd="3" destOrd="0" presId="urn:microsoft.com/office/officeart/2005/8/layout/cycle1"/>
    <dgm:cxn modelId="{BBAE46E0-6CF0-244B-B9CC-84FCCE50DB09}" type="presParOf" srcId="{974F300E-4386-5845-9047-D2E50BE5B9DF}" destId="{EAEA7D1D-8D8A-4A4B-812D-D24179AFED27}" srcOrd="4" destOrd="0" presId="urn:microsoft.com/office/officeart/2005/8/layout/cycle1"/>
    <dgm:cxn modelId="{98838C03-9977-F047-BBF1-22450401521A}" type="presParOf" srcId="{974F300E-4386-5845-9047-D2E50BE5B9DF}" destId="{2257407E-2335-6E46-9533-50F1A4869162}" srcOrd="5" destOrd="0" presId="urn:microsoft.com/office/officeart/2005/8/layout/cycle1"/>
    <dgm:cxn modelId="{96B0DC51-8E67-6942-BCFC-2B654AAB4FC5}" type="presParOf" srcId="{974F300E-4386-5845-9047-D2E50BE5B9DF}" destId="{3467B5D4-61EB-4C46-BB87-881C0920F2D1}" srcOrd="6" destOrd="0" presId="urn:microsoft.com/office/officeart/2005/8/layout/cycle1"/>
    <dgm:cxn modelId="{A2582C07-3E2F-C144-B0CD-311F97A26078}" type="presParOf" srcId="{974F300E-4386-5845-9047-D2E50BE5B9DF}" destId="{2467F156-8EB3-F044-8664-8B186FD19D40}" srcOrd="7" destOrd="0" presId="urn:microsoft.com/office/officeart/2005/8/layout/cycle1"/>
    <dgm:cxn modelId="{55F7EADA-C909-B44E-A9FB-8219A1718223}" type="presParOf" srcId="{974F300E-4386-5845-9047-D2E50BE5B9DF}" destId="{DC85BF06-3190-2C49-B38C-CC01414F9567}" srcOrd="8" destOrd="0" presId="urn:microsoft.com/office/officeart/2005/8/layout/cycle1"/>
    <dgm:cxn modelId="{5DF69347-8D4D-184B-B67D-408DE8EA41B3}" type="presParOf" srcId="{974F300E-4386-5845-9047-D2E50BE5B9DF}" destId="{818521AB-CB19-3245-AC47-32330EC1D05A}" srcOrd="9" destOrd="0" presId="urn:microsoft.com/office/officeart/2005/8/layout/cycle1"/>
    <dgm:cxn modelId="{8B5D294A-9A80-524F-997D-6F21FF43CA35}" type="presParOf" srcId="{974F300E-4386-5845-9047-D2E50BE5B9DF}" destId="{A85B6194-0CD3-0046-9C07-12EA626BEFA3}" srcOrd="10" destOrd="0" presId="urn:microsoft.com/office/officeart/2005/8/layout/cycle1"/>
    <dgm:cxn modelId="{7256D286-DA2F-9144-813C-0B0EB61C5B26}" type="presParOf" srcId="{974F300E-4386-5845-9047-D2E50BE5B9DF}" destId="{76EDA6DC-5A32-7640-86D9-A3D1F65AC2D3}" srcOrd="11" destOrd="0" presId="urn:microsoft.com/office/officeart/2005/8/layout/cycle1"/>
    <dgm:cxn modelId="{80F3C8F4-C619-A948-B4D7-F7DC0FE5CACF}" type="presParOf" srcId="{974F300E-4386-5845-9047-D2E50BE5B9DF}" destId="{5FEB966B-5E78-494C-B5A1-6F18B3A362B7}" srcOrd="12" destOrd="0" presId="urn:microsoft.com/office/officeart/2005/8/layout/cycle1"/>
    <dgm:cxn modelId="{CB818BF1-3D37-AF45-A6DF-1C5ED1210F0B}" type="presParOf" srcId="{974F300E-4386-5845-9047-D2E50BE5B9DF}" destId="{9BE0E30D-6CC1-3143-BC4A-4FF2C5039316}" srcOrd="13" destOrd="0" presId="urn:microsoft.com/office/officeart/2005/8/layout/cycle1"/>
    <dgm:cxn modelId="{A9073E57-9DFA-764D-B56C-D9AA513F5C1E}" type="presParOf" srcId="{974F300E-4386-5845-9047-D2E50BE5B9DF}" destId="{37E24780-EDFC-1D4D-B756-C90BE821441B}" srcOrd="14" destOrd="0" presId="urn:microsoft.com/office/officeart/2005/8/layout/cycle1"/>
    <dgm:cxn modelId="{0A5B58A3-9EE6-1940-B187-08BE640249C1}" type="presParOf" srcId="{974F300E-4386-5845-9047-D2E50BE5B9DF}" destId="{788B510C-5C6F-7E4F-BD2A-4B0F37349509}" srcOrd="15" destOrd="0" presId="urn:microsoft.com/office/officeart/2005/8/layout/cycle1"/>
    <dgm:cxn modelId="{CA72BB1C-B3E3-684F-B6BE-9324EE455C68}" type="presParOf" srcId="{974F300E-4386-5845-9047-D2E50BE5B9DF}" destId="{BF6C208F-01F8-574D-980A-D40F886CF760}" srcOrd="16" destOrd="0" presId="urn:microsoft.com/office/officeart/2005/8/layout/cycle1"/>
    <dgm:cxn modelId="{1E325D78-57BC-9D47-9B9C-AD7AA3E70EBA}" type="presParOf" srcId="{974F300E-4386-5845-9047-D2E50BE5B9DF}" destId="{DAE7F6D9-575B-6C47-9F2C-6177EB4BA541}" srcOrd="17" destOrd="0" presId="urn:microsoft.com/office/officeart/2005/8/layout/cycle1"/>
    <dgm:cxn modelId="{E7E24EBA-4C8B-D64A-B68E-6A14C6C07FD2}" type="presParOf" srcId="{974F300E-4386-5845-9047-D2E50BE5B9DF}" destId="{3AD74439-13B4-6B4C-A74C-96BE28333D49}" srcOrd="18" destOrd="0" presId="urn:microsoft.com/office/officeart/2005/8/layout/cycle1"/>
    <dgm:cxn modelId="{F85DB9E9-4D13-4245-914F-C653AF70972D}" type="presParOf" srcId="{974F300E-4386-5845-9047-D2E50BE5B9DF}" destId="{B4CE740F-E5F8-1040-9068-3C0CA6A81D60}" srcOrd="19" destOrd="0" presId="urn:microsoft.com/office/officeart/2005/8/layout/cycle1"/>
    <dgm:cxn modelId="{7759EC07-20D4-A047-94B9-865EEA43EAB3}" type="presParOf" srcId="{974F300E-4386-5845-9047-D2E50BE5B9DF}" destId="{7D368AA8-A897-6A44-B2ED-5420DBBF55CD}" srcOrd="20" destOrd="0" presId="urn:microsoft.com/office/officeart/2005/8/layout/cycle1"/>
    <dgm:cxn modelId="{0CA54BF3-0345-B147-B7CC-3BED964CF420}" type="presParOf" srcId="{974F300E-4386-5845-9047-D2E50BE5B9DF}" destId="{256A8A82-B1CB-EF43-AB66-A3D1C8A54B59}" srcOrd="21" destOrd="0" presId="urn:microsoft.com/office/officeart/2005/8/layout/cycle1"/>
    <dgm:cxn modelId="{864EC2D9-9253-F847-BDC4-C70B96AF66EC}" type="presParOf" srcId="{974F300E-4386-5845-9047-D2E50BE5B9DF}" destId="{36444405-91CC-BC45-909E-8AE477F1EC7C}" srcOrd="22" destOrd="0" presId="urn:microsoft.com/office/officeart/2005/8/layout/cycle1"/>
    <dgm:cxn modelId="{32462F74-79A9-134D-845C-FCD26F8A7738}" type="presParOf" srcId="{974F300E-4386-5845-9047-D2E50BE5B9DF}" destId="{0EBEA1BD-8C57-A847-A4A1-BD492A397D4A}" srcOrd="23" destOrd="0" presId="urn:microsoft.com/office/officeart/2005/8/layout/cycle1"/>
    <dgm:cxn modelId="{04F1E614-D3A7-6B4F-B586-C5B225FA52FB}" type="presParOf" srcId="{974F300E-4386-5845-9047-D2E50BE5B9DF}" destId="{A1257670-91AA-B74E-AFCB-48382C466D43}" srcOrd="24" destOrd="0" presId="urn:microsoft.com/office/officeart/2005/8/layout/cycle1"/>
    <dgm:cxn modelId="{39E9287F-7238-0C48-BAA1-4F5872E7251D}" type="presParOf" srcId="{974F300E-4386-5845-9047-D2E50BE5B9DF}" destId="{19DCBC3D-EF34-4444-B52C-E59D1C44CC9D}" srcOrd="25" destOrd="0" presId="urn:microsoft.com/office/officeart/2005/8/layout/cycle1"/>
    <dgm:cxn modelId="{080B53B5-4649-FF4D-A980-55A3F3958420}" type="presParOf" srcId="{974F300E-4386-5845-9047-D2E50BE5B9DF}" destId="{CDA9BE8C-41E5-BF45-BAB4-5B91BDDEFF8D}" srcOrd="26" destOrd="0" presId="urn:microsoft.com/office/officeart/2005/8/layout/cycle1"/>
    <dgm:cxn modelId="{153E1E62-CD73-3347-B572-B4CE33118AFC}" type="presParOf" srcId="{974F300E-4386-5845-9047-D2E50BE5B9DF}" destId="{731680F6-F070-374C-97C4-FB0156E03231}" srcOrd="27" destOrd="0" presId="urn:microsoft.com/office/officeart/2005/8/layout/cycle1"/>
    <dgm:cxn modelId="{03A7FB88-3E02-4B45-B3AC-072CA637A81C}" type="presParOf" srcId="{974F300E-4386-5845-9047-D2E50BE5B9DF}" destId="{12C576B8-5B2D-B04B-98C4-29D5E499FD83}" srcOrd="28" destOrd="0" presId="urn:microsoft.com/office/officeart/2005/8/layout/cycle1"/>
    <dgm:cxn modelId="{EAB5E533-2510-4244-9382-B31C074A937D}" type="presParOf" srcId="{974F300E-4386-5845-9047-D2E50BE5B9DF}" destId="{C4FE94AE-AFAE-8743-9525-171FDA850E0F}" srcOrd="29" destOrd="0" presId="urn:microsoft.com/office/officeart/2005/8/layout/cycle1"/>
    <dgm:cxn modelId="{B9D42D47-39CA-4C4F-B829-A207C63FE6AB}" type="presParOf" srcId="{974F300E-4386-5845-9047-D2E50BE5B9DF}" destId="{FBD4D212-3E98-9843-8795-297F9EDDD657}" srcOrd="30" destOrd="0" presId="urn:microsoft.com/office/officeart/2005/8/layout/cycle1"/>
    <dgm:cxn modelId="{268144A2-E61E-E142-9827-D0DBCEB0EB87}" type="presParOf" srcId="{974F300E-4386-5845-9047-D2E50BE5B9DF}" destId="{54CDBF4B-9D09-3242-A1D5-0506BD1712C5}" srcOrd="31" destOrd="0" presId="urn:microsoft.com/office/officeart/2005/8/layout/cycle1"/>
    <dgm:cxn modelId="{DD3F6857-91D9-A741-A632-6DAAB3D117F4}" type="presParOf" srcId="{974F300E-4386-5845-9047-D2E50BE5B9DF}" destId="{49452468-AA65-834B-B75D-72A0A7810E13}" srcOrd="32" destOrd="0" presId="urn:microsoft.com/office/officeart/2005/8/layout/cycle1"/>
    <dgm:cxn modelId="{2D20755E-3DFC-3343-9840-C4257754895E}" type="presParOf" srcId="{974F300E-4386-5845-9047-D2E50BE5B9DF}" destId="{B0C742D0-6463-FF41-BE88-36D0AF1ED5D5}" srcOrd="33" destOrd="0" presId="urn:microsoft.com/office/officeart/2005/8/layout/cycle1"/>
    <dgm:cxn modelId="{46BCCFB5-780C-714A-B1C6-07896AC40D19}" type="presParOf" srcId="{974F300E-4386-5845-9047-D2E50BE5B9DF}" destId="{CE064FAD-9527-C04A-986D-ADE7F29D4AAF}" srcOrd="34" destOrd="0" presId="urn:microsoft.com/office/officeart/2005/8/layout/cycle1"/>
    <dgm:cxn modelId="{9103B3E2-FE1B-8847-B080-D00967A401E2}"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5CEDA105-1F1A-CA49-A7C3-0F17539B1C24}" type="presOf" srcId="{B7792F1E-795A-8A40-9AF9-CBB036406804}" destId="{0EBEA1BD-8C57-A847-A4A1-BD492A397D4A}" srcOrd="0" destOrd="0" presId="urn:microsoft.com/office/officeart/2005/8/layout/cycle1"/>
    <dgm:cxn modelId="{F1ACAA07-F9BF-7C4F-A97F-98ACAB34CDC1}" type="presOf" srcId="{931AD6AD-68AD-1F4D-802F-C6CD780A0CDB}" destId="{19DCBC3D-EF34-4444-B52C-E59D1C44CC9D}" srcOrd="0" destOrd="0" presId="urn:microsoft.com/office/officeart/2005/8/layout/cycle1"/>
    <dgm:cxn modelId="{1904BC14-53C7-7C46-A35A-F7A25E653A99}" type="presOf" srcId="{D548EBB6-B1A8-4E4A-94F3-38AFF917AA13}" destId="{A85B6194-0CD3-0046-9C07-12EA626BEFA3}" srcOrd="0" destOrd="0" presId="urn:microsoft.com/office/officeart/2005/8/layout/cycle1"/>
    <dgm:cxn modelId="{EB518916-6691-B246-A1C7-6A61A81BA0BE}" type="presOf" srcId="{B6065800-F57E-6842-B73C-614AFBC2DE05}" destId="{2990F259-A510-7044-A15A-189FB55AE5CB}"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25BF0526-C198-7846-A730-FC56C80F6955}" type="presOf" srcId="{527799A3-6798-F14C-9108-A99B044124B3}" destId="{CE064FAD-9527-C04A-986D-ADE7F29D4AA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79FA7335-3110-1341-8E1D-36F60AA175D2}" type="presOf" srcId="{81D20D5D-F15B-B844-BCE7-07FE2E88C5B6}" destId="{2467F156-8EB3-F044-8664-8B186FD19D40}"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3468973C-3FEE-B142-B47E-36A0480CE990}" type="presOf" srcId="{C62D126D-D94F-0A45-AAB3-A4A2804A9AA5}" destId="{49452468-AA65-834B-B75D-72A0A7810E13}"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432B744B-F376-6744-B91B-34204C45E3AC}" type="presOf" srcId="{580AAA11-E1E4-FC4E-A546-63E521F462A7}" destId="{DAE7F6D9-575B-6C47-9F2C-6177EB4BA541}" srcOrd="0" destOrd="0" presId="urn:microsoft.com/office/officeart/2005/8/layout/cycle1"/>
    <dgm:cxn modelId="{CA8A5F58-5F81-ED46-9ADD-3260A7C2B9C2}" type="presOf" srcId="{6533DBF9-2933-D44A-B9F0-8FC24EC06F20}" destId="{C4FE94AE-AFAE-8743-9525-171FDA850E0F}" srcOrd="0" destOrd="0" presId="urn:microsoft.com/office/officeart/2005/8/layout/cycle1"/>
    <dgm:cxn modelId="{B5E81E64-1E2D-2F42-9E25-E2DCAEEA8D27}" type="presOf" srcId="{54471214-3ABC-B64E-8935-4F53AC7091F5}" destId="{2257407E-2335-6E46-9533-50F1A4869162}" srcOrd="0" destOrd="0" presId="urn:microsoft.com/office/officeart/2005/8/layout/cycle1"/>
    <dgm:cxn modelId="{8F7A0687-8791-8041-937F-BB2D58AE1133}" type="presOf" srcId="{A9914442-2057-0542-A0EA-F935FCA28993}" destId="{B4CE740F-E5F8-1040-9068-3C0CA6A81D60}" srcOrd="0" destOrd="0" presId="urn:microsoft.com/office/officeart/2005/8/layout/cycle1"/>
    <dgm:cxn modelId="{43649B8B-B3AF-9B47-B35C-544A7C911ED7}" type="presOf" srcId="{610909C5-6334-264F-93E0-189A71FB6993}" destId="{54CDBF4B-9D09-3242-A1D5-0506BD1712C5}"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CDDD3394-729A-7742-AACB-C0A3A16ECFB3}" type="presOf" srcId="{55B5CCF6-1B65-AC49-B1EC-CD09807E71EF}" destId="{76EDA6DC-5A32-7640-86D9-A3D1F65AC2D3}"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C6D7B4AB-2119-2349-A37A-F458116020AA}" type="presOf" srcId="{8E1255C9-F847-A440-83FF-7AA254CCB896}" destId="{974F300E-4386-5845-9047-D2E50BE5B9DF}" srcOrd="0" destOrd="0" presId="urn:microsoft.com/office/officeart/2005/8/layout/cycle1"/>
    <dgm:cxn modelId="{676948B3-2744-134A-9936-B548BE16790B}" type="presOf" srcId="{CCCC52AB-CFB4-904A-B94C-E1998826B4F9}" destId="{7C0589C6-43EC-854D-966B-B0C5FE9A8192}"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942B2BA-F4A7-3F47-9AD3-D1E2B4F0CB5C}" type="presOf" srcId="{D7E87DE1-03EB-D748-89C5-D76845DF9F58}" destId="{12C576B8-5B2D-B04B-98C4-29D5E499FD83}" srcOrd="0" destOrd="0" presId="urn:microsoft.com/office/officeart/2005/8/layout/cycle1"/>
    <dgm:cxn modelId="{E33478BD-DDE0-3341-8A2A-9B14F739F475}" type="presOf" srcId="{325DB5A0-FE7A-8245-9663-7B515E4DF4C8}" destId="{EAEA7D1D-8D8A-4A4B-812D-D24179AFED27}"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751BECA-D09D-6341-90CB-2767D5878935}" type="presOf" srcId="{0858D728-97B0-1A41-82DA-1572CE14754F}" destId="{9BE0E30D-6CC1-3143-BC4A-4FF2C5039316}" srcOrd="0" destOrd="0" presId="urn:microsoft.com/office/officeart/2005/8/layout/cycle1"/>
    <dgm:cxn modelId="{1F5E75D1-5818-1645-BF8F-77C9AA5E4A44}" type="presOf" srcId="{63159F5F-19C4-974F-B4D9-6A8388E3A179}" destId="{DC85BF06-3190-2C49-B38C-CC01414F9567}"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60F647D4-29DC-3447-8333-1A95D8CE869B}" type="presOf" srcId="{12600BCB-5734-3F4B-9543-0CB09A3EC940}" destId="{92DA8A36-05F4-4B4C-B207-6FB4CBC9688F}" srcOrd="0" destOrd="0" presId="urn:microsoft.com/office/officeart/2005/8/layout/cycle1"/>
    <dgm:cxn modelId="{11736DDA-1E65-BD48-9496-C03E38CEA57B}" type="presOf" srcId="{F73B3211-1799-3F44-92B6-7CEE57ECB2D3}" destId="{BF6C208F-01F8-574D-980A-D40F886CF760}"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CAD33EE2-1D89-9340-B0E9-24E7A8A4F36A}" type="presOf" srcId="{591E9484-33B2-714C-AA5D-D47E80DA12F9}" destId="{CDA9BE8C-41E5-BF45-BAB4-5B91BDDEFF8D}" srcOrd="0" destOrd="0" presId="urn:microsoft.com/office/officeart/2005/8/layout/cycle1"/>
    <dgm:cxn modelId="{A58B8EE8-BF0E-F14F-A13A-B08EEC5A4B55}" type="presOf" srcId="{55E743FA-081E-B447-B4F2-DEEACC6857BC}" destId="{36444405-91CC-BC45-909E-8AE477F1EC7C}" srcOrd="0" destOrd="0" presId="urn:microsoft.com/office/officeart/2005/8/layout/cycle1"/>
    <dgm:cxn modelId="{F28A8BEA-D16D-4A43-93A4-A041591FDF89}" type="presOf" srcId="{D805A741-31F4-6D45-A082-4AD4C7B066F1}" destId="{7D368AA8-A897-6A44-B2ED-5420DBBF55CD}" srcOrd="0" destOrd="0" presId="urn:microsoft.com/office/officeart/2005/8/layout/cycle1"/>
    <dgm:cxn modelId="{7617D5ED-D9BF-C443-BEDE-B63E04BA3E8C}" type="presOf" srcId="{19401D75-4FA1-2642-9C39-67D34D8AB9EC}" destId="{37E24780-EDFC-1D4D-B756-C90BE821441B}" srcOrd="0" destOrd="0" presId="urn:microsoft.com/office/officeart/2005/8/layout/cycle1"/>
    <dgm:cxn modelId="{52AB7D02-1FDF-294C-9C54-420E8AE786FE}" type="presParOf" srcId="{974F300E-4386-5845-9047-D2E50BE5B9DF}" destId="{BF1A72C0-4F23-214E-B2C0-EC3432C35438}" srcOrd="0" destOrd="0" presId="urn:microsoft.com/office/officeart/2005/8/layout/cycle1"/>
    <dgm:cxn modelId="{CE38FF93-BD63-B647-AFBB-D77E3DDB485F}" type="presParOf" srcId="{974F300E-4386-5845-9047-D2E50BE5B9DF}" destId="{92DA8A36-05F4-4B4C-B207-6FB4CBC9688F}" srcOrd="1" destOrd="0" presId="urn:microsoft.com/office/officeart/2005/8/layout/cycle1"/>
    <dgm:cxn modelId="{778F2C6D-8853-DE4C-8868-98B933CF63DD}" type="presParOf" srcId="{974F300E-4386-5845-9047-D2E50BE5B9DF}" destId="{2990F259-A510-7044-A15A-189FB55AE5CB}" srcOrd="2" destOrd="0" presId="urn:microsoft.com/office/officeart/2005/8/layout/cycle1"/>
    <dgm:cxn modelId="{6A7F021B-AA6E-984B-8DFD-A45532862DC1}" type="presParOf" srcId="{974F300E-4386-5845-9047-D2E50BE5B9DF}" destId="{A7A1548F-03D0-7F43-8C4C-631804CE4126}" srcOrd="3" destOrd="0" presId="urn:microsoft.com/office/officeart/2005/8/layout/cycle1"/>
    <dgm:cxn modelId="{FBFC28A1-0FD3-164F-9342-68C7B049D381}" type="presParOf" srcId="{974F300E-4386-5845-9047-D2E50BE5B9DF}" destId="{EAEA7D1D-8D8A-4A4B-812D-D24179AFED27}" srcOrd="4" destOrd="0" presId="urn:microsoft.com/office/officeart/2005/8/layout/cycle1"/>
    <dgm:cxn modelId="{F9FFF0D4-3C1F-B54C-A336-B625024AFB01}" type="presParOf" srcId="{974F300E-4386-5845-9047-D2E50BE5B9DF}" destId="{2257407E-2335-6E46-9533-50F1A4869162}" srcOrd="5" destOrd="0" presId="urn:microsoft.com/office/officeart/2005/8/layout/cycle1"/>
    <dgm:cxn modelId="{95BF62AC-D56A-904A-91F7-12E831C7A9BB}" type="presParOf" srcId="{974F300E-4386-5845-9047-D2E50BE5B9DF}" destId="{3467B5D4-61EB-4C46-BB87-881C0920F2D1}" srcOrd="6" destOrd="0" presId="urn:microsoft.com/office/officeart/2005/8/layout/cycle1"/>
    <dgm:cxn modelId="{96D01038-F095-4F40-83DC-0D5FDAD54AC4}" type="presParOf" srcId="{974F300E-4386-5845-9047-D2E50BE5B9DF}" destId="{2467F156-8EB3-F044-8664-8B186FD19D40}" srcOrd="7" destOrd="0" presId="urn:microsoft.com/office/officeart/2005/8/layout/cycle1"/>
    <dgm:cxn modelId="{2CE80B14-28C8-334F-A42F-ADA26D394AEE}" type="presParOf" srcId="{974F300E-4386-5845-9047-D2E50BE5B9DF}" destId="{DC85BF06-3190-2C49-B38C-CC01414F9567}" srcOrd="8" destOrd="0" presId="urn:microsoft.com/office/officeart/2005/8/layout/cycle1"/>
    <dgm:cxn modelId="{1C128BF8-6D9D-854C-8409-A0FE3F17B28A}" type="presParOf" srcId="{974F300E-4386-5845-9047-D2E50BE5B9DF}" destId="{818521AB-CB19-3245-AC47-32330EC1D05A}" srcOrd="9" destOrd="0" presId="urn:microsoft.com/office/officeart/2005/8/layout/cycle1"/>
    <dgm:cxn modelId="{D9DD13B1-2D69-2042-9018-38D5F53247C2}" type="presParOf" srcId="{974F300E-4386-5845-9047-D2E50BE5B9DF}" destId="{A85B6194-0CD3-0046-9C07-12EA626BEFA3}" srcOrd="10" destOrd="0" presId="urn:microsoft.com/office/officeart/2005/8/layout/cycle1"/>
    <dgm:cxn modelId="{61967A7D-B3EE-0A4F-85C4-5549CA3B6811}" type="presParOf" srcId="{974F300E-4386-5845-9047-D2E50BE5B9DF}" destId="{76EDA6DC-5A32-7640-86D9-A3D1F65AC2D3}" srcOrd="11" destOrd="0" presId="urn:microsoft.com/office/officeart/2005/8/layout/cycle1"/>
    <dgm:cxn modelId="{4F307242-DC1D-144A-8BF0-7BC345445AB4}" type="presParOf" srcId="{974F300E-4386-5845-9047-D2E50BE5B9DF}" destId="{5FEB966B-5E78-494C-B5A1-6F18B3A362B7}" srcOrd="12" destOrd="0" presId="urn:microsoft.com/office/officeart/2005/8/layout/cycle1"/>
    <dgm:cxn modelId="{5453F03B-480A-6647-B2F0-CE4FEA4803A2}" type="presParOf" srcId="{974F300E-4386-5845-9047-D2E50BE5B9DF}" destId="{9BE0E30D-6CC1-3143-BC4A-4FF2C5039316}" srcOrd="13" destOrd="0" presId="urn:microsoft.com/office/officeart/2005/8/layout/cycle1"/>
    <dgm:cxn modelId="{2E7D8363-164F-C043-B665-68D2BD98A0E2}" type="presParOf" srcId="{974F300E-4386-5845-9047-D2E50BE5B9DF}" destId="{37E24780-EDFC-1D4D-B756-C90BE821441B}" srcOrd="14" destOrd="0" presId="urn:microsoft.com/office/officeart/2005/8/layout/cycle1"/>
    <dgm:cxn modelId="{E3CA3F65-CFA0-6F4D-AA57-D91097449CC4}" type="presParOf" srcId="{974F300E-4386-5845-9047-D2E50BE5B9DF}" destId="{788B510C-5C6F-7E4F-BD2A-4B0F37349509}" srcOrd="15" destOrd="0" presId="urn:microsoft.com/office/officeart/2005/8/layout/cycle1"/>
    <dgm:cxn modelId="{6189B426-E91D-FF41-A375-E8AF48527E33}" type="presParOf" srcId="{974F300E-4386-5845-9047-D2E50BE5B9DF}" destId="{BF6C208F-01F8-574D-980A-D40F886CF760}" srcOrd="16" destOrd="0" presId="urn:microsoft.com/office/officeart/2005/8/layout/cycle1"/>
    <dgm:cxn modelId="{52A8DFFF-D9A0-AB42-B62A-04BDB7DEA7CE}" type="presParOf" srcId="{974F300E-4386-5845-9047-D2E50BE5B9DF}" destId="{DAE7F6D9-575B-6C47-9F2C-6177EB4BA541}" srcOrd="17" destOrd="0" presId="urn:microsoft.com/office/officeart/2005/8/layout/cycle1"/>
    <dgm:cxn modelId="{DECFFB5F-6E03-8E42-B93C-E1C93DD21767}" type="presParOf" srcId="{974F300E-4386-5845-9047-D2E50BE5B9DF}" destId="{3AD74439-13B4-6B4C-A74C-96BE28333D49}" srcOrd="18" destOrd="0" presId="urn:microsoft.com/office/officeart/2005/8/layout/cycle1"/>
    <dgm:cxn modelId="{24DE1521-EC87-BB48-8A14-FE55516ABB76}" type="presParOf" srcId="{974F300E-4386-5845-9047-D2E50BE5B9DF}" destId="{B4CE740F-E5F8-1040-9068-3C0CA6A81D60}" srcOrd="19" destOrd="0" presId="urn:microsoft.com/office/officeart/2005/8/layout/cycle1"/>
    <dgm:cxn modelId="{6EA5FAC3-1189-F640-9C38-EF4E7B0AF0DB}" type="presParOf" srcId="{974F300E-4386-5845-9047-D2E50BE5B9DF}" destId="{7D368AA8-A897-6A44-B2ED-5420DBBF55CD}" srcOrd="20" destOrd="0" presId="urn:microsoft.com/office/officeart/2005/8/layout/cycle1"/>
    <dgm:cxn modelId="{94C7B2D0-C314-A145-B254-E41DFFDCA1C6}" type="presParOf" srcId="{974F300E-4386-5845-9047-D2E50BE5B9DF}" destId="{256A8A82-B1CB-EF43-AB66-A3D1C8A54B59}" srcOrd="21" destOrd="0" presId="urn:microsoft.com/office/officeart/2005/8/layout/cycle1"/>
    <dgm:cxn modelId="{4F7CB084-62CE-6946-B4CC-DCD9C0897E57}" type="presParOf" srcId="{974F300E-4386-5845-9047-D2E50BE5B9DF}" destId="{36444405-91CC-BC45-909E-8AE477F1EC7C}" srcOrd="22" destOrd="0" presId="urn:microsoft.com/office/officeart/2005/8/layout/cycle1"/>
    <dgm:cxn modelId="{B70A5E62-D9BF-354E-ACB0-C95B4AD93391}" type="presParOf" srcId="{974F300E-4386-5845-9047-D2E50BE5B9DF}" destId="{0EBEA1BD-8C57-A847-A4A1-BD492A397D4A}" srcOrd="23" destOrd="0" presId="urn:microsoft.com/office/officeart/2005/8/layout/cycle1"/>
    <dgm:cxn modelId="{5202ED06-3D1D-D647-B1A9-CEE1A9463FB8}" type="presParOf" srcId="{974F300E-4386-5845-9047-D2E50BE5B9DF}" destId="{A1257670-91AA-B74E-AFCB-48382C466D43}" srcOrd="24" destOrd="0" presId="urn:microsoft.com/office/officeart/2005/8/layout/cycle1"/>
    <dgm:cxn modelId="{07BADF3F-CF81-4742-89CA-BA190747054B}" type="presParOf" srcId="{974F300E-4386-5845-9047-D2E50BE5B9DF}" destId="{19DCBC3D-EF34-4444-B52C-E59D1C44CC9D}" srcOrd="25" destOrd="0" presId="urn:microsoft.com/office/officeart/2005/8/layout/cycle1"/>
    <dgm:cxn modelId="{D4E16929-9C38-7845-A48E-9F2411854AEE}" type="presParOf" srcId="{974F300E-4386-5845-9047-D2E50BE5B9DF}" destId="{CDA9BE8C-41E5-BF45-BAB4-5B91BDDEFF8D}" srcOrd="26" destOrd="0" presId="urn:microsoft.com/office/officeart/2005/8/layout/cycle1"/>
    <dgm:cxn modelId="{041E6336-4C91-354A-8094-2D652DDA8CFB}" type="presParOf" srcId="{974F300E-4386-5845-9047-D2E50BE5B9DF}" destId="{731680F6-F070-374C-97C4-FB0156E03231}" srcOrd="27" destOrd="0" presId="urn:microsoft.com/office/officeart/2005/8/layout/cycle1"/>
    <dgm:cxn modelId="{931B8702-0BDF-2744-B751-420BED5AF931}" type="presParOf" srcId="{974F300E-4386-5845-9047-D2E50BE5B9DF}" destId="{12C576B8-5B2D-B04B-98C4-29D5E499FD83}" srcOrd="28" destOrd="0" presId="urn:microsoft.com/office/officeart/2005/8/layout/cycle1"/>
    <dgm:cxn modelId="{5BD89F2C-65E9-384B-AA2A-68ECFEFAA6FA}" type="presParOf" srcId="{974F300E-4386-5845-9047-D2E50BE5B9DF}" destId="{C4FE94AE-AFAE-8743-9525-171FDA850E0F}" srcOrd="29" destOrd="0" presId="urn:microsoft.com/office/officeart/2005/8/layout/cycle1"/>
    <dgm:cxn modelId="{F960530E-F368-714E-A8F1-7E0585669985}" type="presParOf" srcId="{974F300E-4386-5845-9047-D2E50BE5B9DF}" destId="{FBD4D212-3E98-9843-8795-297F9EDDD657}" srcOrd="30" destOrd="0" presId="urn:microsoft.com/office/officeart/2005/8/layout/cycle1"/>
    <dgm:cxn modelId="{1D399E86-542C-C446-A40E-DE9165C04E38}" type="presParOf" srcId="{974F300E-4386-5845-9047-D2E50BE5B9DF}" destId="{54CDBF4B-9D09-3242-A1D5-0506BD1712C5}" srcOrd="31" destOrd="0" presId="urn:microsoft.com/office/officeart/2005/8/layout/cycle1"/>
    <dgm:cxn modelId="{603C848E-36C2-5E4D-A4C8-12C41B7E803C}" type="presParOf" srcId="{974F300E-4386-5845-9047-D2E50BE5B9DF}" destId="{49452468-AA65-834B-B75D-72A0A7810E13}" srcOrd="32" destOrd="0" presId="urn:microsoft.com/office/officeart/2005/8/layout/cycle1"/>
    <dgm:cxn modelId="{A6D07B91-0352-DB47-9E8F-68C38222C37E}" type="presParOf" srcId="{974F300E-4386-5845-9047-D2E50BE5B9DF}" destId="{B0C742D0-6463-FF41-BE88-36D0AF1ED5D5}" srcOrd="33" destOrd="0" presId="urn:microsoft.com/office/officeart/2005/8/layout/cycle1"/>
    <dgm:cxn modelId="{F210D448-7EB6-4A4B-ADFF-302FD35B3C3B}" type="presParOf" srcId="{974F300E-4386-5845-9047-D2E50BE5B9DF}" destId="{CE064FAD-9527-C04A-986D-ADE7F29D4AAF}" srcOrd="34" destOrd="0" presId="urn:microsoft.com/office/officeart/2005/8/layout/cycle1"/>
    <dgm:cxn modelId="{A4B8F0DB-C465-184A-BF40-B99727F02FF3}"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50B33E04-F7FF-6945-9B95-57C81821FC66}" type="presOf" srcId="{B7792F1E-795A-8A40-9AF9-CBB036406804}" destId="{0EBEA1BD-8C57-A847-A4A1-BD492A397D4A}" srcOrd="0" destOrd="0" presId="urn:microsoft.com/office/officeart/2005/8/layout/cycle1"/>
    <dgm:cxn modelId="{40084118-48B0-9C41-883D-4C8FB2C90C9F}" type="presOf" srcId="{D805A741-31F4-6D45-A082-4AD4C7B066F1}" destId="{7D368AA8-A897-6A44-B2ED-5420DBBF55CD}" srcOrd="0" destOrd="0" presId="urn:microsoft.com/office/officeart/2005/8/layout/cycle1"/>
    <dgm:cxn modelId="{B380051F-5086-A64C-99AC-0848403D8149}" type="presOf" srcId="{54471214-3ABC-B64E-8935-4F53AC7091F5}" destId="{2257407E-2335-6E46-9533-50F1A486916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7A6CCE2A-044F-A24B-BEEB-BE24A4C3304B}" type="presOf" srcId="{12600BCB-5734-3F4B-9543-0CB09A3EC940}" destId="{92DA8A36-05F4-4B4C-B207-6FB4CBC9688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51412738-C59B-D14C-9FB8-578E09795F50}" type="presOf" srcId="{19401D75-4FA1-2642-9C39-67D34D8AB9EC}" destId="{37E24780-EDFC-1D4D-B756-C90BE821441B}"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A9B7CA43-B980-F642-B67F-7291ABE74C0B}" type="presOf" srcId="{8E1255C9-F847-A440-83FF-7AA254CCB896}" destId="{974F300E-4386-5845-9047-D2E50BE5B9DF}" srcOrd="0" destOrd="0" presId="urn:microsoft.com/office/officeart/2005/8/layout/cycle1"/>
    <dgm:cxn modelId="{40799647-169E-4741-84D8-F62AB76658B0}" type="presOf" srcId="{580AAA11-E1E4-FC4E-A546-63E521F462A7}" destId="{DAE7F6D9-575B-6C47-9F2C-6177EB4BA541}"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A9FE884A-F13C-D749-9141-76F63837E0D1}" type="presOf" srcId="{CCCC52AB-CFB4-904A-B94C-E1998826B4F9}" destId="{7C0589C6-43EC-854D-966B-B0C5FE9A8192}" srcOrd="0" destOrd="0" presId="urn:microsoft.com/office/officeart/2005/8/layout/cycle1"/>
    <dgm:cxn modelId="{CC0F5E58-A3FF-5646-B9E7-C82686D2DC57}" type="presOf" srcId="{610909C5-6334-264F-93E0-189A71FB6993}" destId="{54CDBF4B-9D09-3242-A1D5-0506BD1712C5}" srcOrd="0" destOrd="0" presId="urn:microsoft.com/office/officeart/2005/8/layout/cycle1"/>
    <dgm:cxn modelId="{BB533063-125E-874A-A5BC-7A40A10AF7E6}" type="presOf" srcId="{6533DBF9-2933-D44A-B9F0-8FC24EC06F20}" destId="{C4FE94AE-AFAE-8743-9525-171FDA850E0F}" srcOrd="0" destOrd="0" presId="urn:microsoft.com/office/officeart/2005/8/layout/cycle1"/>
    <dgm:cxn modelId="{66A16364-12CE-0A47-AE7D-999C976048DE}" type="presOf" srcId="{55E743FA-081E-B447-B4F2-DEEACC6857BC}" destId="{36444405-91CC-BC45-909E-8AE477F1EC7C}" srcOrd="0" destOrd="0" presId="urn:microsoft.com/office/officeart/2005/8/layout/cycle1"/>
    <dgm:cxn modelId="{B53F3E65-6FE9-5A4D-A292-3D4D62E55AA1}" type="presOf" srcId="{F73B3211-1799-3F44-92B6-7CEE57ECB2D3}" destId="{BF6C208F-01F8-574D-980A-D40F886CF760}" srcOrd="0" destOrd="0" presId="urn:microsoft.com/office/officeart/2005/8/layout/cycle1"/>
    <dgm:cxn modelId="{AC931E68-F2D4-0541-AB2E-74E6D465C0CD}" type="presOf" srcId="{0858D728-97B0-1A41-82DA-1572CE14754F}" destId="{9BE0E30D-6CC1-3143-BC4A-4FF2C5039316}" srcOrd="0" destOrd="0" presId="urn:microsoft.com/office/officeart/2005/8/layout/cycle1"/>
    <dgm:cxn modelId="{0466BB69-16E3-5844-8E4D-FD7651AB6D02}" type="presOf" srcId="{D7E87DE1-03EB-D748-89C5-D76845DF9F58}" destId="{12C576B8-5B2D-B04B-98C4-29D5E499FD83}" srcOrd="0" destOrd="0" presId="urn:microsoft.com/office/officeart/2005/8/layout/cycle1"/>
    <dgm:cxn modelId="{1722376D-4A89-A84A-B794-7A98C6F63D6A}" type="presOf" srcId="{D548EBB6-B1A8-4E4A-94F3-38AFF917AA13}" destId="{A85B6194-0CD3-0046-9C07-12EA626BEFA3}" srcOrd="0" destOrd="0" presId="urn:microsoft.com/office/officeart/2005/8/layout/cycle1"/>
    <dgm:cxn modelId="{EC57F174-7368-3843-B3F0-F75DBF0CE806}" type="presOf" srcId="{63159F5F-19C4-974F-B4D9-6A8388E3A179}" destId="{DC85BF06-3190-2C49-B38C-CC01414F9567}" srcOrd="0" destOrd="0" presId="urn:microsoft.com/office/officeart/2005/8/layout/cycle1"/>
    <dgm:cxn modelId="{D96B448E-CAD6-E647-B306-7412449B81E4}" type="presOf" srcId="{55B5CCF6-1B65-AC49-B1EC-CD09807E71EF}" destId="{76EDA6DC-5A32-7640-86D9-A3D1F65AC2D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0F1C7497-54E7-CA4E-9900-B408837B9F8F}"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03AA45B7-A8DA-D840-98F6-647B042091E9}" type="presOf" srcId="{A9914442-2057-0542-A0EA-F935FCA28993}" destId="{B4CE740F-E5F8-1040-9068-3C0CA6A81D60}"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9E6B73C0-3109-8545-8670-147D44EDE80F}" type="presOf" srcId="{931AD6AD-68AD-1F4D-802F-C6CD780A0CDB}" destId="{19DCBC3D-EF34-4444-B52C-E59D1C44CC9D}"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DF3DA7CE-FBB9-0140-A475-980ED299D039}" type="presOf" srcId="{325DB5A0-FE7A-8245-9663-7B515E4DF4C8}" destId="{EAEA7D1D-8D8A-4A4B-812D-D24179AFED27}"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205ABFEA-8612-054D-8C6A-9F7BCE2D9582}" type="presOf" srcId="{C62D126D-D94F-0A45-AAB3-A4A2804A9AA5}" destId="{49452468-AA65-834B-B75D-72A0A7810E13}" srcOrd="0" destOrd="0" presId="urn:microsoft.com/office/officeart/2005/8/layout/cycle1"/>
    <dgm:cxn modelId="{7A0595EC-54D4-4046-A233-E91E1DE57536}" type="presOf" srcId="{591E9484-33B2-714C-AA5D-D47E80DA12F9}" destId="{CDA9BE8C-41E5-BF45-BAB4-5B91BDDEFF8D}" srcOrd="0" destOrd="0" presId="urn:microsoft.com/office/officeart/2005/8/layout/cycle1"/>
    <dgm:cxn modelId="{4B7F6AF4-147A-AA4D-93D2-93AEFED64617}" type="presOf" srcId="{81D20D5D-F15B-B844-BCE7-07FE2E88C5B6}" destId="{2467F156-8EB3-F044-8664-8B186FD19D40}" srcOrd="0" destOrd="0" presId="urn:microsoft.com/office/officeart/2005/8/layout/cycle1"/>
    <dgm:cxn modelId="{ED01F5FE-9E21-8A43-85D1-450C02B99B67}" type="presOf" srcId="{B6065800-F57E-6842-B73C-614AFBC2DE05}" destId="{2990F259-A510-7044-A15A-189FB55AE5CB}" srcOrd="0" destOrd="0" presId="urn:microsoft.com/office/officeart/2005/8/layout/cycle1"/>
    <dgm:cxn modelId="{BFABB054-0319-ED45-80FF-51D31F5CD16F}" type="presParOf" srcId="{974F300E-4386-5845-9047-D2E50BE5B9DF}" destId="{BF1A72C0-4F23-214E-B2C0-EC3432C35438}" srcOrd="0" destOrd="0" presId="urn:microsoft.com/office/officeart/2005/8/layout/cycle1"/>
    <dgm:cxn modelId="{7C1DDDAF-6A85-7A49-9B13-0284A16AD075}" type="presParOf" srcId="{974F300E-4386-5845-9047-D2E50BE5B9DF}" destId="{92DA8A36-05F4-4B4C-B207-6FB4CBC9688F}" srcOrd="1" destOrd="0" presId="urn:microsoft.com/office/officeart/2005/8/layout/cycle1"/>
    <dgm:cxn modelId="{40108B82-723F-9149-ADDA-0A0480F5D84F}" type="presParOf" srcId="{974F300E-4386-5845-9047-D2E50BE5B9DF}" destId="{2990F259-A510-7044-A15A-189FB55AE5CB}" srcOrd="2" destOrd="0" presId="urn:microsoft.com/office/officeart/2005/8/layout/cycle1"/>
    <dgm:cxn modelId="{6F20C882-44AD-C649-840F-C13BA1C81A9C}" type="presParOf" srcId="{974F300E-4386-5845-9047-D2E50BE5B9DF}" destId="{A7A1548F-03D0-7F43-8C4C-631804CE4126}" srcOrd="3" destOrd="0" presId="urn:microsoft.com/office/officeart/2005/8/layout/cycle1"/>
    <dgm:cxn modelId="{20F4A337-B73B-BC4A-968E-731369CA5814}" type="presParOf" srcId="{974F300E-4386-5845-9047-D2E50BE5B9DF}" destId="{EAEA7D1D-8D8A-4A4B-812D-D24179AFED27}" srcOrd="4" destOrd="0" presId="urn:microsoft.com/office/officeart/2005/8/layout/cycle1"/>
    <dgm:cxn modelId="{B81EEFAE-F1A2-814E-A825-7187D215AC11}" type="presParOf" srcId="{974F300E-4386-5845-9047-D2E50BE5B9DF}" destId="{2257407E-2335-6E46-9533-50F1A4869162}" srcOrd="5" destOrd="0" presId="urn:microsoft.com/office/officeart/2005/8/layout/cycle1"/>
    <dgm:cxn modelId="{E76DE3F3-E3D0-BC45-90D5-48C5F7181551}" type="presParOf" srcId="{974F300E-4386-5845-9047-D2E50BE5B9DF}" destId="{3467B5D4-61EB-4C46-BB87-881C0920F2D1}" srcOrd="6" destOrd="0" presId="urn:microsoft.com/office/officeart/2005/8/layout/cycle1"/>
    <dgm:cxn modelId="{A00CB9B1-4606-F14F-9663-DABD67E15113}" type="presParOf" srcId="{974F300E-4386-5845-9047-D2E50BE5B9DF}" destId="{2467F156-8EB3-F044-8664-8B186FD19D40}" srcOrd="7" destOrd="0" presId="urn:microsoft.com/office/officeart/2005/8/layout/cycle1"/>
    <dgm:cxn modelId="{31B8A014-2436-9847-9C76-CFCA53EA27E2}" type="presParOf" srcId="{974F300E-4386-5845-9047-D2E50BE5B9DF}" destId="{DC85BF06-3190-2C49-B38C-CC01414F9567}" srcOrd="8" destOrd="0" presId="urn:microsoft.com/office/officeart/2005/8/layout/cycle1"/>
    <dgm:cxn modelId="{F570FD76-1A47-2445-93B7-E453793E8CF8}" type="presParOf" srcId="{974F300E-4386-5845-9047-D2E50BE5B9DF}" destId="{818521AB-CB19-3245-AC47-32330EC1D05A}" srcOrd="9" destOrd="0" presId="urn:microsoft.com/office/officeart/2005/8/layout/cycle1"/>
    <dgm:cxn modelId="{83D1027C-11DB-DC40-A37B-EF04B43301D9}" type="presParOf" srcId="{974F300E-4386-5845-9047-D2E50BE5B9DF}" destId="{A85B6194-0CD3-0046-9C07-12EA626BEFA3}" srcOrd="10" destOrd="0" presId="urn:microsoft.com/office/officeart/2005/8/layout/cycle1"/>
    <dgm:cxn modelId="{F444F310-F951-0D40-95EE-E8C94273F3F8}" type="presParOf" srcId="{974F300E-4386-5845-9047-D2E50BE5B9DF}" destId="{76EDA6DC-5A32-7640-86D9-A3D1F65AC2D3}" srcOrd="11" destOrd="0" presId="urn:microsoft.com/office/officeart/2005/8/layout/cycle1"/>
    <dgm:cxn modelId="{3A033E26-3FB9-6F43-AC11-2719AA1E41AC}" type="presParOf" srcId="{974F300E-4386-5845-9047-D2E50BE5B9DF}" destId="{5FEB966B-5E78-494C-B5A1-6F18B3A362B7}" srcOrd="12" destOrd="0" presId="urn:microsoft.com/office/officeart/2005/8/layout/cycle1"/>
    <dgm:cxn modelId="{A3803138-7B3B-1B43-AF70-DF93A29757E8}" type="presParOf" srcId="{974F300E-4386-5845-9047-D2E50BE5B9DF}" destId="{9BE0E30D-6CC1-3143-BC4A-4FF2C5039316}" srcOrd="13" destOrd="0" presId="urn:microsoft.com/office/officeart/2005/8/layout/cycle1"/>
    <dgm:cxn modelId="{35AB0A01-6D5E-2F46-BD42-39A94545E520}" type="presParOf" srcId="{974F300E-4386-5845-9047-D2E50BE5B9DF}" destId="{37E24780-EDFC-1D4D-B756-C90BE821441B}" srcOrd="14" destOrd="0" presId="urn:microsoft.com/office/officeart/2005/8/layout/cycle1"/>
    <dgm:cxn modelId="{F3272007-F1C9-604B-BC0A-170CC302031B}" type="presParOf" srcId="{974F300E-4386-5845-9047-D2E50BE5B9DF}" destId="{788B510C-5C6F-7E4F-BD2A-4B0F37349509}" srcOrd="15" destOrd="0" presId="urn:microsoft.com/office/officeart/2005/8/layout/cycle1"/>
    <dgm:cxn modelId="{67611136-A7CB-6A4A-8C2A-8EFF6172B3CC}" type="presParOf" srcId="{974F300E-4386-5845-9047-D2E50BE5B9DF}" destId="{BF6C208F-01F8-574D-980A-D40F886CF760}" srcOrd="16" destOrd="0" presId="urn:microsoft.com/office/officeart/2005/8/layout/cycle1"/>
    <dgm:cxn modelId="{26F935E2-2742-4542-8D71-1ACC8C78F3A1}" type="presParOf" srcId="{974F300E-4386-5845-9047-D2E50BE5B9DF}" destId="{DAE7F6D9-575B-6C47-9F2C-6177EB4BA541}" srcOrd="17" destOrd="0" presId="urn:microsoft.com/office/officeart/2005/8/layout/cycle1"/>
    <dgm:cxn modelId="{A2FA8B93-08DC-F742-8568-F5A44270C5CC}" type="presParOf" srcId="{974F300E-4386-5845-9047-D2E50BE5B9DF}" destId="{3AD74439-13B4-6B4C-A74C-96BE28333D49}" srcOrd="18" destOrd="0" presId="urn:microsoft.com/office/officeart/2005/8/layout/cycle1"/>
    <dgm:cxn modelId="{C536D353-D305-9E47-9C6D-2DF3DBC1E016}" type="presParOf" srcId="{974F300E-4386-5845-9047-D2E50BE5B9DF}" destId="{B4CE740F-E5F8-1040-9068-3C0CA6A81D60}" srcOrd="19" destOrd="0" presId="urn:microsoft.com/office/officeart/2005/8/layout/cycle1"/>
    <dgm:cxn modelId="{2847C747-1532-D546-BC70-A372A05BF8E4}" type="presParOf" srcId="{974F300E-4386-5845-9047-D2E50BE5B9DF}" destId="{7D368AA8-A897-6A44-B2ED-5420DBBF55CD}" srcOrd="20" destOrd="0" presId="urn:microsoft.com/office/officeart/2005/8/layout/cycle1"/>
    <dgm:cxn modelId="{A807B290-3195-4746-9B0C-338AAA28763A}" type="presParOf" srcId="{974F300E-4386-5845-9047-D2E50BE5B9DF}" destId="{256A8A82-B1CB-EF43-AB66-A3D1C8A54B59}" srcOrd="21" destOrd="0" presId="urn:microsoft.com/office/officeart/2005/8/layout/cycle1"/>
    <dgm:cxn modelId="{9CDFE408-87C6-B64F-8D63-D0159F6AA5E9}" type="presParOf" srcId="{974F300E-4386-5845-9047-D2E50BE5B9DF}" destId="{36444405-91CC-BC45-909E-8AE477F1EC7C}" srcOrd="22" destOrd="0" presId="urn:microsoft.com/office/officeart/2005/8/layout/cycle1"/>
    <dgm:cxn modelId="{95306837-DA9C-FC4E-AC5A-192B47ADD32B}" type="presParOf" srcId="{974F300E-4386-5845-9047-D2E50BE5B9DF}" destId="{0EBEA1BD-8C57-A847-A4A1-BD492A397D4A}" srcOrd="23" destOrd="0" presId="urn:microsoft.com/office/officeart/2005/8/layout/cycle1"/>
    <dgm:cxn modelId="{0476A9B4-22DA-FA4B-8B0E-5FA275313167}" type="presParOf" srcId="{974F300E-4386-5845-9047-D2E50BE5B9DF}" destId="{A1257670-91AA-B74E-AFCB-48382C466D43}" srcOrd="24" destOrd="0" presId="urn:microsoft.com/office/officeart/2005/8/layout/cycle1"/>
    <dgm:cxn modelId="{010D9DA2-6A78-4744-8616-1447693E99DB}" type="presParOf" srcId="{974F300E-4386-5845-9047-D2E50BE5B9DF}" destId="{19DCBC3D-EF34-4444-B52C-E59D1C44CC9D}" srcOrd="25" destOrd="0" presId="urn:microsoft.com/office/officeart/2005/8/layout/cycle1"/>
    <dgm:cxn modelId="{16218023-A09C-F345-8F2C-2F3FDE1FEA94}" type="presParOf" srcId="{974F300E-4386-5845-9047-D2E50BE5B9DF}" destId="{CDA9BE8C-41E5-BF45-BAB4-5B91BDDEFF8D}" srcOrd="26" destOrd="0" presId="urn:microsoft.com/office/officeart/2005/8/layout/cycle1"/>
    <dgm:cxn modelId="{954525AD-1E70-3A4A-9F09-5A959E1D2057}" type="presParOf" srcId="{974F300E-4386-5845-9047-D2E50BE5B9DF}" destId="{731680F6-F070-374C-97C4-FB0156E03231}" srcOrd="27" destOrd="0" presId="urn:microsoft.com/office/officeart/2005/8/layout/cycle1"/>
    <dgm:cxn modelId="{928471E7-7B6C-C644-AF72-0E9E37A62F4D}" type="presParOf" srcId="{974F300E-4386-5845-9047-D2E50BE5B9DF}" destId="{12C576B8-5B2D-B04B-98C4-29D5E499FD83}" srcOrd="28" destOrd="0" presId="urn:microsoft.com/office/officeart/2005/8/layout/cycle1"/>
    <dgm:cxn modelId="{1FA84FF4-110B-A046-851B-DFCC795E8309}" type="presParOf" srcId="{974F300E-4386-5845-9047-D2E50BE5B9DF}" destId="{C4FE94AE-AFAE-8743-9525-171FDA850E0F}" srcOrd="29" destOrd="0" presId="urn:microsoft.com/office/officeart/2005/8/layout/cycle1"/>
    <dgm:cxn modelId="{FE88F2AE-1841-B54D-9D4C-0249DA224583}" type="presParOf" srcId="{974F300E-4386-5845-9047-D2E50BE5B9DF}" destId="{FBD4D212-3E98-9843-8795-297F9EDDD657}" srcOrd="30" destOrd="0" presId="urn:microsoft.com/office/officeart/2005/8/layout/cycle1"/>
    <dgm:cxn modelId="{DF1D7E69-16A8-3644-A55F-96505D9A05B1}" type="presParOf" srcId="{974F300E-4386-5845-9047-D2E50BE5B9DF}" destId="{54CDBF4B-9D09-3242-A1D5-0506BD1712C5}" srcOrd="31" destOrd="0" presId="urn:microsoft.com/office/officeart/2005/8/layout/cycle1"/>
    <dgm:cxn modelId="{6F1C4E97-A1A1-7747-8666-134E7723DC56}" type="presParOf" srcId="{974F300E-4386-5845-9047-D2E50BE5B9DF}" destId="{49452468-AA65-834B-B75D-72A0A7810E13}" srcOrd="32" destOrd="0" presId="urn:microsoft.com/office/officeart/2005/8/layout/cycle1"/>
    <dgm:cxn modelId="{FA1CF417-0776-7144-99C3-EA8EC820BCBD}" type="presParOf" srcId="{974F300E-4386-5845-9047-D2E50BE5B9DF}" destId="{B0C742D0-6463-FF41-BE88-36D0AF1ED5D5}" srcOrd="33" destOrd="0" presId="urn:microsoft.com/office/officeart/2005/8/layout/cycle1"/>
    <dgm:cxn modelId="{BFAC9C7C-D8E2-B74F-AA2B-E077256D1327}" type="presParOf" srcId="{974F300E-4386-5845-9047-D2E50BE5B9DF}" destId="{CE064FAD-9527-C04A-986D-ADE7F29D4AAF}" srcOrd="34" destOrd="0" presId="urn:microsoft.com/office/officeart/2005/8/layout/cycle1"/>
    <dgm:cxn modelId="{4382A38E-6E32-1645-9534-CE059637C4C4}"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3A2D624-36A7-0349-8165-2080658490D3}" srcId="{8E1255C9-F847-A440-83FF-7AA254CCB896}" destId="{A9914442-2057-0542-A0EA-F935FCA28993}" srcOrd="6" destOrd="0" parTransId="{7C8B2F9C-9DC8-B341-9185-DD1FDBDEC5E5}" sibTransId="{D805A741-31F4-6D45-A082-4AD4C7B066F1}"/>
    <dgm:cxn modelId="{F6A21D28-56A7-6043-96F7-C5CCC19A82C9}" type="presOf" srcId="{B6065800-F57E-6842-B73C-614AFBC2DE05}" destId="{2990F259-A510-7044-A15A-189FB55AE5CB}" srcOrd="0" destOrd="0" presId="urn:microsoft.com/office/officeart/2005/8/layout/cycle1"/>
    <dgm:cxn modelId="{BEBF9131-21EA-794D-8984-A74882A056F7}" type="presOf" srcId="{F73B3211-1799-3F44-92B6-7CEE57ECB2D3}" destId="{BF6C208F-01F8-574D-980A-D40F886CF760}"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46480236-6BEE-F34A-9C59-CDF47FE2CE2F}" type="presOf" srcId="{81D20D5D-F15B-B844-BCE7-07FE2E88C5B6}" destId="{2467F156-8EB3-F044-8664-8B186FD19D40}"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C1794C3E-0A5E-1E40-A368-780E8BC1A7EF}" type="presOf" srcId="{527799A3-6798-F14C-9108-A99B044124B3}" destId="{CE064FAD-9527-C04A-986D-ADE7F29D4AAF}" srcOrd="0" destOrd="0" presId="urn:microsoft.com/office/officeart/2005/8/layout/cycle1"/>
    <dgm:cxn modelId="{EABA1347-17E1-A748-BA0C-3AA526773587}" type="presOf" srcId="{CCCC52AB-CFB4-904A-B94C-E1998826B4F9}" destId="{7C0589C6-43EC-854D-966B-B0C5FE9A8192}"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35CE324F-C172-3745-8D7C-5057B7B8B98A}" type="presOf" srcId="{580AAA11-E1E4-FC4E-A546-63E521F462A7}" destId="{DAE7F6D9-575B-6C47-9F2C-6177EB4BA541}" srcOrd="0" destOrd="0" presId="urn:microsoft.com/office/officeart/2005/8/layout/cycle1"/>
    <dgm:cxn modelId="{92AEAD5A-D6A7-6744-BC28-B04680F612E0}" type="presOf" srcId="{C62D126D-D94F-0A45-AAB3-A4A2804A9AA5}" destId="{49452468-AA65-834B-B75D-72A0A7810E13}" srcOrd="0" destOrd="0" presId="urn:microsoft.com/office/officeart/2005/8/layout/cycle1"/>
    <dgm:cxn modelId="{2AA3905C-6712-6642-8F53-EF19B2036F98}" type="presOf" srcId="{D805A741-31F4-6D45-A082-4AD4C7B066F1}" destId="{7D368AA8-A897-6A44-B2ED-5420DBBF55CD}" srcOrd="0" destOrd="0" presId="urn:microsoft.com/office/officeart/2005/8/layout/cycle1"/>
    <dgm:cxn modelId="{8A67F65E-B587-2543-9D66-8D79989A8E9F}" type="presOf" srcId="{55B5CCF6-1B65-AC49-B1EC-CD09807E71EF}" destId="{76EDA6DC-5A32-7640-86D9-A3D1F65AC2D3}" srcOrd="0" destOrd="0" presId="urn:microsoft.com/office/officeart/2005/8/layout/cycle1"/>
    <dgm:cxn modelId="{EADCC773-DECB-F542-8BC3-B9CBE418929D}" type="presOf" srcId="{19401D75-4FA1-2642-9C39-67D34D8AB9EC}" destId="{37E24780-EDFC-1D4D-B756-C90BE821441B}" srcOrd="0" destOrd="0" presId="urn:microsoft.com/office/officeart/2005/8/layout/cycle1"/>
    <dgm:cxn modelId="{AAC6C97C-C8D9-BC48-8E40-1A87C07D7998}" type="presOf" srcId="{591E9484-33B2-714C-AA5D-D47E80DA12F9}" destId="{CDA9BE8C-41E5-BF45-BAB4-5B91BDDEFF8D}" srcOrd="0" destOrd="0" presId="urn:microsoft.com/office/officeart/2005/8/layout/cycle1"/>
    <dgm:cxn modelId="{23CC9583-E060-0640-8881-028A1CFB3738}" type="presOf" srcId="{0858D728-97B0-1A41-82DA-1572CE14754F}" destId="{9BE0E30D-6CC1-3143-BC4A-4FF2C5039316}"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9A59BB91-9CA2-D44D-89CA-4391C471507B}" type="presOf" srcId="{8E1255C9-F847-A440-83FF-7AA254CCB896}" destId="{974F300E-4386-5845-9047-D2E50BE5B9DF}" srcOrd="0" destOrd="0" presId="urn:microsoft.com/office/officeart/2005/8/layout/cycle1"/>
    <dgm:cxn modelId="{252B43A6-712A-E944-B37D-3C3DA75EEA77}" type="presOf" srcId="{D548EBB6-B1A8-4E4A-94F3-38AFF917AA13}" destId="{A85B6194-0CD3-0046-9C07-12EA626BEFA3}"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405F9CBB-9F26-D041-BB68-5F3F9652C708}" type="presOf" srcId="{A9914442-2057-0542-A0EA-F935FCA28993}" destId="{B4CE740F-E5F8-1040-9068-3C0CA6A81D60}"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5EC4E0CB-AF8E-3D4D-8F8E-6DE481A33881}" type="presOf" srcId="{55E743FA-081E-B447-B4F2-DEEACC6857BC}" destId="{36444405-91CC-BC45-909E-8AE477F1EC7C}" srcOrd="0" destOrd="0" presId="urn:microsoft.com/office/officeart/2005/8/layout/cycle1"/>
    <dgm:cxn modelId="{1C5CA3CE-2721-9046-85BF-3CDF32C25B42}" type="presOf" srcId="{6533DBF9-2933-D44A-B9F0-8FC24EC06F20}" destId="{C4FE94AE-AFAE-8743-9525-171FDA850E0F}" srcOrd="0" destOrd="0" presId="urn:microsoft.com/office/officeart/2005/8/layout/cycle1"/>
    <dgm:cxn modelId="{773F53D1-DD00-AF44-8DEB-060074D28EA1}" type="presOf" srcId="{B7792F1E-795A-8A40-9AF9-CBB036406804}" destId="{0EBEA1BD-8C57-A847-A4A1-BD492A397D4A}" srcOrd="0" destOrd="0" presId="urn:microsoft.com/office/officeart/2005/8/layout/cycle1"/>
    <dgm:cxn modelId="{5E170AD2-9816-9F49-B1F1-A2C0880F2EF1}" type="presOf" srcId="{12600BCB-5734-3F4B-9543-0CB09A3EC940}" destId="{92DA8A36-05F4-4B4C-B207-6FB4CBC9688F}"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10B04CD9-77F1-634B-B082-7F1DABC98A65}" type="presOf" srcId="{931AD6AD-68AD-1F4D-802F-C6CD780A0CDB}" destId="{19DCBC3D-EF34-4444-B52C-E59D1C44CC9D}"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819C4CE3-4D6B-1045-A19B-E6AE6EDD005A}" type="presOf" srcId="{325DB5A0-FE7A-8245-9663-7B515E4DF4C8}" destId="{EAEA7D1D-8D8A-4A4B-812D-D24179AFED27}" srcOrd="0" destOrd="0" presId="urn:microsoft.com/office/officeart/2005/8/layout/cycle1"/>
    <dgm:cxn modelId="{267893EE-AA3C-F643-8271-18DA9BFC5687}" type="presOf" srcId="{610909C5-6334-264F-93E0-189A71FB6993}" destId="{54CDBF4B-9D09-3242-A1D5-0506BD1712C5}" srcOrd="0" destOrd="0" presId="urn:microsoft.com/office/officeart/2005/8/layout/cycle1"/>
    <dgm:cxn modelId="{777879F0-2E25-B246-B77C-B33E1B429350}" type="presOf" srcId="{63159F5F-19C4-974F-B4D9-6A8388E3A179}" destId="{DC85BF06-3190-2C49-B38C-CC01414F9567}" srcOrd="0" destOrd="0" presId="urn:microsoft.com/office/officeart/2005/8/layout/cycle1"/>
    <dgm:cxn modelId="{1D3F18FB-322D-8E45-B218-06A1266440CD}" type="presOf" srcId="{D7E87DE1-03EB-D748-89C5-D76845DF9F58}" destId="{12C576B8-5B2D-B04B-98C4-29D5E499FD83}" srcOrd="0" destOrd="0" presId="urn:microsoft.com/office/officeart/2005/8/layout/cycle1"/>
    <dgm:cxn modelId="{05489BFB-9297-AA4B-A19D-01F3E9AF15C4}" type="presOf" srcId="{54471214-3ABC-B64E-8935-4F53AC7091F5}" destId="{2257407E-2335-6E46-9533-50F1A4869162}" srcOrd="0" destOrd="0" presId="urn:microsoft.com/office/officeart/2005/8/layout/cycle1"/>
    <dgm:cxn modelId="{6B0A952C-6513-3A45-B7E2-67A8CC9785A2}" type="presParOf" srcId="{974F300E-4386-5845-9047-D2E50BE5B9DF}" destId="{BF1A72C0-4F23-214E-B2C0-EC3432C35438}" srcOrd="0" destOrd="0" presId="urn:microsoft.com/office/officeart/2005/8/layout/cycle1"/>
    <dgm:cxn modelId="{F68A0ED8-B28D-4F48-BDFE-595EA23CF1BE}" type="presParOf" srcId="{974F300E-4386-5845-9047-D2E50BE5B9DF}" destId="{92DA8A36-05F4-4B4C-B207-6FB4CBC9688F}" srcOrd="1" destOrd="0" presId="urn:microsoft.com/office/officeart/2005/8/layout/cycle1"/>
    <dgm:cxn modelId="{C62365C0-ED07-5340-8A5B-5817B20A6589}" type="presParOf" srcId="{974F300E-4386-5845-9047-D2E50BE5B9DF}" destId="{2990F259-A510-7044-A15A-189FB55AE5CB}" srcOrd="2" destOrd="0" presId="urn:microsoft.com/office/officeart/2005/8/layout/cycle1"/>
    <dgm:cxn modelId="{99954ABA-FFEF-0544-9BC3-457BDD15710B}" type="presParOf" srcId="{974F300E-4386-5845-9047-D2E50BE5B9DF}" destId="{A7A1548F-03D0-7F43-8C4C-631804CE4126}" srcOrd="3" destOrd="0" presId="urn:microsoft.com/office/officeart/2005/8/layout/cycle1"/>
    <dgm:cxn modelId="{EAB6FD6C-F9F1-C04A-BF80-4EBB18FD115C}" type="presParOf" srcId="{974F300E-4386-5845-9047-D2E50BE5B9DF}" destId="{EAEA7D1D-8D8A-4A4B-812D-D24179AFED27}" srcOrd="4" destOrd="0" presId="urn:microsoft.com/office/officeart/2005/8/layout/cycle1"/>
    <dgm:cxn modelId="{DB37C783-A7B7-3D4B-8FD3-62BCD5B66646}" type="presParOf" srcId="{974F300E-4386-5845-9047-D2E50BE5B9DF}" destId="{2257407E-2335-6E46-9533-50F1A4869162}" srcOrd="5" destOrd="0" presId="urn:microsoft.com/office/officeart/2005/8/layout/cycle1"/>
    <dgm:cxn modelId="{9C4014AE-28F7-944D-BB3F-3179B0113FAE}" type="presParOf" srcId="{974F300E-4386-5845-9047-D2E50BE5B9DF}" destId="{3467B5D4-61EB-4C46-BB87-881C0920F2D1}" srcOrd="6" destOrd="0" presId="urn:microsoft.com/office/officeart/2005/8/layout/cycle1"/>
    <dgm:cxn modelId="{3322386F-067E-F640-B4F8-3FC7FE922845}" type="presParOf" srcId="{974F300E-4386-5845-9047-D2E50BE5B9DF}" destId="{2467F156-8EB3-F044-8664-8B186FD19D40}" srcOrd="7" destOrd="0" presId="urn:microsoft.com/office/officeart/2005/8/layout/cycle1"/>
    <dgm:cxn modelId="{1D024CD5-3D4A-D041-87A4-D9939D3A5232}" type="presParOf" srcId="{974F300E-4386-5845-9047-D2E50BE5B9DF}" destId="{DC85BF06-3190-2C49-B38C-CC01414F9567}" srcOrd="8" destOrd="0" presId="urn:microsoft.com/office/officeart/2005/8/layout/cycle1"/>
    <dgm:cxn modelId="{4A83A22A-BAB4-A74D-B9A1-277993CD9B1B}" type="presParOf" srcId="{974F300E-4386-5845-9047-D2E50BE5B9DF}" destId="{818521AB-CB19-3245-AC47-32330EC1D05A}" srcOrd="9" destOrd="0" presId="urn:microsoft.com/office/officeart/2005/8/layout/cycle1"/>
    <dgm:cxn modelId="{3D8A8A88-A65B-BA4A-AD2A-9AB624895DED}" type="presParOf" srcId="{974F300E-4386-5845-9047-D2E50BE5B9DF}" destId="{A85B6194-0CD3-0046-9C07-12EA626BEFA3}" srcOrd="10" destOrd="0" presId="urn:microsoft.com/office/officeart/2005/8/layout/cycle1"/>
    <dgm:cxn modelId="{7DAA2BA2-0F2B-F240-815B-05283B869B45}" type="presParOf" srcId="{974F300E-4386-5845-9047-D2E50BE5B9DF}" destId="{76EDA6DC-5A32-7640-86D9-A3D1F65AC2D3}" srcOrd="11" destOrd="0" presId="urn:microsoft.com/office/officeart/2005/8/layout/cycle1"/>
    <dgm:cxn modelId="{8A17765C-7E31-3A44-8E9E-503543AB4610}" type="presParOf" srcId="{974F300E-4386-5845-9047-D2E50BE5B9DF}" destId="{5FEB966B-5E78-494C-B5A1-6F18B3A362B7}" srcOrd="12" destOrd="0" presId="urn:microsoft.com/office/officeart/2005/8/layout/cycle1"/>
    <dgm:cxn modelId="{80460EF2-07A7-714E-A434-EDBAF41E2FAC}" type="presParOf" srcId="{974F300E-4386-5845-9047-D2E50BE5B9DF}" destId="{9BE0E30D-6CC1-3143-BC4A-4FF2C5039316}" srcOrd="13" destOrd="0" presId="urn:microsoft.com/office/officeart/2005/8/layout/cycle1"/>
    <dgm:cxn modelId="{FEC5336B-248B-9349-8769-4F2442479DCD}" type="presParOf" srcId="{974F300E-4386-5845-9047-D2E50BE5B9DF}" destId="{37E24780-EDFC-1D4D-B756-C90BE821441B}" srcOrd="14" destOrd="0" presId="urn:microsoft.com/office/officeart/2005/8/layout/cycle1"/>
    <dgm:cxn modelId="{727F96A2-509C-7745-9814-06FF65B22805}" type="presParOf" srcId="{974F300E-4386-5845-9047-D2E50BE5B9DF}" destId="{788B510C-5C6F-7E4F-BD2A-4B0F37349509}" srcOrd="15" destOrd="0" presId="urn:microsoft.com/office/officeart/2005/8/layout/cycle1"/>
    <dgm:cxn modelId="{759954AC-E95B-A549-94DB-A4D91E9A0543}" type="presParOf" srcId="{974F300E-4386-5845-9047-D2E50BE5B9DF}" destId="{BF6C208F-01F8-574D-980A-D40F886CF760}" srcOrd="16" destOrd="0" presId="urn:microsoft.com/office/officeart/2005/8/layout/cycle1"/>
    <dgm:cxn modelId="{F1082015-C9D4-1243-B757-64870C09996E}" type="presParOf" srcId="{974F300E-4386-5845-9047-D2E50BE5B9DF}" destId="{DAE7F6D9-575B-6C47-9F2C-6177EB4BA541}" srcOrd="17" destOrd="0" presId="urn:microsoft.com/office/officeart/2005/8/layout/cycle1"/>
    <dgm:cxn modelId="{C90BA963-AAFF-9C4F-8F41-D6F3FB087F67}" type="presParOf" srcId="{974F300E-4386-5845-9047-D2E50BE5B9DF}" destId="{3AD74439-13B4-6B4C-A74C-96BE28333D49}" srcOrd="18" destOrd="0" presId="urn:microsoft.com/office/officeart/2005/8/layout/cycle1"/>
    <dgm:cxn modelId="{9F2E6412-469C-034F-A54D-6CA9C5B5C95F}" type="presParOf" srcId="{974F300E-4386-5845-9047-D2E50BE5B9DF}" destId="{B4CE740F-E5F8-1040-9068-3C0CA6A81D60}" srcOrd="19" destOrd="0" presId="urn:microsoft.com/office/officeart/2005/8/layout/cycle1"/>
    <dgm:cxn modelId="{A3F627BF-3A54-9542-9454-23D2C0A7FADB}" type="presParOf" srcId="{974F300E-4386-5845-9047-D2E50BE5B9DF}" destId="{7D368AA8-A897-6A44-B2ED-5420DBBF55CD}" srcOrd="20" destOrd="0" presId="urn:microsoft.com/office/officeart/2005/8/layout/cycle1"/>
    <dgm:cxn modelId="{7A172A0C-6C2B-8D4B-9E64-181746527C1C}" type="presParOf" srcId="{974F300E-4386-5845-9047-D2E50BE5B9DF}" destId="{256A8A82-B1CB-EF43-AB66-A3D1C8A54B59}" srcOrd="21" destOrd="0" presId="urn:microsoft.com/office/officeart/2005/8/layout/cycle1"/>
    <dgm:cxn modelId="{45B5B03E-2770-6844-AADD-833FA02054EB}" type="presParOf" srcId="{974F300E-4386-5845-9047-D2E50BE5B9DF}" destId="{36444405-91CC-BC45-909E-8AE477F1EC7C}" srcOrd="22" destOrd="0" presId="urn:microsoft.com/office/officeart/2005/8/layout/cycle1"/>
    <dgm:cxn modelId="{D85173C0-8488-304D-94E4-B1F9AB0DDC24}" type="presParOf" srcId="{974F300E-4386-5845-9047-D2E50BE5B9DF}" destId="{0EBEA1BD-8C57-A847-A4A1-BD492A397D4A}" srcOrd="23" destOrd="0" presId="urn:microsoft.com/office/officeart/2005/8/layout/cycle1"/>
    <dgm:cxn modelId="{357CA9F9-0A8F-8A4D-BA3F-D4EDA8807196}" type="presParOf" srcId="{974F300E-4386-5845-9047-D2E50BE5B9DF}" destId="{A1257670-91AA-B74E-AFCB-48382C466D43}" srcOrd="24" destOrd="0" presId="urn:microsoft.com/office/officeart/2005/8/layout/cycle1"/>
    <dgm:cxn modelId="{7BAB3381-086A-BC47-A9AB-AD653B38AE85}" type="presParOf" srcId="{974F300E-4386-5845-9047-D2E50BE5B9DF}" destId="{19DCBC3D-EF34-4444-B52C-E59D1C44CC9D}" srcOrd="25" destOrd="0" presId="urn:microsoft.com/office/officeart/2005/8/layout/cycle1"/>
    <dgm:cxn modelId="{66E5D935-9FB4-ED4B-8545-3476E0BEE08A}" type="presParOf" srcId="{974F300E-4386-5845-9047-D2E50BE5B9DF}" destId="{CDA9BE8C-41E5-BF45-BAB4-5B91BDDEFF8D}" srcOrd="26" destOrd="0" presId="urn:microsoft.com/office/officeart/2005/8/layout/cycle1"/>
    <dgm:cxn modelId="{7AA539BC-AD61-CF45-932C-54FEAD01DE9C}" type="presParOf" srcId="{974F300E-4386-5845-9047-D2E50BE5B9DF}" destId="{731680F6-F070-374C-97C4-FB0156E03231}" srcOrd="27" destOrd="0" presId="urn:microsoft.com/office/officeart/2005/8/layout/cycle1"/>
    <dgm:cxn modelId="{F5521629-31B1-8B4E-A41F-F92ADEE5DAB8}" type="presParOf" srcId="{974F300E-4386-5845-9047-D2E50BE5B9DF}" destId="{12C576B8-5B2D-B04B-98C4-29D5E499FD83}" srcOrd="28" destOrd="0" presId="urn:microsoft.com/office/officeart/2005/8/layout/cycle1"/>
    <dgm:cxn modelId="{F3387576-E56C-B047-A78B-B7619CF07DC5}" type="presParOf" srcId="{974F300E-4386-5845-9047-D2E50BE5B9DF}" destId="{C4FE94AE-AFAE-8743-9525-171FDA850E0F}" srcOrd="29" destOrd="0" presId="urn:microsoft.com/office/officeart/2005/8/layout/cycle1"/>
    <dgm:cxn modelId="{BA342F35-AC86-1B41-8BDE-C4588CECF398}" type="presParOf" srcId="{974F300E-4386-5845-9047-D2E50BE5B9DF}" destId="{FBD4D212-3E98-9843-8795-297F9EDDD657}" srcOrd="30" destOrd="0" presId="urn:microsoft.com/office/officeart/2005/8/layout/cycle1"/>
    <dgm:cxn modelId="{08260787-5945-EE42-B812-932F85A3820C}" type="presParOf" srcId="{974F300E-4386-5845-9047-D2E50BE5B9DF}" destId="{54CDBF4B-9D09-3242-A1D5-0506BD1712C5}" srcOrd="31" destOrd="0" presId="urn:microsoft.com/office/officeart/2005/8/layout/cycle1"/>
    <dgm:cxn modelId="{713AFCA1-06EF-874F-BFB0-73916FA40F6D}" type="presParOf" srcId="{974F300E-4386-5845-9047-D2E50BE5B9DF}" destId="{49452468-AA65-834B-B75D-72A0A7810E13}" srcOrd="32" destOrd="0" presId="urn:microsoft.com/office/officeart/2005/8/layout/cycle1"/>
    <dgm:cxn modelId="{A78C78BC-3DB7-F743-8286-DCDDEA76801D}" type="presParOf" srcId="{974F300E-4386-5845-9047-D2E50BE5B9DF}" destId="{B0C742D0-6463-FF41-BE88-36D0AF1ED5D5}" srcOrd="33" destOrd="0" presId="urn:microsoft.com/office/officeart/2005/8/layout/cycle1"/>
    <dgm:cxn modelId="{B72FA170-0EC0-7045-8C13-6019FBD0779B}" type="presParOf" srcId="{974F300E-4386-5845-9047-D2E50BE5B9DF}" destId="{CE064FAD-9527-C04A-986D-ADE7F29D4AAF}" srcOrd="34" destOrd="0" presId="urn:microsoft.com/office/officeart/2005/8/layout/cycle1"/>
    <dgm:cxn modelId="{C0239C2E-2EB4-C447-B187-1B960AAE1A98}"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Elul</a:t>
          </a: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BBDF2406-0C03-9246-9957-49449C035ABF}" type="presOf" srcId="{12600BCB-5734-3F4B-9543-0CB09A3EC940}" destId="{92DA8A36-05F4-4B4C-B207-6FB4CBC9688F}" srcOrd="0" destOrd="0" presId="urn:microsoft.com/office/officeart/2005/8/layout/cycle1"/>
    <dgm:cxn modelId="{70F7611B-1517-D44A-990B-A37BCB489A8F}" type="presOf" srcId="{D805A741-31F4-6D45-A082-4AD4C7B066F1}" destId="{7D368AA8-A897-6A44-B2ED-5420DBBF55CD}" srcOrd="0" destOrd="0" presId="urn:microsoft.com/office/officeart/2005/8/layout/cycle1"/>
    <dgm:cxn modelId="{E4F18824-9262-7446-B671-48105BAEF8DB}" type="presOf" srcId="{8E1255C9-F847-A440-83FF-7AA254CCB896}" destId="{974F300E-4386-5845-9047-D2E50BE5B9DF}"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2F944527-E531-AF41-ACF5-55351615EC00}" type="presOf" srcId="{C62D126D-D94F-0A45-AAB3-A4A2804A9AA5}" destId="{49452468-AA65-834B-B75D-72A0A7810E13}" srcOrd="0" destOrd="0" presId="urn:microsoft.com/office/officeart/2005/8/layout/cycle1"/>
    <dgm:cxn modelId="{75BC762A-80AA-AA45-97CB-086805139F7D}"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B83EB83B-1F76-CF48-B70A-829627A62D35}" type="presOf" srcId="{B7792F1E-795A-8A40-9AF9-CBB036406804}" destId="{0EBEA1BD-8C57-A847-A4A1-BD492A397D4A}"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C8E80749-9CA4-0649-BB57-3E7FF55EE985}" type="presOf" srcId="{931AD6AD-68AD-1F4D-802F-C6CD780A0CDB}" destId="{19DCBC3D-EF34-4444-B52C-E59D1C44CC9D}" srcOrd="0" destOrd="0" presId="urn:microsoft.com/office/officeart/2005/8/layout/cycle1"/>
    <dgm:cxn modelId="{A8B69251-68ED-2B48-9EE7-E51602285449}" type="presOf" srcId="{55E743FA-081E-B447-B4F2-DEEACC6857BC}" destId="{36444405-91CC-BC45-909E-8AE477F1EC7C}" srcOrd="0" destOrd="0" presId="urn:microsoft.com/office/officeart/2005/8/layout/cycle1"/>
    <dgm:cxn modelId="{2433F06C-9CB3-7347-9C4B-7DCEACB1691A}" type="presOf" srcId="{580AAA11-E1E4-FC4E-A546-63E521F462A7}" destId="{DAE7F6D9-575B-6C47-9F2C-6177EB4BA541}" srcOrd="0" destOrd="0" presId="urn:microsoft.com/office/officeart/2005/8/layout/cycle1"/>
    <dgm:cxn modelId="{EB3A8F75-4C15-E346-BF35-64A40C5CAAF1}" type="presOf" srcId="{610909C5-6334-264F-93E0-189A71FB6993}" destId="{54CDBF4B-9D09-3242-A1D5-0506BD1712C5}" srcOrd="0" destOrd="0" presId="urn:microsoft.com/office/officeart/2005/8/layout/cycle1"/>
    <dgm:cxn modelId="{7C83737E-1E9F-DD45-91D7-D39B4B4FE6DC}" type="presOf" srcId="{55B5CCF6-1B65-AC49-B1EC-CD09807E71EF}" destId="{76EDA6DC-5A32-7640-86D9-A3D1F65AC2D3}" srcOrd="0" destOrd="0" presId="urn:microsoft.com/office/officeart/2005/8/layout/cycle1"/>
    <dgm:cxn modelId="{F4EFBB87-E0D2-1948-A287-CDB34AB2F96F}" type="presOf" srcId="{D548EBB6-B1A8-4E4A-94F3-38AFF917AA13}" destId="{A85B6194-0CD3-0046-9C07-12EA626BEFA3}" srcOrd="0" destOrd="0" presId="urn:microsoft.com/office/officeart/2005/8/layout/cycle1"/>
    <dgm:cxn modelId="{4892208D-B8A6-AD46-801A-F201079A31BD}" type="presOf" srcId="{F73B3211-1799-3F44-92B6-7CEE57ECB2D3}" destId="{BF6C208F-01F8-574D-980A-D40F886CF760}" srcOrd="0" destOrd="0" presId="urn:microsoft.com/office/officeart/2005/8/layout/cycle1"/>
    <dgm:cxn modelId="{6063A28F-1963-6E46-A459-CB650884A79F}" type="presOf" srcId="{A9914442-2057-0542-A0EA-F935FCA28993}" destId="{B4CE740F-E5F8-1040-9068-3C0CA6A81D60}"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0DCFB191-EB71-3642-A52F-B915FDA32348}" type="presOf" srcId="{81D20D5D-F15B-B844-BCE7-07FE2E88C5B6}" destId="{2467F156-8EB3-F044-8664-8B186FD19D40}" srcOrd="0" destOrd="0" presId="urn:microsoft.com/office/officeart/2005/8/layout/cycle1"/>
    <dgm:cxn modelId="{36F83498-F8C1-8547-B216-598D0CB0BBD4}" type="presOf" srcId="{0858D728-97B0-1A41-82DA-1572CE14754F}" destId="{9BE0E30D-6CC1-3143-BC4A-4FF2C5039316}" srcOrd="0" destOrd="0" presId="urn:microsoft.com/office/officeart/2005/8/layout/cycle1"/>
    <dgm:cxn modelId="{1227CD9D-F066-354C-AD66-D5AFBB34477D}" type="presOf" srcId="{B6065800-F57E-6842-B73C-614AFBC2DE05}" destId="{2990F259-A510-7044-A15A-189FB55AE5CB}"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2B33F0A9-1082-8A46-ACCE-2C85EAF57273}" type="presOf" srcId="{591E9484-33B2-714C-AA5D-D47E80DA12F9}" destId="{CDA9BE8C-41E5-BF45-BAB4-5B91BDDEFF8D}" srcOrd="0" destOrd="0" presId="urn:microsoft.com/office/officeart/2005/8/layout/cycle1"/>
    <dgm:cxn modelId="{DDA723B1-B910-0549-9C32-0C32BCC6E893}" type="presOf" srcId="{19401D75-4FA1-2642-9C39-67D34D8AB9EC}" destId="{37E24780-EDFC-1D4D-B756-C90BE821441B}"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37E34CC4-0792-FA44-8314-84C321F0879F}" type="presOf" srcId="{CCCC52AB-CFB4-904A-B94C-E1998826B4F9}" destId="{7C0589C6-43EC-854D-966B-B0C5FE9A8192}" srcOrd="0" destOrd="0" presId="urn:microsoft.com/office/officeart/2005/8/layout/cycle1"/>
    <dgm:cxn modelId="{5BAFF9C4-4814-9B47-8E4B-2489C08BF7B3}" type="presOf" srcId="{6533DBF9-2933-D44A-B9F0-8FC24EC06F20}" destId="{C4FE94AE-AFAE-8743-9525-171FDA850E0F}"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6126B3EB-08A0-D045-8905-12B45CAD9A39}" type="presOf" srcId="{54471214-3ABC-B64E-8935-4F53AC7091F5}" destId="{2257407E-2335-6E46-9533-50F1A4869162}" srcOrd="0" destOrd="0" presId="urn:microsoft.com/office/officeart/2005/8/layout/cycle1"/>
    <dgm:cxn modelId="{AE969AF2-21BC-B64E-BC7D-7051C7D34A58}" type="presOf" srcId="{527799A3-6798-F14C-9108-A99B044124B3}" destId="{CE064FAD-9527-C04A-986D-ADE7F29D4AAF}" srcOrd="0" destOrd="0" presId="urn:microsoft.com/office/officeart/2005/8/layout/cycle1"/>
    <dgm:cxn modelId="{7C847AF4-8D05-E442-86E1-E9CBAF74DE19}" type="presOf" srcId="{63159F5F-19C4-974F-B4D9-6A8388E3A179}" destId="{DC85BF06-3190-2C49-B38C-CC01414F9567}" srcOrd="0" destOrd="0" presId="urn:microsoft.com/office/officeart/2005/8/layout/cycle1"/>
    <dgm:cxn modelId="{A58ED8F6-3E2D-CA41-AA28-FF900E708B30}" type="presOf" srcId="{D7E87DE1-03EB-D748-89C5-D76845DF9F58}" destId="{12C576B8-5B2D-B04B-98C4-29D5E499FD83}" srcOrd="0" destOrd="0" presId="urn:microsoft.com/office/officeart/2005/8/layout/cycle1"/>
    <dgm:cxn modelId="{6C2E7CBE-B7AF-F64E-B2AC-6C868AE1AB2D}" type="presParOf" srcId="{974F300E-4386-5845-9047-D2E50BE5B9DF}" destId="{BF1A72C0-4F23-214E-B2C0-EC3432C35438}" srcOrd="0" destOrd="0" presId="urn:microsoft.com/office/officeart/2005/8/layout/cycle1"/>
    <dgm:cxn modelId="{E4AD3FC7-FBEF-B24B-A2A8-C698AB5DC25C}" type="presParOf" srcId="{974F300E-4386-5845-9047-D2E50BE5B9DF}" destId="{92DA8A36-05F4-4B4C-B207-6FB4CBC9688F}" srcOrd="1" destOrd="0" presId="urn:microsoft.com/office/officeart/2005/8/layout/cycle1"/>
    <dgm:cxn modelId="{DF8C393B-B6D8-A24E-947D-46C7185FE018}" type="presParOf" srcId="{974F300E-4386-5845-9047-D2E50BE5B9DF}" destId="{2990F259-A510-7044-A15A-189FB55AE5CB}" srcOrd="2" destOrd="0" presId="urn:microsoft.com/office/officeart/2005/8/layout/cycle1"/>
    <dgm:cxn modelId="{7042E3CB-E5FA-9C4D-8B24-69A5BA97D128}" type="presParOf" srcId="{974F300E-4386-5845-9047-D2E50BE5B9DF}" destId="{A7A1548F-03D0-7F43-8C4C-631804CE4126}" srcOrd="3" destOrd="0" presId="urn:microsoft.com/office/officeart/2005/8/layout/cycle1"/>
    <dgm:cxn modelId="{275BCC55-99FF-F742-89A6-D1E06D48A121}" type="presParOf" srcId="{974F300E-4386-5845-9047-D2E50BE5B9DF}" destId="{EAEA7D1D-8D8A-4A4B-812D-D24179AFED27}" srcOrd="4" destOrd="0" presId="urn:microsoft.com/office/officeart/2005/8/layout/cycle1"/>
    <dgm:cxn modelId="{0EBD712D-6B3A-2643-BD06-6A5ECE32CD99}" type="presParOf" srcId="{974F300E-4386-5845-9047-D2E50BE5B9DF}" destId="{2257407E-2335-6E46-9533-50F1A4869162}" srcOrd="5" destOrd="0" presId="urn:microsoft.com/office/officeart/2005/8/layout/cycle1"/>
    <dgm:cxn modelId="{08BFB4EB-4EA9-4943-ACEF-7C16E0865C6F}" type="presParOf" srcId="{974F300E-4386-5845-9047-D2E50BE5B9DF}" destId="{3467B5D4-61EB-4C46-BB87-881C0920F2D1}" srcOrd="6" destOrd="0" presId="urn:microsoft.com/office/officeart/2005/8/layout/cycle1"/>
    <dgm:cxn modelId="{86306E39-97CF-2E4C-B5B6-AE3E5507417F}" type="presParOf" srcId="{974F300E-4386-5845-9047-D2E50BE5B9DF}" destId="{2467F156-8EB3-F044-8664-8B186FD19D40}" srcOrd="7" destOrd="0" presId="urn:microsoft.com/office/officeart/2005/8/layout/cycle1"/>
    <dgm:cxn modelId="{B087DEDC-98E8-214F-8CBB-1D78F25D2E56}" type="presParOf" srcId="{974F300E-4386-5845-9047-D2E50BE5B9DF}" destId="{DC85BF06-3190-2C49-B38C-CC01414F9567}" srcOrd="8" destOrd="0" presId="urn:microsoft.com/office/officeart/2005/8/layout/cycle1"/>
    <dgm:cxn modelId="{61B3EC4A-3DD9-7E45-A216-B596CBBC8F25}" type="presParOf" srcId="{974F300E-4386-5845-9047-D2E50BE5B9DF}" destId="{818521AB-CB19-3245-AC47-32330EC1D05A}" srcOrd="9" destOrd="0" presId="urn:microsoft.com/office/officeart/2005/8/layout/cycle1"/>
    <dgm:cxn modelId="{4A072AF5-4190-FC4A-B3D8-3F2DBEC110DC}" type="presParOf" srcId="{974F300E-4386-5845-9047-D2E50BE5B9DF}" destId="{A85B6194-0CD3-0046-9C07-12EA626BEFA3}" srcOrd="10" destOrd="0" presId="urn:microsoft.com/office/officeart/2005/8/layout/cycle1"/>
    <dgm:cxn modelId="{08725B47-9EA8-DF4C-B381-A5BE7C12452C}" type="presParOf" srcId="{974F300E-4386-5845-9047-D2E50BE5B9DF}" destId="{76EDA6DC-5A32-7640-86D9-A3D1F65AC2D3}" srcOrd="11" destOrd="0" presId="urn:microsoft.com/office/officeart/2005/8/layout/cycle1"/>
    <dgm:cxn modelId="{814B94CF-B6D1-674A-85BB-393172EC7E53}" type="presParOf" srcId="{974F300E-4386-5845-9047-D2E50BE5B9DF}" destId="{5FEB966B-5E78-494C-B5A1-6F18B3A362B7}" srcOrd="12" destOrd="0" presId="urn:microsoft.com/office/officeart/2005/8/layout/cycle1"/>
    <dgm:cxn modelId="{CA12DADE-AE30-3C4B-829D-7CB1D960EF3F}" type="presParOf" srcId="{974F300E-4386-5845-9047-D2E50BE5B9DF}" destId="{9BE0E30D-6CC1-3143-BC4A-4FF2C5039316}" srcOrd="13" destOrd="0" presId="urn:microsoft.com/office/officeart/2005/8/layout/cycle1"/>
    <dgm:cxn modelId="{5267F10A-E0D6-834D-8645-22B2C73F8F59}" type="presParOf" srcId="{974F300E-4386-5845-9047-D2E50BE5B9DF}" destId="{37E24780-EDFC-1D4D-B756-C90BE821441B}" srcOrd="14" destOrd="0" presId="urn:microsoft.com/office/officeart/2005/8/layout/cycle1"/>
    <dgm:cxn modelId="{684FD4FD-1B0D-3D4F-950D-0DAFB480B314}" type="presParOf" srcId="{974F300E-4386-5845-9047-D2E50BE5B9DF}" destId="{788B510C-5C6F-7E4F-BD2A-4B0F37349509}" srcOrd="15" destOrd="0" presId="urn:microsoft.com/office/officeart/2005/8/layout/cycle1"/>
    <dgm:cxn modelId="{74ACDA6A-A3A7-E145-8696-AB21E502ED95}" type="presParOf" srcId="{974F300E-4386-5845-9047-D2E50BE5B9DF}" destId="{BF6C208F-01F8-574D-980A-D40F886CF760}" srcOrd="16" destOrd="0" presId="urn:microsoft.com/office/officeart/2005/8/layout/cycle1"/>
    <dgm:cxn modelId="{2099D646-3D12-1940-B622-8359D994F58A}" type="presParOf" srcId="{974F300E-4386-5845-9047-D2E50BE5B9DF}" destId="{DAE7F6D9-575B-6C47-9F2C-6177EB4BA541}" srcOrd="17" destOrd="0" presId="urn:microsoft.com/office/officeart/2005/8/layout/cycle1"/>
    <dgm:cxn modelId="{818A88E8-3834-0044-A7ED-4A5D56058839}" type="presParOf" srcId="{974F300E-4386-5845-9047-D2E50BE5B9DF}" destId="{3AD74439-13B4-6B4C-A74C-96BE28333D49}" srcOrd="18" destOrd="0" presId="urn:microsoft.com/office/officeart/2005/8/layout/cycle1"/>
    <dgm:cxn modelId="{6DC13FB5-A38C-6C45-BD9F-41FB43B838E5}" type="presParOf" srcId="{974F300E-4386-5845-9047-D2E50BE5B9DF}" destId="{B4CE740F-E5F8-1040-9068-3C0CA6A81D60}" srcOrd="19" destOrd="0" presId="urn:microsoft.com/office/officeart/2005/8/layout/cycle1"/>
    <dgm:cxn modelId="{D85E419A-6671-624C-A028-9D40A85B7402}" type="presParOf" srcId="{974F300E-4386-5845-9047-D2E50BE5B9DF}" destId="{7D368AA8-A897-6A44-B2ED-5420DBBF55CD}" srcOrd="20" destOrd="0" presId="urn:microsoft.com/office/officeart/2005/8/layout/cycle1"/>
    <dgm:cxn modelId="{0842936F-B7F1-2545-A10A-91540B6338DA}" type="presParOf" srcId="{974F300E-4386-5845-9047-D2E50BE5B9DF}" destId="{256A8A82-B1CB-EF43-AB66-A3D1C8A54B59}" srcOrd="21" destOrd="0" presId="urn:microsoft.com/office/officeart/2005/8/layout/cycle1"/>
    <dgm:cxn modelId="{9DF483BE-B6CD-6042-A7BC-F9D5F360595A}" type="presParOf" srcId="{974F300E-4386-5845-9047-D2E50BE5B9DF}" destId="{36444405-91CC-BC45-909E-8AE477F1EC7C}" srcOrd="22" destOrd="0" presId="urn:microsoft.com/office/officeart/2005/8/layout/cycle1"/>
    <dgm:cxn modelId="{0CA9F840-9E02-1344-84BA-63A0A3B0B4A6}" type="presParOf" srcId="{974F300E-4386-5845-9047-D2E50BE5B9DF}" destId="{0EBEA1BD-8C57-A847-A4A1-BD492A397D4A}" srcOrd="23" destOrd="0" presId="urn:microsoft.com/office/officeart/2005/8/layout/cycle1"/>
    <dgm:cxn modelId="{ABE7CA5A-FB7D-7B42-A44C-3F4802576578}" type="presParOf" srcId="{974F300E-4386-5845-9047-D2E50BE5B9DF}" destId="{A1257670-91AA-B74E-AFCB-48382C466D43}" srcOrd="24" destOrd="0" presId="urn:microsoft.com/office/officeart/2005/8/layout/cycle1"/>
    <dgm:cxn modelId="{F507AA22-AD73-0448-AC48-73D304DC3987}" type="presParOf" srcId="{974F300E-4386-5845-9047-D2E50BE5B9DF}" destId="{19DCBC3D-EF34-4444-B52C-E59D1C44CC9D}" srcOrd="25" destOrd="0" presId="urn:microsoft.com/office/officeart/2005/8/layout/cycle1"/>
    <dgm:cxn modelId="{7B99BAB2-66CF-1046-8F32-613627FA5FA4}" type="presParOf" srcId="{974F300E-4386-5845-9047-D2E50BE5B9DF}" destId="{CDA9BE8C-41E5-BF45-BAB4-5B91BDDEFF8D}" srcOrd="26" destOrd="0" presId="urn:microsoft.com/office/officeart/2005/8/layout/cycle1"/>
    <dgm:cxn modelId="{BFCECFDF-37E8-A943-B84E-C39780D2641F}" type="presParOf" srcId="{974F300E-4386-5845-9047-D2E50BE5B9DF}" destId="{731680F6-F070-374C-97C4-FB0156E03231}" srcOrd="27" destOrd="0" presId="urn:microsoft.com/office/officeart/2005/8/layout/cycle1"/>
    <dgm:cxn modelId="{4D3D366F-4BFC-A84F-A0EB-9BB6100E93DA}" type="presParOf" srcId="{974F300E-4386-5845-9047-D2E50BE5B9DF}" destId="{12C576B8-5B2D-B04B-98C4-29D5E499FD83}" srcOrd="28" destOrd="0" presId="urn:microsoft.com/office/officeart/2005/8/layout/cycle1"/>
    <dgm:cxn modelId="{2F683E78-8E17-7649-8414-B3589BFB1602}" type="presParOf" srcId="{974F300E-4386-5845-9047-D2E50BE5B9DF}" destId="{C4FE94AE-AFAE-8743-9525-171FDA850E0F}" srcOrd="29" destOrd="0" presId="urn:microsoft.com/office/officeart/2005/8/layout/cycle1"/>
    <dgm:cxn modelId="{97C38DC9-6D59-7049-8A89-D864214E808C}" type="presParOf" srcId="{974F300E-4386-5845-9047-D2E50BE5B9DF}" destId="{FBD4D212-3E98-9843-8795-297F9EDDD657}" srcOrd="30" destOrd="0" presId="urn:microsoft.com/office/officeart/2005/8/layout/cycle1"/>
    <dgm:cxn modelId="{6E92DDEA-8D1C-CE4C-B992-4E052CA1D321}" type="presParOf" srcId="{974F300E-4386-5845-9047-D2E50BE5B9DF}" destId="{54CDBF4B-9D09-3242-A1D5-0506BD1712C5}" srcOrd="31" destOrd="0" presId="urn:microsoft.com/office/officeart/2005/8/layout/cycle1"/>
    <dgm:cxn modelId="{1E244765-5EF9-4E4C-92B1-180F4A376721}" type="presParOf" srcId="{974F300E-4386-5845-9047-D2E50BE5B9DF}" destId="{49452468-AA65-834B-B75D-72A0A7810E13}" srcOrd="32" destOrd="0" presId="urn:microsoft.com/office/officeart/2005/8/layout/cycle1"/>
    <dgm:cxn modelId="{31C691D6-81E8-0642-AEEE-7D87017785AC}" type="presParOf" srcId="{974F300E-4386-5845-9047-D2E50BE5B9DF}" destId="{B0C742D0-6463-FF41-BE88-36D0AF1ED5D5}" srcOrd="33" destOrd="0" presId="urn:microsoft.com/office/officeart/2005/8/layout/cycle1"/>
    <dgm:cxn modelId="{0DA0BE7A-1D43-D24C-93B3-D41B233777EB}" type="presParOf" srcId="{974F300E-4386-5845-9047-D2E50BE5B9DF}" destId="{CE064FAD-9527-C04A-986D-ADE7F29D4AAF}" srcOrd="34" destOrd="0" presId="urn:microsoft.com/office/officeart/2005/8/layout/cycle1"/>
    <dgm:cxn modelId="{E2F99CBD-B927-744E-A0A8-BBD1B9A263A2}"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Elul</a:t>
          </a: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DC14C10-A2BA-9A44-B204-4C79D598D75F}" type="presOf" srcId="{D548EBB6-B1A8-4E4A-94F3-38AFF917AA13}" destId="{A85B6194-0CD3-0046-9C07-12EA626BEFA3}"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BB96BD25-954F-8F49-9494-FFDAAFB2F698}" type="presOf" srcId="{CCCC52AB-CFB4-904A-B94C-E1998826B4F9}" destId="{7C0589C6-43EC-854D-966B-B0C5FE9A819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DD003638-746D-8447-B272-06333245AFF4}" type="presOf" srcId="{19401D75-4FA1-2642-9C39-67D34D8AB9EC}" destId="{37E24780-EDFC-1D4D-B756-C90BE821441B}" srcOrd="0" destOrd="0" presId="urn:microsoft.com/office/officeart/2005/8/layout/cycle1"/>
    <dgm:cxn modelId="{26332D39-5DF5-634A-83F1-38BBCA8B811D}" type="presOf" srcId="{8E1255C9-F847-A440-83FF-7AA254CCB896}" destId="{974F300E-4386-5845-9047-D2E50BE5B9DF}"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9FA98947-3CD8-5545-B55F-7C6AED5952F4}" type="presOf" srcId="{55E743FA-081E-B447-B4F2-DEEACC6857BC}" destId="{36444405-91CC-BC45-909E-8AE477F1EC7C}"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D513BD54-57EE-644F-9DED-65E977E8DDA1}" type="presOf" srcId="{D805A741-31F4-6D45-A082-4AD4C7B066F1}" destId="{7D368AA8-A897-6A44-B2ED-5420DBBF55CD}" srcOrd="0" destOrd="0" presId="urn:microsoft.com/office/officeart/2005/8/layout/cycle1"/>
    <dgm:cxn modelId="{3B84EA59-A727-B940-87F1-13C3D1FF2ECC}" type="presOf" srcId="{A9914442-2057-0542-A0EA-F935FCA28993}" destId="{B4CE740F-E5F8-1040-9068-3C0CA6A81D60}" srcOrd="0" destOrd="0" presId="urn:microsoft.com/office/officeart/2005/8/layout/cycle1"/>
    <dgm:cxn modelId="{4A57775E-237C-0D49-B727-FF1471235204}" type="presOf" srcId="{55B5CCF6-1B65-AC49-B1EC-CD09807E71EF}" destId="{76EDA6DC-5A32-7640-86D9-A3D1F65AC2D3}" srcOrd="0" destOrd="0" presId="urn:microsoft.com/office/officeart/2005/8/layout/cycle1"/>
    <dgm:cxn modelId="{7DE3ED66-4765-BC41-81E9-8A11FF5F54F1}" type="presOf" srcId="{0858D728-97B0-1A41-82DA-1572CE14754F}" destId="{9BE0E30D-6CC1-3143-BC4A-4FF2C5039316}" srcOrd="0" destOrd="0" presId="urn:microsoft.com/office/officeart/2005/8/layout/cycle1"/>
    <dgm:cxn modelId="{EFD19B68-8011-494B-9F92-B01A5143F8F2}" type="presOf" srcId="{325DB5A0-FE7A-8245-9663-7B515E4DF4C8}" destId="{EAEA7D1D-8D8A-4A4B-812D-D24179AFED27}" srcOrd="0" destOrd="0" presId="urn:microsoft.com/office/officeart/2005/8/layout/cycle1"/>
    <dgm:cxn modelId="{D37B2772-2ADB-E04D-9119-254B938C4A30}" type="presOf" srcId="{591E9484-33B2-714C-AA5D-D47E80DA12F9}" destId="{CDA9BE8C-41E5-BF45-BAB4-5B91BDDEFF8D}" srcOrd="0" destOrd="0" presId="urn:microsoft.com/office/officeart/2005/8/layout/cycle1"/>
    <dgm:cxn modelId="{AEE23373-4BC7-C64E-9E57-B912A3B8C7B1}" type="presOf" srcId="{81D20D5D-F15B-B844-BCE7-07FE2E88C5B6}" destId="{2467F156-8EB3-F044-8664-8B186FD19D40}" srcOrd="0" destOrd="0" presId="urn:microsoft.com/office/officeart/2005/8/layout/cycle1"/>
    <dgm:cxn modelId="{47D0F575-7995-A347-9BB6-0D2D302DB54F}" type="presOf" srcId="{C62D126D-D94F-0A45-AAB3-A4A2804A9AA5}" destId="{49452468-AA65-834B-B75D-72A0A7810E13}" srcOrd="0" destOrd="0" presId="urn:microsoft.com/office/officeart/2005/8/layout/cycle1"/>
    <dgm:cxn modelId="{FA782A82-D318-BC46-B041-5FB9A75BED97}" type="presOf" srcId="{B6065800-F57E-6842-B73C-614AFBC2DE05}" destId="{2990F259-A510-7044-A15A-189FB55AE5CB}" srcOrd="0" destOrd="0" presId="urn:microsoft.com/office/officeart/2005/8/layout/cycle1"/>
    <dgm:cxn modelId="{BB198688-70F1-B747-9449-B1A784946CF8}" type="presOf" srcId="{6533DBF9-2933-D44A-B9F0-8FC24EC06F20}" destId="{C4FE94AE-AFAE-8743-9525-171FDA850E0F}" srcOrd="0" destOrd="0" presId="urn:microsoft.com/office/officeart/2005/8/layout/cycle1"/>
    <dgm:cxn modelId="{8605E789-9D06-DD4A-83E0-14A7FB22EBA5}" type="presOf" srcId="{12600BCB-5734-3F4B-9543-0CB09A3EC940}" destId="{92DA8A36-05F4-4B4C-B207-6FB4CBC9688F}" srcOrd="0" destOrd="0" presId="urn:microsoft.com/office/officeart/2005/8/layout/cycle1"/>
    <dgm:cxn modelId="{E0FF818C-CFF6-BB46-B608-5AB3FF4AB862}" type="presOf" srcId="{63159F5F-19C4-974F-B4D9-6A8388E3A179}" destId="{DC85BF06-3190-2C49-B38C-CC01414F9567}"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8497C1A4-2015-AB45-995E-961D2E06ED83}" type="presOf" srcId="{F73B3211-1799-3F44-92B6-7CEE57ECB2D3}" destId="{BF6C208F-01F8-574D-980A-D40F886CF760}"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79CB59A9-926B-8644-AB38-A71F5928341B}" type="presOf" srcId="{580AAA11-E1E4-FC4E-A546-63E521F462A7}" destId="{DAE7F6D9-575B-6C47-9F2C-6177EB4BA541}" srcOrd="0" destOrd="0" presId="urn:microsoft.com/office/officeart/2005/8/layout/cycle1"/>
    <dgm:cxn modelId="{1F2103AA-1D0F-DE48-870C-C2E76D81DE98}" type="presOf" srcId="{B7792F1E-795A-8A40-9AF9-CBB036406804}" destId="{0EBEA1BD-8C57-A847-A4A1-BD492A397D4A}"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8C7ECDDA-5A2A-974E-9D1C-FBB27AF81B97}" type="presOf" srcId="{931AD6AD-68AD-1F4D-802F-C6CD780A0CDB}" destId="{19DCBC3D-EF34-4444-B52C-E59D1C44CC9D}"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351988E3-BA4D-6543-A7A3-2EE38E47D9CF}" type="presOf" srcId="{54471214-3ABC-B64E-8935-4F53AC7091F5}" destId="{2257407E-2335-6E46-9533-50F1A4869162}" srcOrd="0" destOrd="0" presId="urn:microsoft.com/office/officeart/2005/8/layout/cycle1"/>
    <dgm:cxn modelId="{727057EB-C824-994F-AD65-219332C46D7A}" type="presOf" srcId="{610909C5-6334-264F-93E0-189A71FB6993}" destId="{54CDBF4B-9D09-3242-A1D5-0506BD1712C5}" srcOrd="0" destOrd="0" presId="urn:microsoft.com/office/officeart/2005/8/layout/cycle1"/>
    <dgm:cxn modelId="{402074EB-A711-8B4F-87F2-6E67D23E4983}" type="presOf" srcId="{D7E87DE1-03EB-D748-89C5-D76845DF9F58}" destId="{12C576B8-5B2D-B04B-98C4-29D5E499FD83}" srcOrd="0" destOrd="0" presId="urn:microsoft.com/office/officeart/2005/8/layout/cycle1"/>
    <dgm:cxn modelId="{E4B96CF8-D4A4-B44B-94B0-3FDEA12A6B5C}" type="presOf" srcId="{527799A3-6798-F14C-9108-A99B044124B3}" destId="{CE064FAD-9527-C04A-986D-ADE7F29D4AAF}" srcOrd="0" destOrd="0" presId="urn:microsoft.com/office/officeart/2005/8/layout/cycle1"/>
    <dgm:cxn modelId="{070A0F8C-9E78-7D40-A142-BDADE882105B}" type="presParOf" srcId="{974F300E-4386-5845-9047-D2E50BE5B9DF}" destId="{BF1A72C0-4F23-214E-B2C0-EC3432C35438}" srcOrd="0" destOrd="0" presId="urn:microsoft.com/office/officeart/2005/8/layout/cycle1"/>
    <dgm:cxn modelId="{35EB00AB-BB7D-0840-9501-0AFEEFCD0E89}" type="presParOf" srcId="{974F300E-4386-5845-9047-D2E50BE5B9DF}" destId="{92DA8A36-05F4-4B4C-B207-6FB4CBC9688F}" srcOrd="1" destOrd="0" presId="urn:microsoft.com/office/officeart/2005/8/layout/cycle1"/>
    <dgm:cxn modelId="{9C3C46E9-DDA6-F34E-B277-B2B3F64F32FE}" type="presParOf" srcId="{974F300E-4386-5845-9047-D2E50BE5B9DF}" destId="{2990F259-A510-7044-A15A-189FB55AE5CB}" srcOrd="2" destOrd="0" presId="urn:microsoft.com/office/officeart/2005/8/layout/cycle1"/>
    <dgm:cxn modelId="{CF94DE92-11D0-064B-92F7-8E6560F1899C}" type="presParOf" srcId="{974F300E-4386-5845-9047-D2E50BE5B9DF}" destId="{A7A1548F-03D0-7F43-8C4C-631804CE4126}" srcOrd="3" destOrd="0" presId="urn:microsoft.com/office/officeart/2005/8/layout/cycle1"/>
    <dgm:cxn modelId="{62D87920-51F8-9A42-A6DC-572E1AA1AAF4}" type="presParOf" srcId="{974F300E-4386-5845-9047-D2E50BE5B9DF}" destId="{EAEA7D1D-8D8A-4A4B-812D-D24179AFED27}" srcOrd="4" destOrd="0" presId="urn:microsoft.com/office/officeart/2005/8/layout/cycle1"/>
    <dgm:cxn modelId="{D714C1BC-4394-5441-9387-875E60756BEC}" type="presParOf" srcId="{974F300E-4386-5845-9047-D2E50BE5B9DF}" destId="{2257407E-2335-6E46-9533-50F1A4869162}" srcOrd="5" destOrd="0" presId="urn:microsoft.com/office/officeart/2005/8/layout/cycle1"/>
    <dgm:cxn modelId="{FD51CA33-BDE7-9744-96AF-9B82C16414D7}" type="presParOf" srcId="{974F300E-4386-5845-9047-D2E50BE5B9DF}" destId="{3467B5D4-61EB-4C46-BB87-881C0920F2D1}" srcOrd="6" destOrd="0" presId="urn:microsoft.com/office/officeart/2005/8/layout/cycle1"/>
    <dgm:cxn modelId="{B1EF2ACE-5C07-E344-A3C1-25137BEF002C}" type="presParOf" srcId="{974F300E-4386-5845-9047-D2E50BE5B9DF}" destId="{2467F156-8EB3-F044-8664-8B186FD19D40}" srcOrd="7" destOrd="0" presId="urn:microsoft.com/office/officeart/2005/8/layout/cycle1"/>
    <dgm:cxn modelId="{6DE63EED-F370-A14D-9CE5-AF2D37CF3D1F}" type="presParOf" srcId="{974F300E-4386-5845-9047-D2E50BE5B9DF}" destId="{DC85BF06-3190-2C49-B38C-CC01414F9567}" srcOrd="8" destOrd="0" presId="urn:microsoft.com/office/officeart/2005/8/layout/cycle1"/>
    <dgm:cxn modelId="{9F726FA3-ADD8-0141-B843-0E180FF853BB}" type="presParOf" srcId="{974F300E-4386-5845-9047-D2E50BE5B9DF}" destId="{818521AB-CB19-3245-AC47-32330EC1D05A}" srcOrd="9" destOrd="0" presId="urn:microsoft.com/office/officeart/2005/8/layout/cycle1"/>
    <dgm:cxn modelId="{E4808E56-3229-8E4D-9C1E-C3E899826BB7}" type="presParOf" srcId="{974F300E-4386-5845-9047-D2E50BE5B9DF}" destId="{A85B6194-0CD3-0046-9C07-12EA626BEFA3}" srcOrd="10" destOrd="0" presId="urn:microsoft.com/office/officeart/2005/8/layout/cycle1"/>
    <dgm:cxn modelId="{00BE7E39-3889-204E-9519-394AE8F415B5}" type="presParOf" srcId="{974F300E-4386-5845-9047-D2E50BE5B9DF}" destId="{76EDA6DC-5A32-7640-86D9-A3D1F65AC2D3}" srcOrd="11" destOrd="0" presId="urn:microsoft.com/office/officeart/2005/8/layout/cycle1"/>
    <dgm:cxn modelId="{3906879F-403E-2C40-A625-6AC150F48281}" type="presParOf" srcId="{974F300E-4386-5845-9047-D2E50BE5B9DF}" destId="{5FEB966B-5E78-494C-B5A1-6F18B3A362B7}" srcOrd="12" destOrd="0" presId="urn:microsoft.com/office/officeart/2005/8/layout/cycle1"/>
    <dgm:cxn modelId="{B3EC64AA-172C-534D-8C60-212C0DFEBB12}" type="presParOf" srcId="{974F300E-4386-5845-9047-D2E50BE5B9DF}" destId="{9BE0E30D-6CC1-3143-BC4A-4FF2C5039316}" srcOrd="13" destOrd="0" presId="urn:microsoft.com/office/officeart/2005/8/layout/cycle1"/>
    <dgm:cxn modelId="{73CD49E3-1BDB-A44D-B3EB-6572EC978103}" type="presParOf" srcId="{974F300E-4386-5845-9047-D2E50BE5B9DF}" destId="{37E24780-EDFC-1D4D-B756-C90BE821441B}" srcOrd="14" destOrd="0" presId="urn:microsoft.com/office/officeart/2005/8/layout/cycle1"/>
    <dgm:cxn modelId="{BC3D7236-39BF-3F47-817E-FA37834CF3DA}" type="presParOf" srcId="{974F300E-4386-5845-9047-D2E50BE5B9DF}" destId="{788B510C-5C6F-7E4F-BD2A-4B0F37349509}" srcOrd="15" destOrd="0" presId="urn:microsoft.com/office/officeart/2005/8/layout/cycle1"/>
    <dgm:cxn modelId="{891ACE34-69B0-A145-A1B3-77FB8FFC0930}" type="presParOf" srcId="{974F300E-4386-5845-9047-D2E50BE5B9DF}" destId="{BF6C208F-01F8-574D-980A-D40F886CF760}" srcOrd="16" destOrd="0" presId="urn:microsoft.com/office/officeart/2005/8/layout/cycle1"/>
    <dgm:cxn modelId="{BA4B95B2-02EB-D346-8FDC-681935A59F27}" type="presParOf" srcId="{974F300E-4386-5845-9047-D2E50BE5B9DF}" destId="{DAE7F6D9-575B-6C47-9F2C-6177EB4BA541}" srcOrd="17" destOrd="0" presId="urn:microsoft.com/office/officeart/2005/8/layout/cycle1"/>
    <dgm:cxn modelId="{9D370016-F172-C246-BAF4-9437AF53A4CD}" type="presParOf" srcId="{974F300E-4386-5845-9047-D2E50BE5B9DF}" destId="{3AD74439-13B4-6B4C-A74C-96BE28333D49}" srcOrd="18" destOrd="0" presId="urn:microsoft.com/office/officeart/2005/8/layout/cycle1"/>
    <dgm:cxn modelId="{7A2D32DF-467A-5A46-8B3C-178DEF0F1E4A}" type="presParOf" srcId="{974F300E-4386-5845-9047-D2E50BE5B9DF}" destId="{B4CE740F-E5F8-1040-9068-3C0CA6A81D60}" srcOrd="19" destOrd="0" presId="urn:microsoft.com/office/officeart/2005/8/layout/cycle1"/>
    <dgm:cxn modelId="{967ED1A1-3E6C-034B-8999-44B71F631224}" type="presParOf" srcId="{974F300E-4386-5845-9047-D2E50BE5B9DF}" destId="{7D368AA8-A897-6A44-B2ED-5420DBBF55CD}" srcOrd="20" destOrd="0" presId="urn:microsoft.com/office/officeart/2005/8/layout/cycle1"/>
    <dgm:cxn modelId="{BC7246C5-23A1-CA41-9FB8-804CFDD20F49}" type="presParOf" srcId="{974F300E-4386-5845-9047-D2E50BE5B9DF}" destId="{256A8A82-B1CB-EF43-AB66-A3D1C8A54B59}" srcOrd="21" destOrd="0" presId="urn:microsoft.com/office/officeart/2005/8/layout/cycle1"/>
    <dgm:cxn modelId="{735B1EEF-7191-C348-804F-1CC1CBC2CC56}" type="presParOf" srcId="{974F300E-4386-5845-9047-D2E50BE5B9DF}" destId="{36444405-91CC-BC45-909E-8AE477F1EC7C}" srcOrd="22" destOrd="0" presId="urn:microsoft.com/office/officeart/2005/8/layout/cycle1"/>
    <dgm:cxn modelId="{24F93287-6E2F-0E49-81EF-02A8762DE88D}" type="presParOf" srcId="{974F300E-4386-5845-9047-D2E50BE5B9DF}" destId="{0EBEA1BD-8C57-A847-A4A1-BD492A397D4A}" srcOrd="23" destOrd="0" presId="urn:microsoft.com/office/officeart/2005/8/layout/cycle1"/>
    <dgm:cxn modelId="{AF628FB4-D34B-9D46-92EE-ABB9F5BDA7A7}" type="presParOf" srcId="{974F300E-4386-5845-9047-D2E50BE5B9DF}" destId="{A1257670-91AA-B74E-AFCB-48382C466D43}" srcOrd="24" destOrd="0" presId="urn:microsoft.com/office/officeart/2005/8/layout/cycle1"/>
    <dgm:cxn modelId="{000F456D-5EB1-D94D-8D2F-8BE81ED0A6D0}" type="presParOf" srcId="{974F300E-4386-5845-9047-D2E50BE5B9DF}" destId="{19DCBC3D-EF34-4444-B52C-E59D1C44CC9D}" srcOrd="25" destOrd="0" presId="urn:microsoft.com/office/officeart/2005/8/layout/cycle1"/>
    <dgm:cxn modelId="{47A27181-0933-6347-9AFA-94EB7B810CD8}" type="presParOf" srcId="{974F300E-4386-5845-9047-D2E50BE5B9DF}" destId="{CDA9BE8C-41E5-BF45-BAB4-5B91BDDEFF8D}" srcOrd="26" destOrd="0" presId="urn:microsoft.com/office/officeart/2005/8/layout/cycle1"/>
    <dgm:cxn modelId="{0CA4CAF5-3AF8-CE43-9522-A0A89991E56A}" type="presParOf" srcId="{974F300E-4386-5845-9047-D2E50BE5B9DF}" destId="{731680F6-F070-374C-97C4-FB0156E03231}" srcOrd="27" destOrd="0" presId="urn:microsoft.com/office/officeart/2005/8/layout/cycle1"/>
    <dgm:cxn modelId="{3AE58686-4974-FD49-91C9-57FDA9E093DB}" type="presParOf" srcId="{974F300E-4386-5845-9047-D2E50BE5B9DF}" destId="{12C576B8-5B2D-B04B-98C4-29D5E499FD83}" srcOrd="28" destOrd="0" presId="urn:microsoft.com/office/officeart/2005/8/layout/cycle1"/>
    <dgm:cxn modelId="{1DCFAB23-C5D8-8D4E-93A9-D234A520977C}" type="presParOf" srcId="{974F300E-4386-5845-9047-D2E50BE5B9DF}" destId="{C4FE94AE-AFAE-8743-9525-171FDA850E0F}" srcOrd="29" destOrd="0" presId="urn:microsoft.com/office/officeart/2005/8/layout/cycle1"/>
    <dgm:cxn modelId="{56B7D99B-E3CC-2847-AC51-F425DC62669C}" type="presParOf" srcId="{974F300E-4386-5845-9047-D2E50BE5B9DF}" destId="{FBD4D212-3E98-9843-8795-297F9EDDD657}" srcOrd="30" destOrd="0" presId="urn:microsoft.com/office/officeart/2005/8/layout/cycle1"/>
    <dgm:cxn modelId="{3D756D83-5ADB-3D4B-A032-C70DD90AD18D}" type="presParOf" srcId="{974F300E-4386-5845-9047-D2E50BE5B9DF}" destId="{54CDBF4B-9D09-3242-A1D5-0506BD1712C5}" srcOrd="31" destOrd="0" presId="urn:microsoft.com/office/officeart/2005/8/layout/cycle1"/>
    <dgm:cxn modelId="{DA98EBC3-8D76-744A-912E-93EDC9B7937F}" type="presParOf" srcId="{974F300E-4386-5845-9047-D2E50BE5B9DF}" destId="{49452468-AA65-834B-B75D-72A0A7810E13}" srcOrd="32" destOrd="0" presId="urn:microsoft.com/office/officeart/2005/8/layout/cycle1"/>
    <dgm:cxn modelId="{5B7A5CAE-9381-B94C-848A-86F79E58FF3F}" type="presParOf" srcId="{974F300E-4386-5845-9047-D2E50BE5B9DF}" destId="{B0C742D0-6463-FF41-BE88-36D0AF1ED5D5}" srcOrd="33" destOrd="0" presId="urn:microsoft.com/office/officeart/2005/8/layout/cycle1"/>
    <dgm:cxn modelId="{0A6E4DEE-DC79-464B-95EF-9A6EFCA1F8AF}" type="presParOf" srcId="{974F300E-4386-5845-9047-D2E50BE5B9DF}" destId="{CE064FAD-9527-C04A-986D-ADE7F29D4AAF}" srcOrd="34" destOrd="0" presId="urn:microsoft.com/office/officeart/2005/8/layout/cycle1"/>
    <dgm:cxn modelId="{28EDCFE2-EA13-BF46-A086-6F9437AE85DF}"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FCE17A09-1091-2748-A1F0-0D7F891777EF}" type="presOf" srcId="{54471214-3ABC-B64E-8935-4F53AC7091F5}" destId="{2257407E-2335-6E46-9533-50F1A4869162}" srcOrd="0" destOrd="0" presId="urn:microsoft.com/office/officeart/2005/8/layout/cycle1"/>
    <dgm:cxn modelId="{84CCE60A-6DC5-8F4E-9AEA-87A16131D803}" type="presOf" srcId="{C62D126D-D94F-0A45-AAB3-A4A2804A9AA5}" destId="{49452468-AA65-834B-B75D-72A0A7810E13}" srcOrd="0" destOrd="0" presId="urn:microsoft.com/office/officeart/2005/8/layout/cycle1"/>
    <dgm:cxn modelId="{D619BE18-FF93-8E45-B228-EE39AF8C44B2}" type="presOf" srcId="{0858D728-97B0-1A41-82DA-1572CE14754F}" destId="{9BE0E30D-6CC1-3143-BC4A-4FF2C5039316}" srcOrd="0" destOrd="0" presId="urn:microsoft.com/office/officeart/2005/8/layout/cycle1"/>
    <dgm:cxn modelId="{F136621B-3873-C749-AB6B-A2874650F05A}" type="presOf" srcId="{580AAA11-E1E4-FC4E-A546-63E521F462A7}" destId="{DAE7F6D9-575B-6C47-9F2C-6177EB4BA541}" srcOrd="0" destOrd="0" presId="urn:microsoft.com/office/officeart/2005/8/layout/cycle1"/>
    <dgm:cxn modelId="{FF31631D-40DE-1A4E-925B-A31AE98167A3}" type="presOf" srcId="{610909C5-6334-264F-93E0-189A71FB6993}" destId="{54CDBF4B-9D09-3242-A1D5-0506BD1712C5}" srcOrd="0" destOrd="0" presId="urn:microsoft.com/office/officeart/2005/8/layout/cycle1"/>
    <dgm:cxn modelId="{4E3DEA23-789D-284D-8F51-F9617B1C3BEC}" type="presOf" srcId="{B7792F1E-795A-8A40-9AF9-CBB036406804}" destId="{0EBEA1BD-8C57-A847-A4A1-BD492A397D4A}"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1FAEE22F-DE9A-A94C-8700-4E9202B19421}" type="presOf" srcId="{D7E87DE1-03EB-D748-89C5-D76845DF9F58}" destId="{12C576B8-5B2D-B04B-98C4-29D5E499FD83}"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0FCA7943-EE70-7748-AF8B-2296A7F2F195}" type="presOf" srcId="{8E1255C9-F847-A440-83FF-7AA254CCB896}" destId="{974F300E-4386-5845-9047-D2E50BE5B9DF}"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7B370D4C-D7D0-E042-BDEA-6370B53CFE5D}" type="presOf" srcId="{55E743FA-081E-B447-B4F2-DEEACC6857BC}" destId="{36444405-91CC-BC45-909E-8AE477F1EC7C}" srcOrd="0" destOrd="0" presId="urn:microsoft.com/office/officeart/2005/8/layout/cycle1"/>
    <dgm:cxn modelId="{74A0D64D-2E27-5C49-A7F4-355193F9EB26}" type="presOf" srcId="{527799A3-6798-F14C-9108-A99B044124B3}" destId="{CE064FAD-9527-C04A-986D-ADE7F29D4AAF}" srcOrd="0" destOrd="0" presId="urn:microsoft.com/office/officeart/2005/8/layout/cycle1"/>
    <dgm:cxn modelId="{BD14F34D-332D-6041-B2C7-2ABCB01A6CC6}" type="presOf" srcId="{591E9484-33B2-714C-AA5D-D47E80DA12F9}" destId="{CDA9BE8C-41E5-BF45-BAB4-5B91BDDEFF8D}" srcOrd="0" destOrd="0" presId="urn:microsoft.com/office/officeart/2005/8/layout/cycle1"/>
    <dgm:cxn modelId="{209E8153-AF97-FA40-A9D6-86F3C39DBCD0}" type="presOf" srcId="{63159F5F-19C4-974F-B4D9-6A8388E3A179}" destId="{DC85BF06-3190-2C49-B38C-CC01414F9567}" srcOrd="0" destOrd="0" presId="urn:microsoft.com/office/officeart/2005/8/layout/cycle1"/>
    <dgm:cxn modelId="{4C00E261-4671-AA4F-AAD5-3CB1A01447F8}" type="presOf" srcId="{55B5CCF6-1B65-AC49-B1EC-CD09807E71EF}" destId="{76EDA6DC-5A32-7640-86D9-A3D1F65AC2D3}" srcOrd="0" destOrd="0" presId="urn:microsoft.com/office/officeart/2005/8/layout/cycle1"/>
    <dgm:cxn modelId="{805FF073-8C09-DC4C-96A9-A5A722809134}" type="presOf" srcId="{F73B3211-1799-3F44-92B6-7CEE57ECB2D3}" destId="{BF6C208F-01F8-574D-980A-D40F886CF760}" srcOrd="0" destOrd="0" presId="urn:microsoft.com/office/officeart/2005/8/layout/cycle1"/>
    <dgm:cxn modelId="{D4F6828B-F1DC-A141-A52F-EA541AC3B87D}" type="presOf" srcId="{D805A741-31F4-6D45-A082-4AD4C7B066F1}" destId="{7D368AA8-A897-6A44-B2ED-5420DBBF55CD}"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9A1C0692-C9B1-294D-B0D2-94B66EC27D05}" type="presOf" srcId="{B6065800-F57E-6842-B73C-614AFBC2DE05}" destId="{2990F259-A510-7044-A15A-189FB55AE5CB}" srcOrd="0" destOrd="0" presId="urn:microsoft.com/office/officeart/2005/8/layout/cycle1"/>
    <dgm:cxn modelId="{C7DBFCA2-3D91-8A41-A563-C2151D01E80F}" type="presOf" srcId="{D548EBB6-B1A8-4E4A-94F3-38AFF917AA13}" destId="{A85B6194-0CD3-0046-9C07-12EA626BEFA3}" srcOrd="0" destOrd="0" presId="urn:microsoft.com/office/officeart/2005/8/layout/cycle1"/>
    <dgm:cxn modelId="{EFB085A6-8B59-F14E-8A1B-217BC4EF2C0E}" type="presOf" srcId="{CCCC52AB-CFB4-904A-B94C-E1998826B4F9}" destId="{7C0589C6-43EC-854D-966B-B0C5FE9A8192}"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D1FA06BC-878D-AB49-9250-D678356E2DE0}" type="presOf" srcId="{81D20D5D-F15B-B844-BCE7-07FE2E88C5B6}" destId="{2467F156-8EB3-F044-8664-8B186FD19D40}" srcOrd="0" destOrd="0" presId="urn:microsoft.com/office/officeart/2005/8/layout/cycle1"/>
    <dgm:cxn modelId="{725E48C0-E1F5-7B47-8A45-36F51C325047}" type="presOf" srcId="{931AD6AD-68AD-1F4D-802F-C6CD780A0CDB}" destId="{19DCBC3D-EF34-4444-B52C-E59D1C44CC9D}" srcOrd="0" destOrd="0" presId="urn:microsoft.com/office/officeart/2005/8/layout/cycle1"/>
    <dgm:cxn modelId="{3B9F24C3-2CCA-254A-8EBF-8A268B570F57}" type="presOf" srcId="{12600BCB-5734-3F4B-9543-0CB09A3EC940}" destId="{92DA8A36-05F4-4B4C-B207-6FB4CBC9688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C13748D7-F672-C548-9924-A9BAAE901A92}" type="presOf" srcId="{19401D75-4FA1-2642-9C39-67D34D8AB9EC}" destId="{37E24780-EDFC-1D4D-B756-C90BE821441B}"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1DF837E4-05A5-D246-B2D2-F4E71550F624}" type="presOf" srcId="{325DB5A0-FE7A-8245-9663-7B515E4DF4C8}" destId="{EAEA7D1D-8D8A-4A4B-812D-D24179AFED27}" srcOrd="0" destOrd="0" presId="urn:microsoft.com/office/officeart/2005/8/layout/cycle1"/>
    <dgm:cxn modelId="{26F51EE5-4FB6-954A-880B-4214D8F8DDFD}" type="presOf" srcId="{A9914442-2057-0542-A0EA-F935FCA28993}" destId="{B4CE740F-E5F8-1040-9068-3C0CA6A81D60}" srcOrd="0" destOrd="0" presId="urn:microsoft.com/office/officeart/2005/8/layout/cycle1"/>
    <dgm:cxn modelId="{F3CC5FEA-55A1-D342-AE71-35757B88DCEB}" type="presOf" srcId="{6533DBF9-2933-D44A-B9F0-8FC24EC06F20}" destId="{C4FE94AE-AFAE-8743-9525-171FDA850E0F}" srcOrd="0" destOrd="0" presId="urn:microsoft.com/office/officeart/2005/8/layout/cycle1"/>
    <dgm:cxn modelId="{A0BD2C87-3203-FC41-9E7E-CE61CF930F4B}" type="presParOf" srcId="{974F300E-4386-5845-9047-D2E50BE5B9DF}" destId="{BF1A72C0-4F23-214E-B2C0-EC3432C35438}" srcOrd="0" destOrd="0" presId="urn:microsoft.com/office/officeart/2005/8/layout/cycle1"/>
    <dgm:cxn modelId="{276D7918-0982-934C-97E0-454E21EC8B86}" type="presParOf" srcId="{974F300E-4386-5845-9047-D2E50BE5B9DF}" destId="{92DA8A36-05F4-4B4C-B207-6FB4CBC9688F}" srcOrd="1" destOrd="0" presId="urn:microsoft.com/office/officeart/2005/8/layout/cycle1"/>
    <dgm:cxn modelId="{A577AFE2-3D24-974C-B595-9E331A3C2DAC}" type="presParOf" srcId="{974F300E-4386-5845-9047-D2E50BE5B9DF}" destId="{2990F259-A510-7044-A15A-189FB55AE5CB}" srcOrd="2" destOrd="0" presId="urn:microsoft.com/office/officeart/2005/8/layout/cycle1"/>
    <dgm:cxn modelId="{5097CAF4-0F90-4B43-8251-2CE3B127F337}" type="presParOf" srcId="{974F300E-4386-5845-9047-D2E50BE5B9DF}" destId="{A7A1548F-03D0-7F43-8C4C-631804CE4126}" srcOrd="3" destOrd="0" presId="urn:microsoft.com/office/officeart/2005/8/layout/cycle1"/>
    <dgm:cxn modelId="{3A8CDFAA-0D9D-1D47-967D-B72E40877F52}" type="presParOf" srcId="{974F300E-4386-5845-9047-D2E50BE5B9DF}" destId="{EAEA7D1D-8D8A-4A4B-812D-D24179AFED27}" srcOrd="4" destOrd="0" presId="urn:microsoft.com/office/officeart/2005/8/layout/cycle1"/>
    <dgm:cxn modelId="{7E31DE9A-ECF9-CB42-9ADE-B2F608F517E6}" type="presParOf" srcId="{974F300E-4386-5845-9047-D2E50BE5B9DF}" destId="{2257407E-2335-6E46-9533-50F1A4869162}" srcOrd="5" destOrd="0" presId="urn:microsoft.com/office/officeart/2005/8/layout/cycle1"/>
    <dgm:cxn modelId="{340DB9BB-A8BD-2141-9DC3-F67ABE2D0443}" type="presParOf" srcId="{974F300E-4386-5845-9047-D2E50BE5B9DF}" destId="{3467B5D4-61EB-4C46-BB87-881C0920F2D1}" srcOrd="6" destOrd="0" presId="urn:microsoft.com/office/officeart/2005/8/layout/cycle1"/>
    <dgm:cxn modelId="{A869CF76-607F-3241-BE57-AD0623C1438F}" type="presParOf" srcId="{974F300E-4386-5845-9047-D2E50BE5B9DF}" destId="{2467F156-8EB3-F044-8664-8B186FD19D40}" srcOrd="7" destOrd="0" presId="urn:microsoft.com/office/officeart/2005/8/layout/cycle1"/>
    <dgm:cxn modelId="{92EC69DF-CB67-4D43-BD19-DCFC7BFEC0F9}" type="presParOf" srcId="{974F300E-4386-5845-9047-D2E50BE5B9DF}" destId="{DC85BF06-3190-2C49-B38C-CC01414F9567}" srcOrd="8" destOrd="0" presId="urn:microsoft.com/office/officeart/2005/8/layout/cycle1"/>
    <dgm:cxn modelId="{335660E3-B668-A044-A0FE-57178B5EDA0B}" type="presParOf" srcId="{974F300E-4386-5845-9047-D2E50BE5B9DF}" destId="{818521AB-CB19-3245-AC47-32330EC1D05A}" srcOrd="9" destOrd="0" presId="urn:microsoft.com/office/officeart/2005/8/layout/cycle1"/>
    <dgm:cxn modelId="{8228A306-8E33-4346-B681-F692C5FAB1EF}" type="presParOf" srcId="{974F300E-4386-5845-9047-D2E50BE5B9DF}" destId="{A85B6194-0CD3-0046-9C07-12EA626BEFA3}" srcOrd="10" destOrd="0" presId="urn:microsoft.com/office/officeart/2005/8/layout/cycle1"/>
    <dgm:cxn modelId="{92D25206-158F-3049-B4BA-8DE8AC204BAF}" type="presParOf" srcId="{974F300E-4386-5845-9047-D2E50BE5B9DF}" destId="{76EDA6DC-5A32-7640-86D9-A3D1F65AC2D3}" srcOrd="11" destOrd="0" presId="urn:microsoft.com/office/officeart/2005/8/layout/cycle1"/>
    <dgm:cxn modelId="{6F9E124B-5F4B-C443-99BA-1863A4C2BCD7}" type="presParOf" srcId="{974F300E-4386-5845-9047-D2E50BE5B9DF}" destId="{5FEB966B-5E78-494C-B5A1-6F18B3A362B7}" srcOrd="12" destOrd="0" presId="urn:microsoft.com/office/officeart/2005/8/layout/cycle1"/>
    <dgm:cxn modelId="{1A55F226-DF92-0645-91D1-E0A687610EE8}" type="presParOf" srcId="{974F300E-4386-5845-9047-D2E50BE5B9DF}" destId="{9BE0E30D-6CC1-3143-BC4A-4FF2C5039316}" srcOrd="13" destOrd="0" presId="urn:microsoft.com/office/officeart/2005/8/layout/cycle1"/>
    <dgm:cxn modelId="{150CD970-970A-6F45-A062-47321EB484BD}" type="presParOf" srcId="{974F300E-4386-5845-9047-D2E50BE5B9DF}" destId="{37E24780-EDFC-1D4D-B756-C90BE821441B}" srcOrd="14" destOrd="0" presId="urn:microsoft.com/office/officeart/2005/8/layout/cycle1"/>
    <dgm:cxn modelId="{308DF75D-52FA-D046-A97B-042CBF33E408}" type="presParOf" srcId="{974F300E-4386-5845-9047-D2E50BE5B9DF}" destId="{788B510C-5C6F-7E4F-BD2A-4B0F37349509}" srcOrd="15" destOrd="0" presId="urn:microsoft.com/office/officeart/2005/8/layout/cycle1"/>
    <dgm:cxn modelId="{C18EA4AE-FA4A-794E-825F-5B993C6BE976}" type="presParOf" srcId="{974F300E-4386-5845-9047-D2E50BE5B9DF}" destId="{BF6C208F-01F8-574D-980A-D40F886CF760}" srcOrd="16" destOrd="0" presId="urn:microsoft.com/office/officeart/2005/8/layout/cycle1"/>
    <dgm:cxn modelId="{C0623E2F-F20C-7446-BDC0-9A9A1C41E3CE}" type="presParOf" srcId="{974F300E-4386-5845-9047-D2E50BE5B9DF}" destId="{DAE7F6D9-575B-6C47-9F2C-6177EB4BA541}" srcOrd="17" destOrd="0" presId="urn:microsoft.com/office/officeart/2005/8/layout/cycle1"/>
    <dgm:cxn modelId="{EC2D1C7D-AB2E-AB4D-8402-81CCFE85CBF9}" type="presParOf" srcId="{974F300E-4386-5845-9047-D2E50BE5B9DF}" destId="{3AD74439-13B4-6B4C-A74C-96BE28333D49}" srcOrd="18" destOrd="0" presId="urn:microsoft.com/office/officeart/2005/8/layout/cycle1"/>
    <dgm:cxn modelId="{A816FFE6-F81A-6240-9AE8-8CF503070C15}" type="presParOf" srcId="{974F300E-4386-5845-9047-D2E50BE5B9DF}" destId="{B4CE740F-E5F8-1040-9068-3C0CA6A81D60}" srcOrd="19" destOrd="0" presId="urn:microsoft.com/office/officeart/2005/8/layout/cycle1"/>
    <dgm:cxn modelId="{8B3DD005-B8F4-6847-9571-F40F5478084B}" type="presParOf" srcId="{974F300E-4386-5845-9047-D2E50BE5B9DF}" destId="{7D368AA8-A897-6A44-B2ED-5420DBBF55CD}" srcOrd="20" destOrd="0" presId="urn:microsoft.com/office/officeart/2005/8/layout/cycle1"/>
    <dgm:cxn modelId="{E6065083-8182-774B-98FF-6C32D23F0512}" type="presParOf" srcId="{974F300E-4386-5845-9047-D2E50BE5B9DF}" destId="{256A8A82-B1CB-EF43-AB66-A3D1C8A54B59}" srcOrd="21" destOrd="0" presId="urn:microsoft.com/office/officeart/2005/8/layout/cycle1"/>
    <dgm:cxn modelId="{91D68F5F-EF70-B941-AEDD-0CD4EC706200}" type="presParOf" srcId="{974F300E-4386-5845-9047-D2E50BE5B9DF}" destId="{36444405-91CC-BC45-909E-8AE477F1EC7C}" srcOrd="22" destOrd="0" presId="urn:microsoft.com/office/officeart/2005/8/layout/cycle1"/>
    <dgm:cxn modelId="{C9B89024-E835-2E45-8C13-C89519F9E50C}" type="presParOf" srcId="{974F300E-4386-5845-9047-D2E50BE5B9DF}" destId="{0EBEA1BD-8C57-A847-A4A1-BD492A397D4A}" srcOrd="23" destOrd="0" presId="urn:microsoft.com/office/officeart/2005/8/layout/cycle1"/>
    <dgm:cxn modelId="{E61A6B52-EC9C-4B41-BC70-0AF348A81A0F}" type="presParOf" srcId="{974F300E-4386-5845-9047-D2E50BE5B9DF}" destId="{A1257670-91AA-B74E-AFCB-48382C466D43}" srcOrd="24" destOrd="0" presId="urn:microsoft.com/office/officeart/2005/8/layout/cycle1"/>
    <dgm:cxn modelId="{AEC2C827-9EE1-4745-8FFF-63C5C3815349}" type="presParOf" srcId="{974F300E-4386-5845-9047-D2E50BE5B9DF}" destId="{19DCBC3D-EF34-4444-B52C-E59D1C44CC9D}" srcOrd="25" destOrd="0" presId="urn:microsoft.com/office/officeart/2005/8/layout/cycle1"/>
    <dgm:cxn modelId="{B2254159-4E40-3746-92AA-7650337B150A}" type="presParOf" srcId="{974F300E-4386-5845-9047-D2E50BE5B9DF}" destId="{CDA9BE8C-41E5-BF45-BAB4-5B91BDDEFF8D}" srcOrd="26" destOrd="0" presId="urn:microsoft.com/office/officeart/2005/8/layout/cycle1"/>
    <dgm:cxn modelId="{67C63A11-73B5-FF4D-BBEB-CF032051C315}" type="presParOf" srcId="{974F300E-4386-5845-9047-D2E50BE5B9DF}" destId="{731680F6-F070-374C-97C4-FB0156E03231}" srcOrd="27" destOrd="0" presId="urn:microsoft.com/office/officeart/2005/8/layout/cycle1"/>
    <dgm:cxn modelId="{2AABB7A1-B29C-D04C-8685-0232CE7A147D}" type="presParOf" srcId="{974F300E-4386-5845-9047-D2E50BE5B9DF}" destId="{12C576B8-5B2D-B04B-98C4-29D5E499FD83}" srcOrd="28" destOrd="0" presId="urn:microsoft.com/office/officeart/2005/8/layout/cycle1"/>
    <dgm:cxn modelId="{390733B7-46FE-4F4E-8E7B-0F02BB2143B6}" type="presParOf" srcId="{974F300E-4386-5845-9047-D2E50BE5B9DF}" destId="{C4FE94AE-AFAE-8743-9525-171FDA850E0F}" srcOrd="29" destOrd="0" presId="urn:microsoft.com/office/officeart/2005/8/layout/cycle1"/>
    <dgm:cxn modelId="{A0C6106D-901A-8F4C-AD11-42D75C531363}" type="presParOf" srcId="{974F300E-4386-5845-9047-D2E50BE5B9DF}" destId="{FBD4D212-3E98-9843-8795-297F9EDDD657}" srcOrd="30" destOrd="0" presId="urn:microsoft.com/office/officeart/2005/8/layout/cycle1"/>
    <dgm:cxn modelId="{DE4036B6-4A14-5A48-AAD4-42ECFDC3E012}" type="presParOf" srcId="{974F300E-4386-5845-9047-D2E50BE5B9DF}" destId="{54CDBF4B-9D09-3242-A1D5-0506BD1712C5}" srcOrd="31" destOrd="0" presId="urn:microsoft.com/office/officeart/2005/8/layout/cycle1"/>
    <dgm:cxn modelId="{5A8D3E54-DF84-3341-B7DB-C680EFB7E44B}" type="presParOf" srcId="{974F300E-4386-5845-9047-D2E50BE5B9DF}" destId="{49452468-AA65-834B-B75D-72A0A7810E13}" srcOrd="32" destOrd="0" presId="urn:microsoft.com/office/officeart/2005/8/layout/cycle1"/>
    <dgm:cxn modelId="{76F80534-15E1-9343-880E-F2CD7B84890A}" type="presParOf" srcId="{974F300E-4386-5845-9047-D2E50BE5B9DF}" destId="{B0C742D0-6463-FF41-BE88-36D0AF1ED5D5}" srcOrd="33" destOrd="0" presId="urn:microsoft.com/office/officeart/2005/8/layout/cycle1"/>
    <dgm:cxn modelId="{62FF1541-B945-A044-9D12-FB7A0DEACCF4}" type="presParOf" srcId="{974F300E-4386-5845-9047-D2E50BE5B9DF}" destId="{CE064FAD-9527-C04A-986D-ADE7F29D4AAF}" srcOrd="34" destOrd="0" presId="urn:microsoft.com/office/officeart/2005/8/layout/cycle1"/>
    <dgm:cxn modelId="{CD6730B6-E7B3-5A4F-8B79-AB23FE4B4199}"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F57FE008-9A5B-5B47-9095-A08A4F23A73B}" type="presOf" srcId="{0858D728-97B0-1A41-82DA-1572CE14754F}" destId="{9BE0E30D-6CC1-3143-BC4A-4FF2C5039316}" srcOrd="0" destOrd="0" presId="urn:microsoft.com/office/officeart/2005/8/layout/cycle1"/>
    <dgm:cxn modelId="{3938B20F-7BF9-A44A-B555-B07CE9B0D932}" type="presOf" srcId="{610909C5-6334-264F-93E0-189A71FB6993}" destId="{54CDBF4B-9D09-3242-A1D5-0506BD1712C5}" srcOrd="0" destOrd="0" presId="urn:microsoft.com/office/officeart/2005/8/layout/cycle1"/>
    <dgm:cxn modelId="{B665471A-DD2C-674E-9354-AA2C5E769EAB}" type="presOf" srcId="{D805A741-31F4-6D45-A082-4AD4C7B066F1}" destId="{7D368AA8-A897-6A44-B2ED-5420DBBF55CD}" srcOrd="0" destOrd="0" presId="urn:microsoft.com/office/officeart/2005/8/layout/cycle1"/>
    <dgm:cxn modelId="{23A11224-510A-2C4C-961F-11FA6C59330D}" type="presOf" srcId="{6533DBF9-2933-D44A-B9F0-8FC24EC06F20}" destId="{C4FE94AE-AFAE-8743-9525-171FDA850E0F}"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AA988425-C2DC-2A48-9726-2B7BEA1BDAED}" type="presOf" srcId="{55B5CCF6-1B65-AC49-B1EC-CD09807E71EF}" destId="{76EDA6DC-5A32-7640-86D9-A3D1F65AC2D3}" srcOrd="0" destOrd="0" presId="urn:microsoft.com/office/officeart/2005/8/layout/cycle1"/>
    <dgm:cxn modelId="{5822FC25-BCEB-D046-B757-C16980B222BB}" type="presOf" srcId="{325DB5A0-FE7A-8245-9663-7B515E4DF4C8}" destId="{EAEA7D1D-8D8A-4A4B-812D-D24179AFED27}" srcOrd="0" destOrd="0" presId="urn:microsoft.com/office/officeart/2005/8/layout/cycle1"/>
    <dgm:cxn modelId="{CD74942F-EE95-2444-B63A-B5C5B58C96AB}" type="presOf" srcId="{D548EBB6-B1A8-4E4A-94F3-38AFF917AA13}" destId="{A85B6194-0CD3-0046-9C07-12EA626BEFA3}" srcOrd="0" destOrd="0" presId="urn:microsoft.com/office/officeart/2005/8/layout/cycle1"/>
    <dgm:cxn modelId="{B7D18730-F183-EE49-B5A1-1FB8F0D4FFFA}" type="presOf" srcId="{CCCC52AB-CFB4-904A-B94C-E1998826B4F9}" destId="{7C0589C6-43EC-854D-966B-B0C5FE9A819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1EA2B73F-F18F-504E-9FD0-5543AE5AED28}" type="presOf" srcId="{D7E87DE1-03EB-D748-89C5-D76845DF9F58}" destId="{12C576B8-5B2D-B04B-98C4-29D5E499FD83}"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49F2BB63-51A0-0844-A10F-AB8D96C609FF}" type="presOf" srcId="{81D20D5D-F15B-B844-BCE7-07FE2E88C5B6}" destId="{2467F156-8EB3-F044-8664-8B186FD19D40}" srcOrd="0" destOrd="0" presId="urn:microsoft.com/office/officeart/2005/8/layout/cycle1"/>
    <dgm:cxn modelId="{4EF3E176-6C3F-C34F-850D-35205B923BA8}" type="presOf" srcId="{527799A3-6798-F14C-9108-A99B044124B3}" destId="{CE064FAD-9527-C04A-986D-ADE7F29D4AAF}" srcOrd="0" destOrd="0" presId="urn:microsoft.com/office/officeart/2005/8/layout/cycle1"/>
    <dgm:cxn modelId="{3855B579-13BD-F54C-98C3-04D8B6B7DABA}" type="presOf" srcId="{63159F5F-19C4-974F-B4D9-6A8388E3A179}" destId="{DC85BF06-3190-2C49-B38C-CC01414F9567}" srcOrd="0" destOrd="0" presId="urn:microsoft.com/office/officeart/2005/8/layout/cycle1"/>
    <dgm:cxn modelId="{FCB6707A-E054-DE41-8029-A2FC897D0975}" type="presOf" srcId="{C62D126D-D94F-0A45-AAB3-A4A2804A9AA5}" destId="{49452468-AA65-834B-B75D-72A0A7810E13}" srcOrd="0" destOrd="0" presId="urn:microsoft.com/office/officeart/2005/8/layout/cycle1"/>
    <dgm:cxn modelId="{C7D6F58E-4A52-684C-B8EF-5EDBFC3E13AA}" type="presOf" srcId="{591E9484-33B2-714C-AA5D-D47E80DA12F9}" destId="{CDA9BE8C-41E5-BF45-BAB4-5B91BDDEFF8D}"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866C1A9A-43C4-4044-899F-E84161D8C0AF}" type="presOf" srcId="{55E743FA-081E-B447-B4F2-DEEACC6857BC}" destId="{36444405-91CC-BC45-909E-8AE477F1EC7C}" srcOrd="0" destOrd="0" presId="urn:microsoft.com/office/officeart/2005/8/layout/cycle1"/>
    <dgm:cxn modelId="{C216CD9D-6C05-614B-BB22-4AD2B885D6D4}" type="presOf" srcId="{8E1255C9-F847-A440-83FF-7AA254CCB896}" destId="{974F300E-4386-5845-9047-D2E50BE5B9D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2916B2AD-2B68-F44D-9055-86A31238D70F}" type="presOf" srcId="{580AAA11-E1E4-FC4E-A546-63E521F462A7}" destId="{DAE7F6D9-575B-6C47-9F2C-6177EB4BA541}" srcOrd="0" destOrd="0" presId="urn:microsoft.com/office/officeart/2005/8/layout/cycle1"/>
    <dgm:cxn modelId="{D4DE10B7-856D-224F-86AB-C5582B6DDC50}" type="presOf" srcId="{B6065800-F57E-6842-B73C-614AFBC2DE05}" destId="{2990F259-A510-7044-A15A-189FB55AE5CB}"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B65453BE-218D-D441-9327-51CA8D5D908D}" type="presOf" srcId="{12600BCB-5734-3F4B-9543-0CB09A3EC940}" destId="{92DA8A36-05F4-4B4C-B207-6FB4CBC9688F}" srcOrd="0" destOrd="0" presId="urn:microsoft.com/office/officeart/2005/8/layout/cycle1"/>
    <dgm:cxn modelId="{89289EC2-251F-1044-B489-301F2FEB2A07}" type="presOf" srcId="{A9914442-2057-0542-A0EA-F935FCA28993}" destId="{B4CE740F-E5F8-1040-9068-3C0CA6A81D60}"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A98D58CC-4D65-DC48-A7A1-8E9711243822}" type="presOf" srcId="{B7792F1E-795A-8A40-9AF9-CBB036406804}" destId="{0EBEA1BD-8C57-A847-A4A1-BD492A397D4A}" srcOrd="0" destOrd="0" presId="urn:microsoft.com/office/officeart/2005/8/layout/cycle1"/>
    <dgm:cxn modelId="{74FE07D0-AEE3-A343-AD7D-2E3350CE22F3}" type="presOf" srcId="{54471214-3ABC-B64E-8935-4F53AC7091F5}" destId="{2257407E-2335-6E46-9533-50F1A4869162}"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8B6638E1-E400-BB43-8B7F-BA5FA2288225}" type="presOf" srcId="{F73B3211-1799-3F44-92B6-7CEE57ECB2D3}" destId="{BF6C208F-01F8-574D-980A-D40F886CF760}" srcOrd="0" destOrd="0" presId="urn:microsoft.com/office/officeart/2005/8/layout/cycle1"/>
    <dgm:cxn modelId="{2B8263E3-5900-2442-9336-FF80A85E51F6}" type="presOf" srcId="{19401D75-4FA1-2642-9C39-67D34D8AB9EC}" destId="{37E24780-EDFC-1D4D-B756-C90BE821441B}" srcOrd="0" destOrd="0" presId="urn:microsoft.com/office/officeart/2005/8/layout/cycle1"/>
    <dgm:cxn modelId="{961C33F3-8C6F-A64E-A5E7-4A4E33C01033}" type="presOf" srcId="{931AD6AD-68AD-1F4D-802F-C6CD780A0CDB}" destId="{19DCBC3D-EF34-4444-B52C-E59D1C44CC9D}" srcOrd="0" destOrd="0" presId="urn:microsoft.com/office/officeart/2005/8/layout/cycle1"/>
    <dgm:cxn modelId="{59758493-72FF-EF4F-8748-CFAB01FBF133}" type="presParOf" srcId="{974F300E-4386-5845-9047-D2E50BE5B9DF}" destId="{BF1A72C0-4F23-214E-B2C0-EC3432C35438}" srcOrd="0" destOrd="0" presId="urn:microsoft.com/office/officeart/2005/8/layout/cycle1"/>
    <dgm:cxn modelId="{46D9CC2D-6E69-014A-98C6-4224EF38CDC7}" type="presParOf" srcId="{974F300E-4386-5845-9047-D2E50BE5B9DF}" destId="{92DA8A36-05F4-4B4C-B207-6FB4CBC9688F}" srcOrd="1" destOrd="0" presId="urn:microsoft.com/office/officeart/2005/8/layout/cycle1"/>
    <dgm:cxn modelId="{6FB817C7-ACB8-6B43-AE86-3B89CA721FAD}" type="presParOf" srcId="{974F300E-4386-5845-9047-D2E50BE5B9DF}" destId="{2990F259-A510-7044-A15A-189FB55AE5CB}" srcOrd="2" destOrd="0" presId="urn:microsoft.com/office/officeart/2005/8/layout/cycle1"/>
    <dgm:cxn modelId="{F0010A5D-614A-044F-9C0D-2E4175CCB7A4}" type="presParOf" srcId="{974F300E-4386-5845-9047-D2E50BE5B9DF}" destId="{A7A1548F-03D0-7F43-8C4C-631804CE4126}" srcOrd="3" destOrd="0" presId="urn:microsoft.com/office/officeart/2005/8/layout/cycle1"/>
    <dgm:cxn modelId="{D82586B9-C469-6A41-98BA-A3ADB66D8BAE}" type="presParOf" srcId="{974F300E-4386-5845-9047-D2E50BE5B9DF}" destId="{EAEA7D1D-8D8A-4A4B-812D-D24179AFED27}" srcOrd="4" destOrd="0" presId="urn:microsoft.com/office/officeart/2005/8/layout/cycle1"/>
    <dgm:cxn modelId="{CD2C7595-19F3-724C-B91C-FE280F8D001E}" type="presParOf" srcId="{974F300E-4386-5845-9047-D2E50BE5B9DF}" destId="{2257407E-2335-6E46-9533-50F1A4869162}" srcOrd="5" destOrd="0" presId="urn:microsoft.com/office/officeart/2005/8/layout/cycle1"/>
    <dgm:cxn modelId="{2D255006-331D-D345-ADCD-74C1C025ECC2}" type="presParOf" srcId="{974F300E-4386-5845-9047-D2E50BE5B9DF}" destId="{3467B5D4-61EB-4C46-BB87-881C0920F2D1}" srcOrd="6" destOrd="0" presId="urn:microsoft.com/office/officeart/2005/8/layout/cycle1"/>
    <dgm:cxn modelId="{F1D5F8AA-144D-E04D-B426-C8AAEAF9E92A}" type="presParOf" srcId="{974F300E-4386-5845-9047-D2E50BE5B9DF}" destId="{2467F156-8EB3-F044-8664-8B186FD19D40}" srcOrd="7" destOrd="0" presId="urn:microsoft.com/office/officeart/2005/8/layout/cycle1"/>
    <dgm:cxn modelId="{89CF8F29-6D9D-864C-9601-F306537D35B0}" type="presParOf" srcId="{974F300E-4386-5845-9047-D2E50BE5B9DF}" destId="{DC85BF06-3190-2C49-B38C-CC01414F9567}" srcOrd="8" destOrd="0" presId="urn:microsoft.com/office/officeart/2005/8/layout/cycle1"/>
    <dgm:cxn modelId="{E2A5B3E1-8783-C547-BE7F-F7C94904BE13}" type="presParOf" srcId="{974F300E-4386-5845-9047-D2E50BE5B9DF}" destId="{818521AB-CB19-3245-AC47-32330EC1D05A}" srcOrd="9" destOrd="0" presId="urn:microsoft.com/office/officeart/2005/8/layout/cycle1"/>
    <dgm:cxn modelId="{38B22737-4272-1247-AABC-7420C891A37A}" type="presParOf" srcId="{974F300E-4386-5845-9047-D2E50BE5B9DF}" destId="{A85B6194-0CD3-0046-9C07-12EA626BEFA3}" srcOrd="10" destOrd="0" presId="urn:microsoft.com/office/officeart/2005/8/layout/cycle1"/>
    <dgm:cxn modelId="{F2F33C9D-3ACF-3841-BCBA-1D81DA0ACF42}" type="presParOf" srcId="{974F300E-4386-5845-9047-D2E50BE5B9DF}" destId="{76EDA6DC-5A32-7640-86D9-A3D1F65AC2D3}" srcOrd="11" destOrd="0" presId="urn:microsoft.com/office/officeart/2005/8/layout/cycle1"/>
    <dgm:cxn modelId="{CA570B01-9D7E-D94C-843F-5E95CAB1F89F}" type="presParOf" srcId="{974F300E-4386-5845-9047-D2E50BE5B9DF}" destId="{5FEB966B-5E78-494C-B5A1-6F18B3A362B7}" srcOrd="12" destOrd="0" presId="urn:microsoft.com/office/officeart/2005/8/layout/cycle1"/>
    <dgm:cxn modelId="{B3B2F34B-869D-9641-8A8A-2C0288CB0236}" type="presParOf" srcId="{974F300E-4386-5845-9047-D2E50BE5B9DF}" destId="{9BE0E30D-6CC1-3143-BC4A-4FF2C5039316}" srcOrd="13" destOrd="0" presId="urn:microsoft.com/office/officeart/2005/8/layout/cycle1"/>
    <dgm:cxn modelId="{0100AB35-CE4F-D348-BDE3-AF178F1D0135}" type="presParOf" srcId="{974F300E-4386-5845-9047-D2E50BE5B9DF}" destId="{37E24780-EDFC-1D4D-B756-C90BE821441B}" srcOrd="14" destOrd="0" presId="urn:microsoft.com/office/officeart/2005/8/layout/cycle1"/>
    <dgm:cxn modelId="{36D8BB85-A514-C84B-8150-248EA062DD3F}" type="presParOf" srcId="{974F300E-4386-5845-9047-D2E50BE5B9DF}" destId="{788B510C-5C6F-7E4F-BD2A-4B0F37349509}" srcOrd="15" destOrd="0" presId="urn:microsoft.com/office/officeart/2005/8/layout/cycle1"/>
    <dgm:cxn modelId="{123D22B1-11AC-9C42-9454-956D7F065149}" type="presParOf" srcId="{974F300E-4386-5845-9047-D2E50BE5B9DF}" destId="{BF6C208F-01F8-574D-980A-D40F886CF760}" srcOrd="16" destOrd="0" presId="urn:microsoft.com/office/officeart/2005/8/layout/cycle1"/>
    <dgm:cxn modelId="{7D6EF05F-1D66-1443-AD68-541FA108D7F0}" type="presParOf" srcId="{974F300E-4386-5845-9047-D2E50BE5B9DF}" destId="{DAE7F6D9-575B-6C47-9F2C-6177EB4BA541}" srcOrd="17" destOrd="0" presId="urn:microsoft.com/office/officeart/2005/8/layout/cycle1"/>
    <dgm:cxn modelId="{2B09A4BB-A8A4-174B-BE6B-7715A555CA0C}" type="presParOf" srcId="{974F300E-4386-5845-9047-D2E50BE5B9DF}" destId="{3AD74439-13B4-6B4C-A74C-96BE28333D49}" srcOrd="18" destOrd="0" presId="urn:microsoft.com/office/officeart/2005/8/layout/cycle1"/>
    <dgm:cxn modelId="{32887D8E-D38F-FE4A-88EF-0D1B5F345D4B}" type="presParOf" srcId="{974F300E-4386-5845-9047-D2E50BE5B9DF}" destId="{B4CE740F-E5F8-1040-9068-3C0CA6A81D60}" srcOrd="19" destOrd="0" presId="urn:microsoft.com/office/officeart/2005/8/layout/cycle1"/>
    <dgm:cxn modelId="{E9956341-CC37-E149-9F61-5B0D632C1EE9}" type="presParOf" srcId="{974F300E-4386-5845-9047-D2E50BE5B9DF}" destId="{7D368AA8-A897-6A44-B2ED-5420DBBF55CD}" srcOrd="20" destOrd="0" presId="urn:microsoft.com/office/officeart/2005/8/layout/cycle1"/>
    <dgm:cxn modelId="{947B320B-C57B-824A-9E59-8AF031C5721A}" type="presParOf" srcId="{974F300E-4386-5845-9047-D2E50BE5B9DF}" destId="{256A8A82-B1CB-EF43-AB66-A3D1C8A54B59}" srcOrd="21" destOrd="0" presId="urn:microsoft.com/office/officeart/2005/8/layout/cycle1"/>
    <dgm:cxn modelId="{A2CE19FC-8FAF-3941-ABA5-1322D27F5370}" type="presParOf" srcId="{974F300E-4386-5845-9047-D2E50BE5B9DF}" destId="{36444405-91CC-BC45-909E-8AE477F1EC7C}" srcOrd="22" destOrd="0" presId="urn:microsoft.com/office/officeart/2005/8/layout/cycle1"/>
    <dgm:cxn modelId="{B9615C80-348A-FC43-9E93-187830B7E92D}" type="presParOf" srcId="{974F300E-4386-5845-9047-D2E50BE5B9DF}" destId="{0EBEA1BD-8C57-A847-A4A1-BD492A397D4A}" srcOrd="23" destOrd="0" presId="urn:microsoft.com/office/officeart/2005/8/layout/cycle1"/>
    <dgm:cxn modelId="{43808787-E6B5-A947-B667-4EEBCB2E72A4}" type="presParOf" srcId="{974F300E-4386-5845-9047-D2E50BE5B9DF}" destId="{A1257670-91AA-B74E-AFCB-48382C466D43}" srcOrd="24" destOrd="0" presId="urn:microsoft.com/office/officeart/2005/8/layout/cycle1"/>
    <dgm:cxn modelId="{AF764A8E-44FB-204F-B203-C668E15D234C}" type="presParOf" srcId="{974F300E-4386-5845-9047-D2E50BE5B9DF}" destId="{19DCBC3D-EF34-4444-B52C-E59D1C44CC9D}" srcOrd="25" destOrd="0" presId="urn:microsoft.com/office/officeart/2005/8/layout/cycle1"/>
    <dgm:cxn modelId="{D513758D-CE9C-B245-A5DB-E7E157831C55}" type="presParOf" srcId="{974F300E-4386-5845-9047-D2E50BE5B9DF}" destId="{CDA9BE8C-41E5-BF45-BAB4-5B91BDDEFF8D}" srcOrd="26" destOrd="0" presId="urn:microsoft.com/office/officeart/2005/8/layout/cycle1"/>
    <dgm:cxn modelId="{7E6FD654-81F3-9246-A03A-678D784CE223}" type="presParOf" srcId="{974F300E-4386-5845-9047-D2E50BE5B9DF}" destId="{731680F6-F070-374C-97C4-FB0156E03231}" srcOrd="27" destOrd="0" presId="urn:microsoft.com/office/officeart/2005/8/layout/cycle1"/>
    <dgm:cxn modelId="{6462A929-0F01-9E48-9705-B2A56BCB2ACE}" type="presParOf" srcId="{974F300E-4386-5845-9047-D2E50BE5B9DF}" destId="{12C576B8-5B2D-B04B-98C4-29D5E499FD83}" srcOrd="28" destOrd="0" presId="urn:microsoft.com/office/officeart/2005/8/layout/cycle1"/>
    <dgm:cxn modelId="{2C95E8DB-3B63-5D43-AB37-AA39F46FB427}" type="presParOf" srcId="{974F300E-4386-5845-9047-D2E50BE5B9DF}" destId="{C4FE94AE-AFAE-8743-9525-171FDA850E0F}" srcOrd="29" destOrd="0" presId="urn:microsoft.com/office/officeart/2005/8/layout/cycle1"/>
    <dgm:cxn modelId="{4987CF4E-5C1F-224E-B9C7-9DFF2335FA66}" type="presParOf" srcId="{974F300E-4386-5845-9047-D2E50BE5B9DF}" destId="{FBD4D212-3E98-9843-8795-297F9EDDD657}" srcOrd="30" destOrd="0" presId="urn:microsoft.com/office/officeart/2005/8/layout/cycle1"/>
    <dgm:cxn modelId="{E5CC3651-13B9-5347-9E6B-843ED4ED0389}" type="presParOf" srcId="{974F300E-4386-5845-9047-D2E50BE5B9DF}" destId="{54CDBF4B-9D09-3242-A1D5-0506BD1712C5}" srcOrd="31" destOrd="0" presId="urn:microsoft.com/office/officeart/2005/8/layout/cycle1"/>
    <dgm:cxn modelId="{48FCE851-4F19-B247-AA2D-FB8230988034}" type="presParOf" srcId="{974F300E-4386-5845-9047-D2E50BE5B9DF}" destId="{49452468-AA65-834B-B75D-72A0A7810E13}" srcOrd="32" destOrd="0" presId="urn:microsoft.com/office/officeart/2005/8/layout/cycle1"/>
    <dgm:cxn modelId="{7802CA3B-C8B2-9641-920A-792A4FDC406B}" type="presParOf" srcId="{974F300E-4386-5845-9047-D2E50BE5B9DF}" destId="{B0C742D0-6463-FF41-BE88-36D0AF1ED5D5}" srcOrd="33" destOrd="0" presId="urn:microsoft.com/office/officeart/2005/8/layout/cycle1"/>
    <dgm:cxn modelId="{D1ADD2C5-9A44-A444-B4A9-988D97227AFA}" type="presParOf" srcId="{974F300E-4386-5845-9047-D2E50BE5B9DF}" destId="{CE064FAD-9527-C04A-986D-ADE7F29D4AAF}" srcOrd="34" destOrd="0" presId="urn:microsoft.com/office/officeart/2005/8/layout/cycle1"/>
    <dgm:cxn modelId="{F8287FD4-67C3-7740-855E-29D770E3E8AA}"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8544850D-2E83-1D43-A8C1-7937B69A77E5}" type="presOf" srcId="{19401D75-4FA1-2642-9C39-67D34D8AB9EC}" destId="{37E24780-EDFC-1D4D-B756-C90BE821441B}" srcOrd="0" destOrd="0" presId="urn:microsoft.com/office/officeart/2005/8/layout/cycle1"/>
    <dgm:cxn modelId="{119E441E-FC1E-364E-85A8-A01F194DA5DC}" type="presOf" srcId="{F73B3211-1799-3F44-92B6-7CEE57ECB2D3}" destId="{BF6C208F-01F8-574D-980A-D40F886CF760}"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6390152A-B591-264E-8080-2D6F7D06E94A}" type="presOf" srcId="{55E743FA-081E-B447-B4F2-DEEACC6857BC}" destId="{36444405-91CC-BC45-909E-8AE477F1EC7C}"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52EAA849-C42A-BE4F-B093-972EAD7A8F6B}" type="presOf" srcId="{D805A741-31F4-6D45-A082-4AD4C7B066F1}" destId="{7D368AA8-A897-6A44-B2ED-5420DBBF55CD}" srcOrd="0" destOrd="0" presId="urn:microsoft.com/office/officeart/2005/8/layout/cycle1"/>
    <dgm:cxn modelId="{80DFA54A-4DC6-1442-9E6D-7A3EF9E4A117}" type="presOf" srcId="{580AAA11-E1E4-FC4E-A546-63E521F462A7}" destId="{DAE7F6D9-575B-6C47-9F2C-6177EB4BA541}" srcOrd="0" destOrd="0" presId="urn:microsoft.com/office/officeart/2005/8/layout/cycle1"/>
    <dgm:cxn modelId="{8EC2915D-FDB8-1744-9EF8-8710ACB74C38}" type="presOf" srcId="{B6065800-F57E-6842-B73C-614AFBC2DE05}" destId="{2990F259-A510-7044-A15A-189FB55AE5CB}" srcOrd="0" destOrd="0" presId="urn:microsoft.com/office/officeart/2005/8/layout/cycle1"/>
    <dgm:cxn modelId="{27B65974-FCE8-A644-91F8-4B341782C36A}" type="presOf" srcId="{D7E87DE1-03EB-D748-89C5-D76845DF9F58}" destId="{12C576B8-5B2D-B04B-98C4-29D5E499FD8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34DB5D9B-BEC8-5C45-A516-8167EC615C1A}" type="presOf" srcId="{12600BCB-5734-3F4B-9543-0CB09A3EC940}" destId="{92DA8A36-05F4-4B4C-B207-6FB4CBC9688F}" srcOrd="0" destOrd="0" presId="urn:microsoft.com/office/officeart/2005/8/layout/cycle1"/>
    <dgm:cxn modelId="{64CDD79D-F1D5-204C-A18F-33B8537A7983}" type="presOf" srcId="{C62D126D-D94F-0A45-AAB3-A4A2804A9AA5}" destId="{49452468-AA65-834B-B75D-72A0A7810E13}" srcOrd="0" destOrd="0" presId="urn:microsoft.com/office/officeart/2005/8/layout/cycle1"/>
    <dgm:cxn modelId="{86FE219E-D8EB-B64F-A43F-A2B767DBFDFD}" type="presOf" srcId="{B7792F1E-795A-8A40-9AF9-CBB036406804}" destId="{0EBEA1BD-8C57-A847-A4A1-BD492A397D4A}" srcOrd="0" destOrd="0" presId="urn:microsoft.com/office/officeart/2005/8/layout/cycle1"/>
    <dgm:cxn modelId="{9A5081A0-522D-FA49-84D7-35F358B4F44B}" type="presOf" srcId="{54471214-3ABC-B64E-8935-4F53AC7091F5}" destId="{2257407E-2335-6E46-9533-50F1A4869162}" srcOrd="0" destOrd="0" presId="urn:microsoft.com/office/officeart/2005/8/layout/cycle1"/>
    <dgm:cxn modelId="{5C1A57A3-1A66-1E42-ABB3-25EC6F104FB0}" type="presOf" srcId="{55B5CCF6-1B65-AC49-B1EC-CD09807E71EF}" destId="{76EDA6DC-5A32-7640-86D9-A3D1F65AC2D3}"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9ED58CA9-8A2D-8F41-AEF0-F1E7EC5367CC}" type="presOf" srcId="{CCCC52AB-CFB4-904A-B94C-E1998826B4F9}" destId="{7C0589C6-43EC-854D-966B-B0C5FE9A8192}" srcOrd="0" destOrd="0" presId="urn:microsoft.com/office/officeart/2005/8/layout/cycle1"/>
    <dgm:cxn modelId="{5DA176B0-534D-DE42-B1CC-8FF9A4F3768E}" type="presOf" srcId="{527799A3-6798-F14C-9108-A99B044124B3}" destId="{CE064FAD-9527-C04A-986D-ADE7F29D4AAF}" srcOrd="0" destOrd="0" presId="urn:microsoft.com/office/officeart/2005/8/layout/cycle1"/>
    <dgm:cxn modelId="{604385B7-7331-7F43-AAB5-3BADFF97CC1C}" type="presOf" srcId="{D548EBB6-B1A8-4E4A-94F3-38AFF917AA13}" destId="{A85B6194-0CD3-0046-9C07-12EA626BEFA3}" srcOrd="0" destOrd="0" presId="urn:microsoft.com/office/officeart/2005/8/layout/cycle1"/>
    <dgm:cxn modelId="{4A14C4B8-19C4-E448-BD1B-BB5646AAB64E}" type="presOf" srcId="{610909C5-6334-264F-93E0-189A71FB6993}" destId="{54CDBF4B-9D09-3242-A1D5-0506BD1712C5}"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614535BC-C5E8-7144-83E5-4502662D4666}" type="presOf" srcId="{81D20D5D-F15B-B844-BCE7-07FE2E88C5B6}" destId="{2467F156-8EB3-F044-8664-8B186FD19D40}" srcOrd="0" destOrd="0" presId="urn:microsoft.com/office/officeart/2005/8/layout/cycle1"/>
    <dgm:cxn modelId="{F60027C4-C758-6143-9DC2-C456A969246D}" type="presOf" srcId="{8E1255C9-F847-A440-83FF-7AA254CCB896}" destId="{974F300E-4386-5845-9047-D2E50BE5B9D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88FDA2D1-965C-B845-A819-1FCE6D8AA6A0}" type="presOf" srcId="{63159F5F-19C4-974F-B4D9-6A8388E3A179}" destId="{DC85BF06-3190-2C49-B38C-CC01414F9567}"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4141B1DD-49B8-4547-9F70-E890A504899C}" type="presOf" srcId="{325DB5A0-FE7A-8245-9663-7B515E4DF4C8}" destId="{EAEA7D1D-8D8A-4A4B-812D-D24179AFED27}" srcOrd="0" destOrd="0" presId="urn:microsoft.com/office/officeart/2005/8/layout/cycle1"/>
    <dgm:cxn modelId="{8EE2EDEA-3E2E-9C4F-A36F-F3FCD8265904}" type="presOf" srcId="{591E9484-33B2-714C-AA5D-D47E80DA12F9}" destId="{CDA9BE8C-41E5-BF45-BAB4-5B91BDDEFF8D}" srcOrd="0" destOrd="0" presId="urn:microsoft.com/office/officeart/2005/8/layout/cycle1"/>
    <dgm:cxn modelId="{A28E2AEC-EC69-A942-820B-E12175F09D2E}" type="presOf" srcId="{931AD6AD-68AD-1F4D-802F-C6CD780A0CDB}" destId="{19DCBC3D-EF34-4444-B52C-E59D1C44CC9D}" srcOrd="0" destOrd="0" presId="urn:microsoft.com/office/officeart/2005/8/layout/cycle1"/>
    <dgm:cxn modelId="{86ADFAEE-E847-E244-A869-ECB9AE38461B}" type="presOf" srcId="{0858D728-97B0-1A41-82DA-1572CE14754F}" destId="{9BE0E30D-6CC1-3143-BC4A-4FF2C5039316}" srcOrd="0" destOrd="0" presId="urn:microsoft.com/office/officeart/2005/8/layout/cycle1"/>
    <dgm:cxn modelId="{97B1EDF8-2265-174C-867D-6E4182D4A825}" type="presOf" srcId="{6533DBF9-2933-D44A-B9F0-8FC24EC06F20}" destId="{C4FE94AE-AFAE-8743-9525-171FDA850E0F}" srcOrd="0" destOrd="0" presId="urn:microsoft.com/office/officeart/2005/8/layout/cycle1"/>
    <dgm:cxn modelId="{A43728FF-DF79-9C4B-A797-90FD847B4B37}" type="presOf" srcId="{A9914442-2057-0542-A0EA-F935FCA28993}" destId="{B4CE740F-E5F8-1040-9068-3C0CA6A81D60}" srcOrd="0" destOrd="0" presId="urn:microsoft.com/office/officeart/2005/8/layout/cycle1"/>
    <dgm:cxn modelId="{1D3277D7-CF1A-1944-8541-DA402F3E9F1C}" type="presParOf" srcId="{974F300E-4386-5845-9047-D2E50BE5B9DF}" destId="{BF1A72C0-4F23-214E-B2C0-EC3432C35438}" srcOrd="0" destOrd="0" presId="urn:microsoft.com/office/officeart/2005/8/layout/cycle1"/>
    <dgm:cxn modelId="{535E05AE-66F8-6348-A527-0DC91F5C1A3B}" type="presParOf" srcId="{974F300E-4386-5845-9047-D2E50BE5B9DF}" destId="{92DA8A36-05F4-4B4C-B207-6FB4CBC9688F}" srcOrd="1" destOrd="0" presId="urn:microsoft.com/office/officeart/2005/8/layout/cycle1"/>
    <dgm:cxn modelId="{3E95FC49-5071-4447-97F8-22EDB12F4A5C}" type="presParOf" srcId="{974F300E-4386-5845-9047-D2E50BE5B9DF}" destId="{2990F259-A510-7044-A15A-189FB55AE5CB}" srcOrd="2" destOrd="0" presId="urn:microsoft.com/office/officeart/2005/8/layout/cycle1"/>
    <dgm:cxn modelId="{AF5A9D10-42F7-B946-8AB9-908971343775}" type="presParOf" srcId="{974F300E-4386-5845-9047-D2E50BE5B9DF}" destId="{A7A1548F-03D0-7F43-8C4C-631804CE4126}" srcOrd="3" destOrd="0" presId="urn:microsoft.com/office/officeart/2005/8/layout/cycle1"/>
    <dgm:cxn modelId="{93E05482-A36C-9D47-8589-04ED1D73D76E}" type="presParOf" srcId="{974F300E-4386-5845-9047-D2E50BE5B9DF}" destId="{EAEA7D1D-8D8A-4A4B-812D-D24179AFED27}" srcOrd="4" destOrd="0" presId="urn:microsoft.com/office/officeart/2005/8/layout/cycle1"/>
    <dgm:cxn modelId="{BC26A1CF-0FD9-C04F-A1CB-9ED9FA42F8E0}" type="presParOf" srcId="{974F300E-4386-5845-9047-D2E50BE5B9DF}" destId="{2257407E-2335-6E46-9533-50F1A4869162}" srcOrd="5" destOrd="0" presId="urn:microsoft.com/office/officeart/2005/8/layout/cycle1"/>
    <dgm:cxn modelId="{44BF5335-0B41-9042-8BB6-F60A2EAF3E07}" type="presParOf" srcId="{974F300E-4386-5845-9047-D2E50BE5B9DF}" destId="{3467B5D4-61EB-4C46-BB87-881C0920F2D1}" srcOrd="6" destOrd="0" presId="urn:microsoft.com/office/officeart/2005/8/layout/cycle1"/>
    <dgm:cxn modelId="{55980664-37F0-B04B-A46D-A9C897B406FD}" type="presParOf" srcId="{974F300E-4386-5845-9047-D2E50BE5B9DF}" destId="{2467F156-8EB3-F044-8664-8B186FD19D40}" srcOrd="7" destOrd="0" presId="urn:microsoft.com/office/officeart/2005/8/layout/cycle1"/>
    <dgm:cxn modelId="{C22A2B00-D6C8-1243-9DD4-4C62D4734F08}" type="presParOf" srcId="{974F300E-4386-5845-9047-D2E50BE5B9DF}" destId="{DC85BF06-3190-2C49-B38C-CC01414F9567}" srcOrd="8" destOrd="0" presId="urn:microsoft.com/office/officeart/2005/8/layout/cycle1"/>
    <dgm:cxn modelId="{CD8786C0-52A4-9946-ABDF-83CBDBC2DE04}" type="presParOf" srcId="{974F300E-4386-5845-9047-D2E50BE5B9DF}" destId="{818521AB-CB19-3245-AC47-32330EC1D05A}" srcOrd="9" destOrd="0" presId="urn:microsoft.com/office/officeart/2005/8/layout/cycle1"/>
    <dgm:cxn modelId="{A5AC702E-2914-3B42-86B4-E1EFA0A730A7}" type="presParOf" srcId="{974F300E-4386-5845-9047-D2E50BE5B9DF}" destId="{A85B6194-0CD3-0046-9C07-12EA626BEFA3}" srcOrd="10" destOrd="0" presId="urn:microsoft.com/office/officeart/2005/8/layout/cycle1"/>
    <dgm:cxn modelId="{621C9B10-3E04-584B-8C7F-CE95A2E029D2}" type="presParOf" srcId="{974F300E-4386-5845-9047-D2E50BE5B9DF}" destId="{76EDA6DC-5A32-7640-86D9-A3D1F65AC2D3}" srcOrd="11" destOrd="0" presId="urn:microsoft.com/office/officeart/2005/8/layout/cycle1"/>
    <dgm:cxn modelId="{81EA9534-DF5B-8F48-A46A-C0612162E2B2}" type="presParOf" srcId="{974F300E-4386-5845-9047-D2E50BE5B9DF}" destId="{5FEB966B-5E78-494C-B5A1-6F18B3A362B7}" srcOrd="12" destOrd="0" presId="urn:microsoft.com/office/officeart/2005/8/layout/cycle1"/>
    <dgm:cxn modelId="{091A7235-F873-614D-BBC2-DBBC387FCEED}" type="presParOf" srcId="{974F300E-4386-5845-9047-D2E50BE5B9DF}" destId="{9BE0E30D-6CC1-3143-BC4A-4FF2C5039316}" srcOrd="13" destOrd="0" presId="urn:microsoft.com/office/officeart/2005/8/layout/cycle1"/>
    <dgm:cxn modelId="{7CBFAF4E-1839-2543-8B6C-1DC9F395B1DF}" type="presParOf" srcId="{974F300E-4386-5845-9047-D2E50BE5B9DF}" destId="{37E24780-EDFC-1D4D-B756-C90BE821441B}" srcOrd="14" destOrd="0" presId="urn:microsoft.com/office/officeart/2005/8/layout/cycle1"/>
    <dgm:cxn modelId="{8221C14F-41D6-8B47-9EE1-D431D65F6C8D}" type="presParOf" srcId="{974F300E-4386-5845-9047-D2E50BE5B9DF}" destId="{788B510C-5C6F-7E4F-BD2A-4B0F37349509}" srcOrd="15" destOrd="0" presId="urn:microsoft.com/office/officeart/2005/8/layout/cycle1"/>
    <dgm:cxn modelId="{A0D50C70-260C-234D-9E82-D1D8D345B759}" type="presParOf" srcId="{974F300E-4386-5845-9047-D2E50BE5B9DF}" destId="{BF6C208F-01F8-574D-980A-D40F886CF760}" srcOrd="16" destOrd="0" presId="urn:microsoft.com/office/officeart/2005/8/layout/cycle1"/>
    <dgm:cxn modelId="{C1CF7CBD-DBA2-3741-989C-A39D631BD8F9}" type="presParOf" srcId="{974F300E-4386-5845-9047-D2E50BE5B9DF}" destId="{DAE7F6D9-575B-6C47-9F2C-6177EB4BA541}" srcOrd="17" destOrd="0" presId="urn:microsoft.com/office/officeart/2005/8/layout/cycle1"/>
    <dgm:cxn modelId="{105282ED-6522-7449-BD14-68F284875328}" type="presParOf" srcId="{974F300E-4386-5845-9047-D2E50BE5B9DF}" destId="{3AD74439-13B4-6B4C-A74C-96BE28333D49}" srcOrd="18" destOrd="0" presId="urn:microsoft.com/office/officeart/2005/8/layout/cycle1"/>
    <dgm:cxn modelId="{C9294680-4437-704F-B48B-F4271A6189A8}" type="presParOf" srcId="{974F300E-4386-5845-9047-D2E50BE5B9DF}" destId="{B4CE740F-E5F8-1040-9068-3C0CA6A81D60}" srcOrd="19" destOrd="0" presId="urn:microsoft.com/office/officeart/2005/8/layout/cycle1"/>
    <dgm:cxn modelId="{02C80457-E603-1049-8E90-380F30EFE753}" type="presParOf" srcId="{974F300E-4386-5845-9047-D2E50BE5B9DF}" destId="{7D368AA8-A897-6A44-B2ED-5420DBBF55CD}" srcOrd="20" destOrd="0" presId="urn:microsoft.com/office/officeart/2005/8/layout/cycle1"/>
    <dgm:cxn modelId="{A21D87E1-5966-694C-BA45-7013638DA3DE}" type="presParOf" srcId="{974F300E-4386-5845-9047-D2E50BE5B9DF}" destId="{256A8A82-B1CB-EF43-AB66-A3D1C8A54B59}" srcOrd="21" destOrd="0" presId="urn:microsoft.com/office/officeart/2005/8/layout/cycle1"/>
    <dgm:cxn modelId="{9463DF47-5D19-7344-8A99-24B74943878E}" type="presParOf" srcId="{974F300E-4386-5845-9047-D2E50BE5B9DF}" destId="{36444405-91CC-BC45-909E-8AE477F1EC7C}" srcOrd="22" destOrd="0" presId="urn:microsoft.com/office/officeart/2005/8/layout/cycle1"/>
    <dgm:cxn modelId="{516D8969-A2C5-B643-9E68-08B3D6139D71}" type="presParOf" srcId="{974F300E-4386-5845-9047-D2E50BE5B9DF}" destId="{0EBEA1BD-8C57-A847-A4A1-BD492A397D4A}" srcOrd="23" destOrd="0" presId="urn:microsoft.com/office/officeart/2005/8/layout/cycle1"/>
    <dgm:cxn modelId="{E7C14E30-1AB8-E649-81D9-C3C893EA208A}" type="presParOf" srcId="{974F300E-4386-5845-9047-D2E50BE5B9DF}" destId="{A1257670-91AA-B74E-AFCB-48382C466D43}" srcOrd="24" destOrd="0" presId="urn:microsoft.com/office/officeart/2005/8/layout/cycle1"/>
    <dgm:cxn modelId="{45A9A813-225A-8E4D-A84C-9514FBA5E4F3}" type="presParOf" srcId="{974F300E-4386-5845-9047-D2E50BE5B9DF}" destId="{19DCBC3D-EF34-4444-B52C-E59D1C44CC9D}" srcOrd="25" destOrd="0" presId="urn:microsoft.com/office/officeart/2005/8/layout/cycle1"/>
    <dgm:cxn modelId="{ECEC3976-32D5-1844-BB37-456BCB498F03}" type="presParOf" srcId="{974F300E-4386-5845-9047-D2E50BE5B9DF}" destId="{CDA9BE8C-41E5-BF45-BAB4-5B91BDDEFF8D}" srcOrd="26" destOrd="0" presId="urn:microsoft.com/office/officeart/2005/8/layout/cycle1"/>
    <dgm:cxn modelId="{B3291266-1309-604E-9C78-235D9AEC2841}" type="presParOf" srcId="{974F300E-4386-5845-9047-D2E50BE5B9DF}" destId="{731680F6-F070-374C-97C4-FB0156E03231}" srcOrd="27" destOrd="0" presId="urn:microsoft.com/office/officeart/2005/8/layout/cycle1"/>
    <dgm:cxn modelId="{1164E31C-E3F5-4C4F-9720-E6F985C188A9}" type="presParOf" srcId="{974F300E-4386-5845-9047-D2E50BE5B9DF}" destId="{12C576B8-5B2D-B04B-98C4-29D5E499FD83}" srcOrd="28" destOrd="0" presId="urn:microsoft.com/office/officeart/2005/8/layout/cycle1"/>
    <dgm:cxn modelId="{90E89DEC-1D79-5449-B676-BBFF6B27302C}" type="presParOf" srcId="{974F300E-4386-5845-9047-D2E50BE5B9DF}" destId="{C4FE94AE-AFAE-8743-9525-171FDA850E0F}" srcOrd="29" destOrd="0" presId="urn:microsoft.com/office/officeart/2005/8/layout/cycle1"/>
    <dgm:cxn modelId="{555932D4-71ED-5A41-A277-455E0D0A18A3}" type="presParOf" srcId="{974F300E-4386-5845-9047-D2E50BE5B9DF}" destId="{FBD4D212-3E98-9843-8795-297F9EDDD657}" srcOrd="30" destOrd="0" presId="urn:microsoft.com/office/officeart/2005/8/layout/cycle1"/>
    <dgm:cxn modelId="{9A0A7EC8-D81A-8542-819C-DE9D4413A943}" type="presParOf" srcId="{974F300E-4386-5845-9047-D2E50BE5B9DF}" destId="{54CDBF4B-9D09-3242-A1D5-0506BD1712C5}" srcOrd="31" destOrd="0" presId="urn:microsoft.com/office/officeart/2005/8/layout/cycle1"/>
    <dgm:cxn modelId="{89278F4F-8449-3147-99C9-F8B2AA1B46EC}" type="presParOf" srcId="{974F300E-4386-5845-9047-D2E50BE5B9DF}" destId="{49452468-AA65-834B-B75D-72A0A7810E13}" srcOrd="32" destOrd="0" presId="urn:microsoft.com/office/officeart/2005/8/layout/cycle1"/>
    <dgm:cxn modelId="{9C2148EE-E3A7-0644-8D3E-1A7932BBCE7D}" type="presParOf" srcId="{974F300E-4386-5845-9047-D2E50BE5B9DF}" destId="{B0C742D0-6463-FF41-BE88-36D0AF1ED5D5}" srcOrd="33" destOrd="0" presId="urn:microsoft.com/office/officeart/2005/8/layout/cycle1"/>
    <dgm:cxn modelId="{8BBAD74A-7FAA-4F44-B01C-FBB75A4CCC94}" type="presParOf" srcId="{974F300E-4386-5845-9047-D2E50BE5B9DF}" destId="{CE064FAD-9527-C04A-986D-ADE7F29D4AAF}" srcOrd="34" destOrd="0" presId="urn:microsoft.com/office/officeart/2005/8/layout/cycle1"/>
    <dgm:cxn modelId="{E32868DF-7F0E-8A40-B608-8645EBC7AF96}"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54C77905-2E90-0141-B31E-36DE63B2CD6B}" type="presOf" srcId="{591E9484-33B2-714C-AA5D-D47E80DA12F9}" destId="{CDA9BE8C-41E5-BF45-BAB4-5B91BDDEFF8D}" srcOrd="0" destOrd="0" presId="urn:microsoft.com/office/officeart/2005/8/layout/cycle1"/>
    <dgm:cxn modelId="{538E000F-E395-004E-8A46-AFE3DD3F56A3}" type="presOf" srcId="{81D20D5D-F15B-B844-BCE7-07FE2E88C5B6}" destId="{2467F156-8EB3-F044-8664-8B186FD19D40}"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ABF78930-41E0-CF40-B566-C13D48752B35}" type="presOf" srcId="{931AD6AD-68AD-1F4D-802F-C6CD780A0CDB}" destId="{19DCBC3D-EF34-4444-B52C-E59D1C44CC9D}"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7077D73A-6A17-0D47-A539-23824BCA2D49}" type="presOf" srcId="{D805A741-31F4-6D45-A082-4AD4C7B066F1}" destId="{7D368AA8-A897-6A44-B2ED-5420DBBF55CD}" srcOrd="0" destOrd="0" presId="urn:microsoft.com/office/officeart/2005/8/layout/cycle1"/>
    <dgm:cxn modelId="{F4F02D3D-7762-9E4A-8315-B304221B5E8D}" type="presOf" srcId="{55E743FA-081E-B447-B4F2-DEEACC6857BC}" destId="{36444405-91CC-BC45-909E-8AE477F1EC7C}" srcOrd="0" destOrd="0" presId="urn:microsoft.com/office/officeart/2005/8/layout/cycle1"/>
    <dgm:cxn modelId="{7B0FFE46-D261-2F47-A82D-694ED0E13E62}" type="presOf" srcId="{55B5CCF6-1B65-AC49-B1EC-CD09807E71EF}" destId="{76EDA6DC-5A32-7640-86D9-A3D1F65AC2D3}"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0427FC4E-3EE9-244A-AA42-5CCFCE40BCF0}" type="presOf" srcId="{19401D75-4FA1-2642-9C39-67D34D8AB9EC}" destId="{37E24780-EDFC-1D4D-B756-C90BE821441B}" srcOrd="0" destOrd="0" presId="urn:microsoft.com/office/officeart/2005/8/layout/cycle1"/>
    <dgm:cxn modelId="{CA3F925A-1190-DA4A-B2E4-8302D9CE16D7}" type="presOf" srcId="{580AAA11-E1E4-FC4E-A546-63E521F462A7}" destId="{DAE7F6D9-575B-6C47-9F2C-6177EB4BA541}" srcOrd="0" destOrd="0" presId="urn:microsoft.com/office/officeart/2005/8/layout/cycle1"/>
    <dgm:cxn modelId="{1A41A076-99DD-794D-BB3E-BE8CAC586E05}" type="presOf" srcId="{C62D126D-D94F-0A45-AAB3-A4A2804A9AA5}" destId="{49452468-AA65-834B-B75D-72A0A7810E13}" srcOrd="0" destOrd="0" presId="urn:microsoft.com/office/officeart/2005/8/layout/cycle1"/>
    <dgm:cxn modelId="{7A74BF82-F7DD-3541-B5DA-72E048AAD983}" type="presOf" srcId="{527799A3-6798-F14C-9108-A99B044124B3}" destId="{CE064FAD-9527-C04A-986D-ADE7F29D4AAF}" srcOrd="0" destOrd="0" presId="urn:microsoft.com/office/officeart/2005/8/layout/cycle1"/>
    <dgm:cxn modelId="{6BB1228D-A983-D349-BEE0-1FF611BBF946}" type="presOf" srcId="{63159F5F-19C4-974F-B4D9-6A8388E3A179}" destId="{DC85BF06-3190-2C49-B38C-CC01414F9567}" srcOrd="0" destOrd="0" presId="urn:microsoft.com/office/officeart/2005/8/layout/cycle1"/>
    <dgm:cxn modelId="{EE67908D-8841-0540-9735-9EA6309A4049}" type="presOf" srcId="{54471214-3ABC-B64E-8935-4F53AC7091F5}" destId="{2257407E-2335-6E46-9533-50F1A4869162}"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B2E81396-D5AC-BD4E-8807-39DDBEA3D78D}" type="presOf" srcId="{610909C5-6334-264F-93E0-189A71FB6993}" destId="{54CDBF4B-9D09-3242-A1D5-0506BD1712C5}" srcOrd="0" destOrd="0" presId="urn:microsoft.com/office/officeart/2005/8/layout/cycle1"/>
    <dgm:cxn modelId="{A2B58BA4-4F55-C04D-8BA2-0C3286DBA693}" type="presOf" srcId="{12600BCB-5734-3F4B-9543-0CB09A3EC940}" destId="{92DA8A36-05F4-4B4C-B207-6FB4CBC9688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13DA20C1-3F5B-FE4A-A3F3-1039175D807C}" type="presOf" srcId="{D7E87DE1-03EB-D748-89C5-D76845DF9F58}" destId="{12C576B8-5B2D-B04B-98C4-29D5E499FD83}" srcOrd="0" destOrd="0" presId="urn:microsoft.com/office/officeart/2005/8/layout/cycle1"/>
    <dgm:cxn modelId="{7968D8C1-3EF5-DB48-AA10-FF21E94DBF28}" type="presOf" srcId="{A9914442-2057-0542-A0EA-F935FCA28993}" destId="{B4CE740F-E5F8-1040-9068-3C0CA6A81D60}"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389CE3D0-35B7-844C-B9BB-05CB6FD97F7D}" type="presOf" srcId="{CCCC52AB-CFB4-904A-B94C-E1998826B4F9}" destId="{7C0589C6-43EC-854D-966B-B0C5FE9A8192}"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05EA3AE0-9091-A441-BC44-11AFB50AEDAD}" type="presOf" srcId="{0858D728-97B0-1A41-82DA-1572CE14754F}" destId="{9BE0E30D-6CC1-3143-BC4A-4FF2C5039316}" srcOrd="0" destOrd="0" presId="urn:microsoft.com/office/officeart/2005/8/layout/cycle1"/>
    <dgm:cxn modelId="{6E2802E1-EC73-664F-9411-B95D8CB59AF3}" type="presOf" srcId="{8E1255C9-F847-A440-83FF-7AA254CCB896}" destId="{974F300E-4386-5845-9047-D2E50BE5B9DF}" srcOrd="0" destOrd="0" presId="urn:microsoft.com/office/officeart/2005/8/layout/cycle1"/>
    <dgm:cxn modelId="{AF2229E9-C3AB-1242-A937-271117E04E9F}" type="presOf" srcId="{D548EBB6-B1A8-4E4A-94F3-38AFF917AA13}" destId="{A85B6194-0CD3-0046-9C07-12EA626BEFA3}" srcOrd="0" destOrd="0" presId="urn:microsoft.com/office/officeart/2005/8/layout/cycle1"/>
    <dgm:cxn modelId="{27A02BEE-E51A-574F-8CD9-AD276EB3D0C6}" type="presOf" srcId="{B6065800-F57E-6842-B73C-614AFBC2DE05}" destId="{2990F259-A510-7044-A15A-189FB55AE5CB}" srcOrd="0" destOrd="0" presId="urn:microsoft.com/office/officeart/2005/8/layout/cycle1"/>
    <dgm:cxn modelId="{7B985FF6-8F33-5D45-8E9B-BC961D1EE1B9}" type="presOf" srcId="{325DB5A0-FE7A-8245-9663-7B515E4DF4C8}" destId="{EAEA7D1D-8D8A-4A4B-812D-D24179AFED27}" srcOrd="0" destOrd="0" presId="urn:microsoft.com/office/officeart/2005/8/layout/cycle1"/>
    <dgm:cxn modelId="{5F3BF0F6-6204-1047-B4DB-4A34838F6083}" type="presOf" srcId="{B7792F1E-795A-8A40-9AF9-CBB036406804}" destId="{0EBEA1BD-8C57-A847-A4A1-BD492A397D4A}" srcOrd="0" destOrd="0" presId="urn:microsoft.com/office/officeart/2005/8/layout/cycle1"/>
    <dgm:cxn modelId="{88F104F7-BB61-724E-B2BA-BC27D05C9AFC}" type="presOf" srcId="{F73B3211-1799-3F44-92B6-7CEE57ECB2D3}" destId="{BF6C208F-01F8-574D-980A-D40F886CF760}" srcOrd="0" destOrd="0" presId="urn:microsoft.com/office/officeart/2005/8/layout/cycle1"/>
    <dgm:cxn modelId="{C3AEA1FE-6C1E-794A-A3BC-59B5EA2DEDB9}" type="presOf" srcId="{6533DBF9-2933-D44A-B9F0-8FC24EC06F20}" destId="{C4FE94AE-AFAE-8743-9525-171FDA850E0F}" srcOrd="0" destOrd="0" presId="urn:microsoft.com/office/officeart/2005/8/layout/cycle1"/>
    <dgm:cxn modelId="{87EF9A38-B219-284A-8B4F-76C6B3D5AD0B}" type="presParOf" srcId="{974F300E-4386-5845-9047-D2E50BE5B9DF}" destId="{BF1A72C0-4F23-214E-B2C0-EC3432C35438}" srcOrd="0" destOrd="0" presId="urn:microsoft.com/office/officeart/2005/8/layout/cycle1"/>
    <dgm:cxn modelId="{111D10E6-52F5-5842-9B70-5368FFE6A982}" type="presParOf" srcId="{974F300E-4386-5845-9047-D2E50BE5B9DF}" destId="{92DA8A36-05F4-4B4C-B207-6FB4CBC9688F}" srcOrd="1" destOrd="0" presId="urn:microsoft.com/office/officeart/2005/8/layout/cycle1"/>
    <dgm:cxn modelId="{CF3CFE47-662A-4F47-A5B8-4206FB206244}" type="presParOf" srcId="{974F300E-4386-5845-9047-D2E50BE5B9DF}" destId="{2990F259-A510-7044-A15A-189FB55AE5CB}" srcOrd="2" destOrd="0" presId="urn:microsoft.com/office/officeart/2005/8/layout/cycle1"/>
    <dgm:cxn modelId="{33204214-41E8-5A42-ADAC-F68D16B601AD}" type="presParOf" srcId="{974F300E-4386-5845-9047-D2E50BE5B9DF}" destId="{A7A1548F-03D0-7F43-8C4C-631804CE4126}" srcOrd="3" destOrd="0" presId="urn:microsoft.com/office/officeart/2005/8/layout/cycle1"/>
    <dgm:cxn modelId="{21695615-E8B4-7C4E-8DBC-E0883741D6CF}" type="presParOf" srcId="{974F300E-4386-5845-9047-D2E50BE5B9DF}" destId="{EAEA7D1D-8D8A-4A4B-812D-D24179AFED27}" srcOrd="4" destOrd="0" presId="urn:microsoft.com/office/officeart/2005/8/layout/cycle1"/>
    <dgm:cxn modelId="{D22D48F0-B3DC-E84C-A2C6-5DAA5243801F}" type="presParOf" srcId="{974F300E-4386-5845-9047-D2E50BE5B9DF}" destId="{2257407E-2335-6E46-9533-50F1A4869162}" srcOrd="5" destOrd="0" presId="urn:microsoft.com/office/officeart/2005/8/layout/cycle1"/>
    <dgm:cxn modelId="{EE7BFCD2-431B-314C-9FDC-580DEEF6C406}" type="presParOf" srcId="{974F300E-4386-5845-9047-D2E50BE5B9DF}" destId="{3467B5D4-61EB-4C46-BB87-881C0920F2D1}" srcOrd="6" destOrd="0" presId="urn:microsoft.com/office/officeart/2005/8/layout/cycle1"/>
    <dgm:cxn modelId="{A7F9445B-4632-6742-B9C1-94AE55F2A155}" type="presParOf" srcId="{974F300E-4386-5845-9047-D2E50BE5B9DF}" destId="{2467F156-8EB3-F044-8664-8B186FD19D40}" srcOrd="7" destOrd="0" presId="urn:microsoft.com/office/officeart/2005/8/layout/cycle1"/>
    <dgm:cxn modelId="{FDC6AA0F-18C0-6241-AD15-544C29D81401}" type="presParOf" srcId="{974F300E-4386-5845-9047-D2E50BE5B9DF}" destId="{DC85BF06-3190-2C49-B38C-CC01414F9567}" srcOrd="8" destOrd="0" presId="urn:microsoft.com/office/officeart/2005/8/layout/cycle1"/>
    <dgm:cxn modelId="{49797ABA-2CE2-5147-B8C4-2439B042CC57}" type="presParOf" srcId="{974F300E-4386-5845-9047-D2E50BE5B9DF}" destId="{818521AB-CB19-3245-AC47-32330EC1D05A}" srcOrd="9" destOrd="0" presId="urn:microsoft.com/office/officeart/2005/8/layout/cycle1"/>
    <dgm:cxn modelId="{C83BEA01-4A50-8948-8B87-62D11BD9E0D7}" type="presParOf" srcId="{974F300E-4386-5845-9047-D2E50BE5B9DF}" destId="{A85B6194-0CD3-0046-9C07-12EA626BEFA3}" srcOrd="10" destOrd="0" presId="urn:microsoft.com/office/officeart/2005/8/layout/cycle1"/>
    <dgm:cxn modelId="{DE4DB70A-10CB-174E-8309-87243E212A16}" type="presParOf" srcId="{974F300E-4386-5845-9047-D2E50BE5B9DF}" destId="{76EDA6DC-5A32-7640-86D9-A3D1F65AC2D3}" srcOrd="11" destOrd="0" presId="urn:microsoft.com/office/officeart/2005/8/layout/cycle1"/>
    <dgm:cxn modelId="{3E95BC31-0BEC-C24D-A6A2-709F74481B2C}" type="presParOf" srcId="{974F300E-4386-5845-9047-D2E50BE5B9DF}" destId="{5FEB966B-5E78-494C-B5A1-6F18B3A362B7}" srcOrd="12" destOrd="0" presId="urn:microsoft.com/office/officeart/2005/8/layout/cycle1"/>
    <dgm:cxn modelId="{6AC8B47C-32E3-B14B-8B72-5E9E5B7198FA}" type="presParOf" srcId="{974F300E-4386-5845-9047-D2E50BE5B9DF}" destId="{9BE0E30D-6CC1-3143-BC4A-4FF2C5039316}" srcOrd="13" destOrd="0" presId="urn:microsoft.com/office/officeart/2005/8/layout/cycle1"/>
    <dgm:cxn modelId="{4AA0E033-3787-6447-A934-D0634AA15154}" type="presParOf" srcId="{974F300E-4386-5845-9047-D2E50BE5B9DF}" destId="{37E24780-EDFC-1D4D-B756-C90BE821441B}" srcOrd="14" destOrd="0" presId="urn:microsoft.com/office/officeart/2005/8/layout/cycle1"/>
    <dgm:cxn modelId="{B0E77CA4-52BC-984F-BAF2-F26A029F8200}" type="presParOf" srcId="{974F300E-4386-5845-9047-D2E50BE5B9DF}" destId="{788B510C-5C6F-7E4F-BD2A-4B0F37349509}" srcOrd="15" destOrd="0" presId="urn:microsoft.com/office/officeart/2005/8/layout/cycle1"/>
    <dgm:cxn modelId="{8740A474-145C-5B41-BDA0-2196D154C089}" type="presParOf" srcId="{974F300E-4386-5845-9047-D2E50BE5B9DF}" destId="{BF6C208F-01F8-574D-980A-D40F886CF760}" srcOrd="16" destOrd="0" presId="urn:microsoft.com/office/officeart/2005/8/layout/cycle1"/>
    <dgm:cxn modelId="{3DC8CD70-5045-A74C-A41A-780D9C24D8E2}" type="presParOf" srcId="{974F300E-4386-5845-9047-D2E50BE5B9DF}" destId="{DAE7F6D9-575B-6C47-9F2C-6177EB4BA541}" srcOrd="17" destOrd="0" presId="urn:microsoft.com/office/officeart/2005/8/layout/cycle1"/>
    <dgm:cxn modelId="{0C47E8B9-7A24-3E42-920E-71367B65F67C}" type="presParOf" srcId="{974F300E-4386-5845-9047-D2E50BE5B9DF}" destId="{3AD74439-13B4-6B4C-A74C-96BE28333D49}" srcOrd="18" destOrd="0" presId="urn:microsoft.com/office/officeart/2005/8/layout/cycle1"/>
    <dgm:cxn modelId="{5090A651-A6AE-1D4C-B214-58DF1BFC4521}" type="presParOf" srcId="{974F300E-4386-5845-9047-D2E50BE5B9DF}" destId="{B4CE740F-E5F8-1040-9068-3C0CA6A81D60}" srcOrd="19" destOrd="0" presId="urn:microsoft.com/office/officeart/2005/8/layout/cycle1"/>
    <dgm:cxn modelId="{C89591FE-3129-544A-9658-0DB6C71A4F9F}" type="presParOf" srcId="{974F300E-4386-5845-9047-D2E50BE5B9DF}" destId="{7D368AA8-A897-6A44-B2ED-5420DBBF55CD}" srcOrd="20" destOrd="0" presId="urn:microsoft.com/office/officeart/2005/8/layout/cycle1"/>
    <dgm:cxn modelId="{F2AB6DA9-9F96-1A48-8974-84586F752021}" type="presParOf" srcId="{974F300E-4386-5845-9047-D2E50BE5B9DF}" destId="{256A8A82-B1CB-EF43-AB66-A3D1C8A54B59}" srcOrd="21" destOrd="0" presId="urn:microsoft.com/office/officeart/2005/8/layout/cycle1"/>
    <dgm:cxn modelId="{F2F65D95-EDFE-DC49-96F7-B18D65380FF6}" type="presParOf" srcId="{974F300E-4386-5845-9047-D2E50BE5B9DF}" destId="{36444405-91CC-BC45-909E-8AE477F1EC7C}" srcOrd="22" destOrd="0" presId="urn:microsoft.com/office/officeart/2005/8/layout/cycle1"/>
    <dgm:cxn modelId="{8EB1D665-0162-3B45-92E7-1DD91B3E875A}" type="presParOf" srcId="{974F300E-4386-5845-9047-D2E50BE5B9DF}" destId="{0EBEA1BD-8C57-A847-A4A1-BD492A397D4A}" srcOrd="23" destOrd="0" presId="urn:microsoft.com/office/officeart/2005/8/layout/cycle1"/>
    <dgm:cxn modelId="{0E791FAF-B2CC-804A-8232-63B1187BD67D}" type="presParOf" srcId="{974F300E-4386-5845-9047-D2E50BE5B9DF}" destId="{A1257670-91AA-B74E-AFCB-48382C466D43}" srcOrd="24" destOrd="0" presId="urn:microsoft.com/office/officeart/2005/8/layout/cycle1"/>
    <dgm:cxn modelId="{B23D9BCD-E4CD-6242-84F1-4292BAE95237}" type="presParOf" srcId="{974F300E-4386-5845-9047-D2E50BE5B9DF}" destId="{19DCBC3D-EF34-4444-B52C-E59D1C44CC9D}" srcOrd="25" destOrd="0" presId="urn:microsoft.com/office/officeart/2005/8/layout/cycle1"/>
    <dgm:cxn modelId="{64495695-3806-4D42-BC8C-5D39BAEBDF6B}" type="presParOf" srcId="{974F300E-4386-5845-9047-D2E50BE5B9DF}" destId="{CDA9BE8C-41E5-BF45-BAB4-5B91BDDEFF8D}" srcOrd="26" destOrd="0" presId="urn:microsoft.com/office/officeart/2005/8/layout/cycle1"/>
    <dgm:cxn modelId="{807BFBFB-00D6-6744-AAFC-8F5E794297D6}" type="presParOf" srcId="{974F300E-4386-5845-9047-D2E50BE5B9DF}" destId="{731680F6-F070-374C-97C4-FB0156E03231}" srcOrd="27" destOrd="0" presId="urn:microsoft.com/office/officeart/2005/8/layout/cycle1"/>
    <dgm:cxn modelId="{F812B1DC-43FE-B545-86EA-F7F1F7A8F704}" type="presParOf" srcId="{974F300E-4386-5845-9047-D2E50BE5B9DF}" destId="{12C576B8-5B2D-B04B-98C4-29D5E499FD83}" srcOrd="28" destOrd="0" presId="urn:microsoft.com/office/officeart/2005/8/layout/cycle1"/>
    <dgm:cxn modelId="{E0D50558-5B6D-9F43-99B9-AC6BB43425CD}" type="presParOf" srcId="{974F300E-4386-5845-9047-D2E50BE5B9DF}" destId="{C4FE94AE-AFAE-8743-9525-171FDA850E0F}" srcOrd="29" destOrd="0" presId="urn:microsoft.com/office/officeart/2005/8/layout/cycle1"/>
    <dgm:cxn modelId="{66001BD6-EC37-9147-BDF3-F69AECDDBD28}" type="presParOf" srcId="{974F300E-4386-5845-9047-D2E50BE5B9DF}" destId="{FBD4D212-3E98-9843-8795-297F9EDDD657}" srcOrd="30" destOrd="0" presId="urn:microsoft.com/office/officeart/2005/8/layout/cycle1"/>
    <dgm:cxn modelId="{F8800CF7-7ED8-F343-9647-0349A8638BEF}" type="presParOf" srcId="{974F300E-4386-5845-9047-D2E50BE5B9DF}" destId="{54CDBF4B-9D09-3242-A1D5-0506BD1712C5}" srcOrd="31" destOrd="0" presId="urn:microsoft.com/office/officeart/2005/8/layout/cycle1"/>
    <dgm:cxn modelId="{68A702F3-34E4-E445-9160-9AB37DC498D6}" type="presParOf" srcId="{974F300E-4386-5845-9047-D2E50BE5B9DF}" destId="{49452468-AA65-834B-B75D-72A0A7810E13}" srcOrd="32" destOrd="0" presId="urn:microsoft.com/office/officeart/2005/8/layout/cycle1"/>
    <dgm:cxn modelId="{128B6CE0-9FDB-A847-A9BA-EAB22A1C7E9D}" type="presParOf" srcId="{974F300E-4386-5845-9047-D2E50BE5B9DF}" destId="{B0C742D0-6463-FF41-BE88-36D0AF1ED5D5}" srcOrd="33" destOrd="0" presId="urn:microsoft.com/office/officeart/2005/8/layout/cycle1"/>
    <dgm:cxn modelId="{2D4C1020-772D-064D-A328-6ABC6E000649}" type="presParOf" srcId="{974F300E-4386-5845-9047-D2E50BE5B9DF}" destId="{CE064FAD-9527-C04A-986D-ADE7F29D4AAF}" srcOrd="34" destOrd="0" presId="urn:microsoft.com/office/officeart/2005/8/layout/cycle1"/>
    <dgm:cxn modelId="{9CCED3EC-322E-804A-953D-05A59021E7F1}"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FE25C705-97A1-D447-B856-01FB0472440B}" type="presOf" srcId="{63159F5F-19C4-974F-B4D9-6A8388E3A179}" destId="{DC85BF06-3190-2C49-B38C-CC01414F9567}" srcOrd="0" destOrd="0" presId="urn:microsoft.com/office/officeart/2005/8/layout/cycle1"/>
    <dgm:cxn modelId="{2DB8DE1E-43A1-1045-9A13-A7EF1C21F07E}" type="presOf" srcId="{81D20D5D-F15B-B844-BCE7-07FE2E88C5B6}" destId="{2467F156-8EB3-F044-8664-8B186FD19D40}" srcOrd="0" destOrd="0" presId="urn:microsoft.com/office/officeart/2005/8/layout/cycle1"/>
    <dgm:cxn modelId="{6C4B8420-3922-DE4E-88BA-1D68F4524323}" type="presOf" srcId="{F73B3211-1799-3F44-92B6-7CEE57ECB2D3}" destId="{BF6C208F-01F8-574D-980A-D40F886CF760}"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40099941-A169-6042-85AA-49202BB0B1FB}" type="presOf" srcId="{55B5CCF6-1B65-AC49-B1EC-CD09807E71EF}" destId="{76EDA6DC-5A32-7640-86D9-A3D1F65AC2D3}"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0310874E-0355-4C46-B496-DF94C5D175ED}" type="presOf" srcId="{A9914442-2057-0542-A0EA-F935FCA28993}" destId="{B4CE740F-E5F8-1040-9068-3C0CA6A81D60}" srcOrd="0" destOrd="0" presId="urn:microsoft.com/office/officeart/2005/8/layout/cycle1"/>
    <dgm:cxn modelId="{A9CE9B52-0439-7343-A780-22AFAE1445C8}" type="presOf" srcId="{325DB5A0-FE7A-8245-9663-7B515E4DF4C8}" destId="{EAEA7D1D-8D8A-4A4B-812D-D24179AFED27}" srcOrd="0" destOrd="0" presId="urn:microsoft.com/office/officeart/2005/8/layout/cycle1"/>
    <dgm:cxn modelId="{64B02859-8D83-1E43-8885-C2CDEF84DA3C}" type="presOf" srcId="{580AAA11-E1E4-FC4E-A546-63E521F462A7}" destId="{DAE7F6D9-575B-6C47-9F2C-6177EB4BA541}" srcOrd="0" destOrd="0" presId="urn:microsoft.com/office/officeart/2005/8/layout/cycle1"/>
    <dgm:cxn modelId="{61499F60-A22F-FC47-AD13-E191B8FA92D5}" type="presOf" srcId="{12600BCB-5734-3F4B-9543-0CB09A3EC940}" destId="{92DA8A36-05F4-4B4C-B207-6FB4CBC9688F}" srcOrd="0" destOrd="0" presId="urn:microsoft.com/office/officeart/2005/8/layout/cycle1"/>
    <dgm:cxn modelId="{77223F71-80BC-964F-BF2F-762553A4AA57}" type="presOf" srcId="{D7E87DE1-03EB-D748-89C5-D76845DF9F58}" destId="{12C576B8-5B2D-B04B-98C4-29D5E499FD83}" srcOrd="0" destOrd="0" presId="urn:microsoft.com/office/officeart/2005/8/layout/cycle1"/>
    <dgm:cxn modelId="{56404886-BF2F-6A48-B9B9-159C4283CBCC}" type="presOf" srcId="{C62D126D-D94F-0A45-AAB3-A4A2804A9AA5}" destId="{49452468-AA65-834B-B75D-72A0A7810E13}" srcOrd="0" destOrd="0" presId="urn:microsoft.com/office/officeart/2005/8/layout/cycle1"/>
    <dgm:cxn modelId="{83E05D88-1FEE-974E-AE6A-73AA36063C84}" type="presOf" srcId="{527799A3-6798-F14C-9108-A99B044124B3}" destId="{CE064FAD-9527-C04A-986D-ADE7F29D4AAF}"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623F2393-98D9-C241-8B34-169B4FD1138F}" type="presOf" srcId="{6533DBF9-2933-D44A-B9F0-8FC24EC06F20}" destId="{C4FE94AE-AFAE-8743-9525-171FDA850E0F}" srcOrd="0" destOrd="0" presId="urn:microsoft.com/office/officeart/2005/8/layout/cycle1"/>
    <dgm:cxn modelId="{510CC695-F95C-0042-8552-F9C77521A4AA}" type="presOf" srcId="{591E9484-33B2-714C-AA5D-D47E80DA12F9}" destId="{CDA9BE8C-41E5-BF45-BAB4-5B91BDDEFF8D}" srcOrd="0" destOrd="0" presId="urn:microsoft.com/office/officeart/2005/8/layout/cycle1"/>
    <dgm:cxn modelId="{D3BE33A5-D555-804E-B51E-08F3F707609F}" type="presOf" srcId="{931AD6AD-68AD-1F4D-802F-C6CD780A0CDB}" destId="{19DCBC3D-EF34-4444-B52C-E59D1C44CC9D}"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744BF8B0-F0E1-8447-B4F1-0CCB59838FD4}" type="presOf" srcId="{19401D75-4FA1-2642-9C39-67D34D8AB9EC}" destId="{37E24780-EDFC-1D4D-B756-C90BE821441B}" srcOrd="0" destOrd="0" presId="urn:microsoft.com/office/officeart/2005/8/layout/cycle1"/>
    <dgm:cxn modelId="{889372B8-910E-E247-8DCF-FF541CBE7331}" type="presOf" srcId="{8E1255C9-F847-A440-83FF-7AA254CCB896}" destId="{974F300E-4386-5845-9047-D2E50BE5B9DF}"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1C174CC2-E940-6F4E-9D94-5C6DC7194215}" type="presOf" srcId="{CCCC52AB-CFB4-904A-B94C-E1998826B4F9}" destId="{7C0589C6-43EC-854D-966B-B0C5FE9A8192}" srcOrd="0" destOrd="0" presId="urn:microsoft.com/office/officeart/2005/8/layout/cycle1"/>
    <dgm:cxn modelId="{618E83C3-0099-1D44-B00F-CADB66556465}" type="presOf" srcId="{B6065800-F57E-6842-B73C-614AFBC2DE05}" destId="{2990F259-A510-7044-A15A-189FB55AE5CB}"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D3BC22CA-ACB4-1345-816E-537688B3AA29}" type="presOf" srcId="{610909C5-6334-264F-93E0-189A71FB6993}" destId="{54CDBF4B-9D09-3242-A1D5-0506BD1712C5}" srcOrd="0" destOrd="0" presId="urn:microsoft.com/office/officeart/2005/8/layout/cycle1"/>
    <dgm:cxn modelId="{07EAC5CB-2A14-2944-B391-ED71619326CD}" type="presOf" srcId="{D548EBB6-B1A8-4E4A-94F3-38AFF917AA13}" destId="{A85B6194-0CD3-0046-9C07-12EA626BEFA3}"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4B9B7DE2-3A5A-B347-AF88-49F742ACA1EA}" type="presOf" srcId="{55E743FA-081E-B447-B4F2-DEEACC6857BC}" destId="{36444405-91CC-BC45-909E-8AE477F1EC7C}" srcOrd="0" destOrd="0" presId="urn:microsoft.com/office/officeart/2005/8/layout/cycle1"/>
    <dgm:cxn modelId="{D36640E4-65CC-BE41-A006-6EED39780A72}" type="presOf" srcId="{D805A741-31F4-6D45-A082-4AD4C7B066F1}" destId="{7D368AA8-A897-6A44-B2ED-5420DBBF55CD}" srcOrd="0" destOrd="0" presId="urn:microsoft.com/office/officeart/2005/8/layout/cycle1"/>
    <dgm:cxn modelId="{797039E9-755C-4546-A6FF-9F459B203D3C}" type="presOf" srcId="{54471214-3ABC-B64E-8935-4F53AC7091F5}" destId="{2257407E-2335-6E46-9533-50F1A4869162}" srcOrd="0" destOrd="0" presId="urn:microsoft.com/office/officeart/2005/8/layout/cycle1"/>
    <dgm:cxn modelId="{C48E01EE-C10D-6A4B-99FA-5BCF390F996A}" type="presOf" srcId="{0858D728-97B0-1A41-82DA-1572CE14754F}" destId="{9BE0E30D-6CC1-3143-BC4A-4FF2C5039316}" srcOrd="0" destOrd="0" presId="urn:microsoft.com/office/officeart/2005/8/layout/cycle1"/>
    <dgm:cxn modelId="{F2BB93FB-079B-EB4A-AD05-C31F10BF4DF1}" type="presOf" srcId="{B7792F1E-795A-8A40-9AF9-CBB036406804}" destId="{0EBEA1BD-8C57-A847-A4A1-BD492A397D4A}" srcOrd="0" destOrd="0" presId="urn:microsoft.com/office/officeart/2005/8/layout/cycle1"/>
    <dgm:cxn modelId="{6181111B-995D-C24B-9001-40EEFDF11F26}" type="presParOf" srcId="{974F300E-4386-5845-9047-D2E50BE5B9DF}" destId="{BF1A72C0-4F23-214E-B2C0-EC3432C35438}" srcOrd="0" destOrd="0" presId="urn:microsoft.com/office/officeart/2005/8/layout/cycle1"/>
    <dgm:cxn modelId="{32A15585-B3B9-9842-B884-63CF09AEBF8E}" type="presParOf" srcId="{974F300E-4386-5845-9047-D2E50BE5B9DF}" destId="{92DA8A36-05F4-4B4C-B207-6FB4CBC9688F}" srcOrd="1" destOrd="0" presId="urn:microsoft.com/office/officeart/2005/8/layout/cycle1"/>
    <dgm:cxn modelId="{1AB17200-C07D-5B41-A09C-7DF03007812B}" type="presParOf" srcId="{974F300E-4386-5845-9047-D2E50BE5B9DF}" destId="{2990F259-A510-7044-A15A-189FB55AE5CB}" srcOrd="2" destOrd="0" presId="urn:microsoft.com/office/officeart/2005/8/layout/cycle1"/>
    <dgm:cxn modelId="{F5E0A17C-575F-9E46-83CF-8CACFC6EB358}" type="presParOf" srcId="{974F300E-4386-5845-9047-D2E50BE5B9DF}" destId="{A7A1548F-03D0-7F43-8C4C-631804CE4126}" srcOrd="3" destOrd="0" presId="urn:microsoft.com/office/officeart/2005/8/layout/cycle1"/>
    <dgm:cxn modelId="{6A78DAEE-7400-7343-9730-F9A4A4451E57}" type="presParOf" srcId="{974F300E-4386-5845-9047-D2E50BE5B9DF}" destId="{EAEA7D1D-8D8A-4A4B-812D-D24179AFED27}" srcOrd="4" destOrd="0" presId="urn:microsoft.com/office/officeart/2005/8/layout/cycle1"/>
    <dgm:cxn modelId="{FB205F91-3A6D-4C4C-BBEE-C86ED9FE05EF}" type="presParOf" srcId="{974F300E-4386-5845-9047-D2E50BE5B9DF}" destId="{2257407E-2335-6E46-9533-50F1A4869162}" srcOrd="5" destOrd="0" presId="urn:microsoft.com/office/officeart/2005/8/layout/cycle1"/>
    <dgm:cxn modelId="{803910BD-F589-E540-90BE-5E5A0BCBCE40}" type="presParOf" srcId="{974F300E-4386-5845-9047-D2E50BE5B9DF}" destId="{3467B5D4-61EB-4C46-BB87-881C0920F2D1}" srcOrd="6" destOrd="0" presId="urn:microsoft.com/office/officeart/2005/8/layout/cycle1"/>
    <dgm:cxn modelId="{74E97658-651B-EE42-BCCE-B8D66C1A2A8E}" type="presParOf" srcId="{974F300E-4386-5845-9047-D2E50BE5B9DF}" destId="{2467F156-8EB3-F044-8664-8B186FD19D40}" srcOrd="7" destOrd="0" presId="urn:microsoft.com/office/officeart/2005/8/layout/cycle1"/>
    <dgm:cxn modelId="{AFF769C5-91B5-3840-89BD-5A99641DFEB6}" type="presParOf" srcId="{974F300E-4386-5845-9047-D2E50BE5B9DF}" destId="{DC85BF06-3190-2C49-B38C-CC01414F9567}" srcOrd="8" destOrd="0" presId="urn:microsoft.com/office/officeart/2005/8/layout/cycle1"/>
    <dgm:cxn modelId="{904D3705-77C7-F849-8A05-91087AFE7BC6}" type="presParOf" srcId="{974F300E-4386-5845-9047-D2E50BE5B9DF}" destId="{818521AB-CB19-3245-AC47-32330EC1D05A}" srcOrd="9" destOrd="0" presId="urn:microsoft.com/office/officeart/2005/8/layout/cycle1"/>
    <dgm:cxn modelId="{292B891B-B06B-B44E-93C3-9E5D956816CA}" type="presParOf" srcId="{974F300E-4386-5845-9047-D2E50BE5B9DF}" destId="{A85B6194-0CD3-0046-9C07-12EA626BEFA3}" srcOrd="10" destOrd="0" presId="urn:microsoft.com/office/officeart/2005/8/layout/cycle1"/>
    <dgm:cxn modelId="{F6B6E50A-4F9B-F645-ADB3-82984B3D5708}" type="presParOf" srcId="{974F300E-4386-5845-9047-D2E50BE5B9DF}" destId="{76EDA6DC-5A32-7640-86D9-A3D1F65AC2D3}" srcOrd="11" destOrd="0" presId="urn:microsoft.com/office/officeart/2005/8/layout/cycle1"/>
    <dgm:cxn modelId="{80F00B88-0293-A14D-B4B2-FC8782E03485}" type="presParOf" srcId="{974F300E-4386-5845-9047-D2E50BE5B9DF}" destId="{5FEB966B-5E78-494C-B5A1-6F18B3A362B7}" srcOrd="12" destOrd="0" presId="urn:microsoft.com/office/officeart/2005/8/layout/cycle1"/>
    <dgm:cxn modelId="{1B7F7E7E-AA6F-E442-9807-61975454C8D4}" type="presParOf" srcId="{974F300E-4386-5845-9047-D2E50BE5B9DF}" destId="{9BE0E30D-6CC1-3143-BC4A-4FF2C5039316}" srcOrd="13" destOrd="0" presId="urn:microsoft.com/office/officeart/2005/8/layout/cycle1"/>
    <dgm:cxn modelId="{75F13953-507C-CD4C-9EF7-FA1D385EC848}" type="presParOf" srcId="{974F300E-4386-5845-9047-D2E50BE5B9DF}" destId="{37E24780-EDFC-1D4D-B756-C90BE821441B}" srcOrd="14" destOrd="0" presId="urn:microsoft.com/office/officeart/2005/8/layout/cycle1"/>
    <dgm:cxn modelId="{2D8DEB18-4D65-424D-9F2B-98666C1D7E5C}" type="presParOf" srcId="{974F300E-4386-5845-9047-D2E50BE5B9DF}" destId="{788B510C-5C6F-7E4F-BD2A-4B0F37349509}" srcOrd="15" destOrd="0" presId="urn:microsoft.com/office/officeart/2005/8/layout/cycle1"/>
    <dgm:cxn modelId="{86F6989E-A838-8F4C-B0B9-7A39C5D41E65}" type="presParOf" srcId="{974F300E-4386-5845-9047-D2E50BE5B9DF}" destId="{BF6C208F-01F8-574D-980A-D40F886CF760}" srcOrd="16" destOrd="0" presId="urn:microsoft.com/office/officeart/2005/8/layout/cycle1"/>
    <dgm:cxn modelId="{916017CF-D965-7142-8D79-3A93917915F8}" type="presParOf" srcId="{974F300E-4386-5845-9047-D2E50BE5B9DF}" destId="{DAE7F6D9-575B-6C47-9F2C-6177EB4BA541}" srcOrd="17" destOrd="0" presId="urn:microsoft.com/office/officeart/2005/8/layout/cycle1"/>
    <dgm:cxn modelId="{D85C01EA-0CD5-6D4C-8198-80791C002663}" type="presParOf" srcId="{974F300E-4386-5845-9047-D2E50BE5B9DF}" destId="{3AD74439-13B4-6B4C-A74C-96BE28333D49}" srcOrd="18" destOrd="0" presId="urn:microsoft.com/office/officeart/2005/8/layout/cycle1"/>
    <dgm:cxn modelId="{E7903FD6-8C4B-874F-A101-62930D8E6AB7}" type="presParOf" srcId="{974F300E-4386-5845-9047-D2E50BE5B9DF}" destId="{B4CE740F-E5F8-1040-9068-3C0CA6A81D60}" srcOrd="19" destOrd="0" presId="urn:microsoft.com/office/officeart/2005/8/layout/cycle1"/>
    <dgm:cxn modelId="{5A3BFF37-6851-5248-954A-A38E1D5813BF}" type="presParOf" srcId="{974F300E-4386-5845-9047-D2E50BE5B9DF}" destId="{7D368AA8-A897-6A44-B2ED-5420DBBF55CD}" srcOrd="20" destOrd="0" presId="urn:microsoft.com/office/officeart/2005/8/layout/cycle1"/>
    <dgm:cxn modelId="{8A9AF91B-CA57-5A4C-9EDD-2954EA21066C}" type="presParOf" srcId="{974F300E-4386-5845-9047-D2E50BE5B9DF}" destId="{256A8A82-B1CB-EF43-AB66-A3D1C8A54B59}" srcOrd="21" destOrd="0" presId="urn:microsoft.com/office/officeart/2005/8/layout/cycle1"/>
    <dgm:cxn modelId="{48F46876-9AA3-4848-9A01-2A51F66F546A}" type="presParOf" srcId="{974F300E-4386-5845-9047-D2E50BE5B9DF}" destId="{36444405-91CC-BC45-909E-8AE477F1EC7C}" srcOrd="22" destOrd="0" presId="urn:microsoft.com/office/officeart/2005/8/layout/cycle1"/>
    <dgm:cxn modelId="{A5BDCD70-EFDD-3E40-923A-63361DE1D9E3}" type="presParOf" srcId="{974F300E-4386-5845-9047-D2E50BE5B9DF}" destId="{0EBEA1BD-8C57-A847-A4A1-BD492A397D4A}" srcOrd="23" destOrd="0" presId="urn:microsoft.com/office/officeart/2005/8/layout/cycle1"/>
    <dgm:cxn modelId="{3A263766-EB47-E047-A21B-296F4CC2B03A}" type="presParOf" srcId="{974F300E-4386-5845-9047-D2E50BE5B9DF}" destId="{A1257670-91AA-B74E-AFCB-48382C466D43}" srcOrd="24" destOrd="0" presId="urn:microsoft.com/office/officeart/2005/8/layout/cycle1"/>
    <dgm:cxn modelId="{46F65326-1AFF-1540-B22C-7D59528FD2AF}" type="presParOf" srcId="{974F300E-4386-5845-9047-D2E50BE5B9DF}" destId="{19DCBC3D-EF34-4444-B52C-E59D1C44CC9D}" srcOrd="25" destOrd="0" presId="urn:microsoft.com/office/officeart/2005/8/layout/cycle1"/>
    <dgm:cxn modelId="{97110E26-8994-364D-93E2-DE278DBB9C7A}" type="presParOf" srcId="{974F300E-4386-5845-9047-D2E50BE5B9DF}" destId="{CDA9BE8C-41E5-BF45-BAB4-5B91BDDEFF8D}" srcOrd="26" destOrd="0" presId="urn:microsoft.com/office/officeart/2005/8/layout/cycle1"/>
    <dgm:cxn modelId="{18238BE8-AF3F-BE4F-97ED-D7921630AF91}" type="presParOf" srcId="{974F300E-4386-5845-9047-D2E50BE5B9DF}" destId="{731680F6-F070-374C-97C4-FB0156E03231}" srcOrd="27" destOrd="0" presId="urn:microsoft.com/office/officeart/2005/8/layout/cycle1"/>
    <dgm:cxn modelId="{6845B0B2-F206-F64C-AE0F-9327A522C587}" type="presParOf" srcId="{974F300E-4386-5845-9047-D2E50BE5B9DF}" destId="{12C576B8-5B2D-B04B-98C4-29D5E499FD83}" srcOrd="28" destOrd="0" presId="urn:microsoft.com/office/officeart/2005/8/layout/cycle1"/>
    <dgm:cxn modelId="{0D788518-43D9-5C44-9D1E-1C03B2915D67}" type="presParOf" srcId="{974F300E-4386-5845-9047-D2E50BE5B9DF}" destId="{C4FE94AE-AFAE-8743-9525-171FDA850E0F}" srcOrd="29" destOrd="0" presId="urn:microsoft.com/office/officeart/2005/8/layout/cycle1"/>
    <dgm:cxn modelId="{836332E9-9DAB-104F-94EB-DEB8B8EC8855}" type="presParOf" srcId="{974F300E-4386-5845-9047-D2E50BE5B9DF}" destId="{FBD4D212-3E98-9843-8795-297F9EDDD657}" srcOrd="30" destOrd="0" presId="urn:microsoft.com/office/officeart/2005/8/layout/cycle1"/>
    <dgm:cxn modelId="{60A2F8F2-7B01-B941-8E5F-1E047641AD3E}" type="presParOf" srcId="{974F300E-4386-5845-9047-D2E50BE5B9DF}" destId="{54CDBF4B-9D09-3242-A1D5-0506BD1712C5}" srcOrd="31" destOrd="0" presId="urn:microsoft.com/office/officeart/2005/8/layout/cycle1"/>
    <dgm:cxn modelId="{A64B6DBE-3D32-A44B-81D3-A8E7068E0E52}" type="presParOf" srcId="{974F300E-4386-5845-9047-D2E50BE5B9DF}" destId="{49452468-AA65-834B-B75D-72A0A7810E13}" srcOrd="32" destOrd="0" presId="urn:microsoft.com/office/officeart/2005/8/layout/cycle1"/>
    <dgm:cxn modelId="{E7ACAC19-5BE5-534A-A6B1-D46057B5454A}" type="presParOf" srcId="{974F300E-4386-5845-9047-D2E50BE5B9DF}" destId="{B0C742D0-6463-FF41-BE88-36D0AF1ED5D5}" srcOrd="33" destOrd="0" presId="urn:microsoft.com/office/officeart/2005/8/layout/cycle1"/>
    <dgm:cxn modelId="{2F9F2624-0DC8-B346-AC1F-10ED71872496}" type="presParOf" srcId="{974F300E-4386-5845-9047-D2E50BE5B9DF}" destId="{CE064FAD-9527-C04A-986D-ADE7F29D4AAF}" srcOrd="34" destOrd="0" presId="urn:microsoft.com/office/officeart/2005/8/layout/cycle1"/>
    <dgm:cxn modelId="{4D816B1D-AB0F-D948-9777-EB1BF6F18F28}"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BCBF0B15-9F00-0E46-982B-7F369A5887FB}" type="presOf" srcId="{A9914442-2057-0542-A0EA-F935FCA28993}" destId="{B4CE740F-E5F8-1040-9068-3C0CA6A81D60}" srcOrd="0" destOrd="0" presId="urn:microsoft.com/office/officeart/2005/8/layout/cycle1"/>
    <dgm:cxn modelId="{8071B81B-E488-2D46-8B51-96C81C2BD1B4}" type="presOf" srcId="{B6065800-F57E-6842-B73C-614AFBC2DE05}" destId="{2990F259-A510-7044-A15A-189FB55AE5CB}"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DE248928-2A0C-3E47-A51F-68FC1AABD651}" type="presOf" srcId="{C62D126D-D94F-0A45-AAB3-A4A2804A9AA5}" destId="{49452468-AA65-834B-B75D-72A0A7810E13}" srcOrd="0" destOrd="0" presId="urn:microsoft.com/office/officeart/2005/8/layout/cycle1"/>
    <dgm:cxn modelId="{07881D2D-EBD8-3B41-A510-65C94BC41A27}" type="presOf" srcId="{D548EBB6-B1A8-4E4A-94F3-38AFF917AA13}" destId="{A85B6194-0CD3-0046-9C07-12EA626BEFA3}"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99DB9C34-FE80-8D40-99DD-18A1800D7689}" type="presOf" srcId="{12600BCB-5734-3F4B-9543-0CB09A3EC940}" destId="{92DA8A36-05F4-4B4C-B207-6FB4CBC9688F}" srcOrd="0" destOrd="0" presId="urn:microsoft.com/office/officeart/2005/8/layout/cycle1"/>
    <dgm:cxn modelId="{B7F6DD35-4B60-C243-838F-8FCA4EAC5B65}" type="presOf" srcId="{325DB5A0-FE7A-8245-9663-7B515E4DF4C8}" destId="{EAEA7D1D-8D8A-4A4B-812D-D24179AFED27}" srcOrd="0" destOrd="0" presId="urn:microsoft.com/office/officeart/2005/8/layout/cycle1"/>
    <dgm:cxn modelId="{B08ED737-3157-1341-BBBE-CF807C8B2AA1}" type="presOf" srcId="{591E9484-33B2-714C-AA5D-D47E80DA12F9}" destId="{CDA9BE8C-41E5-BF45-BAB4-5B91BDDEFF8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9933B447-5618-5347-93DD-5399E85C66DA}" type="presOf" srcId="{63159F5F-19C4-974F-B4D9-6A8388E3A179}" destId="{DC85BF06-3190-2C49-B38C-CC01414F9567}"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D1393C4F-8FAF-D34F-A834-892886A034F8}" type="presOf" srcId="{D805A741-31F4-6D45-A082-4AD4C7B066F1}" destId="{7D368AA8-A897-6A44-B2ED-5420DBBF55CD}" srcOrd="0" destOrd="0" presId="urn:microsoft.com/office/officeart/2005/8/layout/cycle1"/>
    <dgm:cxn modelId="{0D41895D-C983-594B-B30E-2708C4350AA8}" type="presOf" srcId="{D7E87DE1-03EB-D748-89C5-D76845DF9F58}" destId="{12C576B8-5B2D-B04B-98C4-29D5E499FD83}" srcOrd="0" destOrd="0" presId="urn:microsoft.com/office/officeart/2005/8/layout/cycle1"/>
    <dgm:cxn modelId="{57ACFC65-5F6B-9C44-A7C7-A7B841C2B853}" type="presOf" srcId="{19401D75-4FA1-2642-9C39-67D34D8AB9EC}" destId="{37E24780-EDFC-1D4D-B756-C90BE821441B}" srcOrd="0" destOrd="0" presId="urn:microsoft.com/office/officeart/2005/8/layout/cycle1"/>
    <dgm:cxn modelId="{1B6A9369-55EA-2344-89E1-EB5A0DC32013}" type="presOf" srcId="{6533DBF9-2933-D44A-B9F0-8FC24EC06F20}" destId="{C4FE94AE-AFAE-8743-9525-171FDA850E0F}" srcOrd="0" destOrd="0" presId="urn:microsoft.com/office/officeart/2005/8/layout/cycle1"/>
    <dgm:cxn modelId="{93DDBC73-A35A-A94D-AD77-5060E191A3D1}" type="presOf" srcId="{610909C5-6334-264F-93E0-189A71FB6993}" destId="{54CDBF4B-9D09-3242-A1D5-0506BD1712C5}" srcOrd="0" destOrd="0" presId="urn:microsoft.com/office/officeart/2005/8/layout/cycle1"/>
    <dgm:cxn modelId="{5E6C9176-3151-D64A-8EF0-C1E7514A1996}" type="presOf" srcId="{F73B3211-1799-3F44-92B6-7CEE57ECB2D3}" destId="{BF6C208F-01F8-574D-980A-D40F886CF760}" srcOrd="0" destOrd="0" presId="urn:microsoft.com/office/officeart/2005/8/layout/cycle1"/>
    <dgm:cxn modelId="{0AD6897B-D7C0-B749-891C-CA4C64A35C32}" type="presOf" srcId="{54471214-3ABC-B64E-8935-4F53AC7091F5}" destId="{2257407E-2335-6E46-9533-50F1A4869162}" srcOrd="0" destOrd="0" presId="urn:microsoft.com/office/officeart/2005/8/layout/cycle1"/>
    <dgm:cxn modelId="{B8B26A7E-858B-6E42-8050-F4D03B772126}" type="presOf" srcId="{527799A3-6798-F14C-9108-A99B044124B3}" destId="{CE064FAD-9527-C04A-986D-ADE7F29D4AAF}" srcOrd="0" destOrd="0" presId="urn:microsoft.com/office/officeart/2005/8/layout/cycle1"/>
    <dgm:cxn modelId="{9CA2278D-07CC-C94C-A1EB-A7532B2EB86F}" type="presOf" srcId="{8E1255C9-F847-A440-83FF-7AA254CCB896}" destId="{974F300E-4386-5845-9047-D2E50BE5B9DF}" srcOrd="0" destOrd="0" presId="urn:microsoft.com/office/officeart/2005/8/layout/cycle1"/>
    <dgm:cxn modelId="{E05E408D-2163-D24C-BB4D-C0CD57E8A9E2}" type="presOf" srcId="{81D20D5D-F15B-B844-BCE7-07FE2E88C5B6}" destId="{2467F156-8EB3-F044-8664-8B186FD19D40}"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2C3FE293-E469-9C46-8403-5268A3A02296}" type="presOf" srcId="{931AD6AD-68AD-1F4D-802F-C6CD780A0CDB}" destId="{19DCBC3D-EF34-4444-B52C-E59D1C44CC9D}" srcOrd="0" destOrd="0" presId="urn:microsoft.com/office/officeart/2005/8/layout/cycle1"/>
    <dgm:cxn modelId="{A42E61A2-39F0-B14D-BF43-EFD105AF9682}" type="presOf" srcId="{CCCC52AB-CFB4-904A-B94C-E1998826B4F9}" destId="{7C0589C6-43EC-854D-966B-B0C5FE9A8192}"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D708AAE-E28F-B24C-800F-0C838A314A8B}" type="presOf" srcId="{55B5CCF6-1B65-AC49-B1EC-CD09807E71EF}" destId="{76EDA6DC-5A32-7640-86D9-A3D1F65AC2D3}"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2B84E0C0-FDE6-3C47-B476-0802DA96C465}" type="presOf" srcId="{0858D728-97B0-1A41-82DA-1572CE14754F}" destId="{9BE0E30D-6CC1-3143-BC4A-4FF2C5039316}" srcOrd="0" destOrd="0" presId="urn:microsoft.com/office/officeart/2005/8/layout/cycle1"/>
    <dgm:cxn modelId="{676DFFC2-8D12-404F-960D-C57386107DCC}" type="presOf" srcId="{55E743FA-081E-B447-B4F2-DEEACC6857BC}" destId="{36444405-91CC-BC45-909E-8AE477F1EC7C}"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AFCCC7EC-C433-CB4F-8065-D4A9D44CB46D}" type="presOf" srcId="{580AAA11-E1E4-FC4E-A546-63E521F462A7}" destId="{DAE7F6D9-575B-6C47-9F2C-6177EB4BA541}" srcOrd="0" destOrd="0" presId="urn:microsoft.com/office/officeart/2005/8/layout/cycle1"/>
    <dgm:cxn modelId="{E76C6EFC-98D9-8D4E-8FA4-EBF72F68B6C1}" type="presOf" srcId="{B7792F1E-795A-8A40-9AF9-CBB036406804}" destId="{0EBEA1BD-8C57-A847-A4A1-BD492A397D4A}" srcOrd="0" destOrd="0" presId="urn:microsoft.com/office/officeart/2005/8/layout/cycle1"/>
    <dgm:cxn modelId="{0FC9E7E9-7E62-E847-A993-C357C6F5FDCD}" type="presParOf" srcId="{974F300E-4386-5845-9047-D2E50BE5B9DF}" destId="{BF1A72C0-4F23-214E-B2C0-EC3432C35438}" srcOrd="0" destOrd="0" presId="urn:microsoft.com/office/officeart/2005/8/layout/cycle1"/>
    <dgm:cxn modelId="{9D2EA0DE-90CD-F847-B4A2-291861064B72}" type="presParOf" srcId="{974F300E-4386-5845-9047-D2E50BE5B9DF}" destId="{92DA8A36-05F4-4B4C-B207-6FB4CBC9688F}" srcOrd="1" destOrd="0" presId="urn:microsoft.com/office/officeart/2005/8/layout/cycle1"/>
    <dgm:cxn modelId="{D19896EE-C6EE-7049-84AE-8665ABB6D9C9}" type="presParOf" srcId="{974F300E-4386-5845-9047-D2E50BE5B9DF}" destId="{2990F259-A510-7044-A15A-189FB55AE5CB}" srcOrd="2" destOrd="0" presId="urn:microsoft.com/office/officeart/2005/8/layout/cycle1"/>
    <dgm:cxn modelId="{5127E515-760E-A249-93AA-48F6FDFAAAB0}" type="presParOf" srcId="{974F300E-4386-5845-9047-D2E50BE5B9DF}" destId="{A7A1548F-03D0-7F43-8C4C-631804CE4126}" srcOrd="3" destOrd="0" presId="urn:microsoft.com/office/officeart/2005/8/layout/cycle1"/>
    <dgm:cxn modelId="{971DB99B-BF0F-FB43-BE70-FB2920A8E50D}" type="presParOf" srcId="{974F300E-4386-5845-9047-D2E50BE5B9DF}" destId="{EAEA7D1D-8D8A-4A4B-812D-D24179AFED27}" srcOrd="4" destOrd="0" presId="urn:microsoft.com/office/officeart/2005/8/layout/cycle1"/>
    <dgm:cxn modelId="{63B15BC5-C69F-AE42-AA1B-F2465A7298E2}" type="presParOf" srcId="{974F300E-4386-5845-9047-D2E50BE5B9DF}" destId="{2257407E-2335-6E46-9533-50F1A4869162}" srcOrd="5" destOrd="0" presId="urn:microsoft.com/office/officeart/2005/8/layout/cycle1"/>
    <dgm:cxn modelId="{90D64099-FEBC-5B4E-B535-F0CB86B0839A}" type="presParOf" srcId="{974F300E-4386-5845-9047-D2E50BE5B9DF}" destId="{3467B5D4-61EB-4C46-BB87-881C0920F2D1}" srcOrd="6" destOrd="0" presId="urn:microsoft.com/office/officeart/2005/8/layout/cycle1"/>
    <dgm:cxn modelId="{35AAE033-C726-214B-95EA-73A881E0D7D8}" type="presParOf" srcId="{974F300E-4386-5845-9047-D2E50BE5B9DF}" destId="{2467F156-8EB3-F044-8664-8B186FD19D40}" srcOrd="7" destOrd="0" presId="urn:microsoft.com/office/officeart/2005/8/layout/cycle1"/>
    <dgm:cxn modelId="{4C8F2A2C-2F95-3D4A-8191-D37DC578C34E}" type="presParOf" srcId="{974F300E-4386-5845-9047-D2E50BE5B9DF}" destId="{DC85BF06-3190-2C49-B38C-CC01414F9567}" srcOrd="8" destOrd="0" presId="urn:microsoft.com/office/officeart/2005/8/layout/cycle1"/>
    <dgm:cxn modelId="{7BFF7FF2-2C1C-6F4D-9F09-58E0719C471F}" type="presParOf" srcId="{974F300E-4386-5845-9047-D2E50BE5B9DF}" destId="{818521AB-CB19-3245-AC47-32330EC1D05A}" srcOrd="9" destOrd="0" presId="urn:microsoft.com/office/officeart/2005/8/layout/cycle1"/>
    <dgm:cxn modelId="{766B5AC0-23A0-C747-AFF5-0E90088EFDE7}" type="presParOf" srcId="{974F300E-4386-5845-9047-D2E50BE5B9DF}" destId="{A85B6194-0CD3-0046-9C07-12EA626BEFA3}" srcOrd="10" destOrd="0" presId="urn:microsoft.com/office/officeart/2005/8/layout/cycle1"/>
    <dgm:cxn modelId="{EC286DEF-4183-F24B-B944-B96017306BB9}" type="presParOf" srcId="{974F300E-4386-5845-9047-D2E50BE5B9DF}" destId="{76EDA6DC-5A32-7640-86D9-A3D1F65AC2D3}" srcOrd="11" destOrd="0" presId="urn:microsoft.com/office/officeart/2005/8/layout/cycle1"/>
    <dgm:cxn modelId="{74FBAAB8-A652-664A-AEB2-62B9070FEC75}" type="presParOf" srcId="{974F300E-4386-5845-9047-D2E50BE5B9DF}" destId="{5FEB966B-5E78-494C-B5A1-6F18B3A362B7}" srcOrd="12" destOrd="0" presId="urn:microsoft.com/office/officeart/2005/8/layout/cycle1"/>
    <dgm:cxn modelId="{E7544FD9-348B-FA4F-912D-51A9E72EB349}" type="presParOf" srcId="{974F300E-4386-5845-9047-D2E50BE5B9DF}" destId="{9BE0E30D-6CC1-3143-BC4A-4FF2C5039316}" srcOrd="13" destOrd="0" presId="urn:microsoft.com/office/officeart/2005/8/layout/cycle1"/>
    <dgm:cxn modelId="{B327CF34-4252-B349-ADF2-8E6DED5BE2C3}" type="presParOf" srcId="{974F300E-4386-5845-9047-D2E50BE5B9DF}" destId="{37E24780-EDFC-1D4D-B756-C90BE821441B}" srcOrd="14" destOrd="0" presId="urn:microsoft.com/office/officeart/2005/8/layout/cycle1"/>
    <dgm:cxn modelId="{B2EF976E-B776-9943-8C27-547294602277}" type="presParOf" srcId="{974F300E-4386-5845-9047-D2E50BE5B9DF}" destId="{788B510C-5C6F-7E4F-BD2A-4B0F37349509}" srcOrd="15" destOrd="0" presId="urn:microsoft.com/office/officeart/2005/8/layout/cycle1"/>
    <dgm:cxn modelId="{EC943B03-33B8-6D43-87AE-6B9D2D3FD636}" type="presParOf" srcId="{974F300E-4386-5845-9047-D2E50BE5B9DF}" destId="{BF6C208F-01F8-574D-980A-D40F886CF760}" srcOrd="16" destOrd="0" presId="urn:microsoft.com/office/officeart/2005/8/layout/cycle1"/>
    <dgm:cxn modelId="{F9E7D166-C8FA-104F-B0A6-2621E85E6D26}" type="presParOf" srcId="{974F300E-4386-5845-9047-D2E50BE5B9DF}" destId="{DAE7F6D9-575B-6C47-9F2C-6177EB4BA541}" srcOrd="17" destOrd="0" presId="urn:microsoft.com/office/officeart/2005/8/layout/cycle1"/>
    <dgm:cxn modelId="{679E3F98-C40B-A34B-968E-C0D10B9EB342}" type="presParOf" srcId="{974F300E-4386-5845-9047-D2E50BE5B9DF}" destId="{3AD74439-13B4-6B4C-A74C-96BE28333D49}" srcOrd="18" destOrd="0" presId="urn:microsoft.com/office/officeart/2005/8/layout/cycle1"/>
    <dgm:cxn modelId="{C6298643-3ED1-FC41-9F17-B182B00A43B7}" type="presParOf" srcId="{974F300E-4386-5845-9047-D2E50BE5B9DF}" destId="{B4CE740F-E5F8-1040-9068-3C0CA6A81D60}" srcOrd="19" destOrd="0" presId="urn:microsoft.com/office/officeart/2005/8/layout/cycle1"/>
    <dgm:cxn modelId="{6900FD27-D174-B748-822B-468DAFBF33A5}" type="presParOf" srcId="{974F300E-4386-5845-9047-D2E50BE5B9DF}" destId="{7D368AA8-A897-6A44-B2ED-5420DBBF55CD}" srcOrd="20" destOrd="0" presId="urn:microsoft.com/office/officeart/2005/8/layout/cycle1"/>
    <dgm:cxn modelId="{B6FD2C24-CF6B-F64C-840D-1B23EDB19680}" type="presParOf" srcId="{974F300E-4386-5845-9047-D2E50BE5B9DF}" destId="{256A8A82-B1CB-EF43-AB66-A3D1C8A54B59}" srcOrd="21" destOrd="0" presId="urn:microsoft.com/office/officeart/2005/8/layout/cycle1"/>
    <dgm:cxn modelId="{15FF9AB9-2906-434B-A516-1303369B2645}" type="presParOf" srcId="{974F300E-4386-5845-9047-D2E50BE5B9DF}" destId="{36444405-91CC-BC45-909E-8AE477F1EC7C}" srcOrd="22" destOrd="0" presId="urn:microsoft.com/office/officeart/2005/8/layout/cycle1"/>
    <dgm:cxn modelId="{18CB2EF7-7AEA-2E41-BDE2-8C76924355C6}" type="presParOf" srcId="{974F300E-4386-5845-9047-D2E50BE5B9DF}" destId="{0EBEA1BD-8C57-A847-A4A1-BD492A397D4A}" srcOrd="23" destOrd="0" presId="urn:microsoft.com/office/officeart/2005/8/layout/cycle1"/>
    <dgm:cxn modelId="{A77633AC-1B63-AC41-9D94-E63A7E21382F}" type="presParOf" srcId="{974F300E-4386-5845-9047-D2E50BE5B9DF}" destId="{A1257670-91AA-B74E-AFCB-48382C466D43}" srcOrd="24" destOrd="0" presId="urn:microsoft.com/office/officeart/2005/8/layout/cycle1"/>
    <dgm:cxn modelId="{18F5DE01-AC5D-3142-82B6-310AA7BE4734}" type="presParOf" srcId="{974F300E-4386-5845-9047-D2E50BE5B9DF}" destId="{19DCBC3D-EF34-4444-B52C-E59D1C44CC9D}" srcOrd="25" destOrd="0" presId="urn:microsoft.com/office/officeart/2005/8/layout/cycle1"/>
    <dgm:cxn modelId="{41536A19-3498-7144-8EEC-ED5BA38EE09D}" type="presParOf" srcId="{974F300E-4386-5845-9047-D2E50BE5B9DF}" destId="{CDA9BE8C-41E5-BF45-BAB4-5B91BDDEFF8D}" srcOrd="26" destOrd="0" presId="urn:microsoft.com/office/officeart/2005/8/layout/cycle1"/>
    <dgm:cxn modelId="{157C592A-BC9A-0F43-851C-032DC5A1BECC}" type="presParOf" srcId="{974F300E-4386-5845-9047-D2E50BE5B9DF}" destId="{731680F6-F070-374C-97C4-FB0156E03231}" srcOrd="27" destOrd="0" presId="urn:microsoft.com/office/officeart/2005/8/layout/cycle1"/>
    <dgm:cxn modelId="{1BAF78FC-0336-1C4B-BE40-08BE13206873}" type="presParOf" srcId="{974F300E-4386-5845-9047-D2E50BE5B9DF}" destId="{12C576B8-5B2D-B04B-98C4-29D5E499FD83}" srcOrd="28" destOrd="0" presId="urn:microsoft.com/office/officeart/2005/8/layout/cycle1"/>
    <dgm:cxn modelId="{0F7BD38A-EA37-6A42-859D-8DD5D1936EAC}" type="presParOf" srcId="{974F300E-4386-5845-9047-D2E50BE5B9DF}" destId="{C4FE94AE-AFAE-8743-9525-171FDA850E0F}" srcOrd="29" destOrd="0" presId="urn:microsoft.com/office/officeart/2005/8/layout/cycle1"/>
    <dgm:cxn modelId="{2F42D35F-8318-D947-A167-CCC1D684E82F}" type="presParOf" srcId="{974F300E-4386-5845-9047-D2E50BE5B9DF}" destId="{FBD4D212-3E98-9843-8795-297F9EDDD657}" srcOrd="30" destOrd="0" presId="urn:microsoft.com/office/officeart/2005/8/layout/cycle1"/>
    <dgm:cxn modelId="{55AEF7B2-650C-8549-BC2E-2A70668679BF}" type="presParOf" srcId="{974F300E-4386-5845-9047-D2E50BE5B9DF}" destId="{54CDBF4B-9D09-3242-A1D5-0506BD1712C5}" srcOrd="31" destOrd="0" presId="urn:microsoft.com/office/officeart/2005/8/layout/cycle1"/>
    <dgm:cxn modelId="{08DC7F6F-D6F3-0F45-944D-CC34D4BD7BA0}" type="presParOf" srcId="{974F300E-4386-5845-9047-D2E50BE5B9DF}" destId="{49452468-AA65-834B-B75D-72A0A7810E13}" srcOrd="32" destOrd="0" presId="urn:microsoft.com/office/officeart/2005/8/layout/cycle1"/>
    <dgm:cxn modelId="{28C792B5-F6AD-7646-9F3A-BD00ECFB2E99}" type="presParOf" srcId="{974F300E-4386-5845-9047-D2E50BE5B9DF}" destId="{B0C742D0-6463-FF41-BE88-36D0AF1ED5D5}" srcOrd="33" destOrd="0" presId="urn:microsoft.com/office/officeart/2005/8/layout/cycle1"/>
    <dgm:cxn modelId="{FCDC146E-56D6-8A46-94D8-496FDE68F41B}" type="presParOf" srcId="{974F300E-4386-5845-9047-D2E50BE5B9DF}" destId="{CE064FAD-9527-C04A-986D-ADE7F29D4AAF}" srcOrd="34" destOrd="0" presId="urn:microsoft.com/office/officeart/2005/8/layout/cycle1"/>
    <dgm:cxn modelId="{73CCE65D-6CF0-F442-ABEA-E9E332680C26}"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Elul</a:t>
          </a: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Elul</a:t>
          </a: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Elul</a:t>
          </a: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0.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2.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3.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4.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5.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6.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7.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8.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9.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10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70722" name="Rectangle 2"/>
          <p:cNvSpPr>
            <a:spLocks noGrp="1" noChangeArrowheads="1"/>
          </p:cNvSpPr>
          <p:nvPr>
            <p:ph type="hdr" sz="quarter"/>
          </p:nvPr>
        </p:nvSpPr>
        <p:spPr bwMode="auto">
          <a:xfrm>
            <a:off x="0" y="0"/>
            <a:ext cx="3962400" cy="3810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spAutoFit/>
          </a:bodyPr>
          <a:lstStyle>
            <a:lvl1pPr>
              <a:defRPr sz="1200">
                <a:latin typeface="Times New Roman" pitchFamily="-111" charset="0"/>
                <a:ea typeface="+mn-ea"/>
                <a:cs typeface="+mn-cs"/>
              </a:defRPr>
            </a:lvl1pPr>
          </a:lstStyle>
          <a:p>
            <a:pPr>
              <a:defRPr/>
            </a:pPr>
            <a:endParaRPr lang="en-US"/>
          </a:p>
        </p:txBody>
      </p:sp>
      <p:sp>
        <p:nvSpPr>
          <p:cNvPr id="670723" name="Rectangle 3"/>
          <p:cNvSpPr>
            <a:spLocks noGrp="1" noChangeArrowheads="1"/>
          </p:cNvSpPr>
          <p:nvPr>
            <p:ph type="dt" idx="1"/>
          </p:nvPr>
        </p:nvSpPr>
        <p:spPr bwMode="auto">
          <a:xfrm>
            <a:off x="5181600" y="0"/>
            <a:ext cx="3962400" cy="3810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spAutoFit/>
          </a:bodyPr>
          <a:lstStyle>
            <a:lvl1pPr algn="r">
              <a:defRPr sz="1200">
                <a:latin typeface="Times New Roman" pitchFamily="-111" charset="0"/>
                <a:ea typeface="+mn-ea"/>
                <a:cs typeface="+mn-cs"/>
              </a:defRPr>
            </a:lvl1pPr>
          </a:lstStyle>
          <a:p>
            <a:pPr>
              <a:defRPr/>
            </a:pPr>
            <a:endParaRPr lang="en-US"/>
          </a:p>
        </p:txBody>
      </p:sp>
      <p:sp>
        <p:nvSpPr>
          <p:cNvPr id="277508" name="Rectangle 4"/>
          <p:cNvSpPr>
            <a:spLocks noGrp="1" noRot="1" noChangeAspect="1" noChangeArrowheads="1" noTextEdit="1"/>
          </p:cNvSpPr>
          <p:nvPr>
            <p:ph type="sldImg" idx="2"/>
          </p:nvPr>
        </p:nvSpPr>
        <p:spPr bwMode="auto">
          <a:xfrm>
            <a:off x="2844800" y="533400"/>
            <a:ext cx="3454400" cy="2590800"/>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670725" name="Rectangle 5"/>
          <p:cNvSpPr>
            <a:spLocks noGrp="1" noChangeArrowheads="1"/>
          </p:cNvSpPr>
          <p:nvPr>
            <p:ph type="body" sz="quarter" idx="3"/>
          </p:nvPr>
        </p:nvSpPr>
        <p:spPr bwMode="auto">
          <a:xfrm>
            <a:off x="1219200" y="3276600"/>
            <a:ext cx="6705600" cy="30480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sp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70726" name="Rectangle 6"/>
          <p:cNvSpPr>
            <a:spLocks noGrp="1" noChangeArrowheads="1"/>
          </p:cNvSpPr>
          <p:nvPr>
            <p:ph type="ftr" sz="quarter" idx="4"/>
          </p:nvPr>
        </p:nvSpPr>
        <p:spPr bwMode="auto">
          <a:xfrm>
            <a:off x="0" y="6477000"/>
            <a:ext cx="3962400" cy="381000"/>
          </a:xfrm>
          <a:prstGeom prst="rect">
            <a:avLst/>
          </a:prstGeom>
          <a:noFill/>
          <a:ln w="12700" cap="sq">
            <a:noFill/>
            <a:miter lim="800000"/>
            <a:headEnd type="none" w="sm" len="sm"/>
            <a:tailEnd type="none" w="sm" len="sm"/>
          </a:ln>
          <a:effectLst/>
        </p:spPr>
        <p:txBody>
          <a:bodyPr vert="horz" wrap="none" lIns="91440" tIns="45720" rIns="91440" bIns="45720" numCol="1" anchor="b" anchorCtr="0" compatLnSpc="1">
            <a:prstTxWarp prst="textNoShape">
              <a:avLst/>
            </a:prstTxWarp>
            <a:spAutoFit/>
          </a:bodyPr>
          <a:lstStyle>
            <a:lvl1pPr>
              <a:defRPr sz="1200">
                <a:latin typeface="Times New Roman" pitchFamily="-111" charset="0"/>
                <a:ea typeface="+mn-ea"/>
                <a:cs typeface="+mn-cs"/>
              </a:defRPr>
            </a:lvl1pPr>
          </a:lstStyle>
          <a:p>
            <a:pPr>
              <a:defRPr/>
            </a:pPr>
            <a:endParaRPr lang="en-US"/>
          </a:p>
        </p:txBody>
      </p:sp>
      <p:sp>
        <p:nvSpPr>
          <p:cNvPr id="670727" name="Rectangle 7"/>
          <p:cNvSpPr>
            <a:spLocks noGrp="1" noChangeArrowheads="1"/>
          </p:cNvSpPr>
          <p:nvPr>
            <p:ph type="sldNum" sz="quarter" idx="5"/>
          </p:nvPr>
        </p:nvSpPr>
        <p:spPr bwMode="auto">
          <a:xfrm>
            <a:off x="5181600" y="6477000"/>
            <a:ext cx="3962400" cy="381000"/>
          </a:xfrm>
          <a:prstGeom prst="rect">
            <a:avLst/>
          </a:prstGeom>
          <a:noFill/>
          <a:ln w="12700" cap="sq">
            <a:noFill/>
            <a:miter lim="800000"/>
            <a:headEnd type="none" w="sm" len="sm"/>
            <a:tailEnd type="none" w="sm" len="sm"/>
          </a:ln>
          <a:effectLst/>
        </p:spPr>
        <p:txBody>
          <a:bodyPr vert="horz" wrap="none" lIns="91440" tIns="45720" rIns="91440" bIns="45720" numCol="1" anchor="b" anchorCtr="0" compatLnSpc="1">
            <a:prstTxWarp prst="textNoShape">
              <a:avLst/>
            </a:prstTxWarp>
            <a:spAutoFit/>
          </a:bodyPr>
          <a:lstStyle>
            <a:lvl1pPr algn="r">
              <a:defRPr sz="1200"/>
            </a:lvl1pPr>
          </a:lstStyle>
          <a:p>
            <a:pPr>
              <a:defRPr/>
            </a:pPr>
            <a:fld id="{D66FE077-FC05-2D47-9436-FFDD053A78A9}" type="slidenum">
              <a:rPr lang="en-US"/>
              <a:pPr>
                <a:defRPr/>
              </a:pPr>
              <a:t>‹#›</a:t>
            </a:fld>
            <a:endParaRPr lang="en-US"/>
          </a:p>
        </p:txBody>
      </p:sp>
    </p:spTree>
    <p:extLst>
      <p:ext uri="{BB962C8B-B14F-4D97-AF65-F5344CB8AC3E}">
        <p14:creationId xmlns:p14="http://schemas.microsoft.com/office/powerpoint/2010/main" val="2839923548"/>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12" charset="0"/>
        <a:ea typeface="ＭＳ Ｐゴシック" pitchFamily="-111" charset="-128"/>
        <a:cs typeface="ＭＳ Ｐゴシック" pitchFamily="-111" charset="-128"/>
      </a:defRPr>
    </a:lvl1pPr>
    <a:lvl2pPr marL="457200" algn="l" rtl="0" eaLnBrk="0" fontAlgn="base" hangingPunct="0">
      <a:spcBef>
        <a:spcPct val="30000"/>
      </a:spcBef>
      <a:spcAft>
        <a:spcPct val="0"/>
      </a:spcAft>
      <a:defRPr sz="1200" kern="1200">
        <a:solidFill>
          <a:schemeClr val="tx1"/>
        </a:solidFill>
        <a:latin typeface="Times New Roman" pitchFamily="-112" charset="0"/>
        <a:ea typeface="ＭＳ Ｐゴシック" pitchFamily="-112" charset="-128"/>
        <a:cs typeface="+mn-cs"/>
      </a:defRPr>
    </a:lvl2pPr>
    <a:lvl3pPr marL="914400" algn="l" rtl="0" eaLnBrk="0" fontAlgn="base" hangingPunct="0">
      <a:spcBef>
        <a:spcPct val="30000"/>
      </a:spcBef>
      <a:spcAft>
        <a:spcPct val="0"/>
      </a:spcAft>
      <a:defRPr sz="1200" kern="1200">
        <a:solidFill>
          <a:schemeClr val="tx1"/>
        </a:solidFill>
        <a:latin typeface="Times New Roman" pitchFamily="-112" charset="0"/>
        <a:ea typeface="ＭＳ Ｐゴシック" pitchFamily="-112" charset="-128"/>
        <a:cs typeface="+mn-cs"/>
      </a:defRPr>
    </a:lvl3pPr>
    <a:lvl4pPr marL="1371600" algn="l" rtl="0" eaLnBrk="0" fontAlgn="base" hangingPunct="0">
      <a:spcBef>
        <a:spcPct val="30000"/>
      </a:spcBef>
      <a:spcAft>
        <a:spcPct val="0"/>
      </a:spcAft>
      <a:defRPr sz="1200" kern="1200">
        <a:solidFill>
          <a:schemeClr val="tx1"/>
        </a:solidFill>
        <a:latin typeface="Times New Roman" pitchFamily="-112" charset="0"/>
        <a:ea typeface="ＭＳ Ｐゴシック" pitchFamily="-112" charset="-128"/>
        <a:cs typeface="+mn-cs"/>
      </a:defRPr>
    </a:lvl4pPr>
    <a:lvl5pPr marL="1828800" algn="l" rtl="0" eaLnBrk="0" fontAlgn="base" hangingPunct="0">
      <a:spcBef>
        <a:spcPct val="30000"/>
      </a:spcBef>
      <a:spcAft>
        <a:spcPct val="0"/>
      </a:spcAft>
      <a:defRPr sz="1200" kern="1200">
        <a:solidFill>
          <a:schemeClr val="tx1"/>
        </a:solidFill>
        <a:latin typeface="Times New Roman" pitchFamily="-112" charset="0"/>
        <a:ea typeface="ＭＳ Ｐゴシック" pitchFamily="-112" charset="-128"/>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359.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As a hot drink soon becomes cold without a source to continually heat it, so our natural tendency is to grow cool towards God. This happened to Israel even after experiencing their amazing deliverance from Egypt—so renewal was needed. </a:t>
            </a:r>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1</a:t>
            </a:fld>
            <a:endParaRPr lang="en-US"/>
          </a:p>
        </p:txBody>
      </p:sp>
    </p:spTree>
    <p:extLst>
      <p:ext uri="{BB962C8B-B14F-4D97-AF65-F5344CB8AC3E}">
        <p14:creationId xmlns:p14="http://schemas.microsoft.com/office/powerpoint/2010/main" val="121798931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The Suzerain-Vassal treaty format forms the outline of the book. It has basic parts such as history, laws, blessings &amp; cursings, land covenant, and leadership transition. Some separate the laws into the general stipulation (such as 10 commandments or love of God) and the specific stipulations (detailed laws) and/or add divine witnesses. See slides 46-47.</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Why was this treaty format significant?</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800"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1—The Hittite or suzerain nation protecting the vassal nation illustrates God’s watch care over Israel.</a:t>
            </a:r>
            <a:endParaRPr lang="en-US" sz="1800" dirty="0">
              <a:solidFill>
                <a:schemeClr val="tx1"/>
              </a:solidFill>
              <a:effectLst/>
              <a:latin typeface="Times"/>
              <a:ea typeface="Times New Roman" panose="02020603050405020304" pitchFamily="18" charset="0"/>
              <a:cs typeface="Times New Roman" panose="02020603050405020304" pitchFamily="18"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800" dirty="0">
                <a:solidFill>
                  <a:schemeClr val="tx1"/>
                </a:solidFill>
                <a:effectLst/>
                <a:latin typeface="Times"/>
                <a:ea typeface="Times New Roman" panose="02020603050405020304" pitchFamily="18" charset="0"/>
                <a:cs typeface="Times New Roman" panose="02020603050405020304" pitchFamily="18" charset="0"/>
              </a:rPr>
              <a:t>2—</a:t>
            </a:r>
            <a:r>
              <a:rPr lang="en-US" sz="1800"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This shows the contrast between the unconditional Abrahamic covenant and the conditional Mosaic covenant. </a:t>
            </a:r>
            <a:endParaRPr lang="en-US" sz="1800" kern="1200" dirty="0">
              <a:solidFill>
                <a:schemeClr val="tx1"/>
              </a:solidFill>
              <a:effectLst/>
              <a:latin typeface="Times"/>
              <a:ea typeface="Times New Roman" panose="02020603050405020304" pitchFamily="18" charset="0"/>
              <a:cs typeface="Times New Roman" panose="02020603050405020304" pitchFamily="18"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800" kern="1200" dirty="0">
                <a:solidFill>
                  <a:schemeClr val="tx1"/>
                </a:solidFill>
                <a:effectLst/>
                <a:latin typeface="Times"/>
                <a:ea typeface="Times New Roman" panose="02020603050405020304" pitchFamily="18" charset="0"/>
                <a:cs typeface="Times New Roman" panose="02020603050405020304" pitchFamily="18" charset="0"/>
              </a:rPr>
              <a:t>3—</a:t>
            </a:r>
            <a:r>
              <a:rPr lang="en-US" sz="1800" kern="1200"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Putting this into writing in the 15th century BC supports the Mosaic authorship of the Pentateuch.</a:t>
            </a:r>
            <a:r>
              <a:rPr lang="en-US" sz="1800" kern="1200" dirty="0">
                <a:solidFill>
                  <a:srgbClr val="000000"/>
                </a:solidFill>
                <a:effectLst/>
                <a:latin typeface="Arial" panose="020B0604020202020204" pitchFamily="34" charset="0"/>
                <a:cs typeface="Times New Roman" panose="02020603050405020304" pitchFamily="18" charset="0"/>
              </a:rPr>
              <a:t>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800" kern="1200" dirty="0">
                <a:solidFill>
                  <a:srgbClr val="000000"/>
                </a:solidFill>
                <a:effectLst/>
                <a:latin typeface="Arial" panose="020B0604020202020204" pitchFamily="34" charset="0"/>
                <a:cs typeface="Times New Roman" panose="02020603050405020304" pitchFamily="18" charset="0"/>
              </a:rPr>
              <a:t>4—</a:t>
            </a:r>
            <a:r>
              <a:rPr lang="en-US" sz="1800" dirty="0"/>
              <a:t>This gave the past, present, and future will of God for Israel.</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800" kern="1200" dirty="0">
                <a:solidFill>
                  <a:srgbClr val="000000"/>
                </a:solidFill>
                <a:effectLst/>
                <a:latin typeface="Arial" panose="020B0604020202020204" pitchFamily="34" charset="0"/>
                <a:cs typeface="Times New Roman" panose="02020603050405020304" pitchFamily="18" charset="0"/>
              </a:rPr>
              <a:t>———————</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800" kern="1200" dirty="0">
                <a:solidFill>
                  <a:srgbClr val="000000"/>
                </a:solidFill>
                <a:effectLst/>
                <a:latin typeface="Arial" panose="020B0604020202020204" pitchFamily="34" charset="0"/>
                <a:cs typeface="Times New Roman" panose="02020603050405020304" pitchFamily="18" charset="0"/>
              </a:rPr>
              <a:t>OS-00-Book Overviews-91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800" kern="1200" dirty="0">
                <a:solidFill>
                  <a:srgbClr val="000000"/>
                </a:solidFill>
                <a:effectLst/>
                <a:latin typeface="Arial" panose="020B0604020202020204" pitchFamily="34" charset="0"/>
                <a:cs typeface="Times New Roman" panose="02020603050405020304" pitchFamily="18" charset="0"/>
              </a:rPr>
              <a:t>OS-05-Deuteronomy-10, 66, 68, 99, 250, 261</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1529652"/>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These covenants have many similarities, but here are some of their distinctions.</a:t>
            </a:r>
          </a:p>
          <a:p>
            <a:r>
              <a:rPr lang="en-US" dirty="0"/>
              <a:t>______</a:t>
            </a:r>
          </a:p>
          <a:p>
            <a:r>
              <a:rPr lang="en-US" dirty="0"/>
              <a:t>Common-203</a:t>
            </a:r>
          </a:p>
          <a:p>
            <a:r>
              <a:rPr lang="en-US" dirty="0"/>
              <a:t>OS-02-Exodus-293</a:t>
            </a:r>
          </a:p>
          <a:p>
            <a:r>
              <a:rPr lang="en-US" dirty="0"/>
              <a:t>OS-05-Deuteronomy-147</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148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91726038"/>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These covenants have many similarities, but here are some of their distinctions.</a:t>
            </a:r>
          </a:p>
          <a:p>
            <a:r>
              <a:rPr lang="en-US" dirty="0"/>
              <a:t>______</a:t>
            </a:r>
          </a:p>
          <a:p>
            <a:r>
              <a:rPr lang="en-US" dirty="0"/>
              <a:t>Common-204</a:t>
            </a:r>
          </a:p>
          <a:p>
            <a:r>
              <a:rPr lang="en-US" dirty="0"/>
              <a:t>OS-02-Exodus-294</a:t>
            </a:r>
          </a:p>
          <a:p>
            <a:r>
              <a:rPr lang="en-US" dirty="0"/>
              <a:t>OS-05-Deuteronomy-148</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149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83231715"/>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7233" name="Rectangle 7"/>
          <p:cNvSpPr>
            <a:spLocks noGrp="1" noChangeArrowheads="1"/>
          </p:cNvSpPr>
          <p:nvPr>
            <p:ph type="sldNum" sz="quarter" idx="5"/>
          </p:nvPr>
        </p:nvSpPr>
        <p:spPr>
          <a:xfrm>
            <a:off x="8805446" y="6581001"/>
            <a:ext cx="338554"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E3B79297-C519-C445-8317-BE0A0CDF8BFD}" type="slidenum">
              <a:rPr lang="en-US" sz="1200">
                <a:solidFill>
                  <a:srgbClr val="000000"/>
                </a:solidFill>
              </a:rPr>
              <a:pPr/>
              <a:t>150</a:t>
            </a:fld>
            <a:endParaRPr lang="en-US" sz="1200">
              <a:solidFill>
                <a:srgbClr val="000000"/>
              </a:solidFill>
            </a:endParaRPr>
          </a:p>
        </p:txBody>
      </p:sp>
      <p:sp>
        <p:nvSpPr>
          <p:cNvPr id="607234" name="Rectangle 2"/>
          <p:cNvSpPr>
            <a:spLocks noGrp="1" noRot="1" noChangeAspect="1" noChangeArrowheads="1" noTextEdit="1"/>
          </p:cNvSpPr>
          <p:nvPr>
            <p:ph type="sldImg"/>
          </p:nvPr>
        </p:nvSpPr>
        <p:spPr>
          <a:ln/>
        </p:spPr>
      </p:sp>
      <p:sp>
        <p:nvSpPr>
          <p:cNvPr id="607235" name="Rectangle 3"/>
          <p:cNvSpPr>
            <a:spLocks noGrp="1" noChangeArrowheads="1"/>
          </p:cNvSpPr>
          <p:nvPr>
            <p:ph type="body" idx="1"/>
          </p:nvPr>
        </p:nvSpPr>
        <p:spPr>
          <a:xfrm>
            <a:off x="1219200" y="3276600"/>
            <a:ext cx="6046397" cy="51706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r>
              <a:rPr lang="en-US" b="0"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0" kern="1200" dirty="0">
                <a:solidFill>
                  <a:schemeClr val="tx1"/>
                </a:solidFill>
                <a:effectLst/>
                <a:latin typeface="Arial" panose="020B0604020202020204" pitchFamily="34" charset="0"/>
                <a:ea typeface="+mn-ea"/>
                <a:cs typeface="Arial" panose="020B0604020202020204" pitchFamily="34" charset="0"/>
              </a:rPr>
              <a:t>_______</a:t>
            </a:r>
          </a:p>
          <a:p>
            <a:r>
              <a:rPr lang="en-US" sz="1200" b="0" kern="1200" dirty="0">
                <a:solidFill>
                  <a:schemeClr val="tx1"/>
                </a:solidFill>
                <a:effectLst/>
                <a:latin typeface="Arial" panose="020B0604020202020204" pitchFamily="34" charset="0"/>
                <a:ea typeface="+mn-ea"/>
                <a:cs typeface="Arial" panose="020B0604020202020204" pitchFamily="34" charset="0"/>
              </a:rPr>
              <a:t>Common-234</a:t>
            </a:r>
          </a:p>
          <a:p>
            <a:r>
              <a:rPr lang="en-US" b="0" dirty="0">
                <a:latin typeface="Arial" panose="020B0604020202020204" pitchFamily="34" charset="0"/>
                <a:cs typeface="Arial" panose="020B0604020202020204" pitchFamily="34" charset="0"/>
              </a:rPr>
              <a:t>BS-28-Law of Moses-12</a:t>
            </a:r>
          </a:p>
          <a:p>
            <a:r>
              <a:rPr lang="en-US" b="0" dirty="0">
                <a:latin typeface="Arial" panose="020B0604020202020204" pitchFamily="34" charset="0"/>
                <a:cs typeface="Arial" panose="020B0604020202020204" pitchFamily="34" charset="0"/>
              </a:rPr>
              <a:t>OS-02-Exodus-256</a:t>
            </a:r>
          </a:p>
          <a:p>
            <a:r>
              <a:rPr lang="en-US" b="0" dirty="0">
                <a:latin typeface="Arial" panose="020B0604020202020204" pitchFamily="34" charset="0"/>
                <a:cs typeface="Arial" panose="020B0604020202020204" pitchFamily="34" charset="0"/>
              </a:rPr>
              <a:t>OS-05-Deut-115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NS-09-Gal-139</a:t>
            </a:r>
          </a:p>
          <a:p>
            <a:r>
              <a:rPr lang="en-US" b="0" dirty="0">
                <a:latin typeface="Arial" panose="020B0604020202020204" pitchFamily="34" charset="0"/>
                <a:cs typeface="Arial" panose="020B0604020202020204" pitchFamily="34" charset="0"/>
              </a:rPr>
              <a:t>SA-08-Mosaic Law-32</a:t>
            </a:r>
            <a:endParaRPr lang="en-GB" b="0" dirty="0">
              <a:latin typeface="Arial" panose="020B0604020202020204" pitchFamily="34" charset="0"/>
              <a:ea typeface="ＭＳ Ｐゴシック" charset="0"/>
              <a:cs typeface="Arial" panose="020B0604020202020204" pitchFamily="34" charset="0"/>
            </a:endParaRPr>
          </a:p>
          <a:p>
            <a:pPr eaLnBrk="1" hangingPunct="1"/>
            <a:endParaRPr lang="en-GB" b="0"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9281" name="Rectangle 7"/>
          <p:cNvSpPr txBox="1">
            <a:spLocks noGrp="1" noChangeArrowheads="1"/>
          </p:cNvSpPr>
          <p:nvPr/>
        </p:nvSpPr>
        <p:spPr bwMode="auto">
          <a:xfrm>
            <a:off x="5179484" y="6513910"/>
            <a:ext cx="3962400" cy="342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fld id="{04D14DAD-1E56-0848-90B8-AEA445AB1F67}" type="slidenum">
              <a:rPr lang="zh-CN" altLang="en-US" sz="1200">
                <a:solidFill>
                  <a:srgbClr val="000000"/>
                </a:solidFill>
                <a:cs typeface="Times New Roman" charset="0"/>
              </a:rPr>
              <a:pPr algn="r"/>
              <a:t>151</a:t>
            </a:fld>
            <a:endParaRPr lang="en-US" altLang="zh-CN" sz="1200">
              <a:solidFill>
                <a:srgbClr val="000000"/>
              </a:solidFill>
              <a:cs typeface="Times New Roman" charset="0"/>
            </a:endParaRPr>
          </a:p>
        </p:txBody>
      </p:sp>
      <p:sp>
        <p:nvSpPr>
          <p:cNvPr id="609282" name="Rectangle 2"/>
          <p:cNvSpPr>
            <a:spLocks noGrp="1" noRot="1" noChangeAspect="1" noChangeArrowheads="1" noTextEdit="1"/>
          </p:cNvSpPr>
          <p:nvPr>
            <p:ph type="sldImg"/>
          </p:nvPr>
        </p:nvSpPr>
        <p:spPr>
          <a:ln/>
        </p:spPr>
      </p:sp>
      <p:sp>
        <p:nvSpPr>
          <p:cNvPr id="609283" name="Rectangle 3"/>
          <p:cNvSpPr>
            <a:spLocks noGrp="1" noChangeArrowheads="1"/>
          </p:cNvSpPr>
          <p:nvPr>
            <p:ph type="body" idx="1"/>
          </p:nvPr>
        </p:nvSpPr>
        <p:spPr>
          <a:xfrm>
            <a:off x="914400" y="3257550"/>
            <a:ext cx="7315200"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r>
              <a:rPr lang="en-US" b="0"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0" kern="1200" dirty="0">
                <a:solidFill>
                  <a:schemeClr val="tx1"/>
                </a:solidFill>
                <a:effectLst/>
                <a:latin typeface="Arial" panose="020B0604020202020204" pitchFamily="34" charset="0"/>
                <a:ea typeface="+mn-ea"/>
                <a:cs typeface="Arial" panose="020B0604020202020204" pitchFamily="34" charset="0"/>
              </a:rPr>
              <a:t>_______</a:t>
            </a:r>
          </a:p>
          <a:p>
            <a:r>
              <a:rPr lang="en-US" sz="1200" b="0" kern="1200" dirty="0">
                <a:solidFill>
                  <a:schemeClr val="tx1"/>
                </a:solidFill>
                <a:effectLst/>
                <a:latin typeface="Arial" panose="020B0604020202020204" pitchFamily="34" charset="0"/>
                <a:ea typeface="+mn-ea"/>
                <a:cs typeface="Arial" panose="020B0604020202020204" pitchFamily="34" charset="0"/>
              </a:rPr>
              <a:t>Common-235</a:t>
            </a:r>
          </a:p>
          <a:p>
            <a:r>
              <a:rPr lang="en-US" b="0" dirty="0">
                <a:latin typeface="Arial" panose="020B0604020202020204" pitchFamily="34" charset="0"/>
                <a:cs typeface="Arial" panose="020B0604020202020204" pitchFamily="34" charset="0"/>
              </a:rPr>
              <a:t>BS-28-Law of Moses-12</a:t>
            </a:r>
          </a:p>
          <a:p>
            <a:r>
              <a:rPr lang="en-US" b="0" dirty="0">
                <a:latin typeface="Arial" panose="020B0604020202020204" pitchFamily="34" charset="0"/>
                <a:cs typeface="Arial" panose="020B0604020202020204" pitchFamily="34" charset="0"/>
              </a:rPr>
              <a:t>OS-02-Exodus-256</a:t>
            </a:r>
          </a:p>
          <a:p>
            <a:r>
              <a:rPr lang="en-US" b="0" dirty="0">
                <a:latin typeface="Arial" panose="020B0604020202020204" pitchFamily="34" charset="0"/>
                <a:cs typeface="Arial" panose="020B0604020202020204" pitchFamily="34" charset="0"/>
              </a:rPr>
              <a:t>OS-05-Deut-115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NS-09-Gal-139</a:t>
            </a:r>
          </a:p>
          <a:p>
            <a:r>
              <a:rPr lang="en-US" b="0" dirty="0">
                <a:latin typeface="Arial" panose="020B0604020202020204" pitchFamily="34" charset="0"/>
                <a:cs typeface="Arial" panose="020B0604020202020204" pitchFamily="34" charset="0"/>
              </a:rPr>
              <a:t>SA-08-Mosaic Law-32</a:t>
            </a:r>
            <a:endParaRPr lang="en-GB" b="0"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1329" name="Rectangle 7"/>
          <p:cNvSpPr txBox="1">
            <a:spLocks noGrp="1" noChangeArrowheads="1"/>
          </p:cNvSpPr>
          <p:nvPr/>
        </p:nvSpPr>
        <p:spPr bwMode="auto">
          <a:xfrm>
            <a:off x="5179484" y="6513910"/>
            <a:ext cx="3962400" cy="342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fld id="{D19A4FA3-9C0F-4241-98C3-F9CD10C40A20}" type="slidenum">
              <a:rPr lang="zh-CN" altLang="en-US" sz="1200">
                <a:solidFill>
                  <a:srgbClr val="000000"/>
                </a:solidFill>
                <a:cs typeface="Times New Roman" charset="0"/>
              </a:rPr>
              <a:pPr algn="r"/>
              <a:t>152</a:t>
            </a:fld>
            <a:endParaRPr lang="en-US" altLang="zh-CN" sz="1200">
              <a:solidFill>
                <a:srgbClr val="000000"/>
              </a:solidFill>
              <a:cs typeface="Times New Roman" charset="0"/>
            </a:endParaRPr>
          </a:p>
        </p:txBody>
      </p:sp>
      <p:sp>
        <p:nvSpPr>
          <p:cNvPr id="611330" name="Rectangle 2"/>
          <p:cNvSpPr>
            <a:spLocks noGrp="1" noRot="1" noChangeAspect="1" noChangeArrowheads="1" noTextEdit="1"/>
          </p:cNvSpPr>
          <p:nvPr>
            <p:ph type="sldImg"/>
          </p:nvPr>
        </p:nvSpPr>
        <p:spPr>
          <a:ln/>
        </p:spPr>
      </p:sp>
      <p:sp>
        <p:nvSpPr>
          <p:cNvPr id="611331" name="Rectangle 3"/>
          <p:cNvSpPr>
            <a:spLocks noGrp="1" noChangeArrowheads="1"/>
          </p:cNvSpPr>
          <p:nvPr>
            <p:ph type="body" idx="1"/>
          </p:nvPr>
        </p:nvSpPr>
        <p:spPr>
          <a:xfrm>
            <a:off x="914400" y="3257550"/>
            <a:ext cx="7315200"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r>
              <a:rPr lang="en-US" b="0"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0" kern="1200" dirty="0">
                <a:solidFill>
                  <a:schemeClr val="tx1"/>
                </a:solidFill>
                <a:effectLst/>
                <a:latin typeface="Arial" panose="020B0604020202020204" pitchFamily="34" charset="0"/>
                <a:ea typeface="+mn-ea"/>
                <a:cs typeface="Arial" panose="020B0604020202020204" pitchFamily="34" charset="0"/>
              </a:rPr>
              <a:t>_______</a:t>
            </a:r>
          </a:p>
          <a:p>
            <a:r>
              <a:rPr lang="en-US" sz="1200" b="0" kern="1200" dirty="0">
                <a:solidFill>
                  <a:schemeClr val="tx1"/>
                </a:solidFill>
                <a:effectLst/>
                <a:latin typeface="Arial" panose="020B0604020202020204" pitchFamily="34" charset="0"/>
                <a:ea typeface="+mn-ea"/>
                <a:cs typeface="Arial" panose="020B0604020202020204" pitchFamily="34" charset="0"/>
              </a:rPr>
              <a:t>Common-236</a:t>
            </a:r>
          </a:p>
          <a:p>
            <a:r>
              <a:rPr lang="en-US" b="0" dirty="0">
                <a:latin typeface="Arial" panose="020B0604020202020204" pitchFamily="34" charset="0"/>
                <a:cs typeface="Arial" panose="020B0604020202020204" pitchFamily="34" charset="0"/>
              </a:rPr>
              <a:t>BS-28-Law of Moses-12</a:t>
            </a:r>
          </a:p>
          <a:p>
            <a:r>
              <a:rPr lang="en-US" b="0" dirty="0">
                <a:latin typeface="Arial" panose="020B0604020202020204" pitchFamily="34" charset="0"/>
                <a:cs typeface="Arial" panose="020B0604020202020204" pitchFamily="34" charset="0"/>
              </a:rPr>
              <a:t>OS-02-Exodus-256</a:t>
            </a:r>
          </a:p>
          <a:p>
            <a:r>
              <a:rPr lang="en-US" b="0" dirty="0">
                <a:latin typeface="Arial" panose="020B0604020202020204" pitchFamily="34" charset="0"/>
                <a:cs typeface="Arial" panose="020B0604020202020204" pitchFamily="34" charset="0"/>
              </a:rPr>
              <a:t>OS-05-Deut-115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NS-09-Gal-139</a:t>
            </a:r>
          </a:p>
          <a:p>
            <a:r>
              <a:rPr lang="en-US" b="0" dirty="0">
                <a:latin typeface="Arial" panose="020B0604020202020204" pitchFamily="34" charset="0"/>
                <a:cs typeface="Arial" panose="020B0604020202020204" pitchFamily="34" charset="0"/>
              </a:rPr>
              <a:t>SA-08-Mosaic Law-32</a:t>
            </a:r>
            <a:endParaRPr lang="en-GB" b="0"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3377" name="Rectangle 7"/>
          <p:cNvSpPr txBox="1">
            <a:spLocks noGrp="1" noChangeArrowheads="1"/>
          </p:cNvSpPr>
          <p:nvPr/>
        </p:nvSpPr>
        <p:spPr bwMode="auto">
          <a:xfrm>
            <a:off x="5179484" y="6513910"/>
            <a:ext cx="3962400" cy="342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fld id="{03E1C7E3-119C-6F40-872D-C52DF387FE6C}" type="slidenum">
              <a:rPr lang="zh-CN" altLang="en-US" sz="1200">
                <a:solidFill>
                  <a:srgbClr val="000000"/>
                </a:solidFill>
                <a:cs typeface="Times New Roman" charset="0"/>
              </a:rPr>
              <a:pPr algn="r"/>
              <a:t>153</a:t>
            </a:fld>
            <a:endParaRPr lang="en-US" altLang="zh-CN" sz="1200">
              <a:solidFill>
                <a:srgbClr val="000000"/>
              </a:solidFill>
              <a:cs typeface="Times New Roman" charset="0"/>
            </a:endParaRPr>
          </a:p>
        </p:txBody>
      </p:sp>
      <p:sp>
        <p:nvSpPr>
          <p:cNvPr id="613378" name="Rectangle 2"/>
          <p:cNvSpPr>
            <a:spLocks noGrp="1" noRot="1" noChangeAspect="1" noChangeArrowheads="1" noTextEdit="1"/>
          </p:cNvSpPr>
          <p:nvPr>
            <p:ph type="sldImg"/>
          </p:nvPr>
        </p:nvSpPr>
        <p:spPr>
          <a:ln/>
        </p:spPr>
      </p:sp>
      <p:sp>
        <p:nvSpPr>
          <p:cNvPr id="613379" name="Rectangle 3"/>
          <p:cNvSpPr>
            <a:spLocks noGrp="1" noChangeArrowheads="1"/>
          </p:cNvSpPr>
          <p:nvPr>
            <p:ph type="body" idx="1"/>
          </p:nvPr>
        </p:nvSpPr>
        <p:spPr>
          <a:xfrm>
            <a:off x="914400" y="3257550"/>
            <a:ext cx="7315200"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r>
              <a:rPr lang="en-US" b="0"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0" kern="1200" dirty="0">
                <a:solidFill>
                  <a:schemeClr val="tx1"/>
                </a:solidFill>
                <a:effectLst/>
                <a:latin typeface="Arial" panose="020B0604020202020204" pitchFamily="34" charset="0"/>
                <a:ea typeface="+mn-ea"/>
                <a:cs typeface="Arial" panose="020B0604020202020204" pitchFamily="34" charset="0"/>
              </a:rPr>
              <a:t>_______</a:t>
            </a:r>
          </a:p>
          <a:p>
            <a:r>
              <a:rPr lang="en-US" sz="1200" b="0" kern="1200" dirty="0">
                <a:solidFill>
                  <a:schemeClr val="tx1"/>
                </a:solidFill>
                <a:effectLst/>
                <a:latin typeface="Arial" panose="020B0604020202020204" pitchFamily="34" charset="0"/>
                <a:ea typeface="+mn-ea"/>
                <a:cs typeface="Arial" panose="020B0604020202020204" pitchFamily="34" charset="0"/>
              </a:rPr>
              <a:t>Common-237</a:t>
            </a:r>
          </a:p>
          <a:p>
            <a:r>
              <a:rPr lang="en-US" b="0" dirty="0">
                <a:latin typeface="Arial" panose="020B0604020202020204" pitchFamily="34" charset="0"/>
                <a:cs typeface="Arial" panose="020B0604020202020204" pitchFamily="34" charset="0"/>
              </a:rPr>
              <a:t>BS-28-Law of Moses-12</a:t>
            </a:r>
          </a:p>
          <a:p>
            <a:r>
              <a:rPr lang="en-US" b="0" dirty="0">
                <a:latin typeface="Arial" panose="020B0604020202020204" pitchFamily="34" charset="0"/>
                <a:cs typeface="Arial" panose="020B0604020202020204" pitchFamily="34" charset="0"/>
              </a:rPr>
              <a:t>OS-02-Exodus-256</a:t>
            </a:r>
          </a:p>
          <a:p>
            <a:r>
              <a:rPr lang="en-US" b="0" dirty="0">
                <a:latin typeface="Arial" panose="020B0604020202020204" pitchFamily="34" charset="0"/>
                <a:cs typeface="Arial" panose="020B0604020202020204" pitchFamily="34" charset="0"/>
              </a:rPr>
              <a:t>OS-05-Deut-115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NS-09-Gal-139</a:t>
            </a:r>
          </a:p>
          <a:p>
            <a:r>
              <a:rPr lang="en-US" b="0" dirty="0">
                <a:latin typeface="Arial" panose="020B0604020202020204" pitchFamily="34" charset="0"/>
                <a:cs typeface="Arial" panose="020B0604020202020204" pitchFamily="34" charset="0"/>
              </a:rPr>
              <a:t>SA-08-Mosaic Law-32</a:t>
            </a:r>
            <a:endParaRPr lang="en-GB" b="0"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5425" name="Rectangle 7"/>
          <p:cNvSpPr txBox="1">
            <a:spLocks noGrp="1" noChangeArrowheads="1"/>
          </p:cNvSpPr>
          <p:nvPr/>
        </p:nvSpPr>
        <p:spPr bwMode="auto">
          <a:xfrm>
            <a:off x="5179484" y="6513910"/>
            <a:ext cx="3962400" cy="342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fld id="{E6E74A29-0757-D142-B405-284BAC6EF7B8}" type="slidenum">
              <a:rPr lang="zh-CN" altLang="en-US" sz="1200">
                <a:solidFill>
                  <a:srgbClr val="000000"/>
                </a:solidFill>
                <a:cs typeface="Times New Roman" charset="0"/>
              </a:rPr>
              <a:pPr algn="r"/>
              <a:t>154</a:t>
            </a:fld>
            <a:endParaRPr lang="en-US" altLang="zh-CN" sz="1200">
              <a:solidFill>
                <a:srgbClr val="000000"/>
              </a:solidFill>
              <a:cs typeface="Times New Roman" charset="0"/>
            </a:endParaRPr>
          </a:p>
        </p:txBody>
      </p:sp>
      <p:sp>
        <p:nvSpPr>
          <p:cNvPr id="615426" name="Rectangle 2"/>
          <p:cNvSpPr>
            <a:spLocks noGrp="1" noRot="1" noChangeAspect="1" noChangeArrowheads="1" noTextEdit="1"/>
          </p:cNvSpPr>
          <p:nvPr>
            <p:ph type="sldImg"/>
          </p:nvPr>
        </p:nvSpPr>
        <p:spPr>
          <a:ln/>
        </p:spPr>
      </p:sp>
      <p:sp>
        <p:nvSpPr>
          <p:cNvPr id="615427" name="Rectangle 3"/>
          <p:cNvSpPr>
            <a:spLocks noGrp="1" noChangeArrowheads="1"/>
          </p:cNvSpPr>
          <p:nvPr>
            <p:ph type="body" idx="1"/>
          </p:nvPr>
        </p:nvSpPr>
        <p:spPr>
          <a:xfrm>
            <a:off x="914400" y="3257550"/>
            <a:ext cx="7315200"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r>
              <a:rPr lang="en-US" b="0"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0" kern="1200" dirty="0">
                <a:solidFill>
                  <a:schemeClr val="tx1"/>
                </a:solidFill>
                <a:effectLst/>
                <a:latin typeface="Arial" panose="020B0604020202020204" pitchFamily="34" charset="0"/>
                <a:ea typeface="+mn-ea"/>
                <a:cs typeface="Arial" panose="020B0604020202020204" pitchFamily="34" charset="0"/>
              </a:rPr>
              <a:t>_______</a:t>
            </a:r>
          </a:p>
          <a:p>
            <a:r>
              <a:rPr lang="en-US" sz="1200" b="0" kern="1200" dirty="0">
                <a:solidFill>
                  <a:schemeClr val="tx1"/>
                </a:solidFill>
                <a:effectLst/>
                <a:latin typeface="Arial" panose="020B0604020202020204" pitchFamily="34" charset="0"/>
                <a:ea typeface="+mn-ea"/>
                <a:cs typeface="Arial" panose="020B0604020202020204" pitchFamily="34" charset="0"/>
              </a:rPr>
              <a:t>Common-238</a:t>
            </a:r>
          </a:p>
          <a:p>
            <a:r>
              <a:rPr lang="en-US" b="0" dirty="0">
                <a:latin typeface="Arial" panose="020B0604020202020204" pitchFamily="34" charset="0"/>
                <a:cs typeface="Arial" panose="020B0604020202020204" pitchFamily="34" charset="0"/>
              </a:rPr>
              <a:t>BS-28-Law of Moses-12</a:t>
            </a:r>
          </a:p>
          <a:p>
            <a:r>
              <a:rPr lang="en-US" b="0" dirty="0">
                <a:latin typeface="Arial" panose="020B0604020202020204" pitchFamily="34" charset="0"/>
                <a:cs typeface="Arial" panose="020B0604020202020204" pitchFamily="34" charset="0"/>
              </a:rPr>
              <a:t>OS-02-Exodus-256</a:t>
            </a:r>
          </a:p>
          <a:p>
            <a:r>
              <a:rPr lang="en-US" b="0" dirty="0">
                <a:latin typeface="Arial" panose="020B0604020202020204" pitchFamily="34" charset="0"/>
                <a:cs typeface="Arial" panose="020B0604020202020204" pitchFamily="34" charset="0"/>
              </a:rPr>
              <a:t>OS-05-Deut-115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NS-09-Gal-139</a:t>
            </a:r>
          </a:p>
          <a:p>
            <a:r>
              <a:rPr lang="en-US" b="0" dirty="0">
                <a:latin typeface="Arial" panose="020B0604020202020204" pitchFamily="34" charset="0"/>
                <a:cs typeface="Arial" panose="020B0604020202020204" pitchFamily="34" charset="0"/>
              </a:rPr>
              <a:t>SA-08-Mosaic Law-32</a:t>
            </a:r>
            <a:endParaRPr lang="en-GB" b="0"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7473" name="Rectangle 7"/>
          <p:cNvSpPr txBox="1">
            <a:spLocks noGrp="1" noChangeArrowheads="1"/>
          </p:cNvSpPr>
          <p:nvPr/>
        </p:nvSpPr>
        <p:spPr bwMode="auto">
          <a:xfrm>
            <a:off x="5179484" y="6513910"/>
            <a:ext cx="3962400" cy="342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fld id="{6034A782-5E5E-0847-A349-E169FCE62C73}" type="slidenum">
              <a:rPr lang="zh-CN" altLang="en-US" sz="1200">
                <a:solidFill>
                  <a:srgbClr val="000000"/>
                </a:solidFill>
                <a:cs typeface="Times New Roman" charset="0"/>
              </a:rPr>
              <a:pPr algn="r"/>
              <a:t>155</a:t>
            </a:fld>
            <a:endParaRPr lang="en-US" altLang="zh-CN" sz="1200">
              <a:solidFill>
                <a:srgbClr val="000000"/>
              </a:solidFill>
              <a:cs typeface="Times New Roman" charset="0"/>
            </a:endParaRPr>
          </a:p>
        </p:txBody>
      </p:sp>
      <p:sp>
        <p:nvSpPr>
          <p:cNvPr id="617474" name="Rectangle 2"/>
          <p:cNvSpPr>
            <a:spLocks noGrp="1" noRot="1" noChangeAspect="1" noChangeArrowheads="1" noTextEdit="1"/>
          </p:cNvSpPr>
          <p:nvPr>
            <p:ph type="sldImg"/>
          </p:nvPr>
        </p:nvSpPr>
        <p:spPr>
          <a:ln/>
        </p:spPr>
      </p:sp>
      <p:sp>
        <p:nvSpPr>
          <p:cNvPr id="617475" name="Rectangle 3"/>
          <p:cNvSpPr>
            <a:spLocks noGrp="1" noChangeArrowheads="1"/>
          </p:cNvSpPr>
          <p:nvPr>
            <p:ph type="body" idx="1"/>
          </p:nvPr>
        </p:nvSpPr>
        <p:spPr>
          <a:xfrm>
            <a:off x="914400" y="3257550"/>
            <a:ext cx="7315200"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r>
              <a:rPr lang="en-US" b="0"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0" kern="1200" dirty="0">
                <a:solidFill>
                  <a:schemeClr val="tx1"/>
                </a:solidFill>
                <a:effectLst/>
                <a:latin typeface="Arial" panose="020B0604020202020204" pitchFamily="34" charset="0"/>
                <a:ea typeface="+mn-ea"/>
                <a:cs typeface="Arial" panose="020B0604020202020204" pitchFamily="34" charset="0"/>
              </a:rPr>
              <a:t>_______</a:t>
            </a:r>
          </a:p>
          <a:p>
            <a:r>
              <a:rPr lang="en-US" sz="1200" b="0" kern="1200" dirty="0">
                <a:solidFill>
                  <a:schemeClr val="tx1"/>
                </a:solidFill>
                <a:effectLst/>
                <a:latin typeface="Arial" panose="020B0604020202020204" pitchFamily="34" charset="0"/>
                <a:ea typeface="+mn-ea"/>
                <a:cs typeface="Arial" panose="020B0604020202020204" pitchFamily="34" charset="0"/>
              </a:rPr>
              <a:t>Common-239</a:t>
            </a:r>
          </a:p>
          <a:p>
            <a:r>
              <a:rPr lang="en-US" b="0" dirty="0">
                <a:latin typeface="Arial" panose="020B0604020202020204" pitchFamily="34" charset="0"/>
                <a:cs typeface="Arial" panose="020B0604020202020204" pitchFamily="34" charset="0"/>
              </a:rPr>
              <a:t>BS-28-Law of Moses-12</a:t>
            </a:r>
          </a:p>
          <a:p>
            <a:r>
              <a:rPr lang="en-US" b="0" dirty="0">
                <a:latin typeface="Arial" panose="020B0604020202020204" pitchFamily="34" charset="0"/>
                <a:cs typeface="Arial" panose="020B0604020202020204" pitchFamily="34" charset="0"/>
              </a:rPr>
              <a:t>OS-02-Exodus-256</a:t>
            </a:r>
          </a:p>
          <a:p>
            <a:r>
              <a:rPr lang="en-US" b="0" dirty="0">
                <a:latin typeface="Arial" panose="020B0604020202020204" pitchFamily="34" charset="0"/>
                <a:cs typeface="Arial" panose="020B0604020202020204" pitchFamily="34" charset="0"/>
              </a:rPr>
              <a:t>OS-05-Deut-115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NS-09-Gal-139</a:t>
            </a:r>
          </a:p>
          <a:p>
            <a:r>
              <a:rPr lang="en-US" b="0" dirty="0">
                <a:latin typeface="Arial" panose="020B0604020202020204" pitchFamily="34" charset="0"/>
                <a:cs typeface="Arial" panose="020B0604020202020204" pitchFamily="34" charset="0"/>
              </a:rPr>
              <a:t>SA-08-Mosaic Law-32</a:t>
            </a:r>
            <a:endParaRPr lang="en-GB" b="0"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9521" name="Rectangle 7"/>
          <p:cNvSpPr txBox="1">
            <a:spLocks noGrp="1" noChangeArrowheads="1"/>
          </p:cNvSpPr>
          <p:nvPr/>
        </p:nvSpPr>
        <p:spPr bwMode="auto">
          <a:xfrm>
            <a:off x="5179484" y="6513910"/>
            <a:ext cx="3962400" cy="342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fld id="{2A7A386B-AF27-3E43-A324-09BF70D439D2}" type="slidenum">
              <a:rPr lang="zh-CN" altLang="en-US" sz="1200">
                <a:solidFill>
                  <a:srgbClr val="000000"/>
                </a:solidFill>
                <a:cs typeface="Times New Roman" charset="0"/>
              </a:rPr>
              <a:pPr algn="r"/>
              <a:t>156</a:t>
            </a:fld>
            <a:endParaRPr lang="en-US" altLang="zh-CN" sz="1200">
              <a:solidFill>
                <a:srgbClr val="000000"/>
              </a:solidFill>
              <a:cs typeface="Times New Roman" charset="0"/>
            </a:endParaRPr>
          </a:p>
        </p:txBody>
      </p:sp>
      <p:sp>
        <p:nvSpPr>
          <p:cNvPr id="619522" name="Rectangle 2"/>
          <p:cNvSpPr>
            <a:spLocks noGrp="1" noRot="1" noChangeAspect="1" noChangeArrowheads="1" noTextEdit="1"/>
          </p:cNvSpPr>
          <p:nvPr>
            <p:ph type="sldImg"/>
          </p:nvPr>
        </p:nvSpPr>
        <p:spPr>
          <a:ln/>
        </p:spPr>
      </p:sp>
      <p:sp>
        <p:nvSpPr>
          <p:cNvPr id="619523" name="Rectangle 3"/>
          <p:cNvSpPr>
            <a:spLocks noGrp="1" noChangeArrowheads="1"/>
          </p:cNvSpPr>
          <p:nvPr>
            <p:ph type="body" idx="1"/>
          </p:nvPr>
        </p:nvSpPr>
        <p:spPr>
          <a:xfrm>
            <a:off x="914400" y="3257550"/>
            <a:ext cx="7315200"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r>
              <a:rPr lang="en-US" b="0"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0" kern="1200" dirty="0">
                <a:solidFill>
                  <a:schemeClr val="tx1"/>
                </a:solidFill>
                <a:effectLst/>
                <a:latin typeface="Arial" panose="020B0604020202020204" pitchFamily="34" charset="0"/>
                <a:ea typeface="+mn-ea"/>
                <a:cs typeface="Arial" panose="020B0604020202020204" pitchFamily="34" charset="0"/>
              </a:rPr>
              <a:t>_______</a:t>
            </a:r>
          </a:p>
          <a:p>
            <a:r>
              <a:rPr lang="en-US" sz="1200" b="0" kern="1200" dirty="0">
                <a:solidFill>
                  <a:schemeClr val="tx1"/>
                </a:solidFill>
                <a:effectLst/>
                <a:latin typeface="Arial" panose="020B0604020202020204" pitchFamily="34" charset="0"/>
                <a:ea typeface="+mn-ea"/>
                <a:cs typeface="Arial" panose="020B0604020202020204" pitchFamily="34" charset="0"/>
              </a:rPr>
              <a:t>Common-240</a:t>
            </a:r>
          </a:p>
          <a:p>
            <a:r>
              <a:rPr lang="en-US" b="0" dirty="0">
                <a:latin typeface="Arial" panose="020B0604020202020204" pitchFamily="34" charset="0"/>
                <a:cs typeface="Arial" panose="020B0604020202020204" pitchFamily="34" charset="0"/>
              </a:rPr>
              <a:t>BS-28-Law of Moses-12</a:t>
            </a:r>
          </a:p>
          <a:p>
            <a:r>
              <a:rPr lang="en-US" b="0" dirty="0">
                <a:latin typeface="Arial" panose="020B0604020202020204" pitchFamily="34" charset="0"/>
                <a:cs typeface="Arial" panose="020B0604020202020204" pitchFamily="34" charset="0"/>
              </a:rPr>
              <a:t>OS-02-Exodus-256</a:t>
            </a:r>
          </a:p>
          <a:p>
            <a:r>
              <a:rPr lang="en-US" b="0" dirty="0">
                <a:latin typeface="Arial" panose="020B0604020202020204" pitchFamily="34" charset="0"/>
                <a:cs typeface="Arial" panose="020B0604020202020204" pitchFamily="34" charset="0"/>
              </a:rPr>
              <a:t>OS-05-Deut-115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NS-09-Gal-139</a:t>
            </a:r>
          </a:p>
          <a:p>
            <a:r>
              <a:rPr lang="en-US" b="0" dirty="0">
                <a:latin typeface="Arial" panose="020B0604020202020204" pitchFamily="34" charset="0"/>
                <a:cs typeface="Arial" panose="020B0604020202020204" pitchFamily="34" charset="0"/>
              </a:rPr>
              <a:t>SA-08-Mosaic Law-32</a:t>
            </a:r>
            <a:endParaRPr lang="en-GB" b="0"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Israel is promised blessings of land, long life, and material prosperity as incentive to obey the covenant (6:1-3).</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158</a:t>
            </a:fld>
            <a:endParaRPr lang="en-US"/>
          </a:p>
        </p:txBody>
      </p:sp>
    </p:spTree>
    <p:extLst>
      <p:ext uri="{BB962C8B-B14F-4D97-AF65-F5344CB8AC3E}">
        <p14:creationId xmlns:p14="http://schemas.microsoft.com/office/powerpoint/2010/main" val="24580089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cartoonist has it right here that the book shows the teaching of Moses to the people. The acrostic is also good to highlight the repeating of the law (not giving a new or second law) as well as the emphasis in the book on obeying God.</a:t>
            </a:r>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11</a:t>
            </a:fld>
            <a:endParaRPr lang="en-US"/>
          </a:p>
        </p:txBody>
      </p:sp>
    </p:spTree>
    <p:extLst>
      <p:ext uri="{BB962C8B-B14F-4D97-AF65-F5344CB8AC3E}">
        <p14:creationId xmlns:p14="http://schemas.microsoft.com/office/powerpoint/2010/main" val="2423741305"/>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The importance to love the LORD (the </a:t>
            </a:r>
            <a:r>
              <a:rPr lang="en-US" sz="1200" i="1" kern="1200">
                <a:solidFill>
                  <a:schemeClr val="tx1"/>
                </a:solidFill>
                <a:effectLst/>
                <a:latin typeface="Arial"/>
                <a:ea typeface="ＭＳ Ｐゴシック" pitchFamily="-111" charset="-128"/>
                <a:cs typeface="Arial"/>
              </a:rPr>
              <a:t>Shema</a:t>
            </a:r>
            <a:r>
              <a:rPr lang="en-US" sz="1200" kern="1200">
                <a:solidFill>
                  <a:schemeClr val="tx1"/>
                </a:solidFill>
                <a:effectLst/>
                <a:latin typeface="Arial"/>
                <a:ea typeface="ＭＳ Ｐゴシック" pitchFamily="-111" charset="-128"/>
                <a:cs typeface="Arial"/>
              </a:rPr>
              <a:t>) is the basis for obeying all stipulations in the covenant (6:4-9).</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159</a:t>
            </a:fld>
            <a:endParaRPr lang="en-US"/>
          </a:p>
        </p:txBody>
      </p:sp>
    </p:spTree>
    <p:extLst>
      <p:ext uri="{BB962C8B-B14F-4D97-AF65-F5344CB8AC3E}">
        <p14:creationId xmlns:p14="http://schemas.microsoft.com/office/powerpoint/2010/main" val="3445083654"/>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Slide Image Placeholder 1">
            <a:extLst>
              <a:ext uri="{FF2B5EF4-FFF2-40B4-BE49-F238E27FC236}">
                <a16:creationId xmlns:a16="http://schemas.microsoft.com/office/drawing/2014/main" id="{6A28A142-26CC-183F-98F8-773220E3D8FA}"/>
              </a:ext>
            </a:extLst>
          </p:cNvPr>
          <p:cNvSpPr>
            <a:spLocks noGrp="1" noRot="1" noChangeAspect="1"/>
          </p:cNvSpPr>
          <p:nvPr>
            <p:ph type="sldImg"/>
          </p:nvPr>
        </p:nvSpPr>
        <p:spPr>
          <a:solidFill>
            <a:srgbClr val="FFFFFF"/>
          </a:solidFill>
          <a:ln/>
        </p:spPr>
      </p:sp>
      <p:sp>
        <p:nvSpPr>
          <p:cNvPr id="334851" name="Notes Placeholder 2">
            <a:extLst>
              <a:ext uri="{FF2B5EF4-FFF2-40B4-BE49-F238E27FC236}">
                <a16:creationId xmlns:a16="http://schemas.microsoft.com/office/drawing/2014/main" id="{34239985-4BFB-2F7B-A02F-548B56C7C9CD}"/>
              </a:ext>
            </a:extLst>
          </p:cNvPr>
          <p:cNvSpPr>
            <a:spLocks noGrp="1"/>
          </p:cNvSpPr>
          <p:nvPr>
            <p:ph type="body" idx="1"/>
          </p:nvPr>
        </p:nvSpPr>
        <p:spPr>
          <a:noFill/>
          <a:ln>
            <a:solidFill>
              <a:srgbClr val="000000"/>
            </a:solidFill>
          </a:ln>
          <a:extLst>
            <a:ext uri="{909E8E84-426E-40DD-AFC4-6F175D3DCCD1}">
              <a14:hiddenFill xmlns:a14="http://schemas.microsoft.com/office/drawing/2010/main">
                <a:solidFill>
                  <a:srgbClr val="FFFFFF"/>
                </a:solidFill>
              </a14:hiddenFill>
            </a:ext>
          </a:extLst>
        </p:spPr>
        <p:txBody>
          <a:bodyPr/>
          <a:lstStyle/>
          <a:p>
            <a:pPr eaLnBrk="1" hangingPunct="1"/>
            <a:r>
              <a:rPr lang="en-US" altLang="en-US" dirty="0">
                <a:solidFill>
                  <a:srgbClr val="FFFFFF"/>
                </a:solidFill>
                <a:latin typeface="Arial" panose="020B0604020202020204" pitchFamily="34" charset="0"/>
                <a:ea typeface="ＭＳ Ｐゴシック" panose="020B0600070205080204" pitchFamily="34" charset="-128"/>
                <a:cs typeface="Arial" panose="020B0604020202020204" pitchFamily="34" charset="0"/>
              </a:rPr>
              <a:t>One of the teachers of religious law was standing there listening to the debate. He realized that Jesus had answered well, so he asked, “Of all the commandments, which is the most important?”</a:t>
            </a:r>
            <a:r>
              <a:rPr lang="en-US" altLang="en-US" i="1" dirty="0">
                <a:latin typeface="Arial" panose="020B0604020202020204" pitchFamily="34" charset="0"/>
                <a:ea typeface="ＭＳ Ｐゴシック" panose="020B0600070205080204" pitchFamily="34" charset="-128"/>
              </a:rPr>
              <a:t>  Jesus answered…</a:t>
            </a:r>
          </a:p>
          <a:p>
            <a:pPr eaLnBrk="1" hangingPunct="1"/>
            <a:r>
              <a:rPr lang="en-US" dirty="0">
                <a:latin typeface="Arial"/>
                <a:ea typeface="ＭＳ Ｐゴシック" charset="0"/>
                <a:cs typeface="Arial"/>
              </a:rPr>
              <a:t>——————————</a:t>
            </a:r>
          </a:p>
          <a:p>
            <a:pPr eaLnBrk="1" hangingPunct="1"/>
            <a:r>
              <a:rPr lang="en-US" dirty="0">
                <a:latin typeface="Arial"/>
                <a:ea typeface="ＭＳ Ｐゴシック" charset="0"/>
                <a:cs typeface="Arial"/>
              </a:rPr>
              <a:t>Common-263</a:t>
            </a:r>
            <a:endParaRPr lang="en-US" dirty="0">
              <a:latin typeface="Arial" charset="0"/>
              <a:ea typeface="ＭＳ Ｐゴシック" charset="0"/>
              <a:cs typeface="ＭＳ Ｐゴシック" charset="0"/>
            </a:endParaRPr>
          </a:p>
          <a:p>
            <a:pPr eaLnBrk="1" hangingPunct="1"/>
            <a:r>
              <a:rPr lang="en-US" dirty="0">
                <a:latin typeface="Arial" charset="0"/>
                <a:ea typeface="ＭＳ Ｐゴシック" charset="0"/>
                <a:cs typeface="ＭＳ Ｐゴシック" charset="0"/>
              </a:rPr>
              <a:t>OS-05-Deut-154</a:t>
            </a:r>
          </a:p>
          <a:p>
            <a:pPr eaLnBrk="1" hangingPunct="1"/>
            <a:r>
              <a:rPr lang="en-US" dirty="0">
                <a:latin typeface="Arial" charset="0"/>
                <a:ea typeface="ＭＳ Ｐゴシック" charset="0"/>
                <a:cs typeface="Arial"/>
              </a:rPr>
              <a:t>NS-02-Mark9-16-slide 110</a:t>
            </a:r>
            <a:endParaRPr lang="en-US" dirty="0">
              <a:latin typeface="Arial"/>
              <a:ea typeface="ＭＳ Ｐゴシック" charset="0"/>
              <a:cs typeface="Arial"/>
            </a:endParaRPr>
          </a:p>
        </p:txBody>
      </p:sp>
      <p:sp>
        <p:nvSpPr>
          <p:cNvPr id="334852" name="Slide Number Placeholder 3">
            <a:extLst>
              <a:ext uri="{FF2B5EF4-FFF2-40B4-BE49-F238E27FC236}">
                <a16:creationId xmlns:a16="http://schemas.microsoft.com/office/drawing/2014/main" id="{00136597-97F4-481D-99C9-FF348A317B30}"/>
              </a:ext>
            </a:extLst>
          </p:cNvPr>
          <p:cNvSpPr txBox="1">
            <a:spLocks noGrp="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41A6322-495E-DC4E-A267-01C5F207E539}"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162</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A8B0E3E-4C19-1E4E-BB60-77CA92537176}"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163</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kumimoji="1" lang="en-US" sz="1200" kern="1200" dirty="0">
                <a:solidFill>
                  <a:schemeClr val="tx1"/>
                </a:solidFill>
                <a:effectLst/>
                <a:latin typeface="Arial"/>
                <a:ea typeface="ＭＳ Ｐゴシック" pitchFamily="-112" charset="-128"/>
                <a:cs typeface="Arial"/>
              </a:rPr>
              <a:t>• LOVE GOD: God wants our church to trust him</a:t>
            </a:r>
            <a:r>
              <a:rPr kumimoji="1" lang="en-SG" sz="1200" kern="1200" dirty="0">
                <a:solidFill>
                  <a:schemeClr val="tx1"/>
                </a:solidFill>
                <a:effectLst/>
                <a:latin typeface="Arial"/>
                <a:ea typeface="ＭＳ Ｐゴシック" pitchFamily="-112" charset="-128"/>
                <a:cs typeface="Arial"/>
              </a:rPr>
              <a:t>. </a:t>
            </a:r>
            <a:r>
              <a:rPr kumimoji="1" lang="en-US" sz="1200" kern="1200" dirty="0">
                <a:solidFill>
                  <a:schemeClr val="tx1"/>
                </a:solidFill>
                <a:effectLst/>
                <a:latin typeface="Arial"/>
                <a:ea typeface="ＭＳ Ｐゴシック" pitchFamily="-112" charset="-128"/>
                <a:cs typeface="Arial"/>
              </a:rPr>
              <a:t>Love is most important (1 Cor 13:13).</a:t>
            </a:r>
            <a:endParaRPr lang="en-SG" dirty="0">
              <a:latin typeface="Arial"/>
              <a:ea typeface="ＭＳ Ｐゴシック" charset="0"/>
              <a:cs typeface="Arial"/>
            </a:endParaRPr>
          </a:p>
          <a:p>
            <a:pPr eaLnBrk="1" hangingPunct="1"/>
            <a:r>
              <a:rPr kumimoji="1" lang="en-US" sz="1200" kern="1200" dirty="0">
                <a:solidFill>
                  <a:schemeClr val="tx1"/>
                </a:solidFill>
                <a:effectLst/>
                <a:latin typeface="Arial"/>
                <a:ea typeface="ＭＳ Ｐゴシック" pitchFamily="-112" charset="-128"/>
                <a:cs typeface="Arial"/>
              </a:rPr>
              <a:t>• </a:t>
            </a:r>
            <a:r>
              <a:rPr lang="en-SG" dirty="0">
                <a:latin typeface="Arial"/>
                <a:ea typeface="ＭＳ Ｐゴシック" charset="0"/>
                <a:cs typeface="Arial"/>
              </a:rPr>
              <a:t>LOVE THE CHURCH: We also need to be involved in his work: teaching, accountability groups, finances, etc. </a:t>
            </a:r>
          </a:p>
          <a:p>
            <a:pPr eaLnBrk="1" hangingPunct="1"/>
            <a:r>
              <a:rPr kumimoji="1" lang="en-US" sz="1200" kern="1200" dirty="0">
                <a:solidFill>
                  <a:schemeClr val="tx1"/>
                </a:solidFill>
                <a:effectLst/>
                <a:latin typeface="Arial"/>
                <a:ea typeface="ＭＳ Ｐゴシック" pitchFamily="-112" charset="-128"/>
                <a:cs typeface="Arial"/>
              </a:rPr>
              <a:t>• </a:t>
            </a:r>
            <a:r>
              <a:rPr lang="en-US" dirty="0">
                <a:latin typeface="Arial"/>
                <a:ea typeface="ＭＳ Ｐゴシック" charset="0"/>
                <a:cs typeface="Arial"/>
              </a:rPr>
              <a:t>LOVE THE NATIONS: T</a:t>
            </a:r>
            <a:r>
              <a:rPr lang="en-SG" dirty="0">
                <a:latin typeface="Arial"/>
                <a:ea typeface="ＭＳ Ｐゴシック" charset="0"/>
                <a:cs typeface="Arial"/>
              </a:rPr>
              <a:t>he heart of the Great Commission to disciple all countries is based on love for God and his people.</a:t>
            </a:r>
            <a:endParaRPr lang="en-US" dirty="0">
              <a:latin typeface="Arial"/>
              <a:ea typeface="ＭＳ Ｐゴシック" charset="0"/>
              <a:cs typeface="Arial"/>
            </a:endParaRPr>
          </a:p>
          <a:p>
            <a:pPr eaLnBrk="1" hangingPunct="1"/>
            <a:r>
              <a:rPr lang="en-US" dirty="0">
                <a:latin typeface="Arial"/>
                <a:ea typeface="ＭＳ Ｐゴシック" charset="0"/>
                <a:cs typeface="Arial"/>
              </a:rPr>
              <a:t>——————————</a:t>
            </a:r>
          </a:p>
          <a:p>
            <a:pPr eaLnBrk="1" hangingPunct="1"/>
            <a:r>
              <a:rPr lang="en-US" dirty="0">
                <a:latin typeface="Arial"/>
                <a:ea typeface="ＭＳ Ｐゴシック" charset="0"/>
                <a:cs typeface="Arial"/>
              </a:rPr>
              <a:t>Common-294</a:t>
            </a:r>
          </a:p>
          <a:p>
            <a:pPr eaLnBrk="1" hangingPunct="1"/>
            <a:r>
              <a:rPr lang="en-US" dirty="0">
                <a:latin typeface="Arial"/>
                <a:ea typeface="ＭＳ Ｐゴシック" charset="0"/>
                <a:cs typeface="Arial"/>
              </a:rPr>
              <a:t>BE-05-Deut-82</a:t>
            </a:r>
          </a:p>
          <a:p>
            <a:pPr eaLnBrk="1" hangingPunct="1"/>
            <a:r>
              <a:rPr lang="en-US" dirty="0">
                <a:latin typeface="Arial" charset="0"/>
                <a:ea typeface="ＭＳ Ｐゴシック" charset="0"/>
                <a:cs typeface="ＭＳ Ｐゴシック" charset="0"/>
              </a:rPr>
              <a:t>OP-05-Deut-71</a:t>
            </a:r>
          </a:p>
          <a:p>
            <a:pPr eaLnBrk="1" hangingPunct="1"/>
            <a:r>
              <a:rPr lang="en-US" dirty="0">
                <a:latin typeface="Arial" charset="0"/>
                <a:ea typeface="ＭＳ Ｐゴシック" charset="0"/>
                <a:cs typeface="ＭＳ Ｐゴシック" charset="0"/>
              </a:rPr>
              <a:t>OS-05-Deut-162, 259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OS-29-Joel-128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OS-32-Jonah-71</a:t>
            </a:r>
          </a:p>
          <a:p>
            <a:pPr eaLnBrk="1" hangingPunct="1"/>
            <a:r>
              <a:rPr lang="en-US" dirty="0">
                <a:latin typeface="Arial" charset="0"/>
                <a:ea typeface="ＭＳ Ｐゴシック" charset="0"/>
                <a:cs typeface="ＭＳ Ｐゴシック" charset="0"/>
              </a:rPr>
              <a:t>NS-02-Mark1-8-slide 111</a:t>
            </a:r>
          </a:p>
          <a:p>
            <a:pPr eaLnBrk="1" hangingPunct="1"/>
            <a:r>
              <a:rPr lang="en-US" dirty="0">
                <a:latin typeface="Arial" charset="0"/>
                <a:ea typeface="ＭＳ Ｐゴシック" charset="0"/>
                <a:cs typeface="ＭＳ Ｐゴシック" charset="0"/>
              </a:rPr>
              <a:t>NS-03-Luke1-12—slide 401</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charset="0"/>
                <a:ea typeface="ＭＳ Ｐゴシック" charset="0"/>
                <a:cs typeface="Arial"/>
              </a:rPr>
              <a:t>NS-06-Romans9-16-slide 172</a:t>
            </a:r>
            <a:endParaRPr lang="en-US" dirty="0">
              <a:latin typeface="Arial"/>
              <a:ea typeface="ＭＳ Ｐゴシック" charset="0"/>
              <a:cs typeface="Arial"/>
            </a:endParaRPr>
          </a:p>
          <a:p>
            <a:pPr eaLnBrk="1" hangingPunct="1"/>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3001167069"/>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164</a:t>
            </a:fld>
            <a:endParaRPr lang="en-US"/>
          </a:p>
        </p:txBody>
      </p:sp>
    </p:spTree>
    <p:extLst>
      <p:ext uri="{BB962C8B-B14F-4D97-AF65-F5344CB8AC3E}">
        <p14:creationId xmlns:p14="http://schemas.microsoft.com/office/powerpoint/2010/main" val="2013394343"/>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a:latin typeface="Arial"/>
                <a:cs typeface="Arial"/>
              </a:rPr>
              <a:t>Thanking God for a land not deserved so as not to acquire a sense of independence shows love for the LORD (6:10-19).</a:t>
            </a:r>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165</a:t>
            </a:fld>
            <a:endParaRPr lang="en-US"/>
          </a:p>
        </p:txBody>
      </p:sp>
    </p:spTree>
    <p:extLst>
      <p:ext uri="{BB962C8B-B14F-4D97-AF65-F5344CB8AC3E}">
        <p14:creationId xmlns:p14="http://schemas.microsoft.com/office/powerpoint/2010/main" val="722598262"/>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166</a:t>
            </a:fld>
            <a:endParaRPr lang="en-US"/>
          </a:p>
        </p:txBody>
      </p:sp>
    </p:spTree>
    <p:extLst>
      <p:ext uri="{BB962C8B-B14F-4D97-AF65-F5344CB8AC3E}">
        <p14:creationId xmlns:p14="http://schemas.microsoft.com/office/powerpoint/2010/main" val="3178602499"/>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167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a:latin typeface="Arial"/>
                <a:cs typeface="Arial"/>
              </a:rPr>
              <a:t>Jews of</a:t>
            </a:r>
            <a:r>
              <a:rPr lang="en-US" baseline="0">
                <a:latin typeface="Arial"/>
                <a:cs typeface="Arial"/>
              </a:rPr>
              <a:t> later days took this so literally that they actually tied verses to their foreheads and arms.</a:t>
            </a:r>
            <a:endParaRPr lang="en-US">
              <a:latin typeface="Arial"/>
              <a:cs typeface="Arial"/>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168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a:latin typeface="Arial"/>
                <a:cs typeface="Arial"/>
              </a:rPr>
              <a:t>They even have a mazzuzah on the sides of their doors with Scripture verses underneath.</a:t>
            </a: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152CA19-D59A-224C-9FA9-51210D63E4C1}" type="slidenum">
              <a:rPr lang="en-US" sz="1200">
                <a:solidFill>
                  <a:prstClr val="black"/>
                </a:solidFill>
              </a:rPr>
              <a:pPr eaLnBrk="1" hangingPunct="1"/>
              <a:t>172</a:t>
            </a:fld>
            <a:endParaRPr lang="en-US" sz="1200">
              <a:solidFill>
                <a:prstClr val="black"/>
              </a:solidFill>
            </a:endParaRPr>
          </a:p>
        </p:txBody>
      </p:sp>
      <p:sp>
        <p:nvSpPr>
          <p:cNvPr id="321538" name="Rectangle 2"/>
          <p:cNvSpPr>
            <a:spLocks noGrp="1" noRot="1" noChangeAspect="1" noChangeArrowheads="1"/>
          </p:cNvSpPr>
          <p:nvPr>
            <p:ph type="sldImg"/>
          </p:nvPr>
        </p:nvSpPr>
        <p:spPr>
          <a:xfrm>
            <a:off x="2863850" y="519113"/>
            <a:ext cx="3416300" cy="2562225"/>
          </a:xfrm>
          <a:solidFill>
            <a:srgbClr val="FFFFFF"/>
          </a:solidFill>
          <a:ln/>
        </p:spPr>
      </p:sp>
      <p:sp>
        <p:nvSpPr>
          <p:cNvPr id="321539" name="Rectangle 3"/>
          <p:cNvSpPr>
            <a:spLocks noGrp="1" noChangeArrowheads="1"/>
          </p:cNvSpPr>
          <p:nvPr>
            <p:ph type="body" idx="1"/>
          </p:nvPr>
        </p:nvSpPr>
        <p:spPr>
          <a:xfrm>
            <a:off x="1219200" y="3257550"/>
            <a:ext cx="6705600" cy="30861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489E44C-3999-FD46-AB7E-8FC112A488D8}" type="slidenum">
              <a:rPr lang="en-US" sz="1200">
                <a:solidFill>
                  <a:prstClr val="black"/>
                </a:solidFill>
              </a:rPr>
              <a:pPr eaLnBrk="1" hangingPunct="1"/>
              <a:t>173</a:t>
            </a:fld>
            <a:endParaRPr lang="en-US" sz="1200">
              <a:solidFill>
                <a:prstClr val="black"/>
              </a:solidFill>
            </a:endParaRPr>
          </a:p>
        </p:txBody>
      </p:sp>
      <p:sp>
        <p:nvSpPr>
          <p:cNvPr id="323586" name="Rectangle 2"/>
          <p:cNvSpPr>
            <a:spLocks noGrp="1" noRot="1" noChangeAspect="1" noChangeArrowheads="1"/>
          </p:cNvSpPr>
          <p:nvPr>
            <p:ph type="sldImg"/>
          </p:nvPr>
        </p:nvSpPr>
        <p:spPr>
          <a:xfrm>
            <a:off x="2863850" y="519113"/>
            <a:ext cx="3416300" cy="2562225"/>
          </a:xfrm>
          <a:solidFill>
            <a:srgbClr val="FFFFFF"/>
          </a:solidFill>
          <a:ln/>
        </p:spPr>
      </p:sp>
      <p:sp>
        <p:nvSpPr>
          <p:cNvPr id="323587" name="Rectangle 3"/>
          <p:cNvSpPr>
            <a:spLocks noGrp="1" noChangeArrowheads="1"/>
          </p:cNvSpPr>
          <p:nvPr>
            <p:ph type="body" idx="1"/>
          </p:nvPr>
        </p:nvSpPr>
        <p:spPr>
          <a:xfrm>
            <a:off x="1219200" y="3257550"/>
            <a:ext cx="6705600" cy="30861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xfrm>
            <a:off x="6667540" y="8774670"/>
            <a:ext cx="190460"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xfrm>
            <a:off x="914400" y="4368802"/>
            <a:ext cx="138500" cy="36933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800" dirty="0">
                <a:effectLst/>
                <a:latin typeface="Arial" panose="020B0604020202020204" pitchFamily="34" charset="0"/>
                <a:ea typeface="Times New Roman" panose="02020603050405020304" pitchFamily="18" charset="0"/>
              </a:rPr>
              <a:t>Everything runs down. Things get old and need to be renewed.</a:t>
            </a:r>
            <a:r>
              <a:rPr lang="en-US" dirty="0">
                <a:cs typeface="ＭＳ Ｐゴシック" charset="0"/>
              </a:rPr>
              <a:t> </a:t>
            </a: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26EC174-E971-9747-AA47-99B68578DC42}" type="slidenum">
              <a:rPr lang="en-US" sz="1200">
                <a:solidFill>
                  <a:prstClr val="black"/>
                </a:solidFill>
              </a:rPr>
              <a:pPr eaLnBrk="1" hangingPunct="1"/>
              <a:t>174</a:t>
            </a:fld>
            <a:endParaRPr lang="en-US" sz="1200">
              <a:solidFill>
                <a:prstClr val="black"/>
              </a:solidFill>
            </a:endParaRPr>
          </a:p>
        </p:txBody>
      </p:sp>
      <p:sp>
        <p:nvSpPr>
          <p:cNvPr id="325634" name="Rectangle 2"/>
          <p:cNvSpPr>
            <a:spLocks noGrp="1" noRot="1" noChangeAspect="1" noChangeArrowheads="1"/>
          </p:cNvSpPr>
          <p:nvPr>
            <p:ph type="sldImg"/>
          </p:nvPr>
        </p:nvSpPr>
        <p:spPr>
          <a:xfrm>
            <a:off x="2863850" y="519113"/>
            <a:ext cx="3416300" cy="2562225"/>
          </a:xfrm>
          <a:solidFill>
            <a:srgbClr val="FFFFFF"/>
          </a:solidFill>
          <a:ln/>
        </p:spPr>
      </p:sp>
      <p:sp>
        <p:nvSpPr>
          <p:cNvPr id="325635" name="Rectangle 3"/>
          <p:cNvSpPr>
            <a:spLocks noGrp="1" noChangeArrowheads="1"/>
          </p:cNvSpPr>
          <p:nvPr>
            <p:ph type="body" idx="1"/>
          </p:nvPr>
        </p:nvSpPr>
        <p:spPr>
          <a:xfrm>
            <a:off x="1219200" y="3257550"/>
            <a:ext cx="6705600" cy="30861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F601AE2-D04E-EB4F-850F-4ECF5D06EEFB}" type="slidenum">
              <a:rPr lang="en-US" sz="1200">
                <a:solidFill>
                  <a:prstClr val="black"/>
                </a:solidFill>
              </a:rPr>
              <a:pPr eaLnBrk="1" hangingPunct="1"/>
              <a:t>176</a:t>
            </a:fld>
            <a:endParaRPr lang="en-US" sz="1200">
              <a:solidFill>
                <a:prstClr val="black"/>
              </a:solidFill>
            </a:endParaRPr>
          </a:p>
        </p:txBody>
      </p:sp>
      <p:sp>
        <p:nvSpPr>
          <p:cNvPr id="328706" name="Rectangle 2"/>
          <p:cNvSpPr>
            <a:spLocks noGrp="1" noRot="1" noChangeAspect="1" noChangeArrowheads="1"/>
          </p:cNvSpPr>
          <p:nvPr>
            <p:ph type="sldImg"/>
          </p:nvPr>
        </p:nvSpPr>
        <p:spPr>
          <a:xfrm>
            <a:off x="2857500" y="514350"/>
            <a:ext cx="3429000" cy="2571750"/>
          </a:xfrm>
          <a:solidFill>
            <a:srgbClr val="FFFFFF"/>
          </a:solidFill>
          <a:ln/>
        </p:spPr>
      </p:sp>
      <p:sp>
        <p:nvSpPr>
          <p:cNvPr id="328707" name="Rectangle 3"/>
          <p:cNvSpPr>
            <a:spLocks noGrp="1" noChangeArrowheads="1"/>
          </p:cNvSpPr>
          <p:nvPr>
            <p:ph type="body" idx="1"/>
          </p:nvPr>
        </p:nvSpPr>
        <p:spPr>
          <a:xfrm>
            <a:off x="914400" y="3257550"/>
            <a:ext cx="10118725" cy="369888"/>
          </a:xfrm>
          <a:solidFill>
            <a:srgbClr val="FFFFFF"/>
          </a:solidFill>
          <a:ln>
            <a:solidFill>
              <a:srgbClr val="000000"/>
            </a:solidFill>
          </a:ln>
        </p:spPr>
        <p:txBody>
          <a:bodyPr/>
          <a:lstStyle/>
          <a:p>
            <a:pPr eaLnBrk="1" hangingPunct="1"/>
            <a:r>
              <a:rPr lang="en-US" sz="1800" dirty="0">
                <a:latin typeface="Times New Roman" charset="0"/>
                <a:ea typeface="ＭＳ Ｐゴシック" charset="0"/>
                <a:cs typeface="ＭＳ Ｐゴシック" charset="0"/>
              </a:rPr>
              <a:t>Imad Shehadeh, </a:t>
            </a:r>
            <a:r>
              <a:rPr lang="en-US" altLang="ja-JP" sz="1800" dirty="0">
                <a:latin typeface="Times New Roman" charset="0"/>
                <a:ea typeface="ＭＳ Ｐゴシック" charset="0"/>
                <a:cs typeface="ＭＳ Ｐゴシック" charset="0"/>
              </a:rPr>
              <a:t>"</a:t>
            </a:r>
            <a:r>
              <a:rPr lang="en-US" sz="1800" dirty="0">
                <a:latin typeface="Times New Roman" charset="0"/>
                <a:ea typeface="ＭＳ Ｐゴシック" charset="0"/>
                <a:cs typeface="ＭＳ Ｐゴシック" charset="0"/>
              </a:rPr>
              <a:t>The Predicament of Islamic Monotheism,</a:t>
            </a:r>
            <a:r>
              <a:rPr lang="en-US" altLang="ja-JP" sz="1800" dirty="0">
                <a:latin typeface="Times New Roman" charset="0"/>
                <a:ea typeface="ＭＳ Ｐゴシック" charset="0"/>
                <a:cs typeface="ＭＳ Ｐゴシック" charset="0"/>
              </a:rPr>
              <a:t>"</a:t>
            </a:r>
            <a:r>
              <a:rPr lang="en-US" sz="1800" dirty="0">
                <a:latin typeface="Times New Roman" charset="0"/>
                <a:ea typeface="ＭＳ Ｐゴシック" charset="0"/>
                <a:cs typeface="ＭＳ Ｐゴシック" charset="0"/>
              </a:rPr>
              <a:t> Bibliotheca Sacra 161 (April-June 2004): 162.</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B0D72B8-1354-074B-B834-93AB6D444C42}" type="slidenum">
              <a:rPr lang="en-US" sz="1200">
                <a:solidFill>
                  <a:prstClr val="black"/>
                </a:solidFill>
              </a:rPr>
              <a:pPr eaLnBrk="1" hangingPunct="1"/>
              <a:t>177</a:t>
            </a:fld>
            <a:endParaRPr lang="en-US" sz="1200">
              <a:solidFill>
                <a:prstClr val="black"/>
              </a:solidFill>
            </a:endParaRPr>
          </a:p>
        </p:txBody>
      </p:sp>
      <p:sp>
        <p:nvSpPr>
          <p:cNvPr id="330754" name="Rectangle 2"/>
          <p:cNvSpPr>
            <a:spLocks noGrp="1" noRot="1" noChangeAspect="1" noChangeArrowheads="1"/>
          </p:cNvSpPr>
          <p:nvPr>
            <p:ph type="sldImg"/>
          </p:nvPr>
        </p:nvSpPr>
        <p:spPr>
          <a:xfrm>
            <a:off x="2857500" y="514350"/>
            <a:ext cx="3429000" cy="2571750"/>
          </a:xfrm>
          <a:solidFill>
            <a:srgbClr val="FFFFFF"/>
          </a:solidFill>
          <a:ln/>
        </p:spPr>
      </p:sp>
      <p:sp>
        <p:nvSpPr>
          <p:cNvPr id="330755" name="Rectangle 3"/>
          <p:cNvSpPr>
            <a:spLocks noGrp="1" noChangeArrowheads="1"/>
          </p:cNvSpPr>
          <p:nvPr>
            <p:ph type="body" idx="1"/>
          </p:nvPr>
        </p:nvSpPr>
        <p:spPr>
          <a:xfrm>
            <a:off x="1219200" y="3257550"/>
            <a:ext cx="6705600" cy="30861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Totally conquering Canaan so that no rival may exist to God's Lordship shows love for the LORD (Ch. 7).</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178</a:t>
            </a:fld>
            <a:endParaRPr lang="en-US"/>
          </a:p>
        </p:txBody>
      </p:sp>
    </p:spTree>
    <p:extLst>
      <p:ext uri="{BB962C8B-B14F-4D97-AF65-F5344CB8AC3E}">
        <p14:creationId xmlns:p14="http://schemas.microsoft.com/office/powerpoint/2010/main" val="89843514"/>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Rectangle 7"/>
          <p:cNvSpPr>
            <a:spLocks noGrp="1" noChangeArrowheads="1"/>
          </p:cNvSpPr>
          <p:nvPr>
            <p:ph type="sldNum" sz="quarter" idx="5"/>
          </p:nvPr>
        </p:nvSpPr>
        <p:spPr>
          <a:xfrm>
            <a:off x="8882390" y="6581001"/>
            <a:ext cx="261610"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CF7FA2C-D329-3E4B-B54D-843BF2E2F62F}" type="slidenum">
              <a:rPr lang="en-US" sz="1200">
                <a:solidFill>
                  <a:prstClr val="black"/>
                </a:solidFill>
              </a:rPr>
              <a:pPr eaLnBrk="1" hangingPunct="1"/>
              <a:t>179</a:t>
            </a:fld>
            <a:endParaRPr lang="en-US" sz="1200">
              <a:solidFill>
                <a:prstClr val="black"/>
              </a:solidFill>
            </a:endParaRPr>
          </a:p>
        </p:txBody>
      </p:sp>
      <p:sp>
        <p:nvSpPr>
          <p:cNvPr id="158722" name="Rectangle 2"/>
          <p:cNvSpPr>
            <a:spLocks noGrp="1" noRot="1" noChangeAspect="1" noChangeArrowheads="1" noTextEdit="1"/>
          </p:cNvSpPr>
          <p:nvPr>
            <p:ph type="sldImg"/>
          </p:nvPr>
        </p:nvSpPr>
        <p:spPr>
          <a:ln/>
        </p:spPr>
      </p:sp>
      <p:sp>
        <p:nvSpPr>
          <p:cNvPr id="158723" name="Rectangle 3"/>
          <p:cNvSpPr>
            <a:spLocks noGrp="1" noChangeArrowheads="1"/>
          </p:cNvSpPr>
          <p:nvPr>
            <p:ph type="body" idx="1"/>
          </p:nvPr>
        </p:nvSpPr>
        <p:spPr>
          <a:xfrm>
            <a:off x="1219200" y="3276600"/>
            <a:ext cx="184666"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796128" y="6581001"/>
            <a:ext cx="34787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180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a:xfrm>
            <a:off x="8882390" y="6581001"/>
            <a:ext cx="261610"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F717252-1645-9E42-9B56-A623503834E8}" type="slidenum">
              <a:rPr lang="en-US" sz="1200">
                <a:solidFill>
                  <a:prstClr val="black"/>
                </a:solidFill>
              </a:rPr>
              <a:pPr eaLnBrk="1" hangingPunct="1"/>
              <a:t>181</a:t>
            </a:fld>
            <a:endParaRPr lang="en-US" sz="1200">
              <a:solidFill>
                <a:prstClr val="black"/>
              </a:solidFill>
            </a:endParaRPr>
          </a:p>
        </p:txBody>
      </p:sp>
      <p:sp>
        <p:nvSpPr>
          <p:cNvPr id="160770" name="Rectangle 2"/>
          <p:cNvSpPr>
            <a:spLocks noGrp="1" noRot="1" noChangeAspect="1" noChangeArrowheads="1" noTextEdit="1"/>
          </p:cNvSpPr>
          <p:nvPr>
            <p:ph type="sldImg"/>
          </p:nvPr>
        </p:nvSpPr>
        <p:spPr>
          <a:ln/>
        </p:spPr>
      </p:sp>
      <p:sp>
        <p:nvSpPr>
          <p:cNvPr id="160771" name="Rectangle 3"/>
          <p:cNvSpPr>
            <a:spLocks noGrp="1" noChangeArrowheads="1"/>
          </p:cNvSpPr>
          <p:nvPr>
            <p:ph type="body" idx="1"/>
          </p:nvPr>
        </p:nvSpPr>
        <p:spPr>
          <a:xfrm>
            <a:off x="1219200" y="3276600"/>
            <a:ext cx="184666"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Remembering God's provision in the wilderness so that the land's abundance will not promote a spirit of self-sufficiency shows love for the LORD (Ch. 8).</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184</a:t>
            </a:fld>
            <a:endParaRPr lang="en-US"/>
          </a:p>
        </p:txBody>
      </p:sp>
    </p:spTree>
    <p:extLst>
      <p:ext uri="{BB962C8B-B14F-4D97-AF65-F5344CB8AC3E}">
        <p14:creationId xmlns:p14="http://schemas.microsoft.com/office/powerpoint/2010/main" val="1100315001"/>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6225983"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The same applies to God’s relationship to us now, as contrasted with his relationship to OT Israel</a:t>
            </a:r>
            <a:r>
              <a:rPr lang="en-SG" dirty="0">
                <a:effectLst/>
              </a:rPr>
              <a:t> </a:t>
            </a:r>
            <a:endParaRPr lang="en-US" dirty="0">
              <a:cs typeface="ＭＳ Ｐゴシック" charset="0"/>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796128" y="6581001"/>
            <a:ext cx="34787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0708129"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But the nature of these relationships is quite different.  Our new covenant with him is much better than the agreement that Israel had with God</a:t>
            </a:r>
            <a:r>
              <a:rPr lang="en-SG" sz="1200" kern="1200" dirty="0">
                <a:solidFill>
                  <a:schemeClr val="tx1"/>
                </a:solidFill>
                <a:effectLst/>
                <a:latin typeface="+mn-lt"/>
                <a:ea typeface="+mn-ea"/>
                <a:cs typeface="+mn-cs"/>
              </a:rPr>
              <a:t>.</a:t>
            </a:r>
            <a:r>
              <a:rPr lang="en-SG" sz="1200" kern="1200" baseline="0" dirty="0">
                <a:solidFill>
                  <a:schemeClr val="tx1"/>
                </a:solidFill>
                <a:effectLst/>
                <a:latin typeface="+mn-lt"/>
                <a:ea typeface="+mn-ea"/>
                <a:cs typeface="+mn-cs"/>
              </a:rPr>
              <a:t>  But how is it different?</a:t>
            </a:r>
            <a:endParaRPr lang="en-US" dirty="0">
              <a:cs typeface="ＭＳ Ｐゴシック"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2"/>
            <a:ext cx="7391217" cy="68942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a:ea typeface="ＭＳ Ｐゴシック" pitchFamily="-111" charset="-128"/>
                <a:cs typeface="Arial"/>
              </a:rPr>
              <a:t>Also, people get run down daily. That’s why we need air, water, food, rest, etc. Without a plan, you will look worse year by year. Do you agree?</a:t>
            </a:r>
            <a:r>
              <a:rPr lang="en-SG" dirty="0">
                <a:effectLst/>
                <a:latin typeface="Arial"/>
                <a:cs typeface="Arial"/>
              </a:rPr>
              <a:t> </a:t>
            </a:r>
            <a:endParaRPr lang="en-US" dirty="0">
              <a:latin typeface="Arial"/>
              <a:cs typeface="Arial"/>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Times New Roman" pitchFamily="16" charset="0"/>
                <a:ea typeface="ＭＳ Ｐゴシック" charset="-128"/>
                <a:cs typeface="ＭＳ Ｐゴシック" charset="-128"/>
              </a:rPr>
              <a:t>What covenant does Jesus mediate that is far better than the old (8:6)?</a:t>
            </a:r>
            <a:r>
              <a:rPr lang="en-SG" dirty="0">
                <a:effectLst/>
              </a:rPr>
              <a:t> </a:t>
            </a:r>
          </a:p>
          <a:p>
            <a:r>
              <a:rPr lang="en-SG" dirty="0">
                <a:effectLst/>
              </a:rPr>
              <a:t>_____________</a:t>
            </a:r>
          </a:p>
          <a:p>
            <a:pPr>
              <a:spcBef>
                <a:spcPts val="0"/>
              </a:spcBef>
              <a:buNone/>
            </a:pPr>
            <a:r>
              <a:rPr lang="en-US" dirty="0"/>
              <a:t>Common English-150</a:t>
            </a:r>
          </a:p>
          <a:p>
            <a:pPr>
              <a:spcBef>
                <a:spcPts val="0"/>
              </a:spcBef>
              <a:buNone/>
            </a:pPr>
            <a:r>
              <a:rPr lang="en-US" dirty="0"/>
              <a:t>BE-05-Deut-46</a:t>
            </a:r>
          </a:p>
          <a:p>
            <a:pPr>
              <a:spcBef>
                <a:spcPts val="0"/>
              </a:spcBef>
              <a:buNone/>
            </a:pPr>
            <a:r>
              <a:rPr lang="en-US" dirty="0"/>
              <a:t>CH-02-Nature, etc.-104</a:t>
            </a:r>
          </a:p>
          <a:p>
            <a:pPr>
              <a:spcBef>
                <a:spcPts val="0"/>
              </a:spcBef>
              <a:buNone/>
            </a:pPr>
            <a:r>
              <a:rPr lang="en-US" dirty="0"/>
              <a:t>OS-02-Exodus-359, 463</a:t>
            </a:r>
          </a:p>
          <a:p>
            <a:pPr>
              <a:spcBef>
                <a:spcPts val="0"/>
              </a:spcBef>
              <a:buNone/>
            </a:pPr>
            <a:r>
              <a:rPr lang="en-US" dirty="0"/>
              <a:t>OS-05-Deut-185</a:t>
            </a:r>
          </a:p>
          <a:p>
            <a:pPr>
              <a:spcBef>
                <a:spcPts val="0"/>
              </a:spcBef>
              <a:buNone/>
            </a:pPr>
            <a:r>
              <a:rPr lang="en-US" dirty="0"/>
              <a:t>OS-24-Jeremiah-173</a:t>
            </a:r>
          </a:p>
          <a:p>
            <a:pPr>
              <a:spcBef>
                <a:spcPts val="0"/>
              </a:spcBef>
              <a:buNone/>
            </a:pPr>
            <a:r>
              <a:rPr lang="en-US" dirty="0"/>
              <a:t>NS-08-2 Corinthians-41</a:t>
            </a:r>
          </a:p>
          <a:p>
            <a:pPr>
              <a:spcBef>
                <a:spcPts val="0"/>
              </a:spcBef>
              <a:buNone/>
            </a:pPr>
            <a:r>
              <a:rPr lang="en-US" dirty="0"/>
              <a:t>NS-09-Galatians-144</a:t>
            </a:r>
          </a:p>
          <a:p>
            <a:pPr>
              <a:spcBef>
                <a:spcPts val="0"/>
              </a:spcBef>
              <a:buNone/>
            </a:pPr>
            <a:r>
              <a:rPr lang="en-US" dirty="0"/>
              <a:t>NS-19-Hebrews-298, 343</a:t>
            </a:r>
          </a:p>
          <a:p>
            <a:pPr>
              <a:spcBef>
                <a:spcPts val="0"/>
              </a:spcBef>
              <a:buNone/>
            </a:pPr>
            <a:r>
              <a:rPr lang="en-US" dirty="0"/>
              <a:t>FU-05-Bliblical Covenants-34</a:t>
            </a:r>
          </a:p>
          <a:p>
            <a:endParaRPr lang="en-US"/>
          </a:p>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208</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3457619076"/>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7"/>
          <p:cNvSpPr>
            <a:spLocks noGrp="1" noChangeArrowheads="1"/>
          </p:cNvSpPr>
          <p:nvPr>
            <p:ph type="sldNum" sz="quarter" idx="5"/>
          </p:nvPr>
        </p:nvSpPr>
        <p:spPr>
          <a:xfrm>
            <a:off x="8873749" y="6581001"/>
            <a:ext cx="270251"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0FAFFAAF-57A7-8445-B9B9-435B5A49BD2D}" type="slidenum">
              <a:rPr lang="en-US" sz="1200">
                <a:solidFill>
                  <a:prstClr val="black"/>
                </a:solidFill>
                <a:latin typeface="Arial" charset="0"/>
              </a:rPr>
              <a:pPr/>
              <a:t>211</a:t>
            </a:fld>
            <a:endParaRPr lang="en-US" sz="1200">
              <a:solidFill>
                <a:prstClr val="black"/>
              </a:solidFill>
              <a:latin typeface="Arial" charset="0"/>
            </a:endParaRPr>
          </a:p>
        </p:txBody>
      </p:sp>
      <p:sp>
        <p:nvSpPr>
          <p:cNvPr id="203778" name="Rectangle 2"/>
          <p:cNvSpPr>
            <a:spLocks noGrp="1" noRot="1" noChangeAspect="1" noChangeArrowheads="1" noTextEdit="1"/>
          </p:cNvSpPr>
          <p:nvPr>
            <p:ph type="sldImg"/>
          </p:nvPr>
        </p:nvSpPr>
        <p:spPr>
          <a:ln/>
        </p:spPr>
      </p:sp>
      <p:sp>
        <p:nvSpPr>
          <p:cNvPr id="203779" name="Rectangle 3"/>
          <p:cNvSpPr>
            <a:spLocks noGrp="1" noChangeArrowheads="1"/>
          </p:cNvSpPr>
          <p:nvPr>
            <p:ph type="body" idx="1"/>
          </p:nvPr>
        </p:nvSpPr>
        <p:spPr>
          <a:xfrm>
            <a:off x="1219200" y="3276600"/>
            <a:ext cx="184666"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212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49" name="Rectangle 7"/>
          <p:cNvSpPr>
            <a:spLocks noGrp="1" noChangeArrowheads="1"/>
          </p:cNvSpPr>
          <p:nvPr>
            <p:ph type="sldNum" sz="quarter" idx="5"/>
          </p:nvPr>
        </p:nvSpPr>
        <p:spPr>
          <a:xfrm>
            <a:off x="8873749" y="6581001"/>
            <a:ext cx="270251"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21BB7DC2-7147-274F-9421-2A4EFEB7A637}" type="slidenum">
              <a:rPr lang="en-US" sz="1200">
                <a:solidFill>
                  <a:prstClr val="black"/>
                </a:solidFill>
                <a:latin typeface="Arial" charset="0"/>
              </a:rPr>
              <a:pPr/>
              <a:t>214</a:t>
            </a:fld>
            <a:endParaRPr lang="en-US" sz="1200">
              <a:solidFill>
                <a:prstClr val="black"/>
              </a:solidFill>
              <a:latin typeface="Arial" charset="0"/>
            </a:endParaRPr>
          </a:p>
        </p:txBody>
      </p:sp>
      <p:sp>
        <p:nvSpPr>
          <p:cNvPr id="206850" name="Rectangle 2"/>
          <p:cNvSpPr>
            <a:spLocks noGrp="1" noRot="1" noChangeAspect="1" noChangeArrowheads="1" noTextEdit="1"/>
          </p:cNvSpPr>
          <p:nvPr>
            <p:ph type="sldImg"/>
          </p:nvPr>
        </p:nvSpPr>
        <p:spPr>
          <a:ln/>
        </p:spPr>
      </p:sp>
      <p:sp>
        <p:nvSpPr>
          <p:cNvPr id="206851" name="Rectangle 3"/>
          <p:cNvSpPr>
            <a:spLocks noGrp="1" noChangeArrowheads="1"/>
          </p:cNvSpPr>
          <p:nvPr>
            <p:ph type="body" idx="1"/>
          </p:nvPr>
        </p:nvSpPr>
        <p:spPr>
          <a:xfrm>
            <a:off x="1219200" y="3276600"/>
            <a:ext cx="184666"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7"/>
          <p:cNvSpPr>
            <a:spLocks noGrp="1" noChangeArrowheads="1"/>
          </p:cNvSpPr>
          <p:nvPr>
            <p:ph type="sldNum" sz="quarter" idx="5"/>
          </p:nvPr>
        </p:nvSpPr>
        <p:spPr>
          <a:xfrm>
            <a:off x="8882390" y="6581001"/>
            <a:ext cx="261610"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86E30443-D069-1943-8BE5-BA3BE02FF776}" type="slidenum">
              <a:rPr lang="en-US" sz="1200">
                <a:solidFill>
                  <a:prstClr val="black"/>
                </a:solidFill>
                <a:latin typeface="Times New Roman" charset="0"/>
              </a:rPr>
              <a:pPr/>
              <a:t>218</a:t>
            </a:fld>
            <a:endParaRPr lang="en-US" sz="1200">
              <a:solidFill>
                <a:prstClr val="black"/>
              </a:solidFill>
              <a:latin typeface="Times New Roman" charset="0"/>
            </a:endParaRPr>
          </a:p>
        </p:txBody>
      </p:sp>
      <p:sp>
        <p:nvSpPr>
          <p:cNvPr id="319490" name="Rectangle 2"/>
          <p:cNvSpPr>
            <a:spLocks noGrp="1" noRot="1" noChangeAspect="1" noChangeArrowheads="1" noTextEdit="1"/>
          </p:cNvSpPr>
          <p:nvPr>
            <p:ph type="sldImg"/>
          </p:nvPr>
        </p:nvSpPr>
        <p:spPr>
          <a:ln/>
        </p:spPr>
      </p:sp>
      <p:sp>
        <p:nvSpPr>
          <p:cNvPr id="319491" name="Rectangle 3"/>
          <p:cNvSpPr>
            <a:spLocks noGrp="1" noChangeArrowheads="1"/>
          </p:cNvSpPr>
          <p:nvPr>
            <p:ph type="body" idx="1"/>
          </p:nvPr>
        </p:nvSpPr>
        <p:spPr>
          <a:xfrm>
            <a:off x="1219200" y="3276600"/>
            <a:ext cx="1334320"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#80 in original file</a:t>
            </a: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7" name="Rectangle 7"/>
          <p:cNvSpPr>
            <a:spLocks noGrp="1" noChangeArrowheads="1"/>
          </p:cNvSpPr>
          <p:nvPr>
            <p:ph type="sldNum" sz="quarter" idx="5"/>
          </p:nvPr>
        </p:nvSpPr>
        <p:spPr>
          <a:xfrm>
            <a:off x="8882390" y="6581001"/>
            <a:ext cx="261610"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16985637-DAF4-9841-B193-A7714E76EA3A}" type="slidenum">
              <a:rPr lang="en-US" sz="1200">
                <a:solidFill>
                  <a:prstClr val="black"/>
                </a:solidFill>
                <a:latin typeface="Times New Roman" charset="0"/>
              </a:rPr>
              <a:pPr/>
              <a:t>219</a:t>
            </a:fld>
            <a:endParaRPr lang="en-US" sz="1200">
              <a:solidFill>
                <a:prstClr val="black"/>
              </a:solidFill>
              <a:latin typeface="Times New Roman" charset="0"/>
            </a:endParaRPr>
          </a:p>
        </p:txBody>
      </p:sp>
      <p:sp>
        <p:nvSpPr>
          <p:cNvPr id="321538" name="Rectangle 2"/>
          <p:cNvSpPr>
            <a:spLocks noGrp="1" noRot="1" noChangeAspect="1" noChangeArrowheads="1" noTextEdit="1"/>
          </p:cNvSpPr>
          <p:nvPr>
            <p:ph type="sldImg"/>
          </p:nvPr>
        </p:nvSpPr>
        <p:spPr>
          <a:ln/>
        </p:spPr>
      </p:sp>
      <p:sp>
        <p:nvSpPr>
          <p:cNvPr id="321539" name="Rectangle 3"/>
          <p:cNvSpPr>
            <a:spLocks noGrp="1" noChangeArrowheads="1"/>
          </p:cNvSpPr>
          <p:nvPr>
            <p:ph type="body" idx="1"/>
          </p:nvPr>
        </p:nvSpPr>
        <p:spPr>
          <a:xfrm>
            <a:off x="1219200" y="3276600"/>
            <a:ext cx="1334320"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#81 in original file</a:t>
            </a: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xfrm>
            <a:off x="8805446" y="6581001"/>
            <a:ext cx="338554"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4566232C-13CD-9844-84CF-9D56989D89B1}" type="slidenum">
              <a:rPr lang="en-US" sz="1200">
                <a:solidFill>
                  <a:prstClr val="black"/>
                </a:solidFill>
                <a:latin typeface="Times New Roman" charset="0"/>
              </a:rPr>
              <a:pPr/>
              <a:t>220</a:t>
            </a:fld>
            <a:endParaRPr lang="en-US" sz="1200">
              <a:solidFill>
                <a:prstClr val="black"/>
              </a:solidFill>
              <a:latin typeface="Times New Roman" charset="0"/>
            </a:endParaRPr>
          </a:p>
        </p:txBody>
      </p:sp>
      <p:sp>
        <p:nvSpPr>
          <p:cNvPr id="323586" name="Rectangle 2"/>
          <p:cNvSpPr>
            <a:spLocks noGrp="1" noRot="1" noChangeAspect="1" noChangeArrowheads="1" noTextEdit="1"/>
          </p:cNvSpPr>
          <p:nvPr>
            <p:ph type="sldImg"/>
          </p:nvPr>
        </p:nvSpPr>
        <p:spPr>
          <a:ln/>
        </p:spPr>
      </p:sp>
      <p:sp>
        <p:nvSpPr>
          <p:cNvPr id="323587" name="Rectangle 3"/>
          <p:cNvSpPr>
            <a:spLocks noGrp="1" noChangeArrowheads="1"/>
          </p:cNvSpPr>
          <p:nvPr>
            <p:ph type="body" idx="1"/>
          </p:nvPr>
        </p:nvSpPr>
        <p:spPr>
          <a:xfrm>
            <a:off x="1219200" y="3276600"/>
            <a:ext cx="1334320"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#82 in original file</a:t>
            </a: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3" name="Rectangle 7"/>
          <p:cNvSpPr>
            <a:spLocks noGrp="1" noChangeArrowheads="1"/>
          </p:cNvSpPr>
          <p:nvPr>
            <p:ph type="sldNum" sz="quarter" idx="5"/>
          </p:nvPr>
        </p:nvSpPr>
        <p:spPr>
          <a:xfrm>
            <a:off x="8811157" y="6581001"/>
            <a:ext cx="332843"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BCBA27EC-5CCA-BA49-92C4-48F60889998F}" type="slidenum">
              <a:rPr lang="en-US" sz="1200">
                <a:solidFill>
                  <a:prstClr val="black"/>
                </a:solidFill>
                <a:latin typeface="Times New Roman" charset="0"/>
              </a:rPr>
              <a:pPr/>
              <a:t>221</a:t>
            </a:fld>
            <a:endParaRPr lang="en-US" sz="1200">
              <a:solidFill>
                <a:prstClr val="black"/>
              </a:solidFill>
              <a:latin typeface="Times New Roman" charset="0"/>
            </a:endParaRPr>
          </a:p>
        </p:txBody>
      </p:sp>
      <p:sp>
        <p:nvSpPr>
          <p:cNvPr id="325634" name="Rectangle 2"/>
          <p:cNvSpPr>
            <a:spLocks noGrp="1" noRot="1" noChangeAspect="1" noChangeArrowheads="1" noTextEdit="1"/>
          </p:cNvSpPr>
          <p:nvPr>
            <p:ph type="sldImg"/>
          </p:nvPr>
        </p:nvSpPr>
        <p:spPr>
          <a:ln/>
        </p:spPr>
      </p:sp>
      <p:sp>
        <p:nvSpPr>
          <p:cNvPr id="325635" name="Rectangle 3"/>
          <p:cNvSpPr>
            <a:spLocks noGrp="1" noChangeArrowheads="1"/>
          </p:cNvSpPr>
          <p:nvPr>
            <p:ph type="body" idx="1"/>
          </p:nvPr>
        </p:nvSpPr>
        <p:spPr>
          <a:xfrm>
            <a:off x="1219200" y="3276600"/>
            <a:ext cx="1334320"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#82 in original file</a:t>
            </a: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Rectangle 7"/>
          <p:cNvSpPr>
            <a:spLocks noGrp="1" noChangeArrowheads="1"/>
          </p:cNvSpPr>
          <p:nvPr>
            <p:ph type="sldNum" sz="quarter" idx="5"/>
          </p:nvPr>
        </p:nvSpPr>
        <p:spPr>
          <a:xfrm>
            <a:off x="8805446" y="6581001"/>
            <a:ext cx="338554"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5BFC00C-4959-B347-86B1-8259AE79F610}" type="slidenum">
              <a:rPr lang="en-US" sz="1200">
                <a:solidFill>
                  <a:prstClr val="black"/>
                </a:solidFill>
                <a:latin typeface="Times New Roman" charset="0"/>
              </a:rPr>
              <a:pPr/>
              <a:t>222</a:t>
            </a:fld>
            <a:endParaRPr lang="en-US" sz="1200">
              <a:solidFill>
                <a:prstClr val="black"/>
              </a:solidFill>
              <a:latin typeface="Times New Roman" charset="0"/>
            </a:endParaRPr>
          </a:p>
        </p:txBody>
      </p:sp>
      <p:sp>
        <p:nvSpPr>
          <p:cNvPr id="327682" name="Rectangle 2"/>
          <p:cNvSpPr>
            <a:spLocks noGrp="1" noRot="1" noChangeAspect="1" noChangeArrowheads="1" noTextEdit="1"/>
          </p:cNvSpPr>
          <p:nvPr>
            <p:ph type="sldImg"/>
          </p:nvPr>
        </p:nvSpPr>
        <p:spPr>
          <a:ln/>
        </p:spPr>
      </p:sp>
      <p:sp>
        <p:nvSpPr>
          <p:cNvPr id="327683" name="Rectangle 3"/>
          <p:cNvSpPr>
            <a:spLocks noGrp="1" noChangeArrowheads="1"/>
          </p:cNvSpPr>
          <p:nvPr>
            <p:ph type="body" idx="1"/>
          </p:nvPr>
        </p:nvSpPr>
        <p:spPr>
          <a:xfrm>
            <a:off x="1219200" y="3276600"/>
            <a:ext cx="1334320"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#83 in original file</a:t>
            </a: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7"/>
          <p:cNvSpPr>
            <a:spLocks noGrp="1" noChangeArrowheads="1"/>
          </p:cNvSpPr>
          <p:nvPr>
            <p:ph type="sldNum" sz="quarter" idx="5"/>
          </p:nvPr>
        </p:nvSpPr>
        <p:spPr>
          <a:xfrm>
            <a:off x="8805446" y="6581001"/>
            <a:ext cx="338554"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8E8D82E0-60C4-0142-8419-D58370D0BBEA}" type="slidenum">
              <a:rPr lang="en-US" sz="1200">
                <a:solidFill>
                  <a:prstClr val="black"/>
                </a:solidFill>
                <a:latin typeface="Times New Roman" charset="0"/>
              </a:rPr>
              <a:pPr/>
              <a:t>223</a:t>
            </a:fld>
            <a:endParaRPr lang="en-US" sz="1200">
              <a:solidFill>
                <a:prstClr val="black"/>
              </a:solidFill>
              <a:latin typeface="Times New Roman" charset="0"/>
            </a:endParaRPr>
          </a:p>
        </p:txBody>
      </p:sp>
      <p:sp>
        <p:nvSpPr>
          <p:cNvPr id="329730" name="Rectangle 2"/>
          <p:cNvSpPr>
            <a:spLocks noGrp="1" noRot="1" noChangeAspect="1" noChangeArrowheads="1" noTextEdit="1"/>
          </p:cNvSpPr>
          <p:nvPr>
            <p:ph type="sldImg"/>
          </p:nvPr>
        </p:nvSpPr>
        <p:spPr>
          <a:ln/>
        </p:spPr>
      </p:sp>
      <p:sp>
        <p:nvSpPr>
          <p:cNvPr id="329731" name="Rectangle 3"/>
          <p:cNvSpPr>
            <a:spLocks noGrp="1" noChangeArrowheads="1"/>
          </p:cNvSpPr>
          <p:nvPr>
            <p:ph type="body" idx="1"/>
          </p:nvPr>
        </p:nvSpPr>
        <p:spPr>
          <a:xfrm>
            <a:off x="1219200" y="3276600"/>
            <a:ext cx="1334320"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#84 in original file</a:t>
            </a: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2"/>
            <a:ext cx="3561932" cy="68942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a:ea typeface="ＭＳ Ｐゴシック" pitchFamily="-111" charset="-128"/>
                <a:cs typeface="Arial"/>
              </a:rPr>
              <a:t>What is God’s plan for continual restoration in our walk with Christ?</a:t>
            </a:r>
            <a:endParaRPr lang="en-US" dirty="0">
              <a:latin typeface="Arial"/>
              <a:cs typeface="Arial"/>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7" name="Rectangle 7"/>
          <p:cNvSpPr>
            <a:spLocks noGrp="1" noChangeArrowheads="1"/>
          </p:cNvSpPr>
          <p:nvPr>
            <p:ph type="sldNum" sz="quarter" idx="5"/>
          </p:nvPr>
        </p:nvSpPr>
        <p:spPr>
          <a:xfrm>
            <a:off x="8805446" y="6581001"/>
            <a:ext cx="338554"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524B30BB-8300-8B4D-9F47-32F76D1251FD}" type="slidenum">
              <a:rPr lang="en-US" sz="1200">
                <a:solidFill>
                  <a:prstClr val="black"/>
                </a:solidFill>
                <a:latin typeface="Times New Roman" charset="0"/>
              </a:rPr>
              <a:pPr/>
              <a:t>224</a:t>
            </a:fld>
            <a:endParaRPr lang="en-US" sz="1200">
              <a:solidFill>
                <a:prstClr val="black"/>
              </a:solidFill>
              <a:latin typeface="Times New Roman" charset="0"/>
            </a:endParaRPr>
          </a:p>
        </p:txBody>
      </p:sp>
      <p:sp>
        <p:nvSpPr>
          <p:cNvPr id="331778" name="Rectangle 2"/>
          <p:cNvSpPr>
            <a:spLocks noGrp="1" noRot="1" noChangeAspect="1" noChangeArrowheads="1" noTextEdit="1"/>
          </p:cNvSpPr>
          <p:nvPr>
            <p:ph type="sldImg"/>
          </p:nvPr>
        </p:nvSpPr>
        <p:spPr>
          <a:ln/>
        </p:spPr>
      </p:sp>
      <p:sp>
        <p:nvSpPr>
          <p:cNvPr id="331779" name="Rectangle 3"/>
          <p:cNvSpPr>
            <a:spLocks noGrp="1" noChangeArrowheads="1"/>
          </p:cNvSpPr>
          <p:nvPr>
            <p:ph type="body" idx="1"/>
          </p:nvPr>
        </p:nvSpPr>
        <p:spPr>
          <a:xfrm>
            <a:off x="1219200" y="3276600"/>
            <a:ext cx="1334320"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#85 in original file</a:t>
            </a: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Rectangle 7"/>
          <p:cNvSpPr>
            <a:spLocks noGrp="1" noChangeArrowheads="1"/>
          </p:cNvSpPr>
          <p:nvPr>
            <p:ph type="sldNum" sz="quarter" idx="5"/>
          </p:nvPr>
        </p:nvSpPr>
        <p:spPr>
          <a:xfrm>
            <a:off x="8805446" y="6581001"/>
            <a:ext cx="338554"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1010317D-9744-9445-80E1-B25CF2FF8ED9}" type="slidenum">
              <a:rPr lang="en-US" sz="1200">
                <a:solidFill>
                  <a:prstClr val="black"/>
                </a:solidFill>
                <a:latin typeface="Times New Roman" charset="0"/>
              </a:rPr>
              <a:pPr/>
              <a:t>225</a:t>
            </a:fld>
            <a:endParaRPr lang="en-US" sz="1200">
              <a:solidFill>
                <a:prstClr val="black"/>
              </a:solidFill>
              <a:latin typeface="Times New Roman" charset="0"/>
            </a:endParaRPr>
          </a:p>
        </p:txBody>
      </p:sp>
      <p:sp>
        <p:nvSpPr>
          <p:cNvPr id="333826" name="Rectangle 2"/>
          <p:cNvSpPr>
            <a:spLocks noGrp="1" noRot="1" noChangeAspect="1" noChangeArrowheads="1" noTextEdit="1"/>
          </p:cNvSpPr>
          <p:nvPr>
            <p:ph type="sldImg"/>
          </p:nvPr>
        </p:nvSpPr>
        <p:spPr>
          <a:ln/>
        </p:spPr>
      </p:sp>
      <p:sp>
        <p:nvSpPr>
          <p:cNvPr id="333827" name="Rectangle 3"/>
          <p:cNvSpPr>
            <a:spLocks noGrp="1" noChangeArrowheads="1"/>
          </p:cNvSpPr>
          <p:nvPr>
            <p:ph type="body" idx="1"/>
          </p:nvPr>
        </p:nvSpPr>
        <p:spPr>
          <a:xfrm>
            <a:off x="1219200" y="3276600"/>
            <a:ext cx="1334320"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#86 in original file</a:t>
            </a: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xfrm>
            <a:off x="8805446" y="6581001"/>
            <a:ext cx="338554"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74BBCA01-856C-9941-8C42-A33D49E21EEC}" type="slidenum">
              <a:rPr lang="en-US" sz="1200">
                <a:solidFill>
                  <a:prstClr val="black"/>
                </a:solidFill>
                <a:latin typeface="Times New Roman" charset="0"/>
              </a:rPr>
              <a:pPr/>
              <a:t>226</a:t>
            </a:fld>
            <a:endParaRPr lang="en-US" sz="1200">
              <a:solidFill>
                <a:prstClr val="black"/>
              </a:solidFill>
              <a:latin typeface="Times New Roman" charset="0"/>
            </a:endParaRPr>
          </a:p>
        </p:txBody>
      </p:sp>
      <p:sp>
        <p:nvSpPr>
          <p:cNvPr id="336898" name="Rectangle 2"/>
          <p:cNvSpPr>
            <a:spLocks noGrp="1" noRot="1" noChangeAspect="1" noChangeArrowheads="1" noTextEdit="1"/>
          </p:cNvSpPr>
          <p:nvPr>
            <p:ph type="sldImg"/>
          </p:nvPr>
        </p:nvSpPr>
        <p:spPr>
          <a:ln/>
        </p:spPr>
      </p:sp>
      <p:sp>
        <p:nvSpPr>
          <p:cNvPr id="336899" name="Rectangle 3"/>
          <p:cNvSpPr>
            <a:spLocks noGrp="1" noChangeArrowheads="1"/>
          </p:cNvSpPr>
          <p:nvPr>
            <p:ph type="body" idx="1"/>
          </p:nvPr>
        </p:nvSpPr>
        <p:spPr>
          <a:xfrm>
            <a:off x="1219200" y="3276600"/>
            <a:ext cx="1334320"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#87 in original file</a:t>
            </a: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5" name="Rectangle 7"/>
          <p:cNvSpPr>
            <a:spLocks noGrp="1" noChangeArrowheads="1"/>
          </p:cNvSpPr>
          <p:nvPr>
            <p:ph type="sldNum" sz="quarter" idx="5"/>
          </p:nvPr>
        </p:nvSpPr>
        <p:spPr>
          <a:xfrm>
            <a:off x="8805446" y="6581001"/>
            <a:ext cx="338554"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3A040D3A-C3A3-1845-AD5C-023078213941}" type="slidenum">
              <a:rPr lang="en-US" sz="1200">
                <a:solidFill>
                  <a:prstClr val="black"/>
                </a:solidFill>
                <a:latin typeface="Times New Roman" charset="0"/>
              </a:rPr>
              <a:pPr/>
              <a:t>227</a:t>
            </a:fld>
            <a:endParaRPr lang="en-US" sz="1200">
              <a:solidFill>
                <a:prstClr val="black"/>
              </a:solidFill>
              <a:latin typeface="Times New Roman" charset="0"/>
            </a:endParaRPr>
          </a:p>
        </p:txBody>
      </p:sp>
      <p:sp>
        <p:nvSpPr>
          <p:cNvPr id="338946" name="Rectangle 2"/>
          <p:cNvSpPr>
            <a:spLocks noGrp="1" noRot="1" noChangeAspect="1" noChangeArrowheads="1" noTextEdit="1"/>
          </p:cNvSpPr>
          <p:nvPr>
            <p:ph type="sldImg"/>
          </p:nvPr>
        </p:nvSpPr>
        <p:spPr>
          <a:ln/>
        </p:spPr>
      </p:sp>
      <p:sp>
        <p:nvSpPr>
          <p:cNvPr id="338947" name="Rectangle 3"/>
          <p:cNvSpPr>
            <a:spLocks noGrp="1" noChangeArrowheads="1"/>
          </p:cNvSpPr>
          <p:nvPr>
            <p:ph type="body" idx="1"/>
          </p:nvPr>
        </p:nvSpPr>
        <p:spPr>
          <a:xfrm>
            <a:off x="1219200" y="3276600"/>
            <a:ext cx="184666"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3" name="Rectangle 7"/>
          <p:cNvSpPr>
            <a:spLocks noGrp="1" noChangeArrowheads="1"/>
          </p:cNvSpPr>
          <p:nvPr>
            <p:ph type="sldNum" sz="quarter" idx="5"/>
          </p:nvPr>
        </p:nvSpPr>
        <p:spPr>
          <a:xfrm>
            <a:off x="8805446" y="6581001"/>
            <a:ext cx="338554"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8A165D84-A57B-B245-AEBD-749A2DCFAFAC}" type="slidenum">
              <a:rPr lang="en-US" sz="1200">
                <a:solidFill>
                  <a:prstClr val="black"/>
                </a:solidFill>
                <a:latin typeface="Times New Roman" charset="0"/>
              </a:rPr>
              <a:pPr/>
              <a:t>228</a:t>
            </a:fld>
            <a:endParaRPr lang="en-US" sz="1200">
              <a:solidFill>
                <a:prstClr val="black"/>
              </a:solidFill>
              <a:latin typeface="Times New Roman" charset="0"/>
            </a:endParaRPr>
          </a:p>
        </p:txBody>
      </p:sp>
      <p:sp>
        <p:nvSpPr>
          <p:cNvPr id="340994" name="Rectangle 2"/>
          <p:cNvSpPr>
            <a:spLocks noGrp="1" noRot="1" noChangeAspect="1" noChangeArrowheads="1" noTextEdit="1"/>
          </p:cNvSpPr>
          <p:nvPr>
            <p:ph type="sldImg"/>
          </p:nvPr>
        </p:nvSpPr>
        <p:spPr>
          <a:ln/>
        </p:spPr>
      </p:sp>
      <p:sp>
        <p:nvSpPr>
          <p:cNvPr id="340995" name="Rectangle 3"/>
          <p:cNvSpPr>
            <a:spLocks noGrp="1" noChangeArrowheads="1"/>
          </p:cNvSpPr>
          <p:nvPr>
            <p:ph type="body" idx="1"/>
          </p:nvPr>
        </p:nvSpPr>
        <p:spPr>
          <a:xfrm>
            <a:off x="1219200" y="3276600"/>
            <a:ext cx="184666"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240773D-5581-482B-833A-EE1ED80EEDE6}"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229</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08898" name="Rectangle 2"/>
          <p:cNvSpPr>
            <a:spLocks noGrp="1" noRot="1" noChangeAspect="1" noChangeArrowheads="1" noTextEdit="1"/>
          </p:cNvSpPr>
          <p:nvPr>
            <p:ph type="sldImg"/>
          </p:nvPr>
        </p:nvSpPr>
        <p:spPr>
          <a:ln/>
        </p:spPr>
      </p:sp>
      <p:sp>
        <p:nvSpPr>
          <p:cNvPr id="20889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Times New Roman" pitchFamily="18" charset="0"/>
              </a:rPr>
              <a:t>Each annual "appointed time" (Heb.) had both commemorative (historical) and anticipatory (eschatological) meaning. In other words, the seven celebrations each year not only look at God's past work, but they look forward to God's prophetic future for the nation. It fits that Jesus would die on the very day of Passover that looks back at Israel's redemption from Egypt and looks forward to Israel's redemption realized when the nation trusts in their Messiah and are saved (Rom 11:26-27). In fact, each typological element looks to Jesus. Every year when Jews follow the seven feasts, they prophetically instruct themselves in how they fit into Yahweh's plan for the ages! Sadly, most of them cannot see this. Pray that they will. </a:t>
            </a:r>
          </a:p>
          <a:p>
            <a:pPr eaLnBrk="1" hangingPunct="1"/>
            <a:r>
              <a:rPr lang="en-US" altLang="en-US" dirty="0">
                <a:latin typeface="Times New Roman" pitchFamily="18" charset="0"/>
              </a:rPr>
              <a:t>____________</a:t>
            </a:r>
          </a:p>
          <a:p>
            <a:pPr eaLnBrk="1" hangingPunct="1"/>
            <a:r>
              <a:rPr lang="en-US" altLang="en-US" dirty="0">
                <a:latin typeface="Times New Roman" pitchFamily="18" charset="0"/>
              </a:rPr>
              <a:t>Common-531</a:t>
            </a:r>
          </a:p>
          <a:p>
            <a:pPr eaLnBrk="1" hangingPunct="1"/>
            <a:r>
              <a:rPr lang="en-US" altLang="en-US" dirty="0">
                <a:latin typeface="Times New Roman" pitchFamily="18" charset="0"/>
              </a:rPr>
              <a:t>AP-03-Fulfilled Prphecies-21</a:t>
            </a:r>
          </a:p>
          <a:p>
            <a:pPr eaLnBrk="1" hangingPunct="1"/>
            <a:r>
              <a:rPr lang="en-US" altLang="en-US" dirty="0">
                <a:latin typeface="Times New Roman" pitchFamily="18" charset="0"/>
              </a:rPr>
              <a:t>BS-13-Types-19</a:t>
            </a:r>
          </a:p>
          <a:p>
            <a:pPr eaLnBrk="1" hangingPunct="1"/>
            <a:r>
              <a:rPr lang="en-US" altLang="en-US" dirty="0">
                <a:latin typeface="Times New Roman" pitchFamily="18" charset="0"/>
              </a:rPr>
              <a:t>ES-26-Restoration of Israel-5</a:t>
            </a:r>
          </a:p>
          <a:p>
            <a:pPr eaLnBrk="1" hangingPunct="1"/>
            <a:r>
              <a:rPr lang="en-US" altLang="en-US" dirty="0">
                <a:latin typeface="Times New Roman" pitchFamily="18" charset="0"/>
              </a:rPr>
              <a:t>NB-11-Religion-Feasts-7</a:t>
            </a:r>
          </a:p>
          <a:p>
            <a:pPr eaLnBrk="1" hangingPunct="1"/>
            <a:r>
              <a:rPr lang="en-US" altLang="en-US" dirty="0">
                <a:latin typeface="Times New Roman" pitchFamily="18" charset="0"/>
              </a:rPr>
              <a:t>OB-25-Feasts-17</a:t>
            </a:r>
          </a:p>
          <a:p>
            <a:pPr eaLnBrk="1" hangingPunct="1"/>
            <a:r>
              <a:rPr lang="en-US" altLang="en-US" dirty="0">
                <a:latin typeface="Times New Roman" pitchFamily="18" charset="0"/>
              </a:rPr>
              <a:t>OS-03-Leviticus-275</a:t>
            </a:r>
          </a:p>
          <a:p>
            <a:pPr eaLnBrk="1" hangingPunct="1"/>
            <a:r>
              <a:rPr lang="en-US" altLang="en-US" dirty="0">
                <a:latin typeface="Times New Roman" pitchFamily="18" charset="0"/>
              </a:rPr>
              <a:t>OS-05-Deuteronomy-221</a:t>
            </a:r>
          </a:p>
        </p:txBody>
      </p:sp>
    </p:spTree>
    <p:extLst>
      <p:ext uri="{BB962C8B-B14F-4D97-AF65-F5344CB8AC3E}">
        <p14:creationId xmlns:p14="http://schemas.microsoft.com/office/powerpoint/2010/main" val="86424269"/>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2E261A4-4747-477F-A184-6D11B90348D6}"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230</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10946" name="Rectangle 2"/>
          <p:cNvSpPr>
            <a:spLocks noGrp="1" noRot="1" noChangeAspect="1" noChangeArrowheads="1" noTextEdit="1"/>
          </p:cNvSpPr>
          <p:nvPr>
            <p:ph type="sldImg"/>
          </p:nvPr>
        </p:nvSpPr>
        <p:spPr>
          <a:ln/>
        </p:spPr>
      </p:sp>
      <p:sp>
        <p:nvSpPr>
          <p:cNvPr id="21094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Times New Roman" pitchFamily="18" charset="0"/>
              </a:rPr>
              <a:t>God commanded the seven feasts in two seasons so that no feasts would be celebrated in the spring and summer. This four-month gap commemorated each year by Israel points to our present age when God is building his mostly Gentile Church. It will be interrupted with the Festival of Trumpets at the coming of Messiah to resume Israel's prophetic calendar, leading to the nation's salvation (Rom 11:26-27) and the earthly kingdom to follow, typified in Tabernacles.</a:t>
            </a:r>
          </a:p>
          <a:p>
            <a:pPr eaLnBrk="1" hangingPunct="1"/>
            <a:r>
              <a:rPr lang="en-US" altLang="en-US" dirty="0">
                <a:latin typeface="Times New Roman" pitchFamily="18" charset="0"/>
              </a:rPr>
              <a:t>____________</a:t>
            </a:r>
          </a:p>
          <a:p>
            <a:pPr eaLnBrk="1" hangingPunct="1"/>
            <a:r>
              <a:rPr lang="en-US" altLang="en-US" dirty="0">
                <a:latin typeface="Times New Roman" pitchFamily="18" charset="0"/>
              </a:rPr>
              <a:t>Common-532</a:t>
            </a:r>
          </a:p>
          <a:p>
            <a:pPr eaLnBrk="1" hangingPunct="1"/>
            <a:r>
              <a:rPr lang="en-US" altLang="en-US" dirty="0">
                <a:latin typeface="Times New Roman" pitchFamily="18" charset="0"/>
              </a:rPr>
              <a:t>AP-03-Fulfilled Prphecies-22</a:t>
            </a:r>
          </a:p>
          <a:p>
            <a:pPr eaLnBrk="1" hangingPunct="1"/>
            <a:r>
              <a:rPr lang="en-US" altLang="en-US" dirty="0">
                <a:latin typeface="Times New Roman" pitchFamily="18" charset="0"/>
              </a:rPr>
              <a:t>BS-13-Types-20</a:t>
            </a:r>
          </a:p>
          <a:p>
            <a:pPr eaLnBrk="1" hangingPunct="1"/>
            <a:r>
              <a:rPr lang="en-US" altLang="en-US" dirty="0">
                <a:latin typeface="Times New Roman" pitchFamily="18" charset="0"/>
              </a:rPr>
              <a:t>ES-26-Restoration of Israel-6</a:t>
            </a:r>
          </a:p>
          <a:p>
            <a:pPr eaLnBrk="1" hangingPunct="1"/>
            <a:r>
              <a:rPr lang="en-US" altLang="en-US" dirty="0">
                <a:latin typeface="Times New Roman" pitchFamily="18" charset="0"/>
              </a:rPr>
              <a:t>NB-11-Religion-Feasts-8</a:t>
            </a:r>
          </a:p>
          <a:p>
            <a:pPr eaLnBrk="1" hangingPunct="1"/>
            <a:r>
              <a:rPr lang="en-US" altLang="en-US" dirty="0">
                <a:latin typeface="Times New Roman" pitchFamily="18" charset="0"/>
              </a:rPr>
              <a:t>OB-25-Feasts-18</a:t>
            </a:r>
          </a:p>
          <a:p>
            <a:pPr eaLnBrk="1" hangingPunct="1"/>
            <a:r>
              <a:rPr lang="en-US" altLang="en-US" dirty="0">
                <a:latin typeface="Times New Roman" pitchFamily="18" charset="0"/>
              </a:rPr>
              <a:t>OS-03-Leviticus-276</a:t>
            </a:r>
          </a:p>
          <a:p>
            <a:pPr eaLnBrk="1" hangingPunct="1"/>
            <a:r>
              <a:rPr lang="en-US" altLang="en-US" dirty="0">
                <a:latin typeface="Times New Roman" pitchFamily="18" charset="0"/>
              </a:rPr>
              <a:t>OS-05-Deuteronomy-222</a:t>
            </a:r>
          </a:p>
          <a:p>
            <a:pPr eaLnBrk="1" hangingPunct="1"/>
            <a:endParaRPr lang="en-US" altLang="en-US" dirty="0">
              <a:latin typeface="Times New Roman" pitchFamily="18" charset="0"/>
            </a:endParaRPr>
          </a:p>
        </p:txBody>
      </p:sp>
    </p:spTree>
    <p:extLst>
      <p:ext uri="{BB962C8B-B14F-4D97-AF65-F5344CB8AC3E}">
        <p14:creationId xmlns:p14="http://schemas.microsoft.com/office/powerpoint/2010/main" val="2281683348"/>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A063362-A797-4088-B374-2FCB5A8A00FE}"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231</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12994" name="Rectangle 2"/>
          <p:cNvSpPr>
            <a:spLocks noGrp="1" noRot="1" noChangeAspect="1" noChangeArrowheads="1" noTextEdit="1"/>
          </p:cNvSpPr>
          <p:nvPr>
            <p:ph type="sldImg"/>
          </p:nvPr>
        </p:nvSpPr>
        <p:spPr>
          <a:ln/>
        </p:spPr>
      </p:sp>
      <p:sp>
        <p:nvSpPr>
          <p:cNvPr id="21299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Times New Roman" pitchFamily="18" charset="0"/>
              </a:rPr>
              <a:t>Jews added these three feasts beyond the seven noted in Lev 23. </a:t>
            </a:r>
          </a:p>
          <a:p>
            <a:pPr eaLnBrk="1" hangingPunct="1"/>
            <a:endParaRPr lang="en-US" altLang="en-US" dirty="0">
              <a:latin typeface="Times New Roman" pitchFamily="18" charset="0"/>
            </a:endParaRPr>
          </a:p>
          <a:p>
            <a:pPr eaLnBrk="1" hangingPunct="1"/>
            <a:r>
              <a:rPr lang="en-US" altLang="en-US" dirty="0">
                <a:latin typeface="Times New Roman" pitchFamily="18" charset="0"/>
              </a:rPr>
              <a:t>Note also the two footnotes appearing in the preceding two slides:</a:t>
            </a:r>
          </a:p>
          <a:p>
            <a:pPr marL="117475" marR="0" lvl="0" indent="-117475" defTabSz="914400" rtl="0" eaLnBrk="1" fontAlgn="base" latinLnBrk="0" hangingPunct="1">
              <a:lnSpc>
                <a:spcPct val="100000"/>
              </a:lnSpc>
              <a:spcBef>
                <a:spcPct val="0"/>
              </a:spcBef>
              <a:spcAft>
                <a:spcPct val="0"/>
              </a:spcAft>
              <a:buClrTx/>
              <a:buSzTx/>
              <a:buFontTx/>
              <a:buNone/>
              <a:defRPr/>
            </a:pPr>
            <a:r>
              <a:rPr kumimoji="0" lang="en-US" altLang="en-US" sz="1200" b="0"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Three feasts will be celebrated in the Millennium (Isa. 66:23; Ezek. 45:21; 46:1; Zech. 14:16-19; Luke 22:16)</a:t>
            </a:r>
          </a:p>
          <a:p>
            <a:pPr marL="117475" marR="0" lvl="0" indent="-117475" defTabSz="914400" rtl="0" eaLnBrk="1" fontAlgn="base" latinLnBrk="0" hangingPunct="1">
              <a:lnSpc>
                <a:spcPct val="100000"/>
              </a:lnSpc>
              <a:spcBef>
                <a:spcPct val="0"/>
              </a:spcBef>
              <a:spcAft>
                <a:spcPct val="0"/>
              </a:spcAft>
              <a:buClrTx/>
              <a:buSzTx/>
              <a:buFontTx/>
              <a:buNone/>
              <a:defRPr/>
            </a:pPr>
            <a:r>
              <a:rPr kumimoji="0" lang="en-US" altLang="en-US" sz="1200" b="0"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Three feasts were commanded in three annual Jerusalem pilgrimages by all male Israelites (Exod. 23:14-17) </a:t>
            </a:r>
          </a:p>
          <a:p>
            <a:pPr eaLnBrk="1" hangingPunct="1"/>
            <a:endParaRPr lang="en-US" altLang="en-US" dirty="0">
              <a:latin typeface="Times New Roman" pitchFamily="18" charset="0"/>
            </a:endParaRPr>
          </a:p>
          <a:p>
            <a:pPr eaLnBrk="1" hangingPunct="1"/>
            <a:r>
              <a:rPr lang="en-US" altLang="en-US" dirty="0">
                <a:latin typeface="Times New Roman" pitchFamily="18" charset="0"/>
              </a:rPr>
              <a:t>There exists overlap in these millennial and pilgrimage feasts, as expected, for the most significant feasts of the past will unite the nation in the future.</a:t>
            </a:r>
          </a:p>
          <a:p>
            <a:pPr eaLnBrk="1" hangingPunct="1"/>
            <a:r>
              <a:rPr lang="en-US" altLang="en-US" dirty="0">
                <a:latin typeface="Times New Roman" pitchFamily="18" charset="0"/>
              </a:rPr>
              <a:t>____________</a:t>
            </a:r>
          </a:p>
          <a:p>
            <a:pPr eaLnBrk="1" hangingPunct="1"/>
            <a:r>
              <a:rPr lang="en-US" altLang="en-US" dirty="0">
                <a:latin typeface="Times New Roman" pitchFamily="18" charset="0"/>
              </a:rPr>
              <a:t>Common-533</a:t>
            </a:r>
          </a:p>
          <a:p>
            <a:pPr eaLnBrk="1" hangingPunct="1"/>
            <a:r>
              <a:rPr lang="en-US" altLang="en-US" dirty="0">
                <a:latin typeface="Times New Roman" pitchFamily="18" charset="0"/>
              </a:rPr>
              <a:t>AP-03-Fulfilled Prophecies-23</a:t>
            </a:r>
          </a:p>
          <a:p>
            <a:pPr eaLnBrk="1" hangingPunct="1"/>
            <a:r>
              <a:rPr lang="en-US" altLang="en-US" dirty="0">
                <a:latin typeface="Times New Roman" pitchFamily="18" charset="0"/>
              </a:rPr>
              <a:t>BS-13-Types-21</a:t>
            </a:r>
          </a:p>
          <a:p>
            <a:pPr eaLnBrk="1" hangingPunct="1"/>
            <a:r>
              <a:rPr lang="en-US" altLang="en-US" dirty="0">
                <a:latin typeface="Times New Roman" pitchFamily="18" charset="0"/>
              </a:rPr>
              <a:t>ES-26-Restoration of Israel-7</a:t>
            </a:r>
          </a:p>
          <a:p>
            <a:pPr eaLnBrk="1" hangingPunct="1"/>
            <a:r>
              <a:rPr lang="en-US" altLang="en-US" dirty="0">
                <a:latin typeface="Times New Roman" pitchFamily="18" charset="0"/>
              </a:rPr>
              <a:t>NB-11-Religion-Feasts-9</a:t>
            </a:r>
          </a:p>
          <a:p>
            <a:pPr eaLnBrk="1" hangingPunct="1"/>
            <a:r>
              <a:rPr lang="en-US" altLang="en-US" dirty="0">
                <a:latin typeface="Times New Roman" pitchFamily="18" charset="0"/>
              </a:rPr>
              <a:t>OB-25-Feasts-19</a:t>
            </a:r>
          </a:p>
          <a:p>
            <a:pPr eaLnBrk="1" hangingPunct="1"/>
            <a:r>
              <a:rPr lang="en-US" altLang="en-US" dirty="0">
                <a:latin typeface="Times New Roman" pitchFamily="18" charset="0"/>
              </a:rPr>
              <a:t>OS-03-Leviticus-277</a:t>
            </a:r>
          </a:p>
          <a:p>
            <a:pPr eaLnBrk="1" hangingPunct="1"/>
            <a:r>
              <a:rPr lang="en-US" altLang="en-US" dirty="0">
                <a:latin typeface="Times New Roman" pitchFamily="18" charset="0"/>
              </a:rPr>
              <a:t>OS-05-Deuteronomy-223</a:t>
            </a:r>
          </a:p>
          <a:p>
            <a:pPr eaLnBrk="1" hangingPunct="1"/>
            <a:endParaRPr lang="en-US" altLang="en-US" dirty="0">
              <a:latin typeface="Times New Roman" pitchFamily="18" charset="0"/>
            </a:endParaRPr>
          </a:p>
          <a:p>
            <a:pPr eaLnBrk="1" hangingPunct="1"/>
            <a:endParaRPr lang="en-US" altLang="en-US" dirty="0">
              <a:latin typeface="Times New Roman" pitchFamily="18" charset="0"/>
            </a:endParaRPr>
          </a:p>
        </p:txBody>
      </p:sp>
    </p:spTree>
    <p:extLst>
      <p:ext uri="{BB962C8B-B14F-4D97-AF65-F5344CB8AC3E}">
        <p14:creationId xmlns:p14="http://schemas.microsoft.com/office/powerpoint/2010/main" val="2510337463"/>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a:xfrm>
            <a:off x="8882390" y="6581001"/>
            <a:ext cx="261610"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fld id="{5CD55F58-6DBB-1F40-B660-9D36621E96FD}" type="slidenum">
              <a:rPr kumimoji="0" lang="en-US" sz="1200">
                <a:solidFill>
                  <a:prstClr val="black"/>
                </a:solidFill>
              </a:rPr>
              <a:pPr/>
              <a:t>242</a:t>
            </a:fld>
            <a:endParaRPr kumimoji="0" lang="en-US" sz="1200">
              <a:solidFill>
                <a:prstClr val="black"/>
              </a:solidFill>
            </a:endParaRPr>
          </a:p>
        </p:txBody>
      </p:sp>
      <p:sp>
        <p:nvSpPr>
          <p:cNvPr id="287746" name="Rectangle 2"/>
          <p:cNvSpPr>
            <a:spLocks noGrp="1" noRot="1" noChangeAspect="1" noChangeArrowheads="1"/>
          </p:cNvSpPr>
          <p:nvPr>
            <p:ph type="sldImg"/>
          </p:nvPr>
        </p:nvSpPr>
        <p:spPr>
          <a:solidFill>
            <a:srgbClr val="FFFFFF"/>
          </a:solidFill>
          <a:ln/>
        </p:spPr>
      </p:sp>
      <p:sp>
        <p:nvSpPr>
          <p:cNvPr id="287747" name="Rectangle 3"/>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a:xfrm>
            <a:off x="8882390" y="6581001"/>
            <a:ext cx="261610"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fld id="{AB0C025F-6921-B146-A5E0-90A5BD68F4E5}" type="slidenum">
              <a:rPr kumimoji="0" lang="en-US" sz="1200">
                <a:solidFill>
                  <a:prstClr val="black"/>
                </a:solidFill>
              </a:rPr>
              <a:pPr/>
              <a:t>243</a:t>
            </a:fld>
            <a:endParaRPr kumimoji="0" lang="en-US" sz="1200">
              <a:solidFill>
                <a:prstClr val="black"/>
              </a:solidFill>
            </a:endParaRPr>
          </a:p>
        </p:txBody>
      </p:sp>
      <p:sp>
        <p:nvSpPr>
          <p:cNvPr id="289794" name="Rectangle 2"/>
          <p:cNvSpPr>
            <a:spLocks noGrp="1" noRot="1" noChangeAspect="1" noChangeArrowheads="1"/>
          </p:cNvSpPr>
          <p:nvPr>
            <p:ph type="sldImg"/>
          </p:nvPr>
        </p:nvSpPr>
        <p:spPr>
          <a:solidFill>
            <a:srgbClr val="FFFFFF"/>
          </a:solidFill>
          <a:ln/>
        </p:spPr>
      </p:sp>
      <p:sp>
        <p:nvSpPr>
          <p:cNvPr id="289795" name="Rectangle 3"/>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2518621" cy="68942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a:ea typeface="ＭＳ Ｐゴシック" pitchFamily="-111" charset="-128"/>
                <a:cs typeface="Arial"/>
              </a:rPr>
              <a:t>Recognize what the LORD already did for you.</a:t>
            </a:r>
            <a:r>
              <a:rPr lang="en-SG" dirty="0">
                <a:effectLst/>
                <a:latin typeface="Arial"/>
                <a:cs typeface="Arial"/>
              </a:rPr>
              <a:t> </a:t>
            </a:r>
            <a:endParaRPr lang="en-US" dirty="0">
              <a:latin typeface="Arial"/>
              <a:cs typeface="Arial"/>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eaLnBrk="1" hangingPunct="1"/>
            <a:fld id="{7B28B43E-4894-9F42-8F6F-6BA9F135E932}" type="slidenum">
              <a:rPr lang="en-US" sz="1200" b="1">
                <a:solidFill>
                  <a:srgbClr val="000000"/>
                </a:solidFill>
                <a:latin typeface="Times" charset="0"/>
              </a:rPr>
              <a:pPr eaLnBrk="1" hangingPunct="1"/>
              <a:t>245</a:t>
            </a:fld>
            <a:endParaRPr lang="en-US" sz="1200" b="1">
              <a:solidFill>
                <a:srgbClr val="000000"/>
              </a:solidFill>
              <a:latin typeface="Times" charset="0"/>
            </a:endParaRPr>
          </a:p>
        </p:txBody>
      </p:sp>
      <p:sp>
        <p:nvSpPr>
          <p:cNvPr id="374786" name="Rectangle 2"/>
          <p:cNvSpPr>
            <a:spLocks noGrp="1" noRot="1" noChangeAspect="1" noChangeArrowheads="1" noTextEdit="1"/>
          </p:cNvSpPr>
          <p:nvPr>
            <p:ph type="sldImg"/>
          </p:nvPr>
        </p:nvSpPr>
        <p:spPr>
          <a:ln/>
        </p:spPr>
      </p:sp>
      <p:sp>
        <p:nvSpPr>
          <p:cNvPr id="374787" name="Rectangle 3"/>
          <p:cNvSpPr>
            <a:spLocks noGrp="1" noChangeArrowheads="1"/>
          </p:cNvSpPr>
          <p:nvPr>
            <p:ph type="body" idx="1"/>
          </p:nvPr>
        </p:nvSpPr>
        <p:spPr>
          <a:xfrm>
            <a:off x="914400" y="4343400"/>
            <a:ext cx="5029200" cy="274638"/>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pPr eaLnBrk="1" hangingPunct="1">
              <a:spcBef>
                <a:spcPct val="0"/>
              </a:spcBef>
            </a:pPr>
            <a:r>
              <a:rPr lang="en-US" b="0" dirty="0">
                <a:solidFill>
                  <a:srgbClr val="000000"/>
                </a:solidFill>
                <a:latin typeface="Arial" charset="0"/>
                <a:ea typeface="ＭＳ Ｐゴシック" charset="0"/>
                <a:cs typeface="Arial" charset="0"/>
              </a:rPr>
              <a:t>"The idea of providing cities of refuge (Josh. 20:1-9) for capital offenses is rooted in the tension between customary tribal law (retaliation or revenge, in which the blood relative is obligated to execute vengeance) and civil law (carried out less personally by an assembly according to a standard code of justice)" (</a:t>
            </a:r>
            <a:r>
              <a:rPr kumimoji="1" lang="en-US" altLang="zh-CN" b="0" i="1" dirty="0">
                <a:solidFill>
                  <a:srgbClr val="000000"/>
                </a:solidFill>
                <a:latin typeface="Arial" charset="0"/>
                <a:ea typeface="ＭＳ Ｐゴシック" charset="0"/>
                <a:cs typeface="Arial" charset="0"/>
              </a:rPr>
              <a:t>The Bible Visual Resource Book</a:t>
            </a:r>
            <a:r>
              <a:rPr kumimoji="1" lang="en-US" altLang="zh-CN" b="0" dirty="0">
                <a:solidFill>
                  <a:srgbClr val="000000"/>
                </a:solidFill>
                <a:latin typeface="Arial" charset="0"/>
                <a:ea typeface="ＭＳ Ｐゴシック" charset="0"/>
                <a:cs typeface="Arial" charset="0"/>
              </a:rPr>
              <a:t>, 35</a:t>
            </a:r>
            <a:r>
              <a:rPr lang="en-US" altLang="zh-CN" b="0" dirty="0">
                <a:solidFill>
                  <a:srgbClr val="000000"/>
                </a:solidFill>
                <a:latin typeface="Arial" charset="0"/>
                <a:ea typeface="ＭＳ Ｐゴシック" charset="0"/>
                <a:cs typeface="Arial" charset="0"/>
              </a:rPr>
              <a:t>).</a:t>
            </a:r>
            <a:endParaRPr kumimoji="1" lang="en-US" b="0" dirty="0">
              <a:solidFill>
                <a:srgbClr val="000000"/>
              </a:solidFill>
              <a:latin typeface="Arial" charset="0"/>
              <a:ea typeface="ＭＳ Ｐゴシック" charset="0"/>
              <a:cs typeface="Arial" charset="0"/>
            </a:endParaRPr>
          </a:p>
          <a:p>
            <a:pPr eaLnBrk="1" hangingPunct="1">
              <a:spcBef>
                <a:spcPct val="0"/>
              </a:spcBef>
            </a:pPr>
            <a:r>
              <a:rPr lang="en-US" b="0" dirty="0">
                <a:latin typeface="Times New Roman" charset="0"/>
                <a:ea typeface="ＭＳ Ｐゴシック" charset="0"/>
                <a:cs typeface="ＭＳ Ｐゴシック" charset="0"/>
              </a:rPr>
              <a:t>___________</a:t>
            </a:r>
          </a:p>
          <a:p>
            <a:pPr eaLnBrk="1" hangingPunct="1">
              <a:spcBef>
                <a:spcPct val="0"/>
              </a:spcBef>
            </a:pPr>
            <a:r>
              <a:rPr lang="en-US" b="0" dirty="0">
                <a:latin typeface="Times New Roman" charset="0"/>
                <a:ea typeface="ＭＳ Ｐゴシック" charset="0"/>
                <a:cs typeface="ＭＳ Ｐゴシック" charset="0"/>
              </a:rPr>
              <a:t>OS-04-Numbers-253</a:t>
            </a:r>
          </a:p>
          <a:p>
            <a:pPr eaLnBrk="1" hangingPunct="1">
              <a:spcBef>
                <a:spcPct val="0"/>
              </a:spcBef>
            </a:pPr>
            <a:r>
              <a:rPr lang="en-US" b="0" dirty="0">
                <a:latin typeface="Times New Roman" charset="0"/>
                <a:ea typeface="ＭＳ Ｐゴシック" charset="0"/>
                <a:cs typeface="ＭＳ Ｐゴシック" charset="0"/>
              </a:rPr>
              <a:t>OS-05-Deut-231</a:t>
            </a:r>
          </a:p>
          <a:p>
            <a:pPr eaLnBrk="1" hangingPunct="1">
              <a:spcBef>
                <a:spcPct val="0"/>
              </a:spcBef>
            </a:pPr>
            <a:r>
              <a:rPr lang="en-US" b="0" dirty="0">
                <a:latin typeface="Times New Roman" charset="0"/>
                <a:ea typeface="ＭＳ Ｐゴシック" charset="0"/>
                <a:cs typeface="ＭＳ Ｐゴシック" charset="0"/>
              </a:rPr>
              <a:t>OS-06-Joshua-193</a:t>
            </a:r>
          </a:p>
        </p:txBody>
      </p:sp>
    </p:spTree>
    <p:extLst>
      <p:ext uri="{BB962C8B-B14F-4D97-AF65-F5344CB8AC3E}">
        <p14:creationId xmlns:p14="http://schemas.microsoft.com/office/powerpoint/2010/main" val="588264920"/>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0849" name="Rectangle 7"/>
          <p:cNvSpPr>
            <a:spLocks noGrp="1" noChangeArrowheads="1"/>
          </p:cNvSpPr>
          <p:nvPr>
            <p:ph type="sldNum" sz="quarter" idx="5"/>
          </p:nvPr>
        </p:nvSpPr>
        <p:spPr>
          <a:xfrm>
            <a:off x="8805446" y="6581001"/>
            <a:ext cx="338554"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0D526907-B9D1-1644-B9C7-3F6F568609B7}" type="slidenum">
              <a:rPr lang="zh-CN" altLang="en-US" sz="1200">
                <a:solidFill>
                  <a:prstClr val="black"/>
                </a:solidFill>
              </a:rPr>
              <a:pPr/>
              <a:t>250</a:t>
            </a:fld>
            <a:endParaRPr lang="en-US" altLang="zh-CN" sz="1200">
              <a:solidFill>
                <a:prstClr val="black"/>
              </a:solidFill>
            </a:endParaRPr>
          </a:p>
        </p:txBody>
      </p:sp>
      <p:sp>
        <p:nvSpPr>
          <p:cNvPr id="590850" name="Rectangle 2"/>
          <p:cNvSpPr>
            <a:spLocks noGrp="1" noRot="1" noChangeAspect="1" noChangeArrowheads="1" noTextEdit="1"/>
          </p:cNvSpPr>
          <p:nvPr>
            <p:ph type="sldImg"/>
          </p:nvPr>
        </p:nvSpPr>
        <p:spPr>
          <a:ln/>
        </p:spPr>
      </p:sp>
      <p:sp>
        <p:nvSpPr>
          <p:cNvPr id="590851" name="Rectangle 3"/>
          <p:cNvSpPr>
            <a:spLocks noGrp="1" noChangeArrowheads="1"/>
          </p:cNvSpPr>
          <p:nvPr>
            <p:ph type="body" idx="1"/>
          </p:nvPr>
        </p:nvSpPr>
        <p:spPr>
          <a:xfrm>
            <a:off x="1219200" y="3276600"/>
            <a:ext cx="184666"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0" fontAlgn="base" latinLnBrk="0" hangingPunct="0">
              <a:lnSpc>
                <a:spcPct val="100000"/>
              </a:lnSpc>
              <a:spcBef>
                <a:spcPct val="30000"/>
              </a:spcBef>
              <a:spcAft>
                <a:spcPct val="0"/>
              </a:spcAft>
              <a:buClrTx/>
              <a:buSzTx/>
              <a:buFontTx/>
              <a:buNone/>
              <a:tabLst/>
              <a:defRPr/>
            </a:pPr>
            <a:r>
              <a:rPr lang="en-US" dirty="0">
                <a:latin typeface="Arial" panose="020B0604020202020204" pitchFamily="34" charset="0"/>
                <a:cs typeface="Arial" panose="020B0604020202020204" pitchFamily="34" charset="0"/>
              </a:rPr>
              <a:t>OS-02-Exodus-245</a:t>
            </a:r>
          </a:p>
          <a:p>
            <a:pPr marL="0" marR="0" lvl="0" indent="0" algn="l" defTabSz="457200" rtl="0" eaLnBrk="0" fontAlgn="base" latinLnBrk="0" hangingPunct="0">
              <a:lnSpc>
                <a:spcPct val="100000"/>
              </a:lnSpc>
              <a:spcBef>
                <a:spcPct val="30000"/>
              </a:spcBef>
              <a:spcAft>
                <a:spcPct val="0"/>
              </a:spcAft>
              <a:buClrTx/>
              <a:buSzTx/>
              <a:buFontTx/>
              <a:buNone/>
              <a:tabLst/>
              <a:defRPr/>
            </a:pPr>
            <a:r>
              <a:rPr lang="en-US" dirty="0">
                <a:latin typeface="Arial" panose="020B0604020202020204" pitchFamily="34" charset="0"/>
                <a:cs typeface="Arial" panose="020B0604020202020204" pitchFamily="34" charset="0"/>
              </a:rPr>
              <a:t>OS-05-Deut-184</a:t>
            </a:r>
          </a:p>
          <a:p>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252</a:t>
            </a:fld>
            <a:endParaRPr lang="en-US"/>
          </a:p>
        </p:txBody>
      </p:sp>
    </p:spTree>
    <p:extLst>
      <p:ext uri="{BB962C8B-B14F-4D97-AF65-F5344CB8AC3E}">
        <p14:creationId xmlns:p14="http://schemas.microsoft.com/office/powerpoint/2010/main" val="3925762399"/>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a:latin typeface="Arial"/>
                <a:cs typeface="Arial"/>
              </a:rPr>
              <a:t>Jesus said that if we love him, then we’ll obey him.</a:t>
            </a:r>
          </a:p>
          <a:p>
            <a:r>
              <a:rPr lang="en-US">
                <a:latin typeface="Arial"/>
                <a:cs typeface="Arial"/>
              </a:rPr>
              <a:t>Conversely, if we don’t love someone, we rebel against him.</a:t>
            </a:r>
          </a:p>
          <a:p>
            <a:r>
              <a:rPr lang="en-US">
                <a:latin typeface="Arial"/>
                <a:cs typeface="Arial"/>
              </a:rPr>
              <a:t>Do you love Jesus? </a:t>
            </a:r>
          </a:p>
          <a:p>
            <a:r>
              <a:rPr lang="en-US">
                <a:latin typeface="Arial"/>
                <a:cs typeface="Arial"/>
              </a:rPr>
              <a:t>How would you know if you love Jesus?</a:t>
            </a:r>
          </a:p>
          <a:p>
            <a:r>
              <a:rPr lang="en-US">
                <a:latin typeface="Arial"/>
                <a:cs typeface="Arial"/>
              </a:rPr>
              <a:t>We typically spend time with those we love. So do you spend time with Jesus?</a:t>
            </a:r>
          </a:p>
          <a:p>
            <a:r>
              <a:rPr lang="en-US">
                <a:latin typeface="Arial"/>
                <a:cs typeface="Arial"/>
              </a:rPr>
              <a:t>We share like values with people we love. Are your values becoming more like what Jesus values?</a:t>
            </a:r>
          </a:p>
          <a:p>
            <a:r>
              <a:rPr lang="en-US">
                <a:latin typeface="Arial"/>
                <a:cs typeface="Arial"/>
              </a:rPr>
              <a:t> </a:t>
            </a:r>
          </a:p>
          <a:p>
            <a:r>
              <a:rPr lang="en-US">
                <a:latin typeface="Arial"/>
                <a:cs typeface="Arial"/>
              </a:rPr>
              <a:t>(What is the third and final way you can be spiritually renewed?)</a:t>
            </a:r>
          </a:p>
          <a:p>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D66FE077-FC05-2D47-9436-FFDD053A78A9}" type="slidenum">
              <a:rPr lang="en-US">
                <a:solidFill>
                  <a:prstClr val="black"/>
                </a:solidFill>
              </a:rPr>
              <a:pPr>
                <a:defRPr/>
              </a:pPr>
              <a:t>259</a:t>
            </a:fld>
            <a:endParaRPr lang="en-US">
              <a:solidFill>
                <a:prstClr val="black"/>
              </a:solidFill>
            </a:endParaRPr>
          </a:p>
        </p:txBody>
      </p:sp>
    </p:spTree>
    <p:extLst>
      <p:ext uri="{BB962C8B-B14F-4D97-AF65-F5344CB8AC3E}">
        <p14:creationId xmlns:p14="http://schemas.microsoft.com/office/powerpoint/2010/main" val="478749604"/>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A8B0E3E-4C19-1E4E-BB60-77CA92537176}"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260</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kumimoji="1" lang="en-US" sz="1200" kern="1200" dirty="0">
                <a:solidFill>
                  <a:schemeClr val="tx1"/>
                </a:solidFill>
                <a:effectLst/>
                <a:latin typeface="Arial"/>
                <a:ea typeface="ＭＳ Ｐゴシック" pitchFamily="-112" charset="-128"/>
                <a:cs typeface="Arial"/>
              </a:rPr>
              <a:t>• LOVE GOD: God wants our church to trust him</a:t>
            </a:r>
            <a:r>
              <a:rPr kumimoji="1" lang="en-SG" sz="1200" kern="1200" dirty="0">
                <a:solidFill>
                  <a:schemeClr val="tx1"/>
                </a:solidFill>
                <a:effectLst/>
                <a:latin typeface="Arial"/>
                <a:ea typeface="ＭＳ Ｐゴシック" pitchFamily="-112" charset="-128"/>
                <a:cs typeface="Arial"/>
              </a:rPr>
              <a:t>. </a:t>
            </a:r>
            <a:r>
              <a:rPr kumimoji="1" lang="en-US" sz="1200" kern="1200" dirty="0">
                <a:solidFill>
                  <a:schemeClr val="tx1"/>
                </a:solidFill>
                <a:effectLst/>
                <a:latin typeface="Arial"/>
                <a:ea typeface="ＭＳ Ｐゴシック" pitchFamily="-112" charset="-128"/>
                <a:cs typeface="Arial"/>
              </a:rPr>
              <a:t>Love is most important (1 Cor 13:13).</a:t>
            </a:r>
            <a:endParaRPr lang="en-SG" dirty="0">
              <a:latin typeface="Arial"/>
              <a:ea typeface="ＭＳ Ｐゴシック" charset="0"/>
              <a:cs typeface="Arial"/>
            </a:endParaRPr>
          </a:p>
          <a:p>
            <a:pPr eaLnBrk="1" hangingPunct="1"/>
            <a:r>
              <a:rPr kumimoji="1" lang="en-US" sz="1200" kern="1200" dirty="0">
                <a:solidFill>
                  <a:schemeClr val="tx1"/>
                </a:solidFill>
                <a:effectLst/>
                <a:latin typeface="Arial"/>
                <a:ea typeface="ＭＳ Ｐゴシック" pitchFamily="-112" charset="-128"/>
                <a:cs typeface="Arial"/>
              </a:rPr>
              <a:t>• </a:t>
            </a:r>
            <a:r>
              <a:rPr lang="en-SG" dirty="0">
                <a:latin typeface="Arial"/>
                <a:ea typeface="ＭＳ Ｐゴシック" charset="0"/>
                <a:cs typeface="Arial"/>
              </a:rPr>
              <a:t>LOVE THE CHURCH: We also need to be involved in his work: teaching, accountability groups, finances, etc. </a:t>
            </a:r>
          </a:p>
          <a:p>
            <a:pPr eaLnBrk="1" hangingPunct="1"/>
            <a:r>
              <a:rPr kumimoji="1" lang="en-US" sz="1200" kern="1200" dirty="0">
                <a:solidFill>
                  <a:schemeClr val="tx1"/>
                </a:solidFill>
                <a:effectLst/>
                <a:latin typeface="Arial"/>
                <a:ea typeface="ＭＳ Ｐゴシック" pitchFamily="-112" charset="-128"/>
                <a:cs typeface="Arial"/>
              </a:rPr>
              <a:t>• </a:t>
            </a:r>
            <a:r>
              <a:rPr lang="en-US" dirty="0">
                <a:latin typeface="Arial"/>
                <a:ea typeface="ＭＳ Ｐゴシック" charset="0"/>
                <a:cs typeface="Arial"/>
              </a:rPr>
              <a:t>LOVE THE NATIONS: T</a:t>
            </a:r>
            <a:r>
              <a:rPr lang="en-SG" dirty="0">
                <a:latin typeface="Arial"/>
                <a:ea typeface="ＭＳ Ｐゴシック" charset="0"/>
                <a:cs typeface="Arial"/>
              </a:rPr>
              <a:t>he heart of the Great Commission to disciple all countries is based on love for God and his people.</a:t>
            </a:r>
            <a:endParaRPr lang="en-US" dirty="0">
              <a:latin typeface="Arial"/>
              <a:ea typeface="ＭＳ Ｐゴシック" charset="0"/>
              <a:cs typeface="Arial"/>
            </a:endParaRPr>
          </a:p>
          <a:p>
            <a:pPr eaLnBrk="1" hangingPunct="1"/>
            <a:r>
              <a:rPr lang="en-US" dirty="0">
                <a:latin typeface="Arial"/>
                <a:ea typeface="ＭＳ Ｐゴシック" charset="0"/>
                <a:cs typeface="Arial"/>
              </a:rPr>
              <a:t>——————————</a:t>
            </a:r>
          </a:p>
          <a:p>
            <a:pPr eaLnBrk="1" hangingPunct="1"/>
            <a:r>
              <a:rPr lang="en-US" dirty="0">
                <a:latin typeface="Arial"/>
                <a:ea typeface="ＭＳ Ｐゴシック" charset="0"/>
                <a:cs typeface="Arial"/>
              </a:rPr>
              <a:t>Common-294</a:t>
            </a:r>
          </a:p>
          <a:p>
            <a:pPr eaLnBrk="1" hangingPunct="1"/>
            <a:r>
              <a:rPr lang="en-US" dirty="0">
                <a:latin typeface="Arial"/>
                <a:ea typeface="ＭＳ Ｐゴシック" charset="0"/>
                <a:cs typeface="Arial"/>
              </a:rPr>
              <a:t>BE-05-Deut-82</a:t>
            </a:r>
          </a:p>
          <a:p>
            <a:pPr eaLnBrk="1" hangingPunct="1"/>
            <a:r>
              <a:rPr lang="en-US" dirty="0">
                <a:latin typeface="Arial" charset="0"/>
                <a:ea typeface="ＭＳ Ｐゴシック" charset="0"/>
                <a:cs typeface="ＭＳ Ｐゴシック" charset="0"/>
              </a:rPr>
              <a:t>OP-05-Deut-71</a:t>
            </a:r>
          </a:p>
          <a:p>
            <a:pPr eaLnBrk="1" hangingPunct="1"/>
            <a:r>
              <a:rPr lang="en-US" dirty="0">
                <a:latin typeface="Arial" charset="0"/>
                <a:ea typeface="ＭＳ Ｐゴシック" charset="0"/>
                <a:cs typeface="ＭＳ Ｐゴシック" charset="0"/>
              </a:rPr>
              <a:t>OS-05-Deut-162, 259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OS-29-Joel-128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OS-32-Jonah-71</a:t>
            </a:r>
          </a:p>
          <a:p>
            <a:pPr eaLnBrk="1" hangingPunct="1"/>
            <a:r>
              <a:rPr lang="en-US" dirty="0">
                <a:latin typeface="Arial" charset="0"/>
                <a:ea typeface="ＭＳ Ｐゴシック" charset="0"/>
                <a:cs typeface="ＭＳ Ｐゴシック" charset="0"/>
              </a:rPr>
              <a:t>NS-02-Mark1-8-slide 111</a:t>
            </a:r>
          </a:p>
          <a:p>
            <a:pPr eaLnBrk="1" hangingPunct="1"/>
            <a:r>
              <a:rPr lang="en-US" dirty="0">
                <a:latin typeface="Arial" charset="0"/>
                <a:ea typeface="ＭＳ Ｐゴシック" charset="0"/>
                <a:cs typeface="ＭＳ Ｐゴシック" charset="0"/>
              </a:rPr>
              <a:t>NS-03-Luke1-12—slide 401</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charset="0"/>
                <a:ea typeface="ＭＳ Ｐゴシック" charset="0"/>
                <a:cs typeface="Arial"/>
              </a:rPr>
              <a:t>NS-06-Romans9-16-slide 172</a:t>
            </a:r>
            <a:endParaRPr lang="en-US" dirty="0">
              <a:latin typeface="Arial"/>
              <a:ea typeface="ＭＳ Ｐゴシック" charset="0"/>
              <a:cs typeface="Arial"/>
            </a:endParaRPr>
          </a:p>
          <a:p>
            <a:pPr eaLnBrk="1" hangingPunct="1"/>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3001167069"/>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261</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Besides looking back to what the LORD has done for you, what is the second way you can be spiritually renewed? This one relates to what you can do right now, which is to…</a:t>
            </a:r>
            <a:r>
              <a:rPr lang="en-SG">
                <a:effectLst/>
                <a:latin typeface="Arial"/>
                <a:cs typeface="Arial"/>
              </a:rPr>
              <a:t> </a:t>
            </a:r>
            <a:endParaRPr lang="en-US">
              <a:latin typeface="Arial"/>
              <a:cs typeface="Arial"/>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796128" y="6581001"/>
            <a:ext cx="34787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262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Reaffirm your commitment to him today.</a:t>
            </a:r>
            <a:r>
              <a:rPr lang="en-SG">
                <a:effectLst/>
                <a:latin typeface="Arial"/>
                <a:cs typeface="Arial"/>
              </a:rPr>
              <a:t> </a:t>
            </a:r>
            <a:endParaRPr lang="en-US">
              <a:latin typeface="Arial"/>
              <a:cs typeface="Arial"/>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138500" cy="36933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800" dirty="0">
                <a:effectLst/>
                <a:latin typeface="Arial" panose="020B0604020202020204" pitchFamily="34" charset="0"/>
                <a:ea typeface="Times New Roman" panose="02020603050405020304" pitchFamily="18" charset="0"/>
              </a:rPr>
              <a:t>Live as if he will fulfill his promises to you.</a:t>
            </a:r>
            <a:r>
              <a:rPr lang="en-US" dirty="0">
                <a:effectLst/>
              </a:rPr>
              <a:t> </a:t>
            </a:r>
            <a:endParaRPr lang="en-US" dirty="0"/>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“Then Moses and the Levitical priests addressed all Israel as follows: ‘O Israel, be quiet and listen! Today you have become the people of the L</a:t>
            </a:r>
            <a:r>
              <a:rPr lang="en-SG" sz="1050" b="0" i="0" u="none" strike="noStrike" kern="1200" baseline="0" dirty="0">
                <a:solidFill>
                  <a:schemeClr val="tx1"/>
                </a:solidFill>
                <a:latin typeface="Times New Roman" pitchFamily="-112" charset="0"/>
                <a:ea typeface="ＭＳ Ｐゴシック" pitchFamily="-111" charset="-128"/>
                <a:cs typeface="ＭＳ Ｐゴシック" pitchFamily="-111" charset="-128"/>
              </a:rPr>
              <a:t>ORD</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your God.  </a:t>
            </a:r>
            <a:r>
              <a:rPr lang="en-SG" sz="1200" b="1"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10</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So you must obey the L</a:t>
            </a:r>
            <a:r>
              <a:rPr lang="en-SG" sz="1050" b="0" i="0" u="none" strike="noStrike" kern="1200" baseline="0" dirty="0">
                <a:solidFill>
                  <a:schemeClr val="tx1"/>
                </a:solidFill>
                <a:latin typeface="Times New Roman" pitchFamily="-112" charset="0"/>
                <a:ea typeface="ＭＳ Ｐゴシック" pitchFamily="-111" charset="-128"/>
                <a:cs typeface="ＭＳ Ｐゴシック" pitchFamily="-111" charset="-128"/>
              </a:rPr>
              <a:t>ORD</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your God by keeping all these commands and decrees that I am giving you today.’ </a:t>
            </a:r>
            <a:r>
              <a:rPr lang="en-SG" sz="1200" b="0"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11 </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That same day Moses also gave this charge to the people:  </a:t>
            </a:r>
            <a:r>
              <a:rPr lang="en-SG" sz="1200" b="1"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12</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‘When you cross the Jordan River, the tribes of Simeon, Levi, Judah, Issachar, Joseph, and Benjamin must stand on Mount Gerizim to proclaim a blessing over the people.  </a:t>
            </a:r>
            <a:r>
              <a:rPr lang="en-SG" sz="1200" b="1"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13</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And the tribes of Reuben, Gad, Asher, Zebulun, Dan, and Naphtali must stand on Mount Ebal to proclaim a curse’” (Deut. 27:11-13).</a:t>
            </a:r>
          </a:p>
          <a:p>
            <a:endParaRPr lang="en-SG" sz="1200" b="0" i="0" u="none" strike="noStrike" kern="1200" baseline="0" dirty="0">
              <a:solidFill>
                <a:schemeClr val="tx1"/>
              </a:solidFill>
              <a:latin typeface="Times New Roman" pitchFamily="-112" charset="0"/>
              <a:ea typeface="ＭＳ Ｐゴシック" pitchFamily="-111" charset="-128"/>
            </a:endParaRPr>
          </a:p>
          <a:p>
            <a:r>
              <a:rPr lang="en-SG" sz="1200" b="0" i="0" u="none" strike="noStrike" kern="1200" baseline="0" dirty="0">
                <a:solidFill>
                  <a:schemeClr val="tx1"/>
                </a:solidFill>
                <a:latin typeface="Times New Roman" pitchFamily="-112" charset="0"/>
                <a:ea typeface="ＭＳ Ｐゴシック" pitchFamily="-111" charset="-128"/>
              </a:rPr>
              <a:t>Shechem was the first place Abraham built an altar (Gen 12:4) in 2060 BC. Moses </a:t>
            </a:r>
            <a:r>
              <a:rPr lang="en-US" sz="1200" b="0" i="0" u="none" strike="noStrike" kern="1200" baseline="0" dirty="0">
                <a:solidFill>
                  <a:schemeClr val="tx1"/>
                </a:solidFill>
                <a:latin typeface="Times New Roman" pitchFamily="-112" charset="0"/>
                <a:ea typeface="ＭＳ Ｐゴシック" pitchFamily="-111" charset="-128"/>
              </a:rPr>
              <a:t>gave </a:t>
            </a:r>
            <a:r>
              <a:rPr lang="en-SG" sz="1200" b="0" i="0" u="none" strike="noStrike" kern="1200" baseline="0" dirty="0">
                <a:solidFill>
                  <a:schemeClr val="tx1"/>
                </a:solidFill>
                <a:latin typeface="Times New Roman" pitchFamily="-112" charset="0"/>
                <a:ea typeface="ＭＳ Ｐゴシック" pitchFamily="-111" charset="-128"/>
              </a:rPr>
              <a:t>this command </a:t>
            </a:r>
            <a:r>
              <a:rPr lang="en-US" sz="1200" b="0" i="0" u="none" strike="noStrike" kern="1200" baseline="0" dirty="0">
                <a:solidFill>
                  <a:schemeClr val="tx1"/>
                </a:solidFill>
                <a:latin typeface="Times New Roman" pitchFamily="-112" charset="0"/>
                <a:ea typeface="ＭＳ Ｐゴシック" pitchFamily="-111" charset="-128"/>
              </a:rPr>
              <a:t>in 1406 BC, over 600 years later, to tie the people of Israel to the Abrahamic Covenant regarding geography.</a:t>
            </a:r>
          </a:p>
          <a:p>
            <a:endParaRPr lang="en-US" sz="1200" b="0" i="0" u="none" strike="noStrike" kern="1200" baseline="0" dirty="0">
              <a:solidFill>
                <a:schemeClr val="tx1"/>
              </a:solidFill>
              <a:latin typeface="Times New Roman" pitchFamily="-112" charset="0"/>
              <a:ea typeface="ＭＳ Ｐゴシック" pitchFamily="-111" charset="-128"/>
            </a:endParaRPr>
          </a:p>
          <a:p>
            <a:r>
              <a:rPr lang="en-US">
                <a:effectLst/>
                <a:latin typeface="Lucida Grande" panose="020B0600040502020204" pitchFamily="34" charset="0"/>
              </a:rPr>
              <a:t>The Call of Abram (NLT)</a:t>
            </a:r>
          </a:p>
          <a:p>
            <a:endParaRPr lang="en-US">
              <a:effectLst/>
              <a:latin typeface="Lucida Grande" panose="020B0600040502020204" pitchFamily="34" charset="0"/>
            </a:endParaRPr>
          </a:p>
          <a:p>
            <a:r>
              <a:rPr lang="en-US" b="1">
                <a:solidFill>
                  <a:srgbClr val="006699"/>
                </a:solidFill>
                <a:effectLst/>
                <a:latin typeface="Helvetica Neue" panose="02000503000000020004" pitchFamily="2" charset="0"/>
              </a:rPr>
              <a:t>Gen. 12:1</a:t>
            </a:r>
            <a:r>
              <a:rPr lang="en-US">
                <a:effectLst/>
                <a:latin typeface="Lucida Grande" panose="020B0600040502020204" pitchFamily="34" charset="0"/>
              </a:rPr>
              <a:t>    The LORD had said to Abram, “Leave your native country, your relatives, and your father’s family, and go to the land that I will show you. </a:t>
            </a:r>
            <a:r>
              <a:rPr lang="en-US" b="1" baseline="30000">
                <a:solidFill>
                  <a:srgbClr val="006699"/>
                </a:solidFill>
                <a:effectLst/>
                <a:latin typeface="Helvetica Neue" panose="02000503000000020004" pitchFamily="2" charset="0"/>
              </a:rPr>
              <a:t>2</a:t>
            </a:r>
            <a:r>
              <a:rPr lang="en-US">
                <a:effectLst/>
                <a:latin typeface="Lucida Grande" panose="020B0600040502020204" pitchFamily="34" charset="0"/>
              </a:rPr>
              <a:t> I will make you into a great nation. I will bless you and make you famous, and you will be a blessing to others. </a:t>
            </a:r>
            <a:r>
              <a:rPr lang="en-US" b="1" baseline="30000">
                <a:solidFill>
                  <a:srgbClr val="006699"/>
                </a:solidFill>
                <a:effectLst/>
                <a:latin typeface="Helvetica Neue" panose="02000503000000020004" pitchFamily="2" charset="0"/>
              </a:rPr>
              <a:t>3</a:t>
            </a:r>
            <a:r>
              <a:rPr lang="en-US">
                <a:effectLst/>
                <a:latin typeface="Lucida Grande" panose="020B0600040502020204" pitchFamily="34" charset="0"/>
              </a:rPr>
              <a:t> I will bless those who bless you and curse those who treat you with contempt. All the families on earth will be blessed through you.”</a:t>
            </a:r>
          </a:p>
          <a:p>
            <a:endParaRPr lang="en-US">
              <a:effectLst/>
              <a:latin typeface="Lucida Grande" panose="020B0600040502020204" pitchFamily="34" charset="0"/>
            </a:endParaRPr>
          </a:p>
          <a:p>
            <a:r>
              <a:rPr lang="en-US" b="1">
                <a:solidFill>
                  <a:srgbClr val="006699"/>
                </a:solidFill>
                <a:effectLst/>
                <a:latin typeface="Helvetica Neue" panose="02000503000000020004" pitchFamily="2" charset="0"/>
              </a:rPr>
              <a:t>Gen. 12:4</a:t>
            </a:r>
            <a:r>
              <a:rPr lang="en-US">
                <a:effectLst/>
                <a:latin typeface="Lucida Grande" panose="020B0600040502020204" pitchFamily="34" charset="0"/>
              </a:rPr>
              <a:t>    So Abram departed as the LORD had instructed, and Lot went with him. Abram was seventy-five years old when he left Haran. </a:t>
            </a:r>
            <a:r>
              <a:rPr lang="en-US" b="1" baseline="30000">
                <a:solidFill>
                  <a:srgbClr val="006699"/>
                </a:solidFill>
                <a:effectLst/>
                <a:latin typeface="Helvetica Neue" panose="02000503000000020004" pitchFamily="2" charset="0"/>
              </a:rPr>
              <a:t>5</a:t>
            </a:r>
            <a:r>
              <a:rPr lang="en-US">
                <a:effectLst/>
                <a:latin typeface="Lucida Grande" panose="020B0600040502020204" pitchFamily="34" charset="0"/>
              </a:rPr>
              <a:t> He took his wife, Sarai, his nephew Lot, and all his wealth—his livestock and all the people he had taken into his household at Haran—and headed for the land of Canaan. When they arrived in Canaan, </a:t>
            </a:r>
            <a:r>
              <a:rPr lang="en-US" b="1" baseline="30000">
                <a:solidFill>
                  <a:srgbClr val="006699"/>
                </a:solidFill>
                <a:effectLst/>
                <a:latin typeface="Helvetica Neue" panose="02000503000000020004" pitchFamily="2" charset="0"/>
              </a:rPr>
              <a:t>6</a:t>
            </a:r>
            <a:r>
              <a:rPr lang="en-US">
                <a:effectLst/>
                <a:latin typeface="Lucida Grande" panose="020B0600040502020204" pitchFamily="34" charset="0"/>
              </a:rPr>
              <a:t> Abram traveled through the land as far as Shechem. There he set up camp beside the oak of Moreh. At that time, the area was inhabited by Canaanites.</a:t>
            </a:r>
          </a:p>
          <a:p>
            <a:endParaRPr lang="en-US">
              <a:effectLst/>
              <a:latin typeface="Lucida Grande" panose="020B0600040502020204" pitchFamily="34" charset="0"/>
            </a:endParaRPr>
          </a:p>
          <a:p>
            <a:r>
              <a:rPr lang="en-US" b="1">
                <a:solidFill>
                  <a:srgbClr val="006699"/>
                </a:solidFill>
                <a:effectLst/>
                <a:latin typeface="Helvetica Neue" panose="02000503000000020004" pitchFamily="2" charset="0"/>
              </a:rPr>
              <a:t>Gen. 12:7</a:t>
            </a:r>
            <a:r>
              <a:rPr lang="en-US">
                <a:effectLst/>
                <a:latin typeface="Lucida Grande" panose="020B0600040502020204" pitchFamily="34" charset="0"/>
              </a:rPr>
              <a:t>    Then the LORD appeared to Abram and said, “I will give this land to your descendants.” And Abram built an altar there and dedicated it to the LORD, who had appeared to him. </a:t>
            </a:r>
            <a:r>
              <a:rPr lang="en-US" b="1" baseline="30000">
                <a:solidFill>
                  <a:srgbClr val="006699"/>
                </a:solidFill>
                <a:effectLst/>
                <a:latin typeface="Helvetica Neue" panose="02000503000000020004" pitchFamily="2" charset="0"/>
              </a:rPr>
              <a:t>8</a:t>
            </a:r>
            <a:r>
              <a:rPr lang="en-US">
                <a:effectLst/>
                <a:latin typeface="Lucida Grande" panose="020B0600040502020204" pitchFamily="34" charset="0"/>
              </a:rPr>
              <a:t> After that, Abram traveled south and set up camp in the hill country, with Bethel to the west and Ai to the east. There he built another altar and dedicated it to the LORD, and he worshiped the LORD. </a:t>
            </a:r>
            <a:r>
              <a:rPr lang="en-US" b="1" baseline="30000">
                <a:solidFill>
                  <a:srgbClr val="006699"/>
                </a:solidFill>
                <a:effectLst/>
                <a:latin typeface="Helvetica Neue" panose="02000503000000020004" pitchFamily="2" charset="0"/>
              </a:rPr>
              <a:t>9</a:t>
            </a:r>
            <a:r>
              <a:rPr lang="en-US">
                <a:effectLst/>
                <a:latin typeface="Lucida Grande" panose="020B0600040502020204" pitchFamily="34" charset="0"/>
              </a:rPr>
              <a:t> Then Abram continued traveling south by stages toward the Negev.</a:t>
            </a:r>
          </a:p>
          <a:p>
            <a:endParaRPr lang="en-US" dirty="0"/>
          </a:p>
        </p:txBody>
      </p:sp>
      <p:sp>
        <p:nvSpPr>
          <p:cNvPr id="4" name="Slide Number Placeholder 3"/>
          <p:cNvSpPr>
            <a:spLocks noGrp="1"/>
          </p:cNvSpPr>
          <p:nvPr>
            <p:ph type="sldNum" sz="quarter" idx="10"/>
          </p:nvPr>
        </p:nvSpPr>
        <p:spPr/>
        <p:txBody>
          <a:bodyPr/>
          <a:lstStyle/>
          <a:p>
            <a:pPr>
              <a:defRPr/>
            </a:pPr>
            <a:fld id="{D66FE077-FC05-2D47-9436-FFDD053A78A9}" type="slidenum">
              <a:rPr lang="en-US">
                <a:solidFill>
                  <a:prstClr val="black"/>
                </a:solidFill>
              </a:rPr>
              <a:pPr>
                <a:defRPr/>
              </a:pPr>
              <a:t>267</a:t>
            </a:fld>
            <a:endParaRPr lang="en-US">
              <a:solidFill>
                <a:prstClr val="black"/>
              </a:solidFill>
            </a:endParaRPr>
          </a:p>
        </p:txBody>
      </p:sp>
    </p:spTree>
    <p:extLst>
      <p:ext uri="{BB962C8B-B14F-4D97-AF65-F5344CB8AC3E}">
        <p14:creationId xmlns:p14="http://schemas.microsoft.com/office/powerpoint/2010/main" val="2624244270"/>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“Then Moses and the Levitical priests addressed all Israel as follows: ‘O Israel, be quiet and listen! Today you have become the people of the L</a:t>
            </a:r>
            <a:r>
              <a:rPr lang="en-SG" sz="1050" b="0" i="0" u="none" strike="noStrike" kern="1200" baseline="0" dirty="0">
                <a:solidFill>
                  <a:schemeClr val="tx1"/>
                </a:solidFill>
                <a:latin typeface="Times New Roman" pitchFamily="-112" charset="0"/>
                <a:ea typeface="ＭＳ Ｐゴシック" pitchFamily="-111" charset="-128"/>
                <a:cs typeface="ＭＳ Ｐゴシック" pitchFamily="-111" charset="-128"/>
              </a:rPr>
              <a:t>ORD</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your God.  </a:t>
            </a:r>
            <a:r>
              <a:rPr lang="en-SG" sz="1200" b="1"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10</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So you must obey the L</a:t>
            </a:r>
            <a:r>
              <a:rPr lang="en-SG" sz="1050" b="0" i="0" u="none" strike="noStrike" kern="1200" baseline="0" dirty="0">
                <a:solidFill>
                  <a:schemeClr val="tx1"/>
                </a:solidFill>
                <a:latin typeface="Times New Roman" pitchFamily="-112" charset="0"/>
                <a:ea typeface="ＭＳ Ｐゴシック" pitchFamily="-111" charset="-128"/>
                <a:cs typeface="ＭＳ Ｐゴシック" pitchFamily="-111" charset="-128"/>
              </a:rPr>
              <a:t>ORD</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your God by keeping all these commands and decrees that I am giving you today.’ </a:t>
            </a:r>
            <a:r>
              <a:rPr lang="en-SG" sz="1200" b="0"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11 </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That same day Moses also gave this charge to the people:  </a:t>
            </a:r>
            <a:r>
              <a:rPr lang="en-SG" sz="1200" b="1"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12</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‘When you cross the Jordan River, the tribes of Simeon, Levi, Judah, Issachar, Joseph, and Benjamin must stand on Mount Gerizim to proclaim a blessing over the people.  </a:t>
            </a:r>
            <a:r>
              <a:rPr lang="en-SG" sz="1200" b="1"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13</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And the tribes of Reuben, Gad, Asher, Zebulun, Dan, and Naphtali must stand on Mount Ebal to proclaim a curse’” (Deut. 27:11-13).</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SG" sz="1200" b="1" kern="1200" dirty="0">
                <a:solidFill>
                  <a:schemeClr val="tx1"/>
                </a:solidFill>
                <a:effectLst/>
                <a:latin typeface="Times New Roman" pitchFamily="-111" charset="0"/>
                <a:ea typeface="ＭＳ Ｐゴシック" pitchFamily="-110" charset="-128"/>
                <a:cs typeface="ＭＳ Ｐゴシック" pitchFamily="-110" charset="-128"/>
              </a:rPr>
              <a:t>Josh. 8:33</a:t>
            </a:r>
            <a:r>
              <a:rPr lang="en-SG" sz="1200" kern="1200" dirty="0">
                <a:solidFill>
                  <a:schemeClr val="tx1"/>
                </a:solidFill>
                <a:effectLst/>
                <a:latin typeface="Times New Roman" pitchFamily="-111" charset="0"/>
                <a:ea typeface="ＭＳ Ｐゴシック" pitchFamily="-110" charset="-128"/>
                <a:cs typeface="ＭＳ Ｐゴシック" pitchFamily="-110" charset="-128"/>
              </a:rPr>
              <a:t>    Then all the Israelites—foreigners and native-born alike—along with the elders, officers, and judges, were divided into two groups. One group stood in front of Mount Gerizim, the other in front of Mount Ebal. Each group faced the other, and between them stood the Levitical priests carrying the Ark of the Lord’s Covenant. This was all done according to the commands that Moses, the servant of the Lord, had previously given for blessing the people of Israel. </a:t>
            </a:r>
          </a:p>
          <a:p>
            <a:endParaRPr lang="en-US" dirty="0"/>
          </a:p>
          <a:p>
            <a:endParaRPr lang="en-US" dirty="0"/>
          </a:p>
        </p:txBody>
      </p:sp>
    </p:spTree>
    <p:extLst>
      <p:ext uri="{BB962C8B-B14F-4D97-AF65-F5344CB8AC3E}">
        <p14:creationId xmlns:p14="http://schemas.microsoft.com/office/powerpoint/2010/main" val="214405780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2173894" cy="68942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a:ea typeface="ＭＳ Ｐゴシック" pitchFamily="-111" charset="-128"/>
                <a:cs typeface="Arial"/>
              </a:rPr>
              <a:t>Reaffirm your commitment to him today.</a:t>
            </a:r>
            <a:r>
              <a:rPr lang="en-SG" dirty="0">
                <a:effectLst/>
                <a:latin typeface="Arial"/>
                <a:cs typeface="Arial"/>
              </a:rPr>
              <a:t> </a:t>
            </a:r>
            <a:endParaRPr lang="en-US" dirty="0">
              <a:latin typeface="Arial"/>
              <a:cs typeface="Arial"/>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a:cs typeface="Arial"/>
              </a:rPr>
              <a:t>Around</a:t>
            </a:r>
            <a:r>
              <a:rPr lang="en-US" baseline="0" dirty="0">
                <a:latin typeface="Arial"/>
                <a:cs typeface="Arial"/>
              </a:rPr>
              <a:t> 1400 BC, God warned</a:t>
            </a:r>
            <a:r>
              <a:rPr lang="en-US" dirty="0">
                <a:latin typeface="Arial"/>
                <a:cs typeface="Arial"/>
              </a:rPr>
              <a:t> in Deut</a:t>
            </a:r>
            <a:r>
              <a:rPr lang="en-US" baseline="0" dirty="0">
                <a:latin typeface="Arial"/>
                <a:cs typeface="Arial"/>
              </a:rPr>
              <a:t> 28 not to have any other gods</a:t>
            </a:r>
            <a:r>
              <a:rPr lang="mr-IN" baseline="0" dirty="0">
                <a:latin typeface="Arial"/>
                <a:cs typeface="Arial"/>
              </a:rPr>
              <a:t>…</a:t>
            </a:r>
            <a:r>
              <a:rPr lang="en-US" baseline="0" dirty="0">
                <a:latin typeface="Arial"/>
                <a:cs typeface="Arial"/>
              </a:rPr>
              <a:t>.</a:t>
            </a:r>
          </a:p>
          <a:p>
            <a:r>
              <a:rPr lang="en-US" dirty="0">
                <a:latin typeface="Arial"/>
                <a:cs typeface="Arial"/>
              </a:rPr>
              <a:t>The parallels</a:t>
            </a:r>
            <a:r>
              <a:rPr lang="en-US" baseline="0" dirty="0">
                <a:latin typeface="Arial"/>
                <a:cs typeface="Arial"/>
              </a:rPr>
              <a:t> between individual blessings and cursings are just too obvious!</a:t>
            </a:r>
          </a:p>
          <a:p>
            <a:r>
              <a:rPr lang="en-US" baseline="0" dirty="0">
                <a:latin typeface="Arial"/>
                <a:cs typeface="Arial"/>
              </a:rPr>
              <a:t>———————</a:t>
            </a:r>
          </a:p>
          <a:p>
            <a:r>
              <a:rPr lang="en-US" baseline="0" dirty="0">
                <a:latin typeface="Arial"/>
                <a:cs typeface="Arial"/>
              </a:rPr>
              <a:t>Common-200</a:t>
            </a:r>
          </a:p>
          <a:p>
            <a:r>
              <a:rPr lang="en-US" baseline="0" dirty="0">
                <a:latin typeface="Arial"/>
                <a:cs typeface="Arial"/>
              </a:rPr>
              <a:t>BE-05-Deuteronomy-89</a:t>
            </a:r>
          </a:p>
          <a:p>
            <a:r>
              <a:rPr lang="en-US" baseline="0" dirty="0">
                <a:latin typeface="Arial"/>
                <a:cs typeface="Arial"/>
              </a:rPr>
              <a:t>OS-05-Deuteronomy-262</a:t>
            </a:r>
          </a:p>
          <a:p>
            <a:r>
              <a:rPr lang="en-US" baseline="0" dirty="0">
                <a:latin typeface="Arial"/>
                <a:cs typeface="Arial"/>
              </a:rPr>
              <a:t>OS-12-2 Kings-97</a:t>
            </a:r>
          </a:p>
          <a:p>
            <a:r>
              <a:rPr lang="en-US" dirty="0">
                <a:latin typeface="Arial"/>
                <a:cs typeface="Arial"/>
              </a:rPr>
              <a:t>OS-14-2 Chron-62</a:t>
            </a:r>
          </a:p>
          <a:p>
            <a:r>
              <a:rPr lang="en-US" dirty="0">
                <a:latin typeface="Arial"/>
                <a:cs typeface="Arial"/>
              </a:rPr>
              <a:t>OS-23-Prophets Intro-25</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0" dirty="0">
                <a:solidFill>
                  <a:srgbClr val="FFFF00"/>
                </a:solidFill>
                <a:latin typeface="Times" charset="0"/>
                <a:ea typeface="宋体" charset="0"/>
                <a:cs typeface="ＭＳ Ｐゴシック" charset="0"/>
              </a:rPr>
              <a:t>OS-24-Jeremiah-243</a:t>
            </a:r>
            <a:endParaRPr lang="en-US" dirty="0">
              <a:latin typeface="Arial"/>
              <a:cs typeface="Arial"/>
            </a:endParaRPr>
          </a:p>
          <a:p>
            <a:r>
              <a:rPr lang="en-US" dirty="0">
                <a:latin typeface="Arial"/>
                <a:cs typeface="Arial"/>
              </a:rPr>
              <a:t>OS-25-Lamentations-72</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B7C6446-AAD8-6F49-9520-162935CE385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271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677451078"/>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7" name="Rectangle 7"/>
          <p:cNvSpPr>
            <a:spLocks noGrp="1" noChangeArrowheads="1"/>
          </p:cNvSpPr>
          <p:nvPr>
            <p:ph type="sldNum" sz="quarter" idx="5"/>
          </p:nvPr>
        </p:nvSpPr>
        <p:spPr>
          <a:xfrm>
            <a:off x="8805445" y="6581002"/>
            <a:ext cx="338555"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5534179-A4B9-F34B-85BE-FD84ED5C21DD}" type="slidenum">
              <a:rPr lang="en-US" sz="1200">
                <a:solidFill>
                  <a:srgbClr val="000000"/>
                </a:solidFill>
                <a:latin typeface="Times New Roman" charset="0"/>
              </a:rPr>
              <a:pPr eaLnBrk="1" hangingPunct="1"/>
              <a:t>272</a:t>
            </a:fld>
            <a:endParaRPr lang="en-US" sz="1200">
              <a:solidFill>
                <a:srgbClr val="000000"/>
              </a:solidFill>
              <a:latin typeface="Times New Roman" charset="0"/>
            </a:endParaRPr>
          </a:p>
        </p:txBody>
      </p:sp>
      <p:sp>
        <p:nvSpPr>
          <p:cNvPr id="244738" name="Rectangle 2"/>
          <p:cNvSpPr>
            <a:spLocks noGrp="1" noRot="1" noChangeAspect="1" noChangeArrowheads="1" noTextEdit="1"/>
          </p:cNvSpPr>
          <p:nvPr>
            <p:ph type="sldImg"/>
          </p:nvPr>
        </p:nvSpPr>
        <p:spPr>
          <a:ln/>
        </p:spPr>
      </p:sp>
      <p:sp>
        <p:nvSpPr>
          <p:cNvPr id="244739" name="Rectangle 3"/>
          <p:cNvSpPr>
            <a:spLocks noGrp="1" noChangeArrowheads="1"/>
          </p:cNvSpPr>
          <p:nvPr>
            <p:ph type="body" idx="1"/>
          </p:nvPr>
        </p:nvSpPr>
        <p:spPr>
          <a:xfrm>
            <a:off x="1219200" y="3257551"/>
            <a:ext cx="76628675" cy="5296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altLang="zh-CN" sz="1100" b="0" dirty="0">
                <a:solidFill>
                  <a:schemeClr val="tx1"/>
                </a:solidFill>
                <a:latin typeface="Arial"/>
                <a:ea typeface="宋体" charset="0"/>
                <a:cs typeface="Arial"/>
              </a:rPr>
              <a:t>Later in the OT we see justification for God</a:t>
            </a:r>
            <a:r>
              <a:rPr lang="fr-FR" altLang="zh-CN" sz="1100" b="0" dirty="0">
                <a:solidFill>
                  <a:schemeClr val="tx1"/>
                </a:solidFill>
                <a:latin typeface="Arial"/>
                <a:ea typeface="宋体" charset="0"/>
                <a:cs typeface="Arial"/>
              </a:rPr>
              <a:t>'</a:t>
            </a:r>
            <a:r>
              <a:rPr lang="en-US" altLang="zh-CN" sz="1100" b="0" dirty="0">
                <a:solidFill>
                  <a:schemeClr val="tx1"/>
                </a:solidFill>
                <a:latin typeface="Arial"/>
                <a:ea typeface="宋体" charset="0"/>
                <a:cs typeface="Arial"/>
              </a:rPr>
              <a:t>s judgment on Israel. The leaders and the people sinned through ungodliness and idolatry, and true to the curses of Deut. 28, God gave the people the consequences of their obedience</a:t>
            </a:r>
            <a:r>
              <a:rPr lang="en-US" altLang="zh-CN" sz="1100" b="0" baseline="0" dirty="0">
                <a:solidFill>
                  <a:schemeClr val="tx1"/>
                </a:solidFill>
                <a:latin typeface="Arial"/>
                <a:ea typeface="宋体" charset="0"/>
                <a:cs typeface="Arial"/>
              </a:rPr>
              <a:t> by exiling them to Babylon.</a:t>
            </a:r>
          </a:p>
          <a:p>
            <a:pPr eaLnBrk="1" hangingPunct="1">
              <a:lnSpc>
                <a:spcPct val="90000"/>
              </a:lnSpc>
              <a:spcBef>
                <a:spcPct val="20000"/>
              </a:spcBef>
              <a:buFont typeface="Wingdings" charset="0"/>
              <a:buNone/>
            </a:pPr>
            <a:endParaRPr lang="en-US" altLang="zh-CN" sz="1100" b="0" dirty="0">
              <a:solidFill>
                <a:srgbClr val="FFFF00"/>
              </a:solidFill>
              <a:latin typeface="Times" charset="0"/>
              <a:ea typeface="宋体" charset="0"/>
              <a:cs typeface="宋体" charset="0"/>
            </a:endParaRPr>
          </a:p>
          <a:p>
            <a:pPr eaLnBrk="1" hangingPunct="1">
              <a:lnSpc>
                <a:spcPct val="90000"/>
              </a:lnSpc>
              <a:spcBef>
                <a:spcPct val="20000"/>
              </a:spcBef>
              <a:buFont typeface="Wingdings" charset="0"/>
              <a:buNone/>
            </a:pPr>
            <a:r>
              <a:rPr lang="en-US" altLang="zh-CN" sz="1100" b="0" dirty="0">
                <a:solidFill>
                  <a:srgbClr val="FFFF00"/>
                </a:solidFill>
                <a:latin typeface="Times" charset="0"/>
                <a:ea typeface="宋体" charset="0"/>
                <a:cs typeface="宋体" charset="0"/>
              </a:rPr>
              <a:t>Jeremiah</a:t>
            </a:r>
            <a:r>
              <a:rPr lang="fr-FR" altLang="zh-CN" sz="1100" b="0" dirty="0">
                <a:solidFill>
                  <a:srgbClr val="FFFF00"/>
                </a:solidFill>
                <a:latin typeface="Times" charset="0"/>
                <a:ea typeface="宋体" charset="0"/>
                <a:cs typeface="宋体" charset="0"/>
              </a:rPr>
              <a:t>'</a:t>
            </a:r>
            <a:r>
              <a:rPr lang="en-US" altLang="zh-CN" sz="1100" b="0" dirty="0">
                <a:solidFill>
                  <a:srgbClr val="FFFF00"/>
                </a:solidFill>
                <a:latin typeface="Times" charset="0"/>
                <a:ea typeface="宋体" charset="0"/>
                <a:cs typeface="宋体" charset="0"/>
              </a:rPr>
              <a:t>s prophecy and Lamentations record his eyewitness account of Babylon</a:t>
            </a:r>
            <a:r>
              <a:rPr lang="fr-FR" altLang="zh-CN" sz="1100" b="0" dirty="0">
                <a:solidFill>
                  <a:srgbClr val="FFFF00"/>
                </a:solidFill>
                <a:latin typeface="Times" charset="0"/>
                <a:ea typeface="宋体" charset="0"/>
                <a:cs typeface="宋体" charset="0"/>
              </a:rPr>
              <a:t>'</a:t>
            </a:r>
            <a:r>
              <a:rPr lang="en-US" altLang="zh-CN" sz="1100" b="0" dirty="0">
                <a:solidFill>
                  <a:srgbClr val="FFFF00"/>
                </a:solidFill>
                <a:latin typeface="Times" charset="0"/>
                <a:ea typeface="宋体" charset="0"/>
                <a:cs typeface="宋体" charset="0"/>
              </a:rPr>
              <a:t>s siege and destruction of Jerusalem for the nation</a:t>
            </a:r>
            <a:r>
              <a:rPr lang="fr-FR" altLang="zh-CN" sz="1100" b="0" dirty="0">
                <a:solidFill>
                  <a:srgbClr val="FFFF00"/>
                </a:solidFill>
                <a:latin typeface="Times" charset="0"/>
                <a:ea typeface="宋体" charset="0"/>
                <a:cs typeface="宋体" charset="0"/>
              </a:rPr>
              <a:t>'</a:t>
            </a:r>
            <a:r>
              <a:rPr lang="en-US" altLang="zh-CN" sz="1100" b="0" dirty="0">
                <a:solidFill>
                  <a:srgbClr val="FFFF00"/>
                </a:solidFill>
                <a:latin typeface="Times" charset="0"/>
                <a:ea typeface="宋体" charset="0"/>
                <a:cs typeface="宋体" charset="0"/>
              </a:rPr>
              <a:t>s sin, the Holy Spirit moved him to record an historical compilation which provides the context and justification for God</a:t>
            </a:r>
            <a:r>
              <a:rPr lang="fr-FR" altLang="zh-CN" sz="1100" b="0" dirty="0">
                <a:solidFill>
                  <a:srgbClr val="FFFF00"/>
                </a:solidFill>
                <a:latin typeface="Times" charset="0"/>
                <a:ea typeface="宋体" charset="0"/>
                <a:cs typeface="宋体" charset="0"/>
              </a:rPr>
              <a:t>'</a:t>
            </a:r>
            <a:r>
              <a:rPr lang="en-US" altLang="zh-CN" sz="1100" b="0" dirty="0">
                <a:solidFill>
                  <a:srgbClr val="FFFF00"/>
                </a:solidFill>
                <a:latin typeface="Times" charset="0"/>
                <a:ea typeface="宋体" charset="0"/>
                <a:cs typeface="宋体" charset="0"/>
              </a:rPr>
              <a:t>s judgment upon these two nations. The leaders and the people sinned through ungodliness and idolatry, and true to the curses of Deut. 28, God gave the people the consequences of their obedience.</a:t>
            </a:r>
          </a:p>
          <a:p>
            <a:pPr eaLnBrk="1" hangingPunct="1">
              <a:lnSpc>
                <a:spcPct val="90000"/>
              </a:lnSpc>
              <a:spcBef>
                <a:spcPct val="20000"/>
              </a:spcBef>
              <a:buFont typeface="Wingdings" charset="0"/>
              <a:buNone/>
            </a:pPr>
            <a:r>
              <a:rPr lang="en-US" sz="1100" b="0" dirty="0">
                <a:solidFill>
                  <a:srgbClr val="FFFF00"/>
                </a:solidFill>
                <a:latin typeface="Times" charset="0"/>
                <a:ea typeface="宋体" charset="0"/>
                <a:cs typeface="ＭＳ Ｐゴシック" charset="0"/>
              </a:rPr>
              <a:t>——————————</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1100" baseline="0" dirty="0">
                <a:latin typeface="Arial"/>
                <a:cs typeface="Arial"/>
              </a:rPr>
              <a:t>Common-201</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1100" baseline="0" dirty="0">
                <a:latin typeface="Arial"/>
                <a:cs typeface="Arial"/>
              </a:rPr>
              <a:t>BE-05-Deuteronomy-90</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1100" baseline="0" dirty="0">
                <a:latin typeface="Arial"/>
                <a:cs typeface="Arial"/>
              </a:rPr>
              <a:t>OS-05-Deuteronomy-252</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1100" baseline="0" dirty="0">
                <a:latin typeface="Arial"/>
                <a:cs typeface="Arial"/>
              </a:rPr>
              <a:t>OS-12-2 Kings-98</a:t>
            </a:r>
          </a:p>
          <a:p>
            <a:pPr eaLnBrk="1" hangingPunct="1">
              <a:lnSpc>
                <a:spcPct val="90000"/>
              </a:lnSpc>
              <a:spcBef>
                <a:spcPct val="20000"/>
              </a:spcBef>
              <a:buFont typeface="Wingdings" charset="0"/>
              <a:buNone/>
            </a:pPr>
            <a:r>
              <a:rPr lang="en-US" sz="1100" b="0" dirty="0">
                <a:solidFill>
                  <a:srgbClr val="FFFF00"/>
                </a:solidFill>
                <a:latin typeface="Times" charset="0"/>
                <a:ea typeface="宋体" charset="0"/>
                <a:cs typeface="ＭＳ Ｐゴシック" charset="0"/>
              </a:rPr>
              <a:t>OS-23-Prophets Intro-26</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100" b="0" dirty="0">
                <a:solidFill>
                  <a:srgbClr val="FFFF00"/>
                </a:solidFill>
                <a:latin typeface="Times" charset="0"/>
                <a:ea typeface="宋体" charset="0"/>
                <a:cs typeface="ＭＳ Ｐゴシック" charset="0"/>
              </a:rPr>
              <a:t>OS-24-Jeremiah-244</a:t>
            </a:r>
            <a:endParaRPr lang="en-US" sz="1100" dirty="0">
              <a:latin typeface="Arial"/>
              <a:cs typeface="Arial"/>
            </a:endParaRPr>
          </a:p>
          <a:p>
            <a:r>
              <a:rPr lang="en-US" sz="1100" dirty="0">
                <a:latin typeface="Arial"/>
                <a:cs typeface="Arial"/>
              </a:rPr>
              <a:t>OS-25-Lamentations-73</a:t>
            </a:r>
            <a:endParaRPr lang="en-US" sz="1100" b="0" dirty="0">
              <a:cs typeface="ＭＳ Ｐゴシック" charset="0"/>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278</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84666" cy="276999"/>
          </a:xfrm>
          <a:solidFill>
            <a:srgbClr val="FFFFFF"/>
          </a:solidFill>
          <a:ln>
            <a:solidFill>
              <a:srgbClr val="000000"/>
            </a:solidFill>
          </a:ln>
        </p:spPr>
        <p:txBody>
          <a:bodyPr/>
          <a:lstStyle/>
          <a:p>
            <a:endParaRPr lang="en-US" dirty="0">
              <a:latin typeface="Arial"/>
              <a:cs typeface="Arial"/>
            </a:endParaRPr>
          </a:p>
          <a:p>
            <a:r>
              <a:rPr lang="en-SG" sz="1200" b="0" i="0" u="none" strike="noStrike" kern="1200" baseline="0">
                <a:solidFill>
                  <a:schemeClr val="tx1"/>
                </a:solidFill>
                <a:latin typeface="Arial"/>
                <a:ea typeface="ＭＳ Ｐゴシック" pitchFamily="-111" charset="-128"/>
                <a:cs typeface="Arial"/>
              </a:rPr>
              <a:t>NLT: “The Lord our God has secrets known to no one. We are not accountable for them, but we and our children are accountable forever for all that he has revealed to us, so that we may obey all the terms of these instructions."</a:t>
            </a:r>
          </a:p>
          <a:p>
            <a:r>
              <a:rPr lang="en-SG" sz="1200" b="0" i="0" u="none" strike="noStrike" kern="1200" baseline="0">
                <a:solidFill>
                  <a:schemeClr val="tx1"/>
                </a:solidFill>
                <a:latin typeface="Arial"/>
                <a:ea typeface="ＭＳ Ｐゴシック" pitchFamily="-111" charset="-128"/>
                <a:cs typeface="Arial"/>
              </a:rPr>
              <a:t>SECRET THINGS:</a:t>
            </a:r>
          </a:p>
          <a:p>
            <a:r>
              <a:rPr lang="en-US" dirty="0">
                <a:latin typeface="Arial"/>
                <a:cs typeface="Arial"/>
              </a:rPr>
              <a:t>Why</a:t>
            </a:r>
            <a:r>
              <a:rPr lang="en-US" baseline="0" dirty="0">
                <a:latin typeface="Arial"/>
                <a:cs typeface="Arial"/>
              </a:rPr>
              <a:t> godless people live so long with so much money (Pss. 37, 73)</a:t>
            </a:r>
          </a:p>
          <a:p>
            <a:r>
              <a:rPr lang="en-US" baseline="0" dirty="0">
                <a:latin typeface="Arial"/>
                <a:cs typeface="Arial"/>
              </a:rPr>
              <a:t>Why hundreds of millions of mothers kill their own children in the womb which totally defies their maternal instincts</a:t>
            </a:r>
          </a:p>
          <a:p>
            <a:r>
              <a:rPr lang="en-US" baseline="0" dirty="0">
                <a:latin typeface="Arial"/>
                <a:cs typeface="Arial"/>
              </a:rPr>
              <a:t>Why the ones most calling for tolerance are the least tolerant</a:t>
            </a:r>
          </a:p>
          <a:p>
            <a:r>
              <a:rPr lang="en-US" dirty="0">
                <a:latin typeface="Arial"/>
                <a:cs typeface="Arial"/>
              </a:rPr>
              <a:t>Why God would cause his son to suffer so much on our behalf</a:t>
            </a:r>
          </a:p>
          <a:p>
            <a:r>
              <a:rPr lang="en-US" dirty="0">
                <a:latin typeface="Arial"/>
                <a:cs typeface="Arial"/>
              </a:rPr>
              <a:t>Why I would be the only boy</a:t>
            </a:r>
            <a:r>
              <a:rPr lang="en-US" baseline="0" dirty="0">
                <a:latin typeface="Arial"/>
                <a:cs typeface="Arial"/>
              </a:rPr>
              <a:t> from a broken home in my school growing up</a:t>
            </a:r>
          </a:p>
          <a:p>
            <a:r>
              <a:rPr lang="en-US" baseline="0" dirty="0">
                <a:latin typeface="Arial"/>
                <a:cs typeface="Arial"/>
              </a:rPr>
              <a:t>Why God allowed me to come to know him when so many others never do or do so later in life</a:t>
            </a:r>
          </a:p>
          <a:p>
            <a:r>
              <a:rPr lang="en-US" baseline="0" dirty="0">
                <a:latin typeface="Arial"/>
                <a:cs typeface="Arial"/>
              </a:rPr>
              <a:t>Why I have so many privileges to serve him throughout Asia in 35 countries when others never get to leave the USA</a:t>
            </a:r>
            <a:endParaRPr lang="en-US" dirty="0">
              <a:latin typeface="Arial"/>
              <a:cs typeface="Arial"/>
            </a:endParaRPr>
          </a:p>
          <a:p>
            <a:endParaRPr lang="en-US" dirty="0">
              <a:latin typeface="Arial"/>
              <a:cs typeface="Arial"/>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279</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84666" cy="276999"/>
          </a:xfrm>
          <a:solidFill>
            <a:srgbClr val="FFFFFF"/>
          </a:solidFill>
          <a:ln>
            <a:solidFill>
              <a:srgbClr val="000000"/>
            </a:solidFill>
          </a:ln>
        </p:spPr>
        <p:txBody>
          <a:bodyPr/>
          <a:lstStyle/>
          <a:p>
            <a:endParaRPr lang="en-US" dirty="0">
              <a:latin typeface="Arial"/>
              <a:cs typeface="Arial"/>
            </a:endParaRPr>
          </a:p>
          <a:p>
            <a:r>
              <a:rPr lang="en-SG" sz="1200" b="0" i="0" u="none" strike="noStrike" kern="1200" baseline="0">
                <a:solidFill>
                  <a:schemeClr val="tx1"/>
                </a:solidFill>
                <a:latin typeface="Arial"/>
                <a:ea typeface="ＭＳ Ｐゴシック" pitchFamily="-111" charset="-128"/>
                <a:cs typeface="Arial"/>
              </a:rPr>
              <a:t>NLT: “The Lord our God has secrets known to no one. We are not accountable for them, but we and our children are accountable forever for all that he has revealed to us, so that we may obey all the terms of these instructions."</a:t>
            </a:r>
          </a:p>
          <a:p>
            <a:r>
              <a:rPr lang="en-US" sz="1200" b="0" i="0" u="none" strike="noStrike" kern="1200" baseline="0">
                <a:solidFill>
                  <a:schemeClr val="tx1"/>
                </a:solidFill>
                <a:latin typeface="Arial"/>
                <a:ea typeface="ＭＳ Ｐゴシック" pitchFamily="-111" charset="-128"/>
                <a:cs typeface="Arial"/>
              </a:rPr>
              <a:t>THINGS REVEALED:</a:t>
            </a:r>
            <a:endParaRPr lang="en-US" baseline="0" dirty="0">
              <a:latin typeface="Arial"/>
              <a:cs typeface="Arial"/>
            </a:endParaRPr>
          </a:p>
          <a:p>
            <a:r>
              <a:rPr lang="en-US" baseline="0" dirty="0">
                <a:latin typeface="Arial"/>
                <a:cs typeface="Arial"/>
              </a:rPr>
              <a:t>God gave us a Bible of 1100 chapters that is so long that we never will learn it well in one lifetime</a:t>
            </a:r>
          </a:p>
          <a:p>
            <a:r>
              <a:rPr lang="en-US" baseline="0" dirty="0">
                <a:latin typeface="Arial"/>
                <a:cs typeface="Arial"/>
              </a:rPr>
              <a:t>We have everything in Scripture that we need to know for life and godliness (2 Pet 1:3 NLT: "</a:t>
            </a:r>
            <a:r>
              <a:rPr lang="en-SG" sz="1200" b="0" i="0" u="none" strike="noStrike" kern="1200" baseline="0">
                <a:solidFill>
                  <a:schemeClr val="tx1"/>
                </a:solidFill>
                <a:latin typeface="Times New Roman" pitchFamily="-112" charset="0"/>
                <a:ea typeface="ＭＳ Ｐゴシック" pitchFamily="-111" charset="-128"/>
                <a:cs typeface="ＭＳ Ｐゴシック" pitchFamily="-111" charset="-128"/>
              </a:rPr>
              <a:t>By his divine power, God has given us everything we need for living a godly life.")</a:t>
            </a:r>
          </a:p>
          <a:p>
            <a:r>
              <a:rPr lang="en-SG" sz="1200" b="0" i="0" u="none" strike="noStrike" kern="1200" baseline="0">
                <a:solidFill>
                  <a:schemeClr val="tx1"/>
                </a:solidFill>
                <a:latin typeface="Times New Roman" pitchFamily="-112" charset="0"/>
                <a:ea typeface="ＭＳ Ｐゴシック" pitchFamily="-111" charset="-128"/>
                <a:cs typeface="ＭＳ Ｐゴシック" pitchFamily="-111" charset="-128"/>
              </a:rPr>
              <a:t>This is why I have committed my life to help people understand what God has revealed in this precious Book!</a:t>
            </a:r>
          </a:p>
          <a:p>
            <a:endParaRPr lang="en-US" dirty="0">
              <a:latin typeface="Arial"/>
              <a:cs typeface="Arial"/>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280</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84666" cy="276999"/>
          </a:xfrm>
          <a:solidFill>
            <a:srgbClr val="FFFFFF"/>
          </a:solidFill>
          <a:ln>
            <a:solidFill>
              <a:srgbClr val="000000"/>
            </a:solidFill>
          </a:ln>
        </p:spPr>
        <p:txBody>
          <a:bodyPr/>
          <a:lstStyle/>
          <a:p>
            <a:endParaRPr lang="en-US" dirty="0">
              <a:latin typeface="Arial"/>
              <a:cs typeface="Arial"/>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281</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84666" cy="276999"/>
          </a:xfrm>
          <a:solidFill>
            <a:srgbClr val="FFFFFF"/>
          </a:solidFill>
          <a:ln>
            <a:solidFill>
              <a:srgbClr val="000000"/>
            </a:solidFill>
          </a:ln>
        </p:spPr>
        <p:txBody>
          <a:bodyPr/>
          <a:lstStyle/>
          <a:p>
            <a:endParaRPr lang="en-US" dirty="0">
              <a:latin typeface="Arial"/>
              <a:cs typeface="Arial"/>
            </a:endParaRPr>
          </a:p>
          <a:p>
            <a:r>
              <a:rPr lang="en-SG" sz="1200" b="0" i="0" u="none" strike="noStrike" kern="1200" baseline="0" dirty="0">
                <a:solidFill>
                  <a:schemeClr val="tx1"/>
                </a:solidFill>
                <a:latin typeface="Arial"/>
                <a:ea typeface="ＭＳ Ｐゴシック" pitchFamily="-111" charset="-128"/>
                <a:cs typeface="Arial"/>
              </a:rPr>
              <a:t>NLT: “The Lord our God has secrets known to no one. We are not accountable for them, but we and our children are accountable forever for all that he has revealed to us, so that we may obey all the terms of these instructions."</a:t>
            </a:r>
          </a:p>
          <a:p>
            <a:r>
              <a:rPr lang="en-US" sz="1200" b="0" i="0" u="none" strike="noStrike" kern="1200" baseline="0" dirty="0">
                <a:solidFill>
                  <a:schemeClr val="tx1"/>
                </a:solidFill>
                <a:latin typeface="Arial"/>
                <a:ea typeface="ＭＳ Ｐゴシック" pitchFamily="-111" charset="-128"/>
                <a:cs typeface="Arial"/>
              </a:rPr>
              <a:t>WHY REVEALED:</a:t>
            </a:r>
            <a:endParaRPr lang="en-US" baseline="0" dirty="0">
              <a:latin typeface="Arial"/>
              <a:cs typeface="Arial"/>
            </a:endParaRPr>
          </a:p>
          <a:p>
            <a:r>
              <a:rPr lang="en-US" baseline="0" dirty="0">
                <a:latin typeface="Arial"/>
                <a:cs typeface="Arial"/>
              </a:rPr>
              <a:t>God does not want us to be smarter sinners but trusting saints despite the fact that he will not reveal some secrets to us.</a:t>
            </a:r>
          </a:p>
          <a:p>
            <a:r>
              <a:rPr lang="en-US" sz="1200" b="0" i="0" u="none" strike="noStrike" kern="1200" baseline="0" dirty="0">
                <a:solidFill>
                  <a:schemeClr val="tx1"/>
                </a:solidFill>
                <a:latin typeface="Arial"/>
                <a:ea typeface="ＭＳ Ｐゴシック" pitchFamily="-111" charset="-128"/>
                <a:cs typeface="Arial"/>
              </a:rPr>
              <a:t>In the book of Job, God never did tell Job the reason for his suffering. He only expected Job to continue to trust and obey him.</a:t>
            </a:r>
            <a:endPar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endParaRPr>
          </a:p>
          <a:p>
            <a:endParaRPr lang="en-US" dirty="0">
              <a:latin typeface="Arial"/>
              <a:cs typeface="Arial"/>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8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80000"/>
                </a:lnSpc>
                <a:spcBef>
                  <a:spcPct val="0"/>
                </a:spcBef>
                <a:spcAft>
                  <a:spcPct val="0"/>
                </a:spcAft>
                <a:buClrTx/>
                <a:buSzTx/>
                <a:buFontTx/>
                <a:buNone/>
                <a:tabLst/>
                <a:defRPr/>
              </a:pPr>
              <a:t>282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a:p>
            <a:endParaRPr lang="en-US">
              <a:cs typeface="ＭＳ Ｐゴシック" charset="0"/>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3" name="Rectangle 7"/>
          <p:cNvSpPr>
            <a:spLocks noGrp="1" noChangeArrowheads="1"/>
          </p:cNvSpPr>
          <p:nvPr>
            <p:ph type="sldNum" sz="quarter" idx="5"/>
          </p:nvPr>
        </p:nvSpPr>
        <p:spPr>
          <a:xfrm>
            <a:off x="8875713" y="6581775"/>
            <a:ext cx="268287"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E2AA057-6615-EB43-9357-FE77ABA12D8C}" type="slidenum">
              <a:rPr lang="en-US" sz="1200">
                <a:solidFill>
                  <a:srgbClr val="000000"/>
                </a:solidFill>
                <a:latin typeface="Tahoma" charset="0"/>
              </a:rPr>
              <a:pPr eaLnBrk="1" hangingPunct="1"/>
              <a:t>285</a:t>
            </a:fld>
            <a:endParaRPr lang="en-US" sz="1200">
              <a:solidFill>
                <a:srgbClr val="000000"/>
              </a:solidFill>
              <a:latin typeface="Tahoma" charset="0"/>
            </a:endParaRPr>
          </a:p>
        </p:txBody>
      </p:sp>
      <p:sp>
        <p:nvSpPr>
          <p:cNvPr id="340994" name="Rectangle 2"/>
          <p:cNvSpPr>
            <a:spLocks noGrp="1" noRot="1" noChangeAspect="1" noChangeArrowheads="1" noTextEdit="1"/>
          </p:cNvSpPr>
          <p:nvPr>
            <p:ph type="sldImg"/>
          </p:nvPr>
        </p:nvSpPr>
        <p:spPr>
          <a:ln/>
        </p:spPr>
      </p:sp>
      <p:sp>
        <p:nvSpPr>
          <p:cNvPr id="340995" name="Rectangle 3"/>
          <p:cNvSpPr>
            <a:spLocks noGrp="1" noChangeArrowheads="1"/>
          </p:cNvSpPr>
          <p:nvPr>
            <p:ph type="body" idx="1"/>
          </p:nvPr>
        </p:nvSpPr>
        <p:spPr>
          <a:xfrm>
            <a:off x="1219200" y="3276600"/>
            <a:ext cx="18415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3" name="Rectangle 2"/>
          <p:cNvSpPr>
            <a:spLocks noGrp="1" noRot="1" noChangeAspect="1" noChangeArrowheads="1" noTextEdit="1"/>
          </p:cNvSpPr>
          <p:nvPr>
            <p:ph type="sldImg"/>
          </p:nvPr>
        </p:nvSpPr>
        <p:spPr>
          <a:xfrm>
            <a:off x="2863850" y="519113"/>
            <a:ext cx="3416300" cy="2562225"/>
          </a:xfrm>
          <a:ln/>
        </p:spPr>
      </p:sp>
      <p:sp>
        <p:nvSpPr>
          <p:cNvPr id="38914" name="Rectangle 3"/>
          <p:cNvSpPr>
            <a:spLocks noGrp="1" noChangeArrowheads="1"/>
          </p:cNvSpPr>
          <p:nvPr>
            <p:ph type="body" idx="1"/>
          </p:nvPr>
        </p:nvSpPr>
        <p:spPr>
          <a:xfrm>
            <a:off x="1219200" y="3276600"/>
            <a:ext cx="23648271" cy="997196"/>
          </a:xfrm>
          <a:noFill/>
        </p:spPr>
        <p:txBody>
          <a:bodyPr/>
          <a:lstStyle/>
          <a:p>
            <a:endParaRPr lang="en-US" b="0" dirty="0">
              <a:latin typeface="Arial"/>
              <a:cs typeface="Arial"/>
            </a:endParaRPr>
          </a:p>
          <a:p>
            <a:r>
              <a:rPr lang="en-US" b="0" dirty="0">
                <a:latin typeface="Arial"/>
                <a:cs typeface="Arial"/>
              </a:rPr>
              <a:t>Now study this plan of organization…the down-to-earth meaning of those three promises…the L-S-B on ABRAHAM</a:t>
            </a:r>
            <a:r>
              <a:rPr lang="fr-FR" altLang="ja-JP" b="0" dirty="0">
                <a:latin typeface="Arial"/>
                <a:cs typeface="Arial"/>
              </a:rPr>
              <a:t>'</a:t>
            </a:r>
            <a:r>
              <a:rPr lang="en-US" b="0" dirty="0">
                <a:latin typeface="Arial"/>
                <a:cs typeface="Arial"/>
              </a:rPr>
              <a:t>s folder… </a:t>
            </a:r>
          </a:p>
          <a:p>
            <a:r>
              <a:rPr lang="en-US" b="0" dirty="0">
                <a:latin typeface="Arial"/>
                <a:cs typeface="Arial"/>
              </a:rPr>
              <a:t>////	First…PROMISE #1: GENESIS 12:1...A LAND — real estate, a geographic inheritance that most Jewish people respect politically to this present day.</a:t>
            </a:r>
          </a:p>
          <a:p>
            <a:r>
              <a:rPr lang="en-US" b="0" dirty="0">
                <a:latin typeface="Arial"/>
                <a:cs typeface="Arial"/>
              </a:rPr>
              <a:t> ////	PROMISE #2: GENESIS 12:2...A SEED —  a long line of descendants...especially interesting because at the time the Promise is given, ABRAHAM and SARAH are approaching old age and yet they have never had children. </a:t>
            </a:r>
          </a:p>
          <a:p>
            <a:r>
              <a:rPr lang="en-US" b="0" dirty="0">
                <a:latin typeface="Arial"/>
                <a:cs typeface="Arial"/>
              </a:rPr>
              <a:t>////	The final PROMISE, Number 3: GENESIS 12:3...A BLESSING promised to Abraham personally and to his descendants. Furthermore, God promises that, through His blessing to ABRAHAM, </a:t>
            </a:r>
            <a:r>
              <a:rPr lang="en-US" b="0" i="1" u="sng" dirty="0">
                <a:latin typeface="Arial"/>
                <a:cs typeface="Arial"/>
              </a:rPr>
              <a:t>all the families of the earth will be blessed…NOT JUST ABRAHAM</a:t>
            </a:r>
            <a:r>
              <a:rPr lang="fr-FR" altLang="ja-JP" b="0" i="1" u="sng" dirty="0">
                <a:latin typeface="Arial"/>
                <a:cs typeface="Arial"/>
              </a:rPr>
              <a:t>'</a:t>
            </a:r>
            <a:r>
              <a:rPr lang="en-US" b="0" i="1" u="sng" dirty="0">
                <a:latin typeface="Arial"/>
                <a:cs typeface="Arial"/>
              </a:rPr>
              <a:t>S descendants!  </a:t>
            </a:r>
            <a:r>
              <a:rPr lang="en-US" b="0" dirty="0">
                <a:latin typeface="Arial"/>
                <a:cs typeface="Arial"/>
              </a:rPr>
              <a:t>Notice that wording! It</a:t>
            </a:r>
            <a:r>
              <a:rPr lang="fr-FR" altLang="ja-JP" b="0" dirty="0">
                <a:latin typeface="Arial"/>
                <a:cs typeface="Arial"/>
              </a:rPr>
              <a:t>'</a:t>
            </a:r>
            <a:r>
              <a:rPr lang="en-US" b="0" dirty="0">
                <a:latin typeface="Arial"/>
                <a:cs typeface="Arial"/>
              </a:rPr>
              <a:t>s important to an understanding of GRACE!</a:t>
            </a: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xfrm>
            <a:off x="8791320" y="6581002"/>
            <a:ext cx="352681"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D1010B3-56EC-854E-A534-FDF2DA223A91}" type="slidenum">
              <a:rPr lang="en-US" sz="1200">
                <a:solidFill>
                  <a:srgbClr val="000000"/>
                </a:solidFill>
                <a:latin typeface="Tahoma" charset="0"/>
              </a:rPr>
              <a:pPr eaLnBrk="1" hangingPunct="1"/>
              <a:t>287</a:t>
            </a:fld>
            <a:endParaRPr lang="en-US" sz="1200">
              <a:solidFill>
                <a:srgbClr val="000000"/>
              </a:solidFill>
              <a:latin typeface="Tahoma" charset="0"/>
            </a:endParaRPr>
          </a:p>
        </p:txBody>
      </p:sp>
      <p:sp>
        <p:nvSpPr>
          <p:cNvPr id="343042" name="Rectangle 2"/>
          <p:cNvSpPr>
            <a:spLocks noGrp="1" noRot="1" noChangeAspect="1" noChangeArrowheads="1" noTextEdit="1"/>
          </p:cNvSpPr>
          <p:nvPr>
            <p:ph type="sldImg"/>
          </p:nvPr>
        </p:nvSpPr>
        <p:spPr>
          <a:ln/>
        </p:spPr>
      </p:sp>
      <p:sp>
        <p:nvSpPr>
          <p:cNvPr id="343043" name="Rectangle 3"/>
          <p:cNvSpPr>
            <a:spLocks noGrp="1" noChangeArrowheads="1"/>
          </p:cNvSpPr>
          <p:nvPr>
            <p:ph type="body" idx="1"/>
          </p:nvPr>
        </p:nvSpPr>
        <p:spPr>
          <a:xfrm>
            <a:off x="1219201" y="3276601"/>
            <a:ext cx="184151"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dirty="0">
                <a:latin typeface="Arial" charset="0"/>
                <a:ea typeface="ＭＳ Ｐゴシック" charset="0"/>
                <a:cs typeface="ＭＳ Ｐゴシック" charset="0"/>
              </a:rPr>
              <a:t>Chapter 30 says that Israel will be dispersed but then Israel will return to the L</a:t>
            </a:r>
            <a:r>
              <a:rPr lang="en-US" sz="1100" dirty="0">
                <a:latin typeface="Arial" charset="0"/>
                <a:ea typeface="ＭＳ Ｐゴシック" charset="0"/>
                <a:cs typeface="ＭＳ Ｐゴシック" charset="0"/>
              </a:rPr>
              <a:t>ORD</a:t>
            </a:r>
            <a:r>
              <a:rPr lang="en-US" dirty="0">
                <a:latin typeface="Arial" charset="0"/>
                <a:ea typeface="ＭＳ Ｐゴシック" charset="0"/>
                <a:cs typeface="ＭＳ Ｐゴシック" charset="0"/>
              </a:rPr>
              <a:t>, so he</a:t>
            </a:r>
            <a:r>
              <a:rPr lang="en-US" baseline="0" dirty="0">
                <a:latin typeface="Arial" charset="0"/>
                <a:ea typeface="ＭＳ Ｐゴシック" charset="0"/>
                <a:cs typeface="ＭＳ Ｐゴシック" charset="0"/>
              </a:rPr>
              <a:t> will restore them from the nations and bring them back to the Land.</a:t>
            </a:r>
          </a:p>
          <a:p>
            <a:r>
              <a:rPr lang="en-US" b="0" dirty="0">
                <a:latin typeface="Arial" panose="020B0604020202020204" pitchFamily="34" charset="0"/>
                <a:ea typeface="ＭＳ Ｐゴシック" charset="0"/>
                <a:cs typeface="Arial" panose="020B0604020202020204" pitchFamily="34" charset="0"/>
              </a:rPr>
              <a:t>_________</a:t>
            </a:r>
          </a:p>
          <a:p>
            <a:r>
              <a:rPr lang="en-US" b="0" dirty="0">
                <a:latin typeface="Arial" panose="020B0604020202020204" pitchFamily="34" charset="0"/>
                <a:ea typeface="ＭＳ Ｐゴシック" charset="0"/>
                <a:cs typeface="Arial" panose="020B0604020202020204" pitchFamily="34" charset="0"/>
              </a:rPr>
              <a:t>Common-164</a:t>
            </a:r>
          </a:p>
          <a:p>
            <a:r>
              <a:rPr lang="en-US" b="0" dirty="0">
                <a:latin typeface="Times" charset="0"/>
              </a:rPr>
              <a:t>OS-05-Deuteronomy-278</a:t>
            </a:r>
          </a:p>
          <a:p>
            <a:pPr eaLnBrk="1" hangingPunct="1"/>
            <a:endParaRPr lang="en-US" dirty="0">
              <a:latin typeface="Arial" charset="0"/>
              <a:ea typeface="ＭＳ Ｐゴシック" charset="0"/>
              <a:cs typeface="ＭＳ Ｐゴシック"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138500" cy="36933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800" dirty="0">
                <a:effectLst/>
                <a:latin typeface="Arial" panose="020B0604020202020204" pitchFamily="34" charset="0"/>
                <a:ea typeface="Times New Roman" panose="02020603050405020304" pitchFamily="18" charset="0"/>
              </a:rPr>
              <a:t>Live as if he will fulfill his promises to you.</a:t>
            </a:r>
            <a:r>
              <a:rPr lang="en-US" dirty="0">
                <a:effectLst/>
              </a:rPr>
              <a:t> </a:t>
            </a:r>
            <a:endParaRPr lang="en-US" dirty="0"/>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Rectangle 2"/>
          <p:cNvSpPr>
            <a:spLocks noGrp="1" noRot="1" noChangeAspect="1" noChangeArrowheads="1" noTextEdit="1"/>
          </p:cNvSpPr>
          <p:nvPr>
            <p:ph type="sldImg"/>
          </p:nvPr>
        </p:nvSpPr>
        <p:spPr>
          <a:xfrm>
            <a:off x="1534585" y="519113"/>
            <a:ext cx="6074833" cy="2562225"/>
          </a:xfrm>
          <a:ln/>
        </p:spPr>
      </p:sp>
      <p:sp>
        <p:nvSpPr>
          <p:cNvPr id="62466" name="Rectangle 3"/>
          <p:cNvSpPr>
            <a:spLocks noGrp="1" noChangeArrowheads="1"/>
          </p:cNvSpPr>
          <p:nvPr>
            <p:ph type="body" idx="1"/>
          </p:nvPr>
        </p:nvSpPr>
        <p:spPr>
          <a:xfrm>
            <a:off x="1219200" y="3276600"/>
            <a:ext cx="12870405" cy="195745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0">
              <a:latin typeface="Arial"/>
              <a:ea typeface="ＭＳ Ｐゴシック" charset="0"/>
              <a:cs typeface="Arial"/>
            </a:endParaRPr>
          </a:p>
          <a:p>
            <a:r>
              <a:rPr lang="en-US" b="0">
                <a:latin typeface="Arial"/>
                <a:ea typeface="ＭＳ Ｐゴシック" charset="0"/>
                <a:cs typeface="Arial"/>
              </a:rPr>
              <a:t>Verses 5 and 6 are the very heart of that Land Covenant from Deuteronomy 30:</a:t>
            </a:r>
          </a:p>
          <a:p>
            <a:endParaRPr lang="en-US" b="0">
              <a:latin typeface="Arial"/>
              <a:ea typeface="ＭＳ Ｐゴシック" charset="0"/>
              <a:cs typeface="Arial"/>
            </a:endParaRPr>
          </a:p>
          <a:p>
            <a:r>
              <a:rPr lang="en-US" b="0">
                <a:latin typeface="Arial"/>
                <a:ea typeface="ＭＳ Ｐゴシック" charset="0"/>
                <a:cs typeface="Arial"/>
              </a:rPr>
              <a:t>5 "He will bring you to </a:t>
            </a:r>
          </a:p>
          <a:p>
            <a:r>
              <a:rPr lang="en-US" b="0">
                <a:latin typeface="Arial"/>
                <a:ea typeface="ＭＳ Ｐゴシック" charset="0"/>
                <a:cs typeface="Arial"/>
              </a:rPr>
              <a:t>////</a:t>
            </a:r>
            <a:r>
              <a:rPr lang="en-US" b="0" baseline="0">
                <a:latin typeface="Arial"/>
                <a:ea typeface="ＭＳ Ｐゴシック" charset="0"/>
                <a:cs typeface="Arial"/>
              </a:rPr>
              <a:t>  </a:t>
            </a:r>
            <a:r>
              <a:rPr lang="en-US" b="0">
                <a:latin typeface="Arial"/>
                <a:ea typeface="ＭＳ Ｐゴシック" charset="0"/>
                <a:cs typeface="Arial"/>
              </a:rPr>
              <a:t>the land that belonged to your fathers, and you will take possession of it.  He will make you more prosperous and numerous than your fathers.</a:t>
            </a:r>
          </a:p>
          <a:p>
            <a:r>
              <a:rPr lang="en-US" b="0">
                <a:latin typeface="Arial"/>
                <a:ea typeface="ＭＳ Ｐゴシック" charset="0"/>
                <a:cs typeface="Arial"/>
              </a:rPr>
              <a:t> ////</a:t>
            </a:r>
            <a:r>
              <a:rPr lang="en-US" b="0" baseline="0">
                <a:latin typeface="Arial"/>
                <a:ea typeface="ＭＳ Ｐゴシック" charset="0"/>
                <a:cs typeface="Arial"/>
              </a:rPr>
              <a:t>  </a:t>
            </a:r>
            <a:r>
              <a:rPr lang="en-US" b="0">
                <a:latin typeface="Arial"/>
                <a:ea typeface="ＭＳ Ｐゴシック" charset="0"/>
                <a:cs typeface="Arial"/>
              </a:rPr>
              <a:t>6 The Lord your God will circumcise your hearts and the hearts of your descendants so that you may love him with all your heart and with all your soul and live.</a:t>
            </a:r>
            <a:r>
              <a:rPr lang="en-US" altLang="ja-JP" b="0">
                <a:latin typeface="Arial"/>
                <a:ea typeface="ＭＳ Ｐゴシック" charset="0"/>
                <a:cs typeface="Arial"/>
              </a:rPr>
              <a:t>"</a:t>
            </a:r>
            <a:endParaRPr lang="en-US" b="0">
              <a:latin typeface="Arial"/>
              <a:ea typeface="ＭＳ Ｐゴシック" charset="0"/>
              <a:cs typeface="Arial"/>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Mosaic Covenant is not listed here as it does not have any of these five characteristics.</a:t>
            </a:r>
          </a:p>
          <a:p>
            <a:r>
              <a:rPr lang="en-US" dirty="0"/>
              <a:t>__________</a:t>
            </a:r>
          </a:p>
          <a:p>
            <a:r>
              <a:rPr lang="en-US" dirty="0"/>
              <a:t>Common-286</a:t>
            </a:r>
          </a:p>
          <a:p>
            <a:r>
              <a:rPr lang="en-US" dirty="0"/>
              <a:t>OS-05-Deuteronomy-281</a:t>
            </a:r>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290</a:t>
            </a:fld>
            <a:endParaRPr lang="en-US"/>
          </a:p>
        </p:txBody>
      </p:sp>
    </p:spTree>
    <p:extLst>
      <p:ext uri="{BB962C8B-B14F-4D97-AF65-F5344CB8AC3E}">
        <p14:creationId xmlns:p14="http://schemas.microsoft.com/office/powerpoint/2010/main" val="1115858831"/>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Each of the latter three covenants builds upon the Abrahamic covenant.</a:t>
            </a:r>
          </a:p>
          <a:p>
            <a:r>
              <a:rPr lang="en-US" dirty="0"/>
              <a:t>__________</a:t>
            </a:r>
          </a:p>
          <a:p>
            <a:r>
              <a:rPr lang="en-US" dirty="0"/>
              <a:t>Common-288</a:t>
            </a:r>
          </a:p>
          <a:p>
            <a:r>
              <a:rPr lang="en-US" dirty="0"/>
              <a:t>OS-05-Deuteronomy-282</a:t>
            </a:r>
          </a:p>
          <a:p>
            <a:endParaRPr lang="en-US" dirty="0"/>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291</a:t>
            </a:fld>
            <a:endParaRPr lang="en-US"/>
          </a:p>
        </p:txBody>
      </p:sp>
    </p:spTree>
    <p:extLst>
      <p:ext uri="{BB962C8B-B14F-4D97-AF65-F5344CB8AC3E}">
        <p14:creationId xmlns:p14="http://schemas.microsoft.com/office/powerpoint/2010/main" val="709584747"/>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Each of the latter three covenants builds upon the Abrahamic covenant.</a:t>
            </a:r>
          </a:p>
          <a:p>
            <a:r>
              <a:rPr lang="en-US" dirty="0"/>
              <a:t>__________</a:t>
            </a:r>
          </a:p>
          <a:p>
            <a:r>
              <a:rPr lang="en-US" dirty="0"/>
              <a:t>Common-289</a:t>
            </a:r>
          </a:p>
          <a:p>
            <a:r>
              <a:rPr lang="en-US"/>
              <a:t>OS-05-Deuteronomy-283</a:t>
            </a:r>
            <a:endParaRPr lang="en-US" dirty="0"/>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292</a:t>
            </a:fld>
            <a:endParaRPr lang="en-US"/>
          </a:p>
        </p:txBody>
      </p:sp>
    </p:spTree>
    <p:extLst>
      <p:ext uri="{BB962C8B-B14F-4D97-AF65-F5344CB8AC3E}">
        <p14:creationId xmlns:p14="http://schemas.microsoft.com/office/powerpoint/2010/main" val="4058081109"/>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fld id="{CD65513B-9E42-FC43-A579-BAF2DFE3FBB3}" type="slidenum">
              <a:rPr kumimoji="0" lang="en-US" sz="1200" b="0" i="0" u="none" strike="noStrike" kern="1200" cap="none" spc="0" normalizeH="0" baseline="0" noProof="0">
                <a:ln>
                  <a:noFill/>
                </a:ln>
                <a:solidFill>
                  <a:srgbClr val="000000"/>
                </a:solidFill>
                <a:effectLst/>
                <a:uLnTx/>
                <a:uFillTx/>
                <a:latin typeface="Comic Sans MS" charset="0"/>
                <a:ea typeface="ＭＳ Ｐゴシック" charset="0"/>
              </a:rPr>
              <a:pPr marL="0" marR="0" lvl="0" indent="0" algn="l" defTabSz="914400" rtl="0" eaLnBrk="0" fontAlgn="base" latinLnBrk="0" hangingPunct="0">
                <a:lnSpc>
                  <a:spcPct val="100000"/>
                </a:lnSpc>
                <a:spcBef>
                  <a:spcPct val="0"/>
                </a:spcBef>
                <a:spcAft>
                  <a:spcPct val="0"/>
                </a:spcAft>
                <a:buClrTx/>
                <a:buSzTx/>
                <a:buFontTx/>
                <a:buNone/>
                <a:tabLst/>
                <a:defRPr/>
              </a:pPr>
              <a:t>293</a:t>
            </a:fld>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5122" name="Rectangle 2"/>
          <p:cNvSpPr>
            <a:spLocks noGrp="1" noRot="1" noChangeAspect="1" noChangeArrowheads="1"/>
          </p:cNvSpPr>
          <p:nvPr>
            <p:ph type="sldImg"/>
          </p:nvPr>
        </p:nvSpPr>
        <p:spPr>
          <a:xfrm>
            <a:off x="1150938" y="692150"/>
            <a:ext cx="4556125" cy="3416300"/>
          </a:xfrm>
          <a:solidFill>
            <a:srgbClr val="FFFFFF"/>
          </a:solidFill>
          <a:ln/>
        </p:spPr>
      </p:sp>
      <p:sp>
        <p:nvSpPr>
          <p:cNvPr id="5123" name="Rectangle 3"/>
          <p:cNvSpPr>
            <a:spLocks noGrp="1" noChangeArrowheads="1"/>
          </p:cNvSpPr>
          <p:nvPr>
            <p:ph type="body" idx="1"/>
          </p:nvPr>
        </p:nvSpPr>
        <p:spPr>
          <a:solidFill>
            <a:srgbClr val="FFFFFF"/>
          </a:solidFill>
          <a:ln>
            <a:solidFill>
              <a:srgbClr val="000000"/>
            </a:solidFill>
          </a:ln>
        </p:spPr>
        <p:txBody>
          <a:bodyPr/>
          <a:lstStyle/>
          <a:p>
            <a:r>
              <a:rPr lang="en-US" b="0" dirty="0">
                <a:latin typeface="Arial" panose="020B0604020202020204" pitchFamily="34" charset="0"/>
                <a:ea typeface="ＭＳ Ｐゴシック" charset="0"/>
                <a:cs typeface="Arial" panose="020B0604020202020204" pitchFamily="34" charset="0"/>
              </a:rPr>
              <a:t>All agree that a partial fulfillment of the covenant to Abraham exists now to the Church in the indwelling Holy Spirit and forgiveness of sins (Jer 31:31-34)—and the ultimate fulfillment will be in the eternal state.</a:t>
            </a:r>
          </a:p>
          <a:p>
            <a:r>
              <a:rPr lang="en-US" b="0" dirty="0">
                <a:latin typeface="Arial" panose="020B0604020202020204" pitchFamily="34" charset="0"/>
                <a:ea typeface="ＭＳ Ｐゴシック" charset="0"/>
                <a:cs typeface="Arial" panose="020B0604020202020204" pitchFamily="34" charset="0"/>
              </a:rPr>
              <a:t>The main area of disagreement relates to the time period from now to eternity. Will there be a literal land, throne, and worldwide blessing to national (ethnic) Israel before the eternal kingdom? This chart shows verses giving a resounding YES to that question in a present partial fulfillment and a future full fulfillment in the normal sense of language in the verses cited. But the messianic kingdom will be in two stages—first in a millennial fulfillment to last 1000 years, but then, after that, the eternal stage in the new Jerusalem after the destruction of our present heavens and earth (Rev 21–22). What an amazing future remains for those who trust Jesus!</a:t>
            </a:r>
          </a:p>
          <a:p>
            <a:r>
              <a:rPr lang="en-US" b="0" dirty="0">
                <a:latin typeface="Arial" panose="020B0604020202020204" pitchFamily="34" charset="0"/>
                <a:ea typeface="ＭＳ Ｐゴシック" charset="0"/>
                <a:cs typeface="Arial" panose="020B0604020202020204" pitchFamily="34" charset="0"/>
              </a:rPr>
              <a:t>____________</a:t>
            </a:r>
          </a:p>
          <a:p>
            <a:pPr eaLnBrk="1" hangingPunct="1"/>
            <a:endParaRPr lang="en-US" b="0" dirty="0">
              <a:latin typeface="Arial" panose="020B0604020202020204" pitchFamily="34" charset="0"/>
              <a:ea typeface="ＭＳ Ｐゴシック" charset="0"/>
              <a:cs typeface="Arial" panose="020B0604020202020204" pitchFamily="34" charset="0"/>
            </a:endParaRPr>
          </a:p>
          <a:p>
            <a:pPr eaLnBrk="1" hangingPunct="1"/>
            <a:r>
              <a:rPr lang="en-US" altLang="zh-CN" b="0" dirty="0">
                <a:latin typeface="Arial" charset="0"/>
                <a:ea typeface="SimSun" charset="0"/>
                <a:cs typeface="SimSun" charset="0"/>
              </a:rPr>
              <a:t>Common English-51</a:t>
            </a:r>
          </a:p>
          <a:p>
            <a:pPr eaLnBrk="1" hangingPunct="1"/>
            <a:r>
              <a:rPr lang="en-US" altLang="zh-CN" b="0" dirty="0">
                <a:latin typeface="Arial" charset="0"/>
                <a:ea typeface="SimSun" charset="0"/>
                <a:cs typeface="SimSun" charset="0"/>
              </a:rPr>
              <a:t>CH-02-Nature-103-p34a</a:t>
            </a:r>
          </a:p>
          <a:p>
            <a:pPr eaLnBrk="1" hangingPunct="1"/>
            <a:r>
              <a:rPr lang="en-US" altLang="zh-CN" b="0" dirty="0">
                <a:latin typeface="Arial" charset="0"/>
                <a:ea typeface="SimSun" charset="0"/>
                <a:cs typeface="SimSun" charset="0"/>
              </a:rPr>
              <a:t>OC-10-Chronology-42</a:t>
            </a:r>
          </a:p>
          <a:p>
            <a:pPr eaLnBrk="1" hangingPunct="1"/>
            <a:r>
              <a:rPr lang="en-US" altLang="zh-CN" b="0" dirty="0">
                <a:latin typeface="Arial" charset="0"/>
                <a:ea typeface="SimSun" charset="0"/>
                <a:cs typeface="SimSun" charset="0"/>
              </a:rPr>
              <a:t>OS-00-Intro &amp; Biblical Theology-25 &amp; 90</a:t>
            </a:r>
          </a:p>
          <a:p>
            <a:pPr eaLnBrk="1" hangingPunct="1"/>
            <a:r>
              <a:rPr lang="en-US" altLang="zh-CN" b="0" dirty="0">
                <a:latin typeface="Arial" charset="0"/>
                <a:ea typeface="SimSun" charset="0"/>
                <a:cs typeface="SimSun" charset="0"/>
              </a:rPr>
              <a:t>OS-02-Exodus-267-p22</a:t>
            </a:r>
          </a:p>
          <a:p>
            <a:pPr eaLnBrk="1" hangingPunct="1"/>
            <a:r>
              <a:rPr lang="en-US" altLang="zh-CN" b="0" dirty="0">
                <a:latin typeface="Arial" charset="0"/>
                <a:ea typeface="SimSun" charset="0"/>
                <a:cs typeface="SimSun" charset="0"/>
              </a:rPr>
              <a:t>OS-05-Deut-279, 300</a:t>
            </a:r>
          </a:p>
          <a:p>
            <a:pPr eaLnBrk="1" hangingPunct="1"/>
            <a:r>
              <a:rPr lang="en-US" altLang="zh-CN" b="0" dirty="0">
                <a:latin typeface="Arial" charset="0"/>
                <a:ea typeface="SimSun" charset="0"/>
                <a:cs typeface="SimSun" charset="0"/>
              </a:rPr>
              <a:t>OS-10-2Sam-96-p22</a:t>
            </a:r>
          </a:p>
          <a:p>
            <a:pPr eaLnBrk="1" hangingPunct="1"/>
            <a:r>
              <a:rPr lang="en-US" b="0" dirty="0">
                <a:latin typeface="Times New Roman" charset="0"/>
                <a:ea typeface="ＭＳ Ｐゴシック" charset="0"/>
                <a:cs typeface="ＭＳ Ｐゴシック" charset="0"/>
              </a:rPr>
              <a:t>OS-12-Kings &amp; Prophets Charts-25</a:t>
            </a:r>
            <a:endParaRPr lang="en-US" altLang="zh-CN" b="0" dirty="0">
              <a:latin typeface="Arial" charset="0"/>
              <a:ea typeface="SimSun" charset="0"/>
              <a:cs typeface="SimSun" charset="0"/>
            </a:endParaRPr>
          </a:p>
          <a:p>
            <a:pPr eaLnBrk="1" hangingPunct="1"/>
            <a:r>
              <a:rPr lang="en-US" altLang="zh-CN" b="0" dirty="0">
                <a:latin typeface="Arial" charset="0"/>
                <a:ea typeface="SimSun" charset="0"/>
                <a:cs typeface="SimSun" charset="0"/>
              </a:rPr>
              <a:t>OS-13-1 Chron-46</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OS-24-Jeremiah-174-p337</a:t>
            </a:r>
          </a:p>
          <a:p>
            <a:pPr eaLnBrk="1" hangingPunct="1"/>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OS-28-Hosea-49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OS-31-Obadiah-164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05-Acts1-2-slide 45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NS-09-Gal-143-p9g</a:t>
            </a:r>
          </a:p>
          <a:p>
            <a:pPr eaLnBrk="1" hangingPunct="1"/>
            <a:r>
              <a:rPr lang="en-US" altLang="zh-CN" b="0" dirty="0">
                <a:latin typeface="Arial" charset="0"/>
                <a:ea typeface="SimSun" charset="0"/>
                <a:cs typeface="SimSun" charset="0"/>
              </a:rPr>
              <a:t>NS-19-Hebrews-342-p9g</a:t>
            </a:r>
          </a:p>
          <a:p>
            <a:pPr eaLnBrk="1" hangingPunct="1"/>
            <a:r>
              <a:rPr lang="en-US" altLang="zh-CN" b="0" dirty="0">
                <a:latin typeface="Arial" charset="0"/>
                <a:ea typeface="SimSun" charset="0"/>
                <a:cs typeface="SimSun" charset="0"/>
              </a:rPr>
              <a:t>SA-08-Mosaic Law-19-p38a</a:t>
            </a:r>
            <a:endParaRPr lang="zh-CN" altLang="en-US" b="0" dirty="0">
              <a:latin typeface="Arial" charset="0"/>
              <a:ea typeface="SimSun" charset="0"/>
              <a:cs typeface="SimSun" charset="0"/>
            </a:endParaRPr>
          </a:p>
          <a:p>
            <a:pPr eaLnBrk="1" hangingPunct="1"/>
            <a:endParaRPr lang="zh-CN" altLang="en-US" b="0" dirty="0">
              <a:latin typeface="Arial" charset="0"/>
              <a:ea typeface="SimSun" charset="0"/>
              <a:cs typeface="SimSun" charset="0"/>
            </a:endParaRPr>
          </a:p>
        </p:txBody>
      </p:sp>
    </p:spTree>
    <p:extLst>
      <p:ext uri="{BB962C8B-B14F-4D97-AF65-F5344CB8AC3E}">
        <p14:creationId xmlns:p14="http://schemas.microsoft.com/office/powerpoint/2010/main" val="1646823068"/>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D0EBA43-3F6F-DF4D-9D8B-94AC00C318E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294</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r>
              <a:rPr lang="en-US" altLang="zh-CN" dirty="0">
                <a:latin typeface="Arial"/>
                <a:ea typeface="ＭＳ Ｐゴシック" charset="0"/>
                <a:cs typeface="Arial"/>
              </a:rPr>
              <a:t>God’s promised land stretched northward</a:t>
            </a:r>
            <a:r>
              <a:rPr lang="en-US" altLang="zh-CN" baseline="0" dirty="0">
                <a:latin typeface="Arial"/>
                <a:ea typeface="ＭＳ Ｐゴシック" charset="0"/>
                <a:cs typeface="Arial"/>
              </a:rPr>
              <a:t> </a:t>
            </a:r>
            <a:r>
              <a:rPr lang="en-US" altLang="zh-CN" dirty="0">
                <a:latin typeface="Arial"/>
                <a:ea typeface="ＭＳ Ｐゴシック" charset="0"/>
                <a:cs typeface="Arial"/>
              </a:rPr>
              <a:t>from the small wadi of Egypt south in the Sinai to the large Euphrates</a:t>
            </a:r>
            <a:r>
              <a:rPr lang="en-US" altLang="zh-CN" baseline="0" dirty="0">
                <a:latin typeface="Arial"/>
                <a:ea typeface="ＭＳ Ｐゴシック" charset="0"/>
                <a:cs typeface="Arial"/>
              </a:rPr>
              <a:t> River in the far north—a HUGE piece of real estate! When today’s boundaries are placed over this land we can see the struggle modern Israel has to claim land from Egypt, Lebanon, Syria and possibly even Jordan on the other side of the Jordan River. </a:t>
            </a:r>
            <a:endParaRPr lang="zh-CN" altLang="en-US" dirty="0">
              <a:latin typeface="Arial"/>
              <a:ea typeface="ＭＳ Ｐゴシック" charset="0"/>
              <a:cs typeface="Arial"/>
            </a:endParaRPr>
          </a:p>
        </p:txBody>
      </p:sp>
    </p:spTree>
    <p:extLst>
      <p:ext uri="{BB962C8B-B14F-4D97-AF65-F5344CB8AC3E}">
        <p14:creationId xmlns:p14="http://schemas.microsoft.com/office/powerpoint/2010/main" val="3947046865"/>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D0EBA43-3F6F-DF4D-9D8B-94AC00C318E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295</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r>
              <a:rPr lang="en-US" altLang="zh-CN" dirty="0">
                <a:latin typeface="Arial"/>
                <a:ea typeface="ＭＳ Ｐゴシック" charset="0"/>
                <a:cs typeface="Arial"/>
              </a:rPr>
              <a:t>God’s promised land stretched northward</a:t>
            </a:r>
            <a:r>
              <a:rPr lang="en-US" altLang="zh-CN" baseline="0" dirty="0">
                <a:latin typeface="Arial"/>
                <a:ea typeface="ＭＳ Ｐゴシック" charset="0"/>
                <a:cs typeface="Arial"/>
              </a:rPr>
              <a:t> </a:t>
            </a:r>
            <a:r>
              <a:rPr lang="en-US" altLang="zh-CN" dirty="0">
                <a:latin typeface="Arial"/>
                <a:ea typeface="ＭＳ Ｐゴシック" charset="0"/>
                <a:cs typeface="Arial"/>
              </a:rPr>
              <a:t>from the small wadi of Egypt south in the Sinai to the large Euphrates</a:t>
            </a:r>
            <a:r>
              <a:rPr lang="en-US" altLang="zh-CN" baseline="0" dirty="0">
                <a:latin typeface="Arial"/>
                <a:ea typeface="ＭＳ Ｐゴシック" charset="0"/>
                <a:cs typeface="Arial"/>
              </a:rPr>
              <a:t> River in the far north—a HUGE piece of real estate! When today’s boundaries are placed over this land we can see the struggle modern Israel has to claim land from Egypt, Lebanon, Syria and possibly even Jordan on the other side of the Jordan River. </a:t>
            </a:r>
            <a:endParaRPr lang="zh-CN" altLang="en-US" dirty="0">
              <a:latin typeface="Arial"/>
              <a:ea typeface="ＭＳ Ｐゴシック" charset="0"/>
              <a:cs typeface="Arial"/>
            </a:endParaRPr>
          </a:p>
        </p:txBody>
      </p:sp>
    </p:spTree>
    <p:extLst>
      <p:ext uri="{BB962C8B-B14F-4D97-AF65-F5344CB8AC3E}">
        <p14:creationId xmlns:p14="http://schemas.microsoft.com/office/powerpoint/2010/main" val="1037540334"/>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320681875"/>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579701256"/>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97282"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dirty="0">
                <a:latin typeface="Calibri" charset="0"/>
                <a:ea typeface="ＭＳ Ｐゴシック" charset="0"/>
                <a:cs typeface="ＭＳ Ｐゴシック" charset="0"/>
              </a:rPr>
              <a:t>A pastor once announced to his congregation, • </a:t>
            </a:r>
            <a:r>
              <a:rPr lang="mr-IN"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Next week I will speak on the topic of </a:t>
            </a:r>
            <a:r>
              <a:rPr lang="mr-IN"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How to Get Rid of the Jews.</a:t>
            </a:r>
            <a:r>
              <a:rPr lang="mr-IN"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  The news spread throughout the small town to the extent that on the next Sunday, after the doors had closed and just before a packed service began, the doors opened again and into the church walked the city</a:t>
            </a:r>
            <a:r>
              <a:rPr lang="mr-IN"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s chief rabbi, followed by two of his lawyers!  They walked down the center aisle all the way to the front, then took seats in the very front row.</a:t>
            </a:r>
          </a:p>
          <a:p>
            <a:endParaRPr lang="en-US" dirty="0">
              <a:latin typeface="Calibri" charset="0"/>
              <a:ea typeface="ＭＳ Ｐゴシック" charset="0"/>
              <a:cs typeface="ＭＳ Ｐゴシック" charset="0"/>
            </a:endParaRPr>
          </a:p>
          <a:p>
            <a:r>
              <a:rPr lang="en-US" dirty="0">
                <a:latin typeface="Calibri" charset="0"/>
                <a:ea typeface="ＭＳ Ｐゴシック" charset="0"/>
                <a:cs typeface="ＭＳ Ｐゴシック" charset="0"/>
              </a:rPr>
              <a:t>The service continued with songs, prayers, offering and finally the pastor stood at the pulpit.  </a:t>
            </a:r>
            <a:r>
              <a:rPr lang="mr-IN"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I am thrilled to see so many at church today, including our distinguished rabbi and his friends.  My topic today is </a:t>
            </a:r>
            <a:r>
              <a:rPr lang="mr-IN"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How to Get Rid of the Jews.</a:t>
            </a:r>
            <a:r>
              <a:rPr lang="mr-IN"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  The text is from Jeremiah, chapter 31.  Please turn in your Bibles to Jeremiah 31, verse 35.</a:t>
            </a:r>
            <a:r>
              <a:rPr lang="mr-IN"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  [Animate slide and read vv. 35-37]</a:t>
            </a:r>
          </a:p>
          <a:p>
            <a:endParaRPr lang="en-US" dirty="0">
              <a:latin typeface="Calibri" charset="0"/>
              <a:ea typeface="ＭＳ Ｐゴシック" charset="0"/>
              <a:cs typeface="ＭＳ Ｐゴシック" charset="0"/>
            </a:endParaRPr>
          </a:p>
          <a:p>
            <a:r>
              <a:rPr lang="en-US" dirty="0">
                <a:latin typeface="Calibri" charset="0"/>
                <a:ea typeface="ＭＳ Ｐゴシック" charset="0"/>
                <a:cs typeface="ＭＳ Ｐゴシック" charset="0"/>
              </a:rPr>
              <a:t>At this point, the rabbi smiled, the pastor winked, the congregation sighed in relief, and the lawyers realized that their job was over.</a:t>
            </a:r>
          </a:p>
          <a:p>
            <a:endParaRPr lang="en-US" dirty="0">
              <a:latin typeface="Calibri" charset="0"/>
              <a:ea typeface="ＭＳ Ｐゴシック" charset="0"/>
              <a:cs typeface="ＭＳ Ｐゴシック" charset="0"/>
            </a:endParaRPr>
          </a:p>
          <a:p>
            <a:r>
              <a:rPr lang="en-US" dirty="0">
                <a:latin typeface="Calibri" charset="0"/>
                <a:ea typeface="ＭＳ Ｐゴシック" charset="0"/>
                <a:cs typeface="ＭＳ Ｐゴシック" charset="0"/>
              </a:rPr>
              <a:t>God was clear to Jeremiah that his covenant with the Jews is an eternal covenant, not dependent on them.  He promised a New Covenant that assures that at some future point the nation will again trust in him by believing in Messiah, after which God will forgive their sins.</a:t>
            </a:r>
          </a:p>
        </p:txBody>
      </p:sp>
      <p:sp>
        <p:nvSpPr>
          <p:cNvPr id="97283"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44AAB87-998C-5145-BCA5-E789BCC71F81}"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298</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extLst>
      <p:ext uri="{BB962C8B-B14F-4D97-AF65-F5344CB8AC3E}">
        <p14:creationId xmlns:p14="http://schemas.microsoft.com/office/powerpoint/2010/main" val="265367069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1"/>
            <a:ext cx="4212387" cy="1009507"/>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a:ea typeface="ＭＳ Ｐゴシック" pitchFamily="-111" charset="-128"/>
                <a:cs typeface="Arial"/>
              </a:rPr>
              <a:t>Focus your past, present, and future on love for Christ and obedience (restated).</a:t>
            </a:r>
            <a:r>
              <a:rPr lang="en-SG" dirty="0">
                <a:effectLst/>
                <a:latin typeface="Arial"/>
                <a:cs typeface="Arial"/>
              </a:rPr>
              <a:t> </a:t>
            </a:r>
          </a:p>
          <a:p>
            <a:r>
              <a:rPr lang="en-US" sz="1200" kern="1200" dirty="0">
                <a:solidFill>
                  <a:schemeClr val="tx1"/>
                </a:solidFill>
                <a:effectLst/>
                <a:latin typeface="Arial"/>
                <a:ea typeface="ＭＳ Ｐゴシック" pitchFamily="-111" charset="-128"/>
                <a:cs typeface="Arial"/>
              </a:rPr>
              <a:t>Renewal is active in three tenses</a:t>
            </a:r>
            <a:r>
              <a:rPr lang="mr-IN" sz="1200" kern="1200" dirty="0">
                <a:solidFill>
                  <a:schemeClr val="tx1"/>
                </a:solidFill>
                <a:effectLst/>
                <a:latin typeface="Arial"/>
                <a:ea typeface="ＭＳ Ｐゴシック" pitchFamily="-111" charset="-128"/>
                <a:cs typeface="Arial"/>
              </a:rPr>
              <a:t>…</a:t>
            </a:r>
            <a:endParaRPr lang="en-US" dirty="0">
              <a:latin typeface="Arial"/>
              <a:cs typeface="Arial"/>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13106567"/>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1"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8680D51-0D8C-FC47-B5BB-9241866A6B9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38242" name="Rectangle 2"/>
          <p:cNvSpPr>
            <a:spLocks noGrp="1" noRot="1" noChangeAspect="1" noChangeArrowheads="1" noTextEdit="1"/>
          </p:cNvSpPr>
          <p:nvPr>
            <p:ph type="sldImg"/>
          </p:nvPr>
        </p:nvSpPr>
        <p:spPr>
          <a:ln/>
        </p:spPr>
      </p:sp>
      <p:sp>
        <p:nvSpPr>
          <p:cNvPr id="1382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62676774"/>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791465749"/>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303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549681431"/>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304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132162174"/>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305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733663290"/>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306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441548803"/>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8" name="Rectangle 7"/>
          <p:cNvSpPr>
            <a:spLocks noGrp="1" noChangeArrowheads="1"/>
          </p:cNvSpPr>
          <p:nvPr>
            <p:ph type="sldNum" sz="quarter" idx="5"/>
          </p:nvPr>
        </p:nvSpPr>
        <p:spPr/>
        <p:txBody>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A5007DF3-68B0-104C-A2F8-1D04BFF94CFB}" type="slidenum">
              <a:rPr kumimoji="0" lang="en-US" sz="1200" b="1" i="0" u="none" strike="noStrike" kern="1200" cap="none" spc="0" normalizeH="0" baseline="0" noProof="0" smtClean="0">
                <a:ln>
                  <a:noFill/>
                </a:ln>
                <a:solidFill>
                  <a:srgbClr val="000000"/>
                </a:solidFill>
                <a:effectLst/>
                <a:uLnTx/>
                <a:uFillTx/>
                <a:latin typeface="26"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307</a:t>
            </a:fld>
            <a:endParaRPr kumimoji="0" lang="en-US" sz="1200" b="1"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387074" name="Rectangle 2"/>
          <p:cNvSpPr>
            <a:spLocks noGrp="1" noRot="1" noChangeAspect="1" noChangeArrowheads="1"/>
          </p:cNvSpPr>
          <p:nvPr>
            <p:ph type="sldImg"/>
          </p:nvPr>
        </p:nvSpPr>
        <p:spPr>
          <a:xfrm>
            <a:off x="838200" y="457200"/>
            <a:ext cx="5181600" cy="3886200"/>
          </a:xfrm>
          <a:solidFill>
            <a:srgbClr val="FFFFFF"/>
          </a:solidFill>
          <a:ln/>
        </p:spPr>
      </p:sp>
      <p:sp>
        <p:nvSpPr>
          <p:cNvPr id="387075"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3116232321"/>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D0EBA43-3F6F-DF4D-9D8B-94AC00C318E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308</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tLang="zh-CN">
              <a:latin typeface="Arial"/>
              <a:ea typeface="ＭＳ Ｐゴシック" charset="0"/>
              <a:cs typeface="Arial"/>
            </a:endParaRPr>
          </a:p>
          <a:p>
            <a:pPr eaLnBrk="1" hangingPunct="1"/>
            <a:r>
              <a:rPr lang="en-US" altLang="zh-CN">
                <a:latin typeface="Arial"/>
                <a:ea typeface="ＭＳ Ｐゴシック" charset="0"/>
                <a:cs typeface="Arial"/>
              </a:rPr>
              <a:t>God’s promised land stretched northeard</a:t>
            </a:r>
            <a:r>
              <a:rPr lang="en-US" altLang="zh-CN" baseline="0">
                <a:latin typeface="Arial"/>
                <a:ea typeface="ＭＳ Ｐゴシック" charset="0"/>
                <a:cs typeface="Arial"/>
              </a:rPr>
              <a:t> </a:t>
            </a:r>
            <a:r>
              <a:rPr lang="en-US" altLang="zh-CN">
                <a:latin typeface="Arial"/>
                <a:ea typeface="ＭＳ Ｐゴシック" charset="0"/>
                <a:cs typeface="Arial"/>
              </a:rPr>
              <a:t>from the small wadi of Egypt south in the Sinai to the large Euphrates</a:t>
            </a:r>
            <a:r>
              <a:rPr lang="en-US" altLang="zh-CN" baseline="0">
                <a:latin typeface="Arial"/>
                <a:ea typeface="ＭＳ Ｐゴシック" charset="0"/>
                <a:cs typeface="Arial"/>
              </a:rPr>
              <a:t> River in the far north—a HUGE piece of real estate! When today’s boundaries are placed over this land we can see the struggle modern Israel has to claim land from Egypt, Lebanon, Syria and possibly even Jordan on the other side of the Jordan River. </a:t>
            </a:r>
            <a:endParaRPr lang="zh-CN" altLang="en-US">
              <a:latin typeface="Arial"/>
              <a:ea typeface="ＭＳ Ｐゴシック" charset="0"/>
              <a:cs typeface="Arial"/>
            </a:endParaRPr>
          </a:p>
        </p:txBody>
      </p:sp>
    </p:spTree>
    <p:extLst>
      <p:ext uri="{BB962C8B-B14F-4D97-AF65-F5344CB8AC3E}">
        <p14:creationId xmlns:p14="http://schemas.microsoft.com/office/powerpoint/2010/main" val="1998016681"/>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310</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84666" cy="276999"/>
          </a:xfrm>
          <a:solidFill>
            <a:srgbClr val="FFFFFF"/>
          </a:solidFill>
          <a:ln>
            <a:solidFill>
              <a:srgbClr val="000000"/>
            </a:solidFill>
          </a:ln>
        </p:spPr>
        <p:txBody>
          <a:bodyPr/>
          <a:lstStyle/>
          <a:p>
            <a:endParaRPr lang="en-US" dirty="0"/>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It is a false idea to say that the OT is about Law and the NT is about grace. Both testaments teach Law and Grace! Likewise, both teach love as our basic motivation in our relationship with God as well as in Israel's relationship with God.</a:t>
            </a:r>
          </a:p>
          <a:p>
            <a:endParaRPr lang="en-US" dirty="0"/>
          </a:p>
          <a:p>
            <a:r>
              <a:rPr lang="en-US" dirty="0"/>
              <a:t>The cause-effect of both the OT and NT also applies to both sides of our Bible. We are not Israel, so we cannot take the Old Covenant warnings and promises and directly apply them to us as NT believers, but God is still in the business of disciplining his children and also blessing their lives. </a:t>
            </a:r>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19</a:t>
            </a:fld>
            <a:endParaRPr lang="en-US"/>
          </a:p>
        </p:txBody>
      </p:sp>
    </p:spTree>
    <p:extLst>
      <p:ext uri="{BB962C8B-B14F-4D97-AF65-F5344CB8AC3E}">
        <p14:creationId xmlns:p14="http://schemas.microsoft.com/office/powerpoint/2010/main" val="3415468851"/>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312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726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B961833-34A1-2B4F-98DA-37F0E726465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313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907267" name="Rectangle 2"/>
          <p:cNvSpPr>
            <a:spLocks noGrp="1" noRot="1" noChangeAspect="1" noChangeArrowheads="1"/>
          </p:cNvSpPr>
          <p:nvPr>
            <p:ph type="sldImg"/>
          </p:nvPr>
        </p:nvSpPr>
        <p:spPr>
          <a:solidFill>
            <a:srgbClr val="FFFFFF"/>
          </a:solidFill>
          <a:ln/>
        </p:spPr>
      </p:sp>
      <p:sp>
        <p:nvSpPr>
          <p:cNvPr id="907268" name="Rectangle 3"/>
          <p:cNvSpPr>
            <a:spLocks noGrp="1" noChangeArrowheads="1"/>
          </p:cNvSpPr>
          <p:nvPr>
            <p:ph type="body" idx="1"/>
          </p:nvPr>
        </p:nvSpPr>
        <p:spPr>
          <a:xfrm>
            <a:off x="914400" y="4343400"/>
            <a:ext cx="5029200" cy="274638"/>
          </a:xfrm>
          <a:solidFill>
            <a:srgbClr val="FFFFFF"/>
          </a:solidFill>
          <a:ln>
            <a:solidFill>
              <a:srgbClr val="000000"/>
            </a:solidFill>
          </a:ln>
        </p:spPr>
        <p:txBody>
          <a:bodyPr/>
          <a:lstStyle/>
          <a:p>
            <a:pPr eaLnBrk="1" hangingPunct="1"/>
            <a:r>
              <a:rPr lang="en-US" dirty="0">
                <a:latin typeface="Times New Roman" charset="0"/>
                <a:ea typeface="ＭＳ Ｐゴシック" charset="-128"/>
                <a:cs typeface="ＭＳ Ｐゴシック" charset="-128"/>
              </a:rPr>
              <a:t>OS-05-Deuteronomy-299</a:t>
            </a:r>
          </a:p>
          <a:p>
            <a:pPr eaLnBrk="1" hangingPunct="1"/>
            <a:r>
              <a:rPr lang="en-US" dirty="0">
                <a:latin typeface="Times New Roman" charset="0"/>
                <a:ea typeface="ＭＳ Ｐゴシック" charset="-128"/>
                <a:cs typeface="ＭＳ Ｐゴシック" charset="-128"/>
              </a:rPr>
              <a:t>NS-06-Rom9-16-slide 41</a:t>
            </a: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fld id="{CD65513B-9E42-FC43-A579-BAF2DFE3FBB3}" type="slidenum">
              <a:rPr kumimoji="0" lang="en-US" sz="1200" b="0" i="0" u="none" strike="noStrike" kern="1200" cap="none" spc="0" normalizeH="0" baseline="0" noProof="0">
                <a:ln>
                  <a:noFill/>
                </a:ln>
                <a:solidFill>
                  <a:srgbClr val="000000"/>
                </a:solidFill>
                <a:effectLst/>
                <a:uLnTx/>
                <a:uFillTx/>
                <a:latin typeface="Comic Sans MS" charset="0"/>
                <a:ea typeface="ＭＳ Ｐゴシック" charset="0"/>
              </a:rPr>
              <a:pPr marL="0" marR="0" lvl="0" indent="0" algn="l" defTabSz="914400" rtl="0" eaLnBrk="0" fontAlgn="base" latinLnBrk="0" hangingPunct="0">
                <a:lnSpc>
                  <a:spcPct val="100000"/>
                </a:lnSpc>
                <a:spcBef>
                  <a:spcPct val="0"/>
                </a:spcBef>
                <a:spcAft>
                  <a:spcPct val="0"/>
                </a:spcAft>
                <a:buClrTx/>
                <a:buSzTx/>
                <a:buFontTx/>
                <a:buNone/>
                <a:tabLst/>
                <a:defRPr/>
              </a:pPr>
              <a:t>314</a:t>
            </a:fld>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5122" name="Rectangle 2"/>
          <p:cNvSpPr>
            <a:spLocks noGrp="1" noRot="1" noChangeAspect="1" noChangeArrowheads="1"/>
          </p:cNvSpPr>
          <p:nvPr>
            <p:ph type="sldImg"/>
          </p:nvPr>
        </p:nvSpPr>
        <p:spPr>
          <a:xfrm>
            <a:off x="1150938" y="692150"/>
            <a:ext cx="4556125" cy="3416300"/>
          </a:xfrm>
          <a:solidFill>
            <a:srgbClr val="FFFFFF"/>
          </a:solidFill>
          <a:ln/>
        </p:spPr>
      </p:sp>
      <p:sp>
        <p:nvSpPr>
          <p:cNvPr id="5123" name="Rectangle 3"/>
          <p:cNvSpPr>
            <a:spLocks noGrp="1" noChangeArrowheads="1"/>
          </p:cNvSpPr>
          <p:nvPr>
            <p:ph type="body" idx="1"/>
          </p:nvPr>
        </p:nvSpPr>
        <p:spPr>
          <a:solidFill>
            <a:srgbClr val="FFFFFF"/>
          </a:solidFill>
          <a:ln>
            <a:solidFill>
              <a:srgbClr val="000000"/>
            </a:solidFill>
          </a:ln>
        </p:spPr>
        <p:txBody>
          <a:bodyPr/>
          <a:lstStyle/>
          <a:p>
            <a:r>
              <a:rPr lang="en-US" b="0" dirty="0">
                <a:latin typeface="Arial" panose="020B0604020202020204" pitchFamily="34" charset="0"/>
                <a:ea typeface="ＭＳ Ｐゴシック" charset="0"/>
                <a:cs typeface="Arial" panose="020B0604020202020204" pitchFamily="34" charset="0"/>
              </a:rPr>
              <a:t>All agree that a partial fulfillment of the covenant to Abraham exists now to the Church in the indwelling Holy Spirit and forgiveness of sins (Jer 31:31-34)—and the ultimate fulfillment will be in the eternal state.</a:t>
            </a:r>
          </a:p>
          <a:p>
            <a:r>
              <a:rPr lang="en-US" b="0" dirty="0">
                <a:latin typeface="Arial" panose="020B0604020202020204" pitchFamily="34" charset="0"/>
                <a:ea typeface="ＭＳ Ｐゴシック" charset="0"/>
                <a:cs typeface="Arial" panose="020B0604020202020204" pitchFamily="34" charset="0"/>
              </a:rPr>
              <a:t>The main area of disagreement relates to the time period from now to eternity. Will there be a literal land, throne, and worldwide blessing to national (ethnic) Israel before the eternal kingdom? This chart shows verses giving a resounding YES to that question in a present partial fulfillment and a future full fulfillment in the normal sense of language in the verses cited. But the messianic kingdom will be in two stages—first in a millennial fulfillment to last 1000 years, but then, after that, the eternal stage in the new Jerusalem after the destruction of our present heavens and earth (Rev 21–22). What an amazing future remains for those who trust Jesus!</a:t>
            </a:r>
          </a:p>
          <a:p>
            <a:r>
              <a:rPr lang="en-US" b="0" dirty="0">
                <a:latin typeface="Arial" panose="020B0604020202020204" pitchFamily="34" charset="0"/>
                <a:ea typeface="ＭＳ Ｐゴシック" charset="0"/>
                <a:cs typeface="Arial" panose="020B0604020202020204" pitchFamily="34" charset="0"/>
              </a:rPr>
              <a:t>____________</a:t>
            </a:r>
          </a:p>
          <a:p>
            <a:pPr eaLnBrk="1" hangingPunct="1"/>
            <a:endParaRPr lang="en-US" b="0" dirty="0">
              <a:latin typeface="Arial" panose="020B0604020202020204" pitchFamily="34" charset="0"/>
              <a:ea typeface="ＭＳ Ｐゴシック" charset="0"/>
              <a:cs typeface="Arial" panose="020B0604020202020204" pitchFamily="34" charset="0"/>
            </a:endParaRPr>
          </a:p>
          <a:p>
            <a:pPr eaLnBrk="1" hangingPunct="1"/>
            <a:r>
              <a:rPr lang="en-US" altLang="zh-CN" b="0" dirty="0">
                <a:latin typeface="Arial" charset="0"/>
                <a:ea typeface="SimSun" charset="0"/>
                <a:cs typeface="SimSun" charset="0"/>
              </a:rPr>
              <a:t>Common English-51</a:t>
            </a:r>
          </a:p>
          <a:p>
            <a:pPr eaLnBrk="1" hangingPunct="1"/>
            <a:r>
              <a:rPr lang="en-US" altLang="zh-CN" b="0" dirty="0">
                <a:latin typeface="Arial" charset="0"/>
                <a:ea typeface="SimSun" charset="0"/>
                <a:cs typeface="SimSun" charset="0"/>
              </a:rPr>
              <a:t>CH-02-Nature-103-p34a</a:t>
            </a:r>
          </a:p>
          <a:p>
            <a:pPr eaLnBrk="1" hangingPunct="1"/>
            <a:r>
              <a:rPr lang="en-US" altLang="zh-CN" b="0" dirty="0">
                <a:latin typeface="Arial" charset="0"/>
                <a:ea typeface="SimSun" charset="0"/>
                <a:cs typeface="SimSun" charset="0"/>
              </a:rPr>
              <a:t>OC-10-Chronology-42</a:t>
            </a:r>
          </a:p>
          <a:p>
            <a:pPr eaLnBrk="1" hangingPunct="1"/>
            <a:r>
              <a:rPr lang="en-US" altLang="zh-CN" b="0" dirty="0">
                <a:latin typeface="Arial" charset="0"/>
                <a:ea typeface="SimSun" charset="0"/>
                <a:cs typeface="SimSun" charset="0"/>
              </a:rPr>
              <a:t>OS-00-Intro &amp; Biblical Theology-25 &amp; 90</a:t>
            </a:r>
          </a:p>
          <a:p>
            <a:pPr eaLnBrk="1" hangingPunct="1"/>
            <a:r>
              <a:rPr lang="en-US" altLang="zh-CN" b="0" dirty="0">
                <a:latin typeface="Arial" charset="0"/>
                <a:ea typeface="SimSun" charset="0"/>
                <a:cs typeface="SimSun" charset="0"/>
              </a:rPr>
              <a:t>OS-02-Exodus-267-p22</a:t>
            </a:r>
          </a:p>
          <a:p>
            <a:pPr eaLnBrk="1" hangingPunct="1"/>
            <a:r>
              <a:rPr lang="en-US" altLang="zh-CN" b="0" dirty="0">
                <a:latin typeface="Arial" charset="0"/>
                <a:ea typeface="SimSun" charset="0"/>
                <a:cs typeface="SimSun" charset="0"/>
              </a:rPr>
              <a:t>OS-05-Deut-279, 300</a:t>
            </a:r>
          </a:p>
          <a:p>
            <a:pPr eaLnBrk="1" hangingPunct="1"/>
            <a:r>
              <a:rPr lang="en-US" altLang="zh-CN" b="0" dirty="0">
                <a:latin typeface="Arial" charset="0"/>
                <a:ea typeface="SimSun" charset="0"/>
                <a:cs typeface="SimSun" charset="0"/>
              </a:rPr>
              <a:t>OS-10-2Sam-96-p22</a:t>
            </a:r>
          </a:p>
          <a:p>
            <a:pPr eaLnBrk="1" hangingPunct="1"/>
            <a:r>
              <a:rPr lang="en-US" b="0" dirty="0">
                <a:latin typeface="Times New Roman" charset="0"/>
                <a:ea typeface="ＭＳ Ｐゴシック" charset="0"/>
                <a:cs typeface="ＭＳ Ｐゴシック" charset="0"/>
              </a:rPr>
              <a:t>OS-12-Kings &amp; Prophets Charts-25</a:t>
            </a:r>
            <a:endParaRPr lang="en-US" altLang="zh-CN" b="0" dirty="0">
              <a:latin typeface="Arial" charset="0"/>
              <a:ea typeface="SimSun" charset="0"/>
              <a:cs typeface="SimSun" charset="0"/>
            </a:endParaRPr>
          </a:p>
          <a:p>
            <a:pPr eaLnBrk="1" hangingPunct="1"/>
            <a:r>
              <a:rPr lang="en-US" altLang="zh-CN" b="0" dirty="0">
                <a:latin typeface="Arial" charset="0"/>
                <a:ea typeface="SimSun" charset="0"/>
                <a:cs typeface="SimSun" charset="0"/>
              </a:rPr>
              <a:t>OS-13-1 Chron-46</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OS-24-Jeremiah-174-p337</a:t>
            </a:r>
          </a:p>
          <a:p>
            <a:pPr eaLnBrk="1" hangingPunct="1"/>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OS-28-Hosea-49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OS-31-Obadiah-164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05-Acts1-2-slide 45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NS-09-Gal-143-p9g</a:t>
            </a:r>
          </a:p>
          <a:p>
            <a:pPr eaLnBrk="1" hangingPunct="1"/>
            <a:r>
              <a:rPr lang="en-US" altLang="zh-CN" b="0" dirty="0">
                <a:latin typeface="Arial" charset="0"/>
                <a:ea typeface="SimSun" charset="0"/>
                <a:cs typeface="SimSun" charset="0"/>
              </a:rPr>
              <a:t>NS-19-Hebrews-342-p9g</a:t>
            </a:r>
          </a:p>
          <a:p>
            <a:pPr eaLnBrk="1" hangingPunct="1"/>
            <a:r>
              <a:rPr lang="en-US" altLang="zh-CN" b="0" dirty="0">
                <a:latin typeface="Arial" charset="0"/>
                <a:ea typeface="SimSun" charset="0"/>
                <a:cs typeface="SimSun" charset="0"/>
              </a:rPr>
              <a:t>SA-08-Mosaic Law-19-p38a</a:t>
            </a:r>
            <a:endParaRPr lang="zh-CN" altLang="en-US" b="0" dirty="0">
              <a:latin typeface="Arial" charset="0"/>
              <a:ea typeface="SimSun" charset="0"/>
              <a:cs typeface="SimSun" charset="0"/>
            </a:endParaRPr>
          </a:p>
          <a:p>
            <a:pPr eaLnBrk="1" hangingPunct="1"/>
            <a:endParaRPr lang="zh-CN" altLang="en-US" b="0" dirty="0">
              <a:latin typeface="Arial" charset="0"/>
              <a:ea typeface="SimSun" charset="0"/>
              <a:cs typeface="SimSun" charset="0"/>
            </a:endParaRPr>
          </a:p>
        </p:txBody>
      </p:sp>
    </p:spTree>
    <p:extLst>
      <p:ext uri="{BB962C8B-B14F-4D97-AF65-F5344CB8AC3E}">
        <p14:creationId xmlns:p14="http://schemas.microsoft.com/office/powerpoint/2010/main" val="1646823068"/>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6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FFCF195-42B3-3649-94C2-797F4EDDEF60}"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315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911363" name="Rectangle 2"/>
          <p:cNvSpPr>
            <a:spLocks noGrp="1" noRot="1" noChangeAspect="1" noChangeArrowheads="1"/>
          </p:cNvSpPr>
          <p:nvPr>
            <p:ph type="sldImg"/>
          </p:nvPr>
        </p:nvSpPr>
        <p:spPr>
          <a:solidFill>
            <a:srgbClr val="FFFFFF"/>
          </a:solidFill>
          <a:ln/>
        </p:spPr>
      </p:sp>
      <p:sp>
        <p:nvSpPr>
          <p:cNvPr id="911364" name="Rectangle 3"/>
          <p:cNvSpPr>
            <a:spLocks noGrp="1" noChangeArrowheads="1"/>
          </p:cNvSpPr>
          <p:nvPr>
            <p:ph type="body" idx="1"/>
          </p:nvPr>
        </p:nvSpPr>
        <p:spPr>
          <a:xfrm>
            <a:off x="914400" y="4343400"/>
            <a:ext cx="5029200" cy="274638"/>
          </a:xfrm>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3410" name="Rectangle 7"/>
          <p:cNvSpPr txBox="1">
            <a:spLocks noGrp="1" noChangeArrowheads="1"/>
          </p:cNvSpPr>
          <p:nvPr/>
        </p:nvSpPr>
        <p:spPr bwMode="auto">
          <a:xfrm>
            <a:off x="3886200" y="8686800"/>
            <a:ext cx="2971800" cy="457200"/>
          </a:xfrm>
          <a:prstGeom prst="rect">
            <a:avLst/>
          </a:prstGeom>
          <a:noFill/>
          <a:ln w="9525">
            <a:noFill/>
            <a:miter lim="800000"/>
            <a:headEnd/>
            <a:tailEnd/>
          </a:ln>
        </p:spPr>
        <p:txBody>
          <a:bodyPr anchor="b">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defRPr/>
            </a:pPr>
            <a:fld id="{DB92992A-563F-2749-B289-19C1AC6FB188}"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128"/>
              </a:rPr>
              <a:pPr marL="0" marR="0" lvl="0" indent="0" algn="r" defTabSz="914400" rtl="0" eaLnBrk="0" fontAlgn="base" latinLnBrk="0" hangingPunct="0">
                <a:lnSpc>
                  <a:spcPct val="100000"/>
                </a:lnSpc>
                <a:spcBef>
                  <a:spcPct val="0"/>
                </a:spcBef>
                <a:spcAft>
                  <a:spcPct val="0"/>
                </a:spcAft>
                <a:buClrTx/>
                <a:buSzTx/>
                <a:buFontTx/>
                <a:buNone/>
                <a:tabLst/>
                <a:defRPr/>
              </a:pPr>
              <a:t>316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128"/>
            </a:endParaRPr>
          </a:p>
        </p:txBody>
      </p:sp>
      <p:sp>
        <p:nvSpPr>
          <p:cNvPr id="913411" name="Rectangle 2"/>
          <p:cNvSpPr>
            <a:spLocks noGrp="1" noRot="1" noChangeAspect="1" noChangeArrowheads="1" noTextEdit="1"/>
          </p:cNvSpPr>
          <p:nvPr>
            <p:ph type="sldImg"/>
          </p:nvPr>
        </p:nvSpPr>
        <p:spPr>
          <a:solidFill>
            <a:srgbClr val="FFFFFF"/>
          </a:solidFill>
          <a:ln/>
        </p:spPr>
      </p:sp>
      <p:sp>
        <p:nvSpPr>
          <p:cNvPr id="9134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5458" name="Rectangle 7"/>
          <p:cNvSpPr txBox="1">
            <a:spLocks noGrp="1" noChangeArrowheads="1"/>
          </p:cNvSpPr>
          <p:nvPr/>
        </p:nvSpPr>
        <p:spPr bwMode="auto">
          <a:xfrm>
            <a:off x="3886200" y="8686800"/>
            <a:ext cx="2971800" cy="457200"/>
          </a:xfrm>
          <a:prstGeom prst="rect">
            <a:avLst/>
          </a:prstGeom>
          <a:noFill/>
          <a:ln w="9525">
            <a:noFill/>
            <a:miter lim="800000"/>
            <a:headEnd/>
            <a:tailEnd/>
          </a:ln>
        </p:spPr>
        <p:txBody>
          <a:bodyPr anchor="b">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C2C1879-F61E-C14B-A308-FC7DFBE4A0C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128"/>
              </a:rPr>
              <a:pPr marL="0" marR="0" lvl="0" indent="0" algn="r" defTabSz="914400" rtl="0" eaLnBrk="0" fontAlgn="base" latinLnBrk="0" hangingPunct="0">
                <a:lnSpc>
                  <a:spcPct val="100000"/>
                </a:lnSpc>
                <a:spcBef>
                  <a:spcPct val="0"/>
                </a:spcBef>
                <a:spcAft>
                  <a:spcPct val="0"/>
                </a:spcAft>
                <a:buClrTx/>
                <a:buSzTx/>
                <a:buFontTx/>
                <a:buNone/>
                <a:tabLst/>
                <a:defRPr/>
              </a:pPr>
              <a:t>317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128"/>
            </a:endParaRPr>
          </a:p>
        </p:txBody>
      </p:sp>
      <p:sp>
        <p:nvSpPr>
          <p:cNvPr id="915459" name="Rectangle 2"/>
          <p:cNvSpPr>
            <a:spLocks noGrp="1" noRot="1" noChangeAspect="1" noChangeArrowheads="1"/>
          </p:cNvSpPr>
          <p:nvPr>
            <p:ph type="sldImg"/>
          </p:nvPr>
        </p:nvSpPr>
        <p:spPr>
          <a:solidFill>
            <a:srgbClr val="FFFFFF"/>
          </a:solidFill>
          <a:ln/>
        </p:spPr>
      </p:sp>
      <p:sp>
        <p:nvSpPr>
          <p:cNvPr id="9154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7506" name="Rectangle 7"/>
          <p:cNvSpPr txBox="1">
            <a:spLocks noGrp="1" noChangeArrowheads="1"/>
          </p:cNvSpPr>
          <p:nvPr/>
        </p:nvSpPr>
        <p:spPr bwMode="auto">
          <a:xfrm>
            <a:off x="3886200" y="8686800"/>
            <a:ext cx="2971800" cy="457200"/>
          </a:xfrm>
          <a:prstGeom prst="rect">
            <a:avLst/>
          </a:prstGeom>
          <a:noFill/>
          <a:ln w="9525">
            <a:noFill/>
            <a:miter lim="800000"/>
            <a:headEnd/>
            <a:tailEnd/>
          </a:ln>
        </p:spPr>
        <p:txBody>
          <a:bodyPr anchor="b">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defRPr/>
            </a:pPr>
            <a:fld id="{0AB171AF-B2C9-C448-8BC7-50015D1B2338}"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128"/>
              </a:rPr>
              <a:pPr marL="0" marR="0" lvl="0" indent="0" algn="r" defTabSz="914400" rtl="0" eaLnBrk="0" fontAlgn="base" latinLnBrk="0" hangingPunct="0">
                <a:lnSpc>
                  <a:spcPct val="100000"/>
                </a:lnSpc>
                <a:spcBef>
                  <a:spcPct val="0"/>
                </a:spcBef>
                <a:spcAft>
                  <a:spcPct val="0"/>
                </a:spcAft>
                <a:buClrTx/>
                <a:buSzTx/>
                <a:buFontTx/>
                <a:buNone/>
                <a:tabLst/>
                <a:defRPr/>
              </a:pPr>
              <a:t>318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128"/>
            </a:endParaRPr>
          </a:p>
        </p:txBody>
      </p:sp>
      <p:sp>
        <p:nvSpPr>
          <p:cNvPr id="917507" name="Rectangle 2"/>
          <p:cNvSpPr>
            <a:spLocks noGrp="1" noRot="1" noChangeAspect="1" noChangeArrowheads="1"/>
          </p:cNvSpPr>
          <p:nvPr>
            <p:ph type="sldImg"/>
          </p:nvPr>
        </p:nvSpPr>
        <p:spPr>
          <a:solidFill>
            <a:srgbClr val="FFFFFF"/>
          </a:solidFill>
          <a:ln/>
        </p:spPr>
      </p:sp>
      <p:sp>
        <p:nvSpPr>
          <p:cNvPr id="9175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0578" name="Rectangle 7"/>
          <p:cNvSpPr txBox="1">
            <a:spLocks noGrp="1" noChangeArrowheads="1"/>
          </p:cNvSpPr>
          <p:nvPr/>
        </p:nvSpPr>
        <p:spPr bwMode="auto">
          <a:xfrm>
            <a:off x="3886200" y="8686800"/>
            <a:ext cx="2971800" cy="457200"/>
          </a:xfrm>
          <a:prstGeom prst="rect">
            <a:avLst/>
          </a:prstGeom>
          <a:noFill/>
          <a:ln w="9525">
            <a:noFill/>
            <a:miter lim="800000"/>
            <a:headEnd/>
            <a:tailEnd/>
          </a:ln>
        </p:spPr>
        <p:txBody>
          <a:bodyPr anchor="b">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defRPr/>
            </a:pPr>
            <a:fld id="{0CD97E3C-B0EA-E642-BF85-8B8C2D60F57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128"/>
              </a:rPr>
              <a:pPr marL="0" marR="0" lvl="0" indent="0" algn="r" defTabSz="914400" rtl="0" eaLnBrk="0" fontAlgn="base" latinLnBrk="0" hangingPunct="0">
                <a:lnSpc>
                  <a:spcPct val="100000"/>
                </a:lnSpc>
                <a:spcBef>
                  <a:spcPct val="0"/>
                </a:spcBef>
                <a:spcAft>
                  <a:spcPct val="0"/>
                </a:spcAft>
                <a:buClrTx/>
                <a:buSzTx/>
                <a:buFontTx/>
                <a:buNone/>
                <a:tabLst/>
                <a:defRPr/>
              </a:pPr>
              <a:t>320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128"/>
            </a:endParaRPr>
          </a:p>
        </p:txBody>
      </p:sp>
      <p:sp>
        <p:nvSpPr>
          <p:cNvPr id="920579" name="Rectangle 2"/>
          <p:cNvSpPr>
            <a:spLocks noGrp="1" noRot="1" noChangeAspect="1" noChangeArrowheads="1"/>
          </p:cNvSpPr>
          <p:nvPr>
            <p:ph type="sldImg"/>
          </p:nvPr>
        </p:nvSpPr>
        <p:spPr>
          <a:solidFill>
            <a:srgbClr val="FFFFFF"/>
          </a:solidFill>
          <a:ln/>
        </p:spPr>
      </p:sp>
      <p:sp>
        <p:nvSpPr>
          <p:cNvPr id="9205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322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659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4EB07C7-2800-E84A-95B0-79CA830B377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66594" name="Rectangle 2"/>
          <p:cNvSpPr>
            <a:spLocks noGrp="1" noRot="1" noChangeAspect="1" noChangeArrowheads="1" noTextEdit="1"/>
          </p:cNvSpPr>
          <p:nvPr>
            <p:ph type="sldImg"/>
          </p:nvPr>
        </p:nvSpPr>
        <p:spPr>
          <a:ln/>
        </p:spPr>
      </p:sp>
      <p:sp>
        <p:nvSpPr>
          <p:cNvPr id="36659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9158671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69"/>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The name </a:t>
            </a:r>
            <a:r>
              <a:rPr lang="en-US" i="1" dirty="0"/>
              <a:t>Deuteronomy</a:t>
            </a:r>
            <a:r>
              <a:rPr lang="en-US" dirty="0"/>
              <a:t> is from the Greek that means "second law." But that might imply that the first law at Sinai was defective, or that Israel received a different law the second time God gave them his law. So we are using the term </a:t>
            </a:r>
            <a:r>
              <a:rPr lang="en-US" i="1" dirty="0"/>
              <a:t>renewal</a:t>
            </a:r>
            <a:r>
              <a:rPr lang="en-US" i="0" dirty="0"/>
              <a:t> to show that God did not change his mind. He only repeated to the new generation the same law that he gave to their parents.</a:t>
            </a:r>
            <a:endParaRPr lang="en-US" dirty="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35945883" cy="276999"/>
          </a:xfrm>
        </p:spPr>
        <p:txBody>
          <a:bodyPr/>
          <a:lstStyle/>
          <a:p>
            <a:r>
              <a:rPr lang="en-US" dirty="0"/>
              <a:t>"After becoming king at age 8, King Josiah was said to have "begun to seek God" on his own when he was 16.</a:t>
            </a:r>
            <a:r>
              <a:rPr lang="en-US" dirty="0">
                <a:effectLst/>
              </a:rPr>
              <a:t>  </a:t>
            </a:r>
            <a:r>
              <a:rPr lang="en-US" dirty="0"/>
              <a:t>After seeking God for 4 years, King Josiah was led by God to purge his kingdom of all its false gods.</a:t>
            </a:r>
            <a:r>
              <a:rPr lang="en-US" dirty="0">
                <a:effectLst/>
              </a:rPr>
              <a:t>  </a:t>
            </a:r>
            <a:r>
              <a:rPr lang="en-US" dirty="0"/>
              <a:t>Then at the age of 26, having cleaned out his kingdom, he concentrated his efforts on repairing the house of the Lord.</a:t>
            </a:r>
            <a:r>
              <a:rPr lang="en-US" dirty="0">
                <a:effectLst/>
              </a:rPr>
              <a:t>  </a:t>
            </a:r>
            <a:r>
              <a:rPr lang="en-US" dirty="0"/>
              <a:t>It was while the priests were clearing out the treasury in the house of the Lord that they found the Book of the Law" (http://</a:t>
            </a:r>
            <a:r>
              <a:rPr lang="en-US" dirty="0" err="1"/>
              <a:t>sheddinglightonthepath.blogspot.sg</a:t>
            </a:r>
            <a:r>
              <a:rPr lang="en-US" dirty="0"/>
              <a:t>/2012/02/complete-</a:t>
            </a:r>
            <a:r>
              <a:rPr lang="en-US" dirty="0" err="1"/>
              <a:t>revelation.html</a:t>
            </a:r>
            <a:r>
              <a:rPr lang="en-US" dirty="0"/>
              <a:t>).  This book was probably the scroll of Deuteronomy.</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715148205"/>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4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008EFDF-F1D6-5645-98FD-2F74E74D0AF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68642" name="Rectangle 2"/>
          <p:cNvSpPr>
            <a:spLocks noGrp="1" noRot="1" noChangeAspect="1" noChangeArrowheads="1" noTextEdit="1"/>
          </p:cNvSpPr>
          <p:nvPr>
            <p:ph type="sldImg"/>
          </p:nvPr>
        </p:nvSpPr>
        <p:spPr>
          <a:solidFill>
            <a:srgbClr val="FFFFFF"/>
          </a:solidFill>
          <a:ln/>
        </p:spPr>
      </p:sp>
      <p:sp>
        <p:nvSpPr>
          <p:cNvPr id="36864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charset="0"/>
                <a:ea typeface="ＭＳ Ｐゴシック" charset="0"/>
                <a:cs typeface="ＭＳ Ｐゴシック" charset="0"/>
              </a:rPr>
              <a:t>Some say Jerusalem was in the </a:t>
            </a:r>
            <a:r>
              <a:rPr lang="en-US" altLang="ja-JP" dirty="0">
                <a:latin typeface="Arial" charset="0"/>
                <a:ea typeface="ＭＳ Ｐゴシック" charset="0"/>
                <a:cs typeface="ＭＳ Ｐゴシック" charset="0"/>
              </a:rPr>
              <a:t>"navel" of Israel, meaning the center!</a:t>
            </a:r>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2283506355"/>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E1DB450-D696-3542-A7BA-C37B12D76E1D}"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08546" name="Rectangle 2"/>
          <p:cNvSpPr>
            <a:spLocks noGrp="1" noRot="1" noChangeAspect="1" noChangeArrowheads="1" noTextEdit="1"/>
          </p:cNvSpPr>
          <p:nvPr>
            <p:ph type="sldImg"/>
          </p:nvPr>
        </p:nvSpPr>
        <p:spPr>
          <a:ln/>
        </p:spPr>
      </p:sp>
      <p:sp>
        <p:nvSpPr>
          <p:cNvPr id="1085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2510555284"/>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6003A88-276B-FD42-8737-9B2919178883}"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75106" name="Rectangle 1026"/>
          <p:cNvSpPr>
            <a:spLocks noGrp="1" noRot="1" noChangeAspect="1" noChangeArrowheads="1"/>
          </p:cNvSpPr>
          <p:nvPr>
            <p:ph type="sldImg"/>
          </p:nvPr>
        </p:nvSpPr>
        <p:spPr>
          <a:solidFill>
            <a:srgbClr val="FFFFFF"/>
          </a:solidFill>
          <a:ln/>
        </p:spPr>
      </p:sp>
      <p:sp>
        <p:nvSpPr>
          <p:cNvPr id="175107"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Small groups: Make as many observations as you can in your small group. What do you see here?</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Class discussion: What did you notice about the populations?</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Do God's allotments look fair to you? These land areas are obviously not all the same size.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 For example, why did Manasseh get two huge land areas on both sides of the Jordan River? This is because Joseph became the firstborn son with the double blessing as noted in </a:t>
            </a:r>
            <a:r>
              <a:rPr lang="en-US" b="0" dirty="0">
                <a:solidFill>
                  <a:srgbClr val="006699"/>
                </a:solidFill>
                <a:effectLst/>
                <a:latin typeface="Helvetica Neue" panose="02000503000000020004" pitchFamily="2" charset="0"/>
              </a:rPr>
              <a:t>1 Chron 5:1 NLT:</a:t>
            </a:r>
            <a:r>
              <a:rPr lang="en-US" dirty="0">
                <a:latin typeface="Times New Roman" charset="0"/>
                <a:ea typeface="ＭＳ Ｐゴシック" charset="0"/>
                <a:cs typeface="ＭＳ Ｐゴシック" charset="0"/>
              </a:rPr>
              <a:t> "</a:t>
            </a:r>
            <a:r>
              <a:rPr lang="en-US" dirty="0">
                <a:effectLst/>
                <a:latin typeface="Lucida Grande" panose="020B0600040502020204" pitchFamily="34" charset="0"/>
              </a:rPr>
              <a:t>The oldest son of Israel was Reuben. But since he dishonored his father by sleeping with one of his father’s concubines, his birthright was given to the sons of his brother Joseph. For this reason, Reuben is not listed in the genealogical records as the firstborn son. </a:t>
            </a:r>
            <a:r>
              <a:rPr lang="en-US" b="1" baseline="30000" dirty="0">
                <a:solidFill>
                  <a:srgbClr val="006699"/>
                </a:solidFill>
                <a:effectLst/>
                <a:latin typeface="Helvetica Neue" panose="02000503000000020004" pitchFamily="2" charset="0"/>
              </a:rPr>
              <a:t>2</a:t>
            </a:r>
            <a:r>
              <a:rPr lang="en-US" dirty="0">
                <a:effectLst/>
                <a:latin typeface="Lucida Grande" panose="020B0600040502020204" pitchFamily="34" charset="0"/>
              </a:rPr>
              <a:t> The descendants of Judah became the most powerful tribe and provided a ruler for the nation, but the birthright belonged to Joseph."</a:t>
            </a:r>
            <a:endParaRPr lang="en-US" dirty="0">
              <a:latin typeface="Times New Roman" charset="0"/>
              <a:ea typeface="ＭＳ Ｐゴシック" charset="0"/>
              <a:cs typeface="ＭＳ Ｐゴシック"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 Judah had the largest population but Manasseh had the largest land area. So, the most populous tribe (Judah) got a lot of land, but the southern part was the Negev, or desert area. God did not give the reason.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 Why did Zebulun and Issachar have larger populations but smaller land areas? This may seem unfair until you see that these two tribes had the best farm land in Israel, the flat and fertile Jezreel Plain or Plain of Megiddo.</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 Dan had a huge population for the coastal plain but couldn't drive out the Canaanites so migrated north. Dan was the third largest tribe that God gave the plain of Sharon to farm and live in—yet the people crowded into the nearby hills instead of taking the land that God gave them. Judges 17–18 reveals their carnal plan to steal land from Laish instead of conquering their land allotted by God.</a:t>
            </a:r>
          </a:p>
          <a:p>
            <a:r>
              <a:rPr lang="en-US" dirty="0">
                <a:latin typeface="Times New Roman" charset="0"/>
                <a:ea typeface="ＭＳ Ｐゴシック" charset="0"/>
                <a:cs typeface="ＭＳ Ｐゴシック" charset="0"/>
              </a:rPr>
              <a:t>• Levi and Simeon were both the smallest tribes and spread out due to their ancestor's slaughter at Shechem (Gen 34).</a:t>
            </a:r>
          </a:p>
          <a:p>
            <a:r>
              <a:rPr lang="en-US" dirty="0">
                <a:latin typeface="Times New Roman" charset="0"/>
                <a:ea typeface="ＭＳ Ｐゴシック" charset="0"/>
                <a:cs typeface="ＭＳ Ｐゴシック" charset="0"/>
              </a:rPr>
              <a:t>• Simeon was the only tribe totally enclosed within another tribe (an "island" within Judah).</a:t>
            </a:r>
          </a:p>
          <a:p>
            <a:r>
              <a:rPr lang="en-US" dirty="0">
                <a:latin typeface="Times New Roman" charset="0"/>
                <a:ea typeface="ＭＳ Ｐゴシック" charset="0"/>
                <a:cs typeface="ＭＳ Ｐゴシック" charset="0"/>
              </a:rPr>
              <a:t>Many other observations can be made, but all should be viewed in light of God's sovereign choice!</a:t>
            </a:r>
          </a:p>
          <a:p>
            <a:r>
              <a:rPr lang="en-US" dirty="0">
                <a:latin typeface="Times New Roman" charset="0"/>
                <a:ea typeface="ＭＳ Ｐゴシック" charset="0"/>
                <a:cs typeface="ＭＳ Ｐゴシック" charset="0"/>
              </a:rPr>
              <a:t>__________</a:t>
            </a:r>
          </a:p>
          <a:p>
            <a:r>
              <a:rPr lang="en-US" dirty="0">
                <a:latin typeface="Times New Roman" charset="0"/>
                <a:ea typeface="ＭＳ Ｐゴシック" charset="0"/>
                <a:cs typeface="ＭＳ Ｐゴシック" charset="0"/>
              </a:rPr>
              <a:t>Common-274</a:t>
            </a:r>
          </a:p>
          <a:p>
            <a:r>
              <a:rPr lang="en-US" dirty="0">
                <a:latin typeface="Times New Roman" charset="0"/>
                <a:ea typeface="ＭＳ Ｐゴシック" charset="0"/>
                <a:cs typeface="ＭＳ Ｐゴシック" charset="0"/>
              </a:rPr>
              <a:t>OS-00-Intro-50</a:t>
            </a:r>
          </a:p>
          <a:p>
            <a:r>
              <a:rPr lang="en-US" dirty="0">
                <a:latin typeface="Times New Roman" charset="0"/>
                <a:ea typeface="ＭＳ Ｐゴシック" charset="0"/>
                <a:cs typeface="ＭＳ Ｐゴシック" charset="0"/>
              </a:rPr>
              <a:t>OS-00-Book Overviews-119</a:t>
            </a:r>
          </a:p>
          <a:p>
            <a:r>
              <a:rPr lang="en-US" dirty="0">
                <a:latin typeface="Times New Roman" charset="0"/>
                <a:ea typeface="ＭＳ Ｐゴシック" charset="0"/>
                <a:cs typeface="ＭＳ Ｐゴシック" charset="0"/>
              </a:rPr>
              <a:t>OS-04-Numbers-228</a:t>
            </a:r>
          </a:p>
          <a:p>
            <a:r>
              <a:rPr lang="en-US" dirty="0"/>
              <a:t>OS-05-Deuteronomy-318</a:t>
            </a: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OS-06-Joshua-18, 184</a:t>
            </a:r>
          </a:p>
          <a:p>
            <a:r>
              <a:rPr lang="en-US" dirty="0">
                <a:latin typeface="Times New Roman" charset="0"/>
                <a:ea typeface="ＭＳ Ｐゴシック" charset="0"/>
                <a:cs typeface="ＭＳ Ｐゴシック" charset="0"/>
              </a:rPr>
              <a:t>OS-07-Judges-50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OS-26-Ezek40-48-slide 162</a:t>
            </a: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329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330</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84666" cy="276999"/>
          </a:xfrm>
          <a:solidFill>
            <a:srgbClr val="FFFFFF"/>
          </a:solidFill>
          <a:ln>
            <a:solidFill>
              <a:srgbClr val="000000"/>
            </a:solidFill>
          </a:ln>
        </p:spPr>
        <p:txBody>
          <a:bodyPr/>
          <a:lstStyle/>
          <a:p>
            <a:endParaRPr lang="en-US" dirty="0"/>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332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Who wrote this—did Moses? Not unless he wrote it prophetically and the ink on Deuteronomy was hardly dry before his final mountain climbing!</a:t>
            </a:r>
          </a:p>
          <a:p>
            <a:r>
              <a:rPr lang="en-US" dirty="0">
                <a:cs typeface="ＭＳ Ｐゴシック" charset="0"/>
              </a:rPr>
              <a:t>The Hebrew tradition is that Joshua penned this final chapter of Deuteronomy.</a:t>
            </a:r>
          </a:p>
        </p:txBody>
      </p:sp>
    </p:spTree>
    <p:extLst>
      <p:ext uri="{BB962C8B-B14F-4D97-AF65-F5344CB8AC3E}">
        <p14:creationId xmlns:p14="http://schemas.microsoft.com/office/powerpoint/2010/main" val="927234441"/>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4E3B9AA-2EE2-C056-FBB5-8BF1DAFD7698}"/>
            </a:ext>
          </a:extLst>
        </p:cNvPr>
        <p:cNvGrpSpPr/>
        <p:nvPr/>
      </p:nvGrpSpPr>
      <p:grpSpPr>
        <a:xfrm>
          <a:off x="0" y="0"/>
          <a:ext cx="0" cy="0"/>
          <a:chOff x="0" y="0"/>
          <a:chExt cx="0" cy="0"/>
        </a:xfrm>
      </p:grpSpPr>
      <p:sp>
        <p:nvSpPr>
          <p:cNvPr id="297985" name="Rectangle 7">
            <a:extLst>
              <a:ext uri="{FF2B5EF4-FFF2-40B4-BE49-F238E27FC236}">
                <a16:creationId xmlns:a16="http://schemas.microsoft.com/office/drawing/2014/main" id="{4041AA2C-6706-A3E1-F778-924E730F66C5}"/>
              </a:ext>
            </a:extLst>
          </p:cNvPr>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252FB2D-6305-BA48-9D9F-880B8ABE286D}"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333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7986" name="Rectangle 2">
            <a:extLst>
              <a:ext uri="{FF2B5EF4-FFF2-40B4-BE49-F238E27FC236}">
                <a16:creationId xmlns:a16="http://schemas.microsoft.com/office/drawing/2014/main" id="{2FD893FB-3EBE-48F3-3B12-ED4C81C73D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7987" name="Rectangle 3">
            <a:extLst>
              <a:ext uri="{FF2B5EF4-FFF2-40B4-BE49-F238E27FC236}">
                <a16:creationId xmlns:a16="http://schemas.microsoft.com/office/drawing/2014/main" id="{9FDCE9A0-1396-6A2C-E925-4626B5772F33}"/>
              </a:ext>
            </a:extLst>
          </p:cNvPr>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Balaam prophesied about Israel at Shittim three times from the right to the left, and the final prophecy happened at Beth Peor. The middle location (Pisgah) is also Mount Nebo, where Moses died (Deut 34:1).</a:t>
            </a:r>
          </a:p>
        </p:txBody>
      </p:sp>
    </p:spTree>
    <p:extLst>
      <p:ext uri="{BB962C8B-B14F-4D97-AF65-F5344CB8AC3E}">
        <p14:creationId xmlns:p14="http://schemas.microsoft.com/office/powerpoint/2010/main" val="3061750639"/>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A5F4A3C-8CA7-6A40-802D-0AF587BB7BD7}" type="slidenum">
              <a:rPr lang="en-US" sz="1200" b="1">
                <a:solidFill>
                  <a:srgbClr val="000000"/>
                </a:solidFill>
                <a:latin typeface="Times" charset="0"/>
              </a:rPr>
              <a:pPr eaLnBrk="1" hangingPunct="1"/>
              <a:t>334</a:t>
            </a:fld>
            <a:endParaRPr lang="en-US" sz="1200" b="1">
              <a:solidFill>
                <a:srgbClr val="000000"/>
              </a:solidFill>
              <a:latin typeface="Times"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23587"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In Deuteronomy 34, God showed Moses the entire land inheritance of Numbers 33:50–34:29 before he died.</a:t>
            </a:r>
          </a:p>
          <a:p>
            <a:pPr eaLnBrk="1" hangingPunct="1">
              <a:spcBef>
                <a:spcPct val="0"/>
              </a:spcBef>
            </a:pPr>
            <a:r>
              <a:rPr lang="en-US" dirty="0">
                <a:latin typeface="Times New Roman" charset="0"/>
              </a:rPr>
              <a:t>________</a:t>
            </a:r>
          </a:p>
          <a:p>
            <a:pPr eaLnBrk="1" hangingPunct="1">
              <a:spcBef>
                <a:spcPct val="0"/>
              </a:spcBef>
            </a:pPr>
            <a:r>
              <a:rPr lang="en-US" dirty="0">
                <a:latin typeface="Times New Roman" charset="0"/>
              </a:rPr>
              <a:t>OS-04-Numbers-254</a:t>
            </a:r>
          </a:p>
          <a:p>
            <a:pPr eaLnBrk="1" hangingPunct="1">
              <a:spcBef>
                <a:spcPct val="0"/>
              </a:spcBef>
            </a:pPr>
            <a:r>
              <a:rPr lang="en-US" dirty="0">
                <a:latin typeface="Times New Roman" charset="0"/>
              </a:rPr>
              <a:t>OS-05-Deut-319</a:t>
            </a:r>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A5F4A3C-8CA7-6A40-802D-0AF587BB7BD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335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336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14-13</a:t>
            </a:r>
            <a:r>
              <a:rPr lang="en-US" baseline="30000" dirty="0"/>
              <a:t>th</a:t>
            </a:r>
            <a:r>
              <a:rPr lang="en-US" dirty="0"/>
              <a:t>-century BC Hittite pattern of covenants in Exodus-Leviticus appears two more times in Deut and Josh 24. This argues strongly for Mosaic authorship in the 15</a:t>
            </a:r>
            <a:r>
              <a:rPr lang="en-US" baseline="30000" dirty="0"/>
              <a:t>th</a:t>
            </a:r>
            <a:r>
              <a:rPr lang="en-US" dirty="0"/>
              <a:t> century BC. </a:t>
            </a:r>
          </a:p>
          <a:p>
            <a:r>
              <a:rPr lang="en-US" dirty="0"/>
              <a:t>_____</a:t>
            </a:r>
          </a:p>
          <a:p>
            <a:endParaRPr lang="en-US" dirty="0"/>
          </a:p>
          <a:p>
            <a:r>
              <a:rPr lang="en-US" dirty="0"/>
              <a:t>“﻿But all these are common to phase V and Sinai, and (but for very early and law prologues) not to any other phase at all! Sinai and its two renewals — especially the version in Deuteronomy — belong squarely within phase V, within 1400-1200, and at no other date. The impartial and very extensive evidence (thirty Hittite-inspired documents and versions!) sets this matter beyond any further dispute. It is not my creation, it is inherent in the mass of original documents themselves, and so cannot be gainsaid, if the brute facts are to be respected.”</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K. A. Kitchen, </a:t>
            </a:r>
            <a:r>
              <a:rPr lang="en-US" i="1" dirty="0"/>
              <a:t>On the Reliability of the Old Testament</a:t>
            </a:r>
            <a:r>
              <a:rPr lang="en-US" dirty="0"/>
              <a:t>. Grand Rapids, MI: Eerdmans, 2003. Kindle Edition. Loc 6378 of 14432</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_________</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Common-271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OS-02-Exodus-500</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OS-05-Deut-48</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t>OS-06-Joshua-203</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682459923"/>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Merril also adds another argument against JEDP:</a:t>
            </a:r>
          </a:p>
          <a:p>
            <a:r>
              <a:rPr lang="en-US"/>
              <a:t>"</a:t>
            </a:r>
            <a:r>
              <a:rPr lang="en-US">
                <a:effectLst/>
                <a:latin typeface="Helvetica" pitchFamily="2" charset="0"/>
              </a:rPr>
              <a:t>Third, the evidence put forward in support of a non-Mosaic provenance is circular in nature, being based on hypothetical source-critical analyses of the Pentateuch as well as (in its original formulation at least) a postulated religious evolutionism. Thus it is argued that the Pentateuch is a composite of originally independent oral and written sources that betray not a Late Bronze Age milieu but one much later, the product of redactional activity reflecting the time and circumstances of the redactors themselves.</a:t>
            </a:r>
            <a:r>
              <a:rPr lang="en-US" baseline="30000">
                <a:effectLst/>
                <a:latin typeface="Helvetica" pitchFamily="2" charset="0"/>
              </a:rPr>
              <a:t>21</a:t>
            </a:r>
            <a:r>
              <a:rPr lang="en-US">
                <a:effectLst/>
                <a:latin typeface="Helvetica" pitchFamily="2" charset="0"/>
              </a:rPr>
              <a:t> As for Deuteronomy (so continues the argument), since it presupposes the J (950–850 BC) and E (750 BC) sources, it must be later than them; but since it is presupposed by postexilic P (450 BC), it must be earlier then that source. However, since the Pentateuch’s own witness is that Deuteronomy presupposes the patriarchal and exodus traditions, that is a rather moot point. It is only when the so-called J and E narratives themselves are divorced from Moses and his time that Deuteronomy also must be severed from its traditional roots.</a:t>
            </a:r>
          </a:p>
          <a:p>
            <a:r>
              <a:rPr lang="en-US" baseline="30000">
                <a:effectLst/>
                <a:latin typeface="Calibri" panose="020F0502020204030204" pitchFamily="34" charset="0"/>
              </a:rPr>
              <a:t>21</a:t>
            </a:r>
            <a:r>
              <a:rPr lang="en-US">
                <a:effectLst/>
                <a:latin typeface="Calibri" panose="020F0502020204030204" pitchFamily="34" charset="0"/>
              </a:rPr>
              <a:t> For a response to this particular point, see E. H. Merrill, “Deuteronomy and History: Anticipation of Reflection?” </a:t>
            </a:r>
            <a:r>
              <a:rPr lang="en-US" i="1">
                <a:effectLst/>
                <a:latin typeface="Calibri" panose="020F0502020204030204" pitchFamily="34" charset="0"/>
              </a:rPr>
              <a:t>FM</a:t>
            </a:r>
            <a:r>
              <a:rPr lang="en-US">
                <a:effectLst/>
                <a:latin typeface="Calibri" panose="020F0502020204030204" pitchFamily="34" charset="0"/>
              </a:rPr>
              <a:t> 18 (2000): 57–76."</a:t>
            </a:r>
          </a:p>
          <a:p>
            <a:endParaRPr lang="en-US">
              <a:effectLst/>
              <a:latin typeface="Calibri" panose="020F0502020204030204" pitchFamily="34" charset="0"/>
            </a:endParaRPr>
          </a:p>
          <a:p>
            <a:r>
              <a:rPr lang="en-US">
                <a:effectLst/>
                <a:latin typeface="Calibri" panose="020F0502020204030204" pitchFamily="34" charset="0"/>
              </a:rPr>
              <a:t> Eugene H. Merrill, “The Book of Deuteronomy,” in </a:t>
            </a:r>
            <a:r>
              <a:rPr lang="en-US" i="1">
                <a:effectLst/>
                <a:latin typeface="Calibri" panose="020F0502020204030204" pitchFamily="34" charset="0"/>
              </a:rPr>
              <a:t>The World and the Word: An Introduction to the Old Testament</a:t>
            </a:r>
            <a:r>
              <a:rPr lang="en-US">
                <a:effectLst/>
                <a:latin typeface="Calibri" panose="020F0502020204030204" pitchFamily="34" charset="0"/>
              </a:rPr>
              <a:t> (Nashville, TN: B&amp;H Academic, 2011), 255.</a:t>
            </a:r>
          </a:p>
        </p:txBody>
      </p:sp>
      <p:sp>
        <p:nvSpPr>
          <p:cNvPr id="4" name="Slide Number Placeholder 3"/>
          <p:cNvSpPr>
            <a:spLocks noGrp="1"/>
          </p:cNvSpPr>
          <p:nvPr>
            <p:ph type="sldNum" sz="quarter" idx="5"/>
          </p:nvPr>
        </p:nvSpPr>
        <p:spPr/>
        <p:txBody>
          <a:bodyPr/>
          <a:lstStyle/>
          <a:p>
            <a:pPr>
              <a:defRPr/>
            </a:pPr>
            <a:fld id="{D66FE077-FC05-2D47-9436-FFDD053A78A9}" type="slidenum">
              <a:rPr lang="en-US"/>
              <a:pPr>
                <a:defRPr/>
              </a:pPr>
              <a:t>341</a:t>
            </a:fld>
            <a:endParaRPr lang="en-US"/>
          </a:p>
        </p:txBody>
      </p:sp>
    </p:spTree>
    <p:extLst>
      <p:ext uri="{BB962C8B-B14F-4D97-AF65-F5344CB8AC3E}">
        <p14:creationId xmlns:p14="http://schemas.microsoft.com/office/powerpoint/2010/main" val="2138096333"/>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353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a:latin typeface="Arial"/>
                <a:cs typeface="Arial"/>
              </a:rPr>
              <a:t>What are you looking forward to in the future?</a:t>
            </a:r>
          </a:p>
          <a:p>
            <a:r>
              <a:rPr lang="en-US">
                <a:latin typeface="Arial"/>
                <a:cs typeface="Arial"/>
              </a:rPr>
              <a:t>My friends are beginning to retire, so their lives are full of expectation about retirement, time with grandkids, not working anymore, taking life easy. I know very few people over 70 who are spiritually vibrant!</a:t>
            </a:r>
          </a:p>
          <a:p>
            <a:r>
              <a:rPr lang="en-US">
                <a:latin typeface="Arial"/>
                <a:cs typeface="Arial"/>
              </a:rPr>
              <a:t>The Bible speaks much about our future inheritance in ruling with Christ. Do you?</a:t>
            </a:r>
          </a:p>
          <a:p>
            <a:endParaRPr lang="en-US">
              <a:latin typeface="Arial"/>
              <a:cs typeface="Arial"/>
            </a:endParaRPr>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354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a:latin typeface="Arial"/>
                <a:cs typeface="Arial"/>
              </a:rPr>
              <a:t>Back to our original question: How can you be spiritually renewed? Can we answer this simply in one sentence? I think we can</a:t>
            </a:r>
            <a:r>
              <a:rPr lang="mr-IN">
                <a:latin typeface="Arial"/>
                <a:cs typeface="Arial"/>
              </a:rPr>
              <a:t>…</a:t>
            </a:r>
            <a:endParaRPr lang="en-US">
              <a:latin typeface="Arial"/>
              <a:cs typeface="Arial"/>
            </a:endParaRPr>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2"/>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355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1"/>
            <a:ext cx="5616516" cy="75713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Focus your past, present and future on love for Christ and obedience (restated).</a:t>
            </a:r>
            <a:r>
              <a:rPr lang="en-SG">
                <a:effectLst/>
                <a:latin typeface="Arial"/>
                <a:cs typeface="Arial"/>
              </a:rPr>
              <a:t> </a:t>
            </a:r>
          </a:p>
          <a:p>
            <a:r>
              <a:rPr lang="en-US" sz="1200" kern="1200">
                <a:solidFill>
                  <a:schemeClr val="tx1"/>
                </a:solidFill>
                <a:effectLst/>
                <a:latin typeface="Arial"/>
                <a:ea typeface="ＭＳ Ｐゴシック" pitchFamily="-111" charset="-128"/>
                <a:cs typeface="Arial"/>
              </a:rPr>
              <a:t>Renewal is active in three tenses</a:t>
            </a:r>
            <a:r>
              <a:rPr lang="mr-IN" sz="1200" kern="1200">
                <a:solidFill>
                  <a:schemeClr val="tx1"/>
                </a:solidFill>
                <a:effectLst/>
                <a:latin typeface="Arial"/>
                <a:ea typeface="ＭＳ Ｐゴシック" pitchFamily="-111" charset="-128"/>
                <a:cs typeface="Arial"/>
              </a:rPr>
              <a:t>…</a:t>
            </a:r>
            <a:endParaRPr lang="en-US">
              <a:latin typeface="Arial"/>
              <a:cs typeface="Arial"/>
            </a:endParaRPr>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356</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796128" y="6581001"/>
            <a:ext cx="34787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357</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138500" cy="36933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800" dirty="0">
                <a:effectLst/>
                <a:latin typeface="Arial" panose="020B0604020202020204" pitchFamily="34" charset="0"/>
                <a:ea typeface="Times New Roman" panose="02020603050405020304" pitchFamily="18" charset="0"/>
              </a:rPr>
              <a:t>Live as if he will fulfill his promises to you.</a:t>
            </a:r>
            <a:r>
              <a:rPr lang="en-US" dirty="0">
                <a:effectLst/>
              </a:rPr>
              <a:t> </a:t>
            </a:r>
            <a:endParaRPr lang="en-US" dirty="0"/>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359</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The most important thing is love for Christ in the key verse of the book—love with all your heart, soul and strength</a:t>
            </a:r>
            <a:r>
              <a:rPr lang="en-SG" sz="1200" kern="1200">
                <a:solidFill>
                  <a:schemeClr val="tx1"/>
                </a:solidFill>
                <a:effectLst/>
                <a:latin typeface="Arial"/>
                <a:ea typeface="ＭＳ Ｐゴシック" pitchFamily="-111" charset="-128"/>
                <a:cs typeface="Arial"/>
              </a:rPr>
              <a:t>.</a:t>
            </a:r>
            <a:endParaRPr lang="en-US">
              <a:latin typeface="Arial"/>
              <a:cs typeface="Arial"/>
            </a:endParaRPr>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360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Which tense do you most need to look: past, present or future?</a:t>
            </a:r>
          </a:p>
          <a:p>
            <a:r>
              <a:rPr lang="en-US" dirty="0">
                <a:latin typeface="Arial"/>
                <a:cs typeface="Arial"/>
              </a:rPr>
              <a:t>How can you better thank God for his faithfulness in your past?</a:t>
            </a:r>
          </a:p>
          <a:p>
            <a:r>
              <a:rPr lang="en-US" dirty="0">
                <a:latin typeface="Arial"/>
                <a:cs typeface="Arial"/>
              </a:rPr>
              <a:t>How can you better love God now in your present?</a:t>
            </a:r>
          </a:p>
          <a:p>
            <a:r>
              <a:rPr lang="en-US" dirty="0">
                <a:latin typeface="Arial"/>
                <a:cs typeface="Arial"/>
              </a:rPr>
              <a:t>How can you better serve God with hope in your future?</a:t>
            </a:r>
          </a:p>
          <a:p>
            <a:endParaRPr lang="en-US" dirty="0">
              <a:latin typeface="Arial"/>
              <a:cs typeface="Arial"/>
            </a:endParaRPr>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xfrm>
            <a:off x="8728502" y="6581001"/>
            <a:ext cx="415498"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362</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xfrm>
            <a:off x="1219200" y="3276600"/>
            <a:ext cx="1225065"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charset="0"/>
                <a:ea typeface="ＭＳ Ｐゴシック" charset="0"/>
                <a:cs typeface="ＭＳ Ｐゴシック" charset="0"/>
              </a:rPr>
              <a:t>OT Survey</a:t>
            </a:r>
            <a:r>
              <a:rPr lang="en-US" baseline="0" dirty="0">
                <a:latin typeface="Arial" charset="0"/>
                <a:ea typeface="ＭＳ Ｐゴシック" charset="0"/>
                <a:cs typeface="ＭＳ Ｐゴシック" charset="0"/>
              </a:rPr>
              <a:t> (</a:t>
            </a:r>
            <a:r>
              <a:rPr lang="en-US" baseline="0" dirty="0" err="1">
                <a:latin typeface="Arial" charset="0"/>
                <a:ea typeface="ＭＳ Ｐゴシック" charset="0"/>
                <a:cs typeface="ＭＳ Ｐゴシック" charset="0"/>
              </a:rPr>
              <a:t>os</a:t>
            </a:r>
            <a:r>
              <a:rPr lang="en-US" baseline="0" dirty="0">
                <a:latin typeface="Arial" charset="0"/>
                <a:ea typeface="ＭＳ Ｐゴシック" charset="0"/>
                <a:cs typeface="ＭＳ Ｐゴシック" charset="0"/>
              </a:rPr>
              <a:t>)</a:t>
            </a:r>
            <a:endParaRPr lang="en-US" dirty="0">
              <a:latin typeface="Arial" charset="0"/>
              <a:ea typeface="ＭＳ Ｐゴシック" charset="0"/>
              <a:cs typeface="ＭＳ Ｐゴシック"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14-13</a:t>
            </a:r>
            <a:r>
              <a:rPr lang="en-US" baseline="30000" dirty="0"/>
              <a:t>th</a:t>
            </a:r>
            <a:r>
              <a:rPr lang="en-US" dirty="0"/>
              <a:t>-century BC Hittite pattern of covenants in Exodus-Leviticus appears two more times in Deut and Josh 24. This argues strongly for Mosaic authorship in the 15</a:t>
            </a:r>
            <a:r>
              <a:rPr lang="en-US" baseline="30000" dirty="0"/>
              <a:t>th</a:t>
            </a:r>
            <a:r>
              <a:rPr lang="en-US" dirty="0"/>
              <a:t> century BC. </a:t>
            </a:r>
          </a:p>
          <a:p>
            <a:r>
              <a:rPr lang="en-US" dirty="0"/>
              <a:t>_____</a:t>
            </a:r>
          </a:p>
          <a:p>
            <a:endParaRPr lang="en-US" dirty="0"/>
          </a:p>
          <a:p>
            <a:r>
              <a:rPr lang="en-US" dirty="0"/>
              <a:t>“﻿But all these are common to phase V and Sinai, and (but for very early and law prologues) not to any other phase at all! Sinai and its two renewals — especially the version in Deuteronomy — belong squarely within phase V, within 1400-1200, and at no other date. The impartial and very extensive evidence (thirty Hittite-inspired documents and versions!) sets this matter beyond any further dispute. It is not my creation, it is inherent in the mass of original documents themselves, and so cannot be gainsaid, if the brute facts are to be respected.”</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K. A. Kitchen, </a:t>
            </a:r>
            <a:r>
              <a:rPr lang="en-US" i="1" dirty="0"/>
              <a:t>On the Reliability of the Old Testament</a:t>
            </a:r>
            <a:r>
              <a:rPr lang="en-US" dirty="0"/>
              <a:t>. Grand Rapids, MI: Eerdmans, 2003. Kindle Edition. Loc 6378 of 14432</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_________</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Common-272</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OS-02-Exodus-501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OS-05-Deut-49</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OS-06-Joshua-204</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12882690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14-13</a:t>
            </a:r>
            <a:r>
              <a:rPr lang="en-US" baseline="30000" dirty="0"/>
              <a:t>th</a:t>
            </a:r>
            <a:r>
              <a:rPr lang="en-US" dirty="0"/>
              <a:t>-century BC Hittite pattern of covenants in Exodus-Leviticus appears two more times in Deut and Josh 24. This argues strongly for Mosaic authorship in the 15</a:t>
            </a:r>
            <a:r>
              <a:rPr lang="en-US" baseline="30000" dirty="0"/>
              <a:t>th</a:t>
            </a:r>
            <a:r>
              <a:rPr lang="en-US" dirty="0"/>
              <a:t> century BC. </a:t>
            </a:r>
          </a:p>
          <a:p>
            <a:r>
              <a:rPr lang="en-US" dirty="0"/>
              <a:t>_____</a:t>
            </a:r>
          </a:p>
          <a:p>
            <a:endParaRPr lang="en-US" dirty="0"/>
          </a:p>
          <a:p>
            <a:r>
              <a:rPr lang="en-US" dirty="0"/>
              <a:t>“﻿But all these are common to phase V and Sinai, and (but for very early and law prologues) not to any other phase at all! Sinai and its two renewals — especially the version in Deuteronomy — belong squarely within phase V, within 1400-1200, and at no other date. The impartial and very extensive evidence (thirty Hittite-inspired documents and versions!) sets this matter beyond any further dispute. It is not my creation, it is inherent in the mass of original documents themselves, and so cannot be gainsaid, if the brute facts are to be respected.”</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K. A. Kitchen, </a:t>
            </a:r>
            <a:r>
              <a:rPr lang="en-US" i="1" dirty="0"/>
              <a:t>On the Reliability of the Old Testament</a:t>
            </a:r>
            <a:r>
              <a:rPr lang="en-US" dirty="0"/>
              <a:t>. Grand Rapids, MI: Eerdmans, 2003. Kindle Edition. Loc 6378 of 14432</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_________</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Common-273</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OS-02-Exodus-502</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OS-05-Deut-50</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OS-06-Joshua-205</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89598005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10669207" cy="517065"/>
          </a:xfrm>
        </p:spPr>
        <p:txBody>
          <a:bodyPr/>
          <a:lstStyle/>
          <a:p>
            <a:r>
              <a:rPr lang="en-US" dirty="0"/>
              <a:t>Cited by</a:t>
            </a:r>
            <a:r>
              <a:rPr lang="en-US" baseline="0" dirty="0"/>
              <a:t> </a:t>
            </a:r>
            <a:r>
              <a:rPr lang="en-US" dirty="0"/>
              <a:t>David Andrew Dean, "Covenant, Conditionality, and Consequence: New Terminology and a Case Study in the Abrahamic</a:t>
            </a:r>
            <a:r>
              <a:rPr lang="en-US" baseline="0" dirty="0"/>
              <a:t> Covenant," </a:t>
            </a:r>
            <a:r>
              <a:rPr lang="en-US" i="1" baseline="0" dirty="0"/>
              <a:t>JETS</a:t>
            </a:r>
            <a:r>
              <a:rPr lang="en-US" i="0" baseline="0" dirty="0"/>
              <a:t> 57 (June 2014): 281.</a:t>
            </a:r>
          </a:p>
          <a:p>
            <a:r>
              <a:rPr lang="en-US" i="0" baseline="0" dirty="0"/>
              <a:t>Dean is professor of Systematic Theology and Bible Exposition at Yan </a:t>
            </a:r>
            <a:r>
              <a:rPr lang="en-US" i="0" baseline="0" dirty="0" err="1"/>
              <a:t>Fook</a:t>
            </a:r>
            <a:r>
              <a:rPr lang="en-US" i="0" baseline="0" dirty="0"/>
              <a:t> Bible Institute, 16/F1, Yan </a:t>
            </a:r>
            <a:r>
              <a:rPr lang="en-US" i="0" baseline="0" dirty="0" err="1"/>
              <a:t>Fook</a:t>
            </a:r>
            <a:r>
              <a:rPr lang="en-US" i="0" baseline="0" dirty="0"/>
              <a:t> Centre, 789 Cheung </a:t>
            </a:r>
            <a:r>
              <a:rPr lang="en-US" i="0" baseline="0" dirty="0" err="1"/>
              <a:t>Sha</a:t>
            </a:r>
            <a:r>
              <a:rPr lang="en-US" i="0" baseline="0" dirty="0"/>
              <a:t> Wan Road, Kowloon, Hong Kong.</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35677059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Deuteronomy completes the Pentateuch, but some refer to the Hexateuch since Deuteronomy has many connections to the book of Joshua, which, in many ways, completes Deuteronomy.</a:t>
            </a:r>
          </a:p>
          <a:p>
            <a:r>
              <a:rPr lang="en-US" dirty="0"/>
              <a:t>——————</a:t>
            </a:r>
          </a:p>
          <a:p>
            <a:r>
              <a:rPr lang="en-US" dirty="0"/>
              <a:t>OS-05-Deuteronomy-52</a:t>
            </a:r>
          </a:p>
          <a:p>
            <a:r>
              <a:rPr lang="en-US" dirty="0"/>
              <a:t>OS-06-Joshua-24</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8BA4D19-9A6B-5C49-A3B1-DF5BACF86728}" type="slidenum">
              <a:rPr kumimoji="0" lang="en-US" sz="1200" b="0" i="0" u="none" strike="noStrike" kern="1200" cap="none" spc="0" normalizeH="0" baseline="0" noProof="0" smtClean="0">
                <a:ln>
                  <a:noFill/>
                </a:ln>
                <a:solidFill>
                  <a:srgbClr val="000000"/>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52</a:t>
            </a:fld>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Tree>
    <p:extLst>
      <p:ext uri="{BB962C8B-B14F-4D97-AF65-F5344CB8AC3E}">
        <p14:creationId xmlns:p14="http://schemas.microsoft.com/office/powerpoint/2010/main" val="47293082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ABEBC43-99D1-3DE7-B276-01A202247FD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908AA7D-D42A-ECAC-0391-EF3FCF130C5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50FD87A-B3AE-5F22-01D0-ECB5A8E9A766}"/>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FDD04521-676D-BB80-C932-3E6A7C607A8B}"/>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74684746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ABEBC43-99D1-3DE7-B276-01A202247FD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908AA7D-D42A-ECAC-0391-EF3FCF130C5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50FD87A-B3AE-5F22-01D0-ECB5A8E9A766}"/>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FDD04521-676D-BB80-C932-3E6A7C607A8B}"/>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91464748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D671DAB-4F1B-595E-C2C8-F8CD395CA58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04C9B4F-5E50-2548-738C-3218589A294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A3CCE17-1D67-6AA7-46F0-DF2BC13044CE}"/>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16F60B6F-E713-E8A3-2075-9ADF156C1A84}"/>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53061430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A2784CB-E1B4-7C27-426E-D64FD177AE4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55A2E7F-0755-1582-92EC-69B2851F543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8C9E153-A39A-6741-CE81-212E0F13F2A1}"/>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C85A6FD5-D261-E8B5-6C41-74C3D649524E}"/>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63726616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 the same Sinai agreement is in view here. The older generation had agreed to obey this law but then failed miserably and as a result, all passed away by this time. Now those too young to enter the covenant (under age 20 at that time nearly 40 years earlier) have grown old enough to be accountable, so God reiterates the agreement for them to accept.</a:t>
            </a:r>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3</a:t>
            </a:fld>
            <a:endParaRPr lang="en-US"/>
          </a:p>
        </p:txBody>
      </p:sp>
    </p:spTree>
    <p:extLst>
      <p:ext uri="{BB962C8B-B14F-4D97-AF65-F5344CB8AC3E}">
        <p14:creationId xmlns:p14="http://schemas.microsoft.com/office/powerpoint/2010/main" val="69596065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xfrm>
            <a:off x="8890053" y="6581002"/>
            <a:ext cx="253947"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57</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xfrm>
            <a:off x="1219200" y="3276601"/>
            <a:ext cx="184667"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Everything runs down. Things get old.</a:t>
            </a:r>
            <a:r>
              <a:rPr lang="en-US" sz="1200" kern="1200" baseline="0">
                <a:solidFill>
                  <a:schemeClr val="tx1"/>
                </a:solidFill>
                <a:effectLst/>
                <a:latin typeface="Arial"/>
                <a:ea typeface="ＭＳ Ｐゴシック" pitchFamily="-111" charset="-128"/>
                <a:cs typeface="Arial"/>
              </a:rPr>
              <a:t> That's T</a:t>
            </a:r>
            <a:r>
              <a:rPr lang="en-US" sz="1200" kern="1200">
                <a:solidFill>
                  <a:schemeClr val="tx1"/>
                </a:solidFill>
                <a:effectLst/>
                <a:latin typeface="Arial"/>
                <a:ea typeface="ＭＳ Ｐゴシック" pitchFamily="-111" charset="-128"/>
                <a:cs typeface="Arial"/>
              </a:rPr>
              <a:t>he Second Law of Thermodynamics.</a:t>
            </a:r>
            <a:endParaRPr lang="en-US">
              <a:latin typeface="Arial"/>
              <a:cs typeface="Arial"/>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Also, people get run down daily. That’s why we need air, water, food, rest, etc. Without a plan, you will look worse year by year. Do you agree?</a:t>
            </a:r>
            <a:r>
              <a:rPr lang="en-SG">
                <a:effectLst/>
                <a:latin typeface="Arial"/>
                <a:cs typeface="Arial"/>
              </a:rPr>
              <a:t> </a:t>
            </a:r>
            <a:endParaRPr lang="en-US">
              <a:latin typeface="Arial"/>
              <a:cs typeface="Arial"/>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Are you feeling tired? Worn out? </a:t>
            </a:r>
            <a:endParaRPr lang="en-US">
              <a:latin typeface="Arial"/>
              <a:cs typeface="Arial"/>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Maybe you’re sinking?</a:t>
            </a:r>
            <a:r>
              <a:rPr lang="en-SG">
                <a:effectLst/>
                <a:latin typeface="Arial"/>
                <a:cs typeface="Arial"/>
              </a:rPr>
              <a:t> </a:t>
            </a:r>
          </a:p>
          <a:p>
            <a:r>
              <a:rPr lang="en-SG">
                <a:effectLst/>
                <a:latin typeface="Arial"/>
                <a:cs typeface="Arial"/>
              </a:rPr>
              <a:t>Do you think the future will be easier or harder for you as a believer? </a:t>
            </a:r>
          </a:p>
          <a:p>
            <a:r>
              <a:rPr lang="en-SG">
                <a:effectLst/>
                <a:latin typeface="Arial"/>
                <a:cs typeface="Arial"/>
              </a:rPr>
              <a:t>I am an optimist, but I think the days ahead will be difficult, so we better be prepared. </a:t>
            </a:r>
          </a:p>
          <a:p>
            <a:endParaRPr lang="en-SG">
              <a:effectLst/>
              <a:latin typeface="Arial"/>
              <a:cs typeface="Arial"/>
            </a:endParaRPr>
          </a:p>
          <a:p>
            <a:endParaRPr lang="en-US">
              <a:latin typeface="Arial"/>
              <a:cs typeface="Arial"/>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We all need a continual spiritual renewal plan in our lives. But…</a:t>
            </a:r>
            <a:r>
              <a:rPr lang="en-SG">
                <a:effectLst/>
                <a:latin typeface="Arial"/>
                <a:cs typeface="Arial"/>
              </a:rPr>
              <a:t> </a:t>
            </a:r>
            <a:endParaRPr lang="en-US">
              <a:latin typeface="Arial"/>
              <a:cs typeface="Arial"/>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What is God’s plan for continual restoration in our walk with Christ?</a:t>
            </a:r>
            <a:endParaRPr lang="en-US">
              <a:latin typeface="Arial"/>
              <a:cs typeface="Arial"/>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xfrm>
            <a:off x="5181600" y="6581775"/>
            <a:ext cx="396240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41B0ADA-CD56-F64D-AABC-9F552C77B619}" type="slidenum">
              <a:rPr lang="en-US" sz="1200" b="1">
                <a:solidFill>
                  <a:srgbClr val="000000"/>
                </a:solidFill>
                <a:latin typeface="Times" charset="0"/>
              </a:rPr>
              <a:pPr eaLnBrk="1" hangingPunct="1"/>
              <a:t>64</a:t>
            </a:fld>
            <a:endParaRPr lang="en-US" sz="1200" b="1">
              <a:solidFill>
                <a:srgbClr val="000000"/>
              </a:solidFill>
              <a:latin typeface="Times" charset="0"/>
            </a:endParaRPr>
          </a:p>
        </p:txBody>
      </p:sp>
      <p:sp>
        <p:nvSpPr>
          <p:cNvPr id="285698" name="Rectangle 2"/>
          <p:cNvSpPr>
            <a:spLocks noGrp="1" noRot="1" noChangeAspect="1" noChangeArrowheads="1" noTextEdit="1"/>
          </p:cNvSpPr>
          <p:nvPr>
            <p:ph type="sldImg"/>
          </p:nvPr>
        </p:nvSpPr>
        <p:spPr>
          <a:ln/>
        </p:spPr>
      </p:sp>
      <p:sp>
        <p:nvSpPr>
          <p:cNvPr id="285699" name="Rectangle 3"/>
          <p:cNvSpPr>
            <a:spLocks noGrp="1" noChangeArrowheads="1"/>
          </p:cNvSpPr>
          <p:nvPr>
            <p:ph type="body" idx="1"/>
          </p:nvPr>
        </p:nvSpPr>
        <p:spPr>
          <a:xfrm>
            <a:off x="1219200" y="3257550"/>
            <a:ext cx="670560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wrap="square"/>
          <a:lstStyle/>
          <a:p>
            <a:pPr>
              <a:spcBef>
                <a:spcPct val="0"/>
              </a:spcBef>
            </a:pPr>
            <a:endParaRPr lang="en-US">
              <a:latin typeface="Arial"/>
              <a:ea typeface="ＭＳ Ｐゴシック" charset="0"/>
              <a:cs typeface="Arial"/>
            </a:endParaRPr>
          </a:p>
          <a:p>
            <a:pPr>
              <a:spcBef>
                <a:spcPct val="0"/>
              </a:spcBef>
            </a:pPr>
            <a:r>
              <a:rPr lang="en-US" sz="1200" kern="1200">
                <a:solidFill>
                  <a:schemeClr val="tx1"/>
                </a:solidFill>
                <a:effectLst/>
                <a:latin typeface="Arial"/>
                <a:ea typeface="ＭＳ Ｐゴシック" pitchFamily="-111" charset="-128"/>
                <a:cs typeface="Arial"/>
              </a:rPr>
              <a:t>God disciplined Israel for 40 years in the wilderness and the people were ready now to enter Canaan—or were they? They were at Moab with an army of 600,000. You see this in Deuteronomy 1:1-4.</a:t>
            </a:r>
            <a:r>
              <a:rPr lang="en-SG">
                <a:effectLst/>
                <a:latin typeface="Arial"/>
                <a:cs typeface="Arial"/>
              </a:rPr>
              <a:t> </a:t>
            </a:r>
            <a:endParaRPr lang="en-US">
              <a:latin typeface="Arial"/>
              <a:ea typeface="ＭＳ Ｐゴシック" charset="0"/>
              <a:cs typeface="Arial"/>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xfrm>
            <a:off x="5181600" y="6581775"/>
            <a:ext cx="396240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41B0ADA-CD56-F64D-AABC-9F552C77B619}" type="slidenum">
              <a:rPr lang="en-US" sz="1200" b="1">
                <a:solidFill>
                  <a:srgbClr val="000000"/>
                </a:solidFill>
                <a:latin typeface="Times" charset="0"/>
              </a:rPr>
              <a:pPr eaLnBrk="1" hangingPunct="1"/>
              <a:t>65</a:t>
            </a:fld>
            <a:endParaRPr lang="en-US" sz="1200" b="1">
              <a:solidFill>
                <a:srgbClr val="000000"/>
              </a:solidFill>
              <a:latin typeface="Times" charset="0"/>
            </a:endParaRPr>
          </a:p>
        </p:txBody>
      </p:sp>
      <p:sp>
        <p:nvSpPr>
          <p:cNvPr id="285698" name="Rectangle 2"/>
          <p:cNvSpPr>
            <a:spLocks noGrp="1" noRot="1" noChangeAspect="1" noChangeArrowheads="1" noTextEdit="1"/>
          </p:cNvSpPr>
          <p:nvPr>
            <p:ph type="sldImg"/>
          </p:nvPr>
        </p:nvSpPr>
        <p:spPr>
          <a:ln/>
        </p:spPr>
      </p:sp>
      <p:sp>
        <p:nvSpPr>
          <p:cNvPr id="285699" name="Rectangle 3"/>
          <p:cNvSpPr>
            <a:spLocks noGrp="1" noChangeArrowheads="1"/>
          </p:cNvSpPr>
          <p:nvPr>
            <p:ph type="body" idx="1"/>
          </p:nvPr>
        </p:nvSpPr>
        <p:spPr>
          <a:xfrm>
            <a:off x="1219200" y="3257550"/>
            <a:ext cx="670560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wrap="square"/>
          <a:lstStyle/>
          <a:p>
            <a:pPr>
              <a:spcBef>
                <a:spcPct val="0"/>
              </a:spcBef>
            </a:pPr>
            <a:endParaRPr lang="en-US">
              <a:latin typeface="Arial"/>
              <a:ea typeface="ＭＳ Ｐゴシック" charset="0"/>
              <a:cs typeface="Arial"/>
            </a:endParaRPr>
          </a:p>
          <a:p>
            <a:pPr>
              <a:spcBef>
                <a:spcPct val="0"/>
              </a:spcBef>
            </a:pPr>
            <a:r>
              <a:rPr lang="en-US" sz="1200" kern="1200">
                <a:solidFill>
                  <a:schemeClr val="tx1"/>
                </a:solidFill>
                <a:effectLst/>
                <a:latin typeface="Arial"/>
                <a:ea typeface="ＭＳ Ｐゴシック" pitchFamily="-111" charset="-128"/>
                <a:cs typeface="Arial"/>
              </a:rPr>
              <a:t>In Deuteronomy Moses, the covenant mediator, speaks to Israel's new generation opposite the Jordan (1:1).</a:t>
            </a:r>
            <a:r>
              <a:rPr lang="en-SG">
                <a:effectLst/>
                <a:latin typeface="Arial"/>
                <a:cs typeface="Arial"/>
              </a:rPr>
              <a:t> </a:t>
            </a:r>
            <a:endParaRPr lang="en-US">
              <a:latin typeface="Arial"/>
              <a:ea typeface="ＭＳ Ｐゴシック" charset="0"/>
              <a:cs typeface="Arial"/>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xfrm>
            <a:off x="5181600" y="6581775"/>
            <a:ext cx="396240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41B0ADA-CD56-F64D-AABC-9F552C77B619}" type="slidenum">
              <a:rPr lang="en-US" sz="1200" b="1">
                <a:solidFill>
                  <a:srgbClr val="000000"/>
                </a:solidFill>
                <a:latin typeface="Times" charset="0"/>
              </a:rPr>
              <a:pPr eaLnBrk="1" hangingPunct="1"/>
              <a:t>66</a:t>
            </a:fld>
            <a:endParaRPr lang="en-US" sz="1200" b="1">
              <a:solidFill>
                <a:srgbClr val="000000"/>
              </a:solidFill>
              <a:latin typeface="Times" charset="0"/>
            </a:endParaRPr>
          </a:p>
        </p:txBody>
      </p:sp>
      <p:sp>
        <p:nvSpPr>
          <p:cNvPr id="285698" name="Rectangle 2"/>
          <p:cNvSpPr>
            <a:spLocks noGrp="1" noRot="1" noChangeAspect="1" noChangeArrowheads="1" noTextEdit="1"/>
          </p:cNvSpPr>
          <p:nvPr>
            <p:ph type="sldImg"/>
          </p:nvPr>
        </p:nvSpPr>
        <p:spPr>
          <a:ln/>
        </p:spPr>
      </p:sp>
      <p:sp>
        <p:nvSpPr>
          <p:cNvPr id="285699" name="Rectangle 3"/>
          <p:cNvSpPr>
            <a:spLocks noGrp="1" noChangeArrowheads="1"/>
          </p:cNvSpPr>
          <p:nvPr>
            <p:ph type="body" idx="1"/>
          </p:nvPr>
        </p:nvSpPr>
        <p:spPr>
          <a:xfrm>
            <a:off x="1219200" y="3257550"/>
            <a:ext cx="670560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wrap="square"/>
          <a:lstStyle/>
          <a:p>
            <a:pPr>
              <a:spcBef>
                <a:spcPct val="0"/>
              </a:spcBef>
            </a:pPr>
            <a:endParaRPr lang="en-US">
              <a:latin typeface="Arial"/>
              <a:ea typeface="ＭＳ Ｐゴシック" charset="0"/>
              <a:cs typeface="Arial"/>
            </a:endParaRPr>
          </a:p>
          <a:p>
            <a:pPr>
              <a:spcBef>
                <a:spcPct val="0"/>
              </a:spcBef>
            </a:pPr>
            <a:r>
              <a:rPr lang="en-US" sz="1200" kern="1200">
                <a:solidFill>
                  <a:schemeClr val="tx1"/>
                </a:solidFill>
                <a:effectLst/>
                <a:latin typeface="Arial"/>
                <a:ea typeface="ＭＳ Ｐゴシック" pitchFamily="-111" charset="-128"/>
                <a:cs typeface="Arial"/>
              </a:rPr>
              <a:t>The time of the Book of Deuteronomy is after the Transjordan conquests in the final month (cf. 34:8) of the 40-year wilderness wanderings that should have taken eleven days—a clear expression of the cost of disobeying God (1:2-3).</a:t>
            </a:r>
            <a:r>
              <a:rPr lang="en-SG">
                <a:effectLst/>
                <a:latin typeface="Arial"/>
                <a:cs typeface="Arial"/>
              </a:rPr>
              <a:t> </a:t>
            </a:r>
            <a:endParaRPr lang="en-US">
              <a:latin typeface="Arial"/>
              <a:ea typeface="ＭＳ Ｐゴシック" charset="0"/>
              <a:cs typeface="Arial"/>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69"/>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The essence of Israel's relationship with God was not obedience. It was love that </a:t>
            </a:r>
            <a:r>
              <a:rPr lang="en-US" i="1" dirty="0"/>
              <a:t>lead to</a:t>
            </a:r>
            <a:r>
              <a:rPr lang="en-US" i="0" dirty="0"/>
              <a:t> obedience. And this love was based on God being the only God. Both monotheism and love for God form the foundation of the nation. </a:t>
            </a:r>
            <a:endParaRPr lang="en-US" dirty="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xfrm>
            <a:off x="8736918" y="6581001"/>
            <a:ext cx="407082" cy="276999"/>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89569BE-0035-AE47-827C-EC663A76C197}" type="slidenum">
              <a:rPr lang="en-US" sz="1200" b="1">
                <a:solidFill>
                  <a:srgbClr val="000000"/>
                </a:solidFill>
                <a:latin typeface="Times" charset="0"/>
              </a:rPr>
              <a:pPr eaLnBrk="1" hangingPunct="1"/>
              <a:t>67</a:t>
            </a:fld>
            <a:endParaRPr lang="en-US" sz="1200" b="1">
              <a:solidFill>
                <a:srgbClr val="000000"/>
              </a:solidFill>
              <a:latin typeface="Times"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3891" name="Rectangle 3"/>
          <p:cNvSpPr>
            <a:spLocks noGrp="1" noChangeArrowheads="1"/>
          </p:cNvSpPr>
          <p:nvPr>
            <p:ph type="body" idx="1"/>
          </p:nvPr>
        </p:nvSpPr>
        <p:spPr bwMode="auto">
          <a:xfrm>
            <a:off x="1219200" y="3257550"/>
            <a:ext cx="6705600" cy="276999"/>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sz="1200" kern="1200" dirty="0">
                <a:solidFill>
                  <a:schemeClr val="tx1"/>
                </a:solidFill>
                <a:effectLst/>
                <a:latin typeface="Arial"/>
                <a:ea typeface="ＭＳ Ｐゴシック" pitchFamily="-111" charset="-128"/>
                <a:cs typeface="Arial"/>
              </a:rPr>
              <a:t>Israel has already cleared the east side of the Jordan (1:4).</a:t>
            </a:r>
            <a:r>
              <a:rPr lang="en-SG" dirty="0">
                <a:effectLst/>
                <a:latin typeface="Arial"/>
                <a:cs typeface="Arial"/>
              </a:rPr>
              <a:t> </a:t>
            </a:r>
            <a:endParaRPr lang="en-US" dirty="0">
              <a:latin typeface="Arial"/>
              <a:cs typeface="Arial"/>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F1A4C30-805A-054D-8ED3-BB953C97D251}" type="slidenum">
              <a:rPr lang="en-US" sz="1200">
                <a:solidFill>
                  <a:prstClr val="black"/>
                </a:solidFill>
              </a:rPr>
              <a:pPr eaLnBrk="1" hangingPunct="1"/>
              <a:t>68</a:t>
            </a:fld>
            <a:endParaRPr lang="en-US" sz="1200">
              <a:solidFill>
                <a:prstClr val="black"/>
              </a:solidFill>
            </a:endParaRPr>
          </a:p>
        </p:txBody>
      </p:sp>
      <p:sp>
        <p:nvSpPr>
          <p:cNvPr id="289794" name="Rectangle 2"/>
          <p:cNvSpPr>
            <a:spLocks noGrp="1" noRot="1" noChangeAspect="1" noChangeArrowheads="1"/>
          </p:cNvSpPr>
          <p:nvPr>
            <p:ph type="sldImg"/>
          </p:nvPr>
        </p:nvSpPr>
        <p:spPr>
          <a:xfrm>
            <a:off x="2863850" y="519113"/>
            <a:ext cx="3416300" cy="2562225"/>
          </a:xfrm>
          <a:solidFill>
            <a:srgbClr val="FFFFFF"/>
          </a:solidFill>
          <a:ln/>
        </p:spPr>
      </p:sp>
      <p:sp>
        <p:nvSpPr>
          <p:cNvPr id="289795" name="Rectangle 3"/>
          <p:cNvSpPr>
            <a:spLocks noGrp="1" noChangeArrowheads="1"/>
          </p:cNvSpPr>
          <p:nvPr>
            <p:ph type="body" idx="1"/>
          </p:nvPr>
        </p:nvSpPr>
        <p:spPr>
          <a:xfrm>
            <a:off x="1219200" y="3257550"/>
            <a:ext cx="6705600" cy="30861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a:ea typeface="ＭＳ Ｐゴシック" charset="0"/>
              <a:cs typeface="Arial"/>
            </a:endParaRPr>
          </a:p>
          <a:p>
            <a:pPr eaLnBrk="1" hangingPunct="1"/>
            <a:r>
              <a:rPr lang="en-US" sz="1200" kern="1200">
                <a:solidFill>
                  <a:schemeClr val="tx1"/>
                </a:solidFill>
                <a:effectLst/>
                <a:latin typeface="Arial"/>
                <a:ea typeface="ＭＳ Ｐゴシック" pitchFamily="-111" charset="-128"/>
                <a:cs typeface="Arial"/>
              </a:rPr>
              <a:t>They are poised to cross over into Jericho.</a:t>
            </a:r>
            <a:r>
              <a:rPr lang="en-SG">
                <a:effectLst/>
                <a:latin typeface="Arial"/>
                <a:cs typeface="Arial"/>
              </a:rPr>
              <a:t> </a:t>
            </a:r>
            <a:endParaRPr lang="en-US">
              <a:latin typeface="Arial"/>
              <a:ea typeface="ＭＳ Ｐゴシック" charset="0"/>
              <a:cs typeface="Arial"/>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So Moses commits to prepare them. What would he say?</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69</a:t>
            </a:fld>
            <a:endParaRPr lang="en-US"/>
          </a:p>
        </p:txBody>
      </p:sp>
    </p:spTree>
    <p:extLst>
      <p:ext uri="{BB962C8B-B14F-4D97-AF65-F5344CB8AC3E}">
        <p14:creationId xmlns:p14="http://schemas.microsoft.com/office/powerpoint/2010/main" val="162847854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70</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He sees the need for renewal of the people, which is our key word for the book</a:t>
            </a:r>
            <a:r>
              <a:rPr lang="en-SG" sz="1200" kern="1200">
                <a:solidFill>
                  <a:schemeClr val="tx1"/>
                </a:solidFill>
                <a:effectLst/>
                <a:latin typeface="Arial"/>
                <a:ea typeface="ＭＳ Ｐゴシック" pitchFamily="-111" charset="-128"/>
                <a:cs typeface="Arial"/>
              </a:rPr>
              <a:t>.</a:t>
            </a:r>
            <a:endParaRPr lang="en-US">
              <a:latin typeface="Arial"/>
              <a:cs typeface="Arial"/>
            </a:endParaRPr>
          </a:p>
          <a:p>
            <a:endParaRPr lang="en-US">
              <a:latin typeface="Arial"/>
              <a:cs typeface="Arial"/>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72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Recognize what the LORD already did for you.</a:t>
            </a:r>
            <a:r>
              <a:rPr lang="en-SG">
                <a:effectLst/>
                <a:latin typeface="Arial"/>
                <a:cs typeface="Arial"/>
              </a:rPr>
              <a:t> </a:t>
            </a:r>
            <a:endParaRPr lang="en-US">
              <a:latin typeface="Arial"/>
              <a:cs typeface="Arial"/>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xfrm>
            <a:off x="5181600" y="6581775"/>
            <a:ext cx="396240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41B0ADA-CD56-F64D-AABC-9F552C77B619}" type="slidenum">
              <a:rPr lang="en-US" sz="1200" b="1">
                <a:solidFill>
                  <a:srgbClr val="000000"/>
                </a:solidFill>
                <a:latin typeface="Times" charset="0"/>
              </a:rPr>
              <a:pPr eaLnBrk="1" hangingPunct="1"/>
              <a:t>75</a:t>
            </a:fld>
            <a:endParaRPr lang="en-US" sz="1200" b="1">
              <a:solidFill>
                <a:srgbClr val="000000"/>
              </a:solidFill>
              <a:latin typeface="Times" charset="0"/>
            </a:endParaRPr>
          </a:p>
        </p:txBody>
      </p:sp>
      <p:sp>
        <p:nvSpPr>
          <p:cNvPr id="285698" name="Rectangle 2"/>
          <p:cNvSpPr>
            <a:spLocks noGrp="1" noRot="1" noChangeAspect="1" noChangeArrowheads="1" noTextEdit="1"/>
          </p:cNvSpPr>
          <p:nvPr>
            <p:ph type="sldImg"/>
          </p:nvPr>
        </p:nvSpPr>
        <p:spPr>
          <a:ln/>
        </p:spPr>
      </p:sp>
      <p:sp>
        <p:nvSpPr>
          <p:cNvPr id="285699" name="Rectangle 3"/>
          <p:cNvSpPr>
            <a:spLocks noGrp="1" noChangeArrowheads="1"/>
          </p:cNvSpPr>
          <p:nvPr>
            <p:ph type="body" idx="1"/>
          </p:nvPr>
        </p:nvSpPr>
        <p:spPr>
          <a:xfrm>
            <a:off x="1219200" y="3257550"/>
            <a:ext cx="670560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wrap="square"/>
          <a:lstStyle/>
          <a:p>
            <a:pPr>
              <a:spcBef>
                <a:spcPct val="0"/>
              </a:spcBef>
            </a:pPr>
            <a:endParaRPr lang="en-US">
              <a:latin typeface="Times New Roman" charset="0"/>
              <a:ea typeface="ＭＳ Ｐゴシック" charset="0"/>
              <a:cs typeface="ＭＳ Ｐゴシック"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a:xfrm>
            <a:off x="8805863" y="6581775"/>
            <a:ext cx="338137"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F3E3F02-EC9C-0643-B258-59ADD5ED88E5}" type="slidenum">
              <a:rPr lang="en-US" sz="1200" b="1">
                <a:solidFill>
                  <a:srgbClr val="000000"/>
                </a:solidFill>
                <a:latin typeface="Times" charset="0"/>
                <a:ea typeface="MS PGothic" charset="0"/>
                <a:cs typeface="MS PGothic" charset="0"/>
              </a:rPr>
              <a:pPr eaLnBrk="1" hangingPunct="1"/>
              <a:t>76</a:t>
            </a:fld>
            <a:endParaRPr lang="en-US" sz="1200" b="1">
              <a:solidFill>
                <a:srgbClr val="000000"/>
              </a:solidFill>
              <a:latin typeface="Times" charset="0"/>
              <a:ea typeface="MS PGothic" charset="0"/>
              <a:cs typeface="MS PGothic" charset="0"/>
            </a:endParaRPr>
          </a:p>
        </p:txBody>
      </p:sp>
      <p:sp>
        <p:nvSpPr>
          <p:cNvPr id="287746" name="Rectangle 2"/>
          <p:cNvSpPr>
            <a:spLocks noGrp="1" noRot="1" noChangeAspect="1" noChangeArrowheads="1" noTextEdit="1"/>
          </p:cNvSpPr>
          <p:nvPr>
            <p:ph type="sldImg"/>
          </p:nvPr>
        </p:nvSpPr>
        <p:spPr>
          <a:ln/>
        </p:spPr>
      </p:sp>
      <p:sp>
        <p:nvSpPr>
          <p:cNvPr id="287747" name="Rectangle 3"/>
          <p:cNvSpPr>
            <a:spLocks noGrp="1" noChangeArrowheads="1"/>
          </p:cNvSpPr>
          <p:nvPr>
            <p:ph type="body" idx="1"/>
          </p:nvPr>
        </p:nvSpPr>
        <p:spPr>
          <a:xfrm>
            <a:off x="1219200" y="3257550"/>
            <a:ext cx="670560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wrap="square"/>
          <a:lstStyle/>
          <a:p>
            <a:pPr eaLnBrk="1" hangingPunct="1">
              <a:spcBef>
                <a:spcPct val="0"/>
              </a:spcBef>
            </a:pPr>
            <a:endParaRPr lang="en-US">
              <a:latin typeface="Times New Roman" charset="0"/>
              <a:ea typeface="ＭＳ Ｐゴシック" charset="0"/>
              <a:cs typeface="ＭＳ Ｐゴシック"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FFA88A7-51C7-114B-A04F-2B490C4FB566}"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521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6521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1288407727"/>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F1A4C30-805A-054D-8ED3-BB953C97D251}" type="slidenum">
              <a:rPr lang="en-US" sz="1200">
                <a:solidFill>
                  <a:prstClr val="black"/>
                </a:solidFill>
              </a:rPr>
              <a:pPr eaLnBrk="1" hangingPunct="1"/>
              <a:t>78</a:t>
            </a:fld>
            <a:endParaRPr lang="en-US" sz="1200">
              <a:solidFill>
                <a:prstClr val="black"/>
              </a:solidFill>
            </a:endParaRPr>
          </a:p>
        </p:txBody>
      </p:sp>
      <p:sp>
        <p:nvSpPr>
          <p:cNvPr id="289794" name="Rectangle 2"/>
          <p:cNvSpPr>
            <a:spLocks noGrp="1" noRot="1" noChangeAspect="1" noChangeArrowheads="1"/>
          </p:cNvSpPr>
          <p:nvPr>
            <p:ph type="sldImg"/>
          </p:nvPr>
        </p:nvSpPr>
        <p:spPr>
          <a:xfrm>
            <a:off x="2863850" y="519113"/>
            <a:ext cx="3416300" cy="2562225"/>
          </a:xfrm>
          <a:solidFill>
            <a:srgbClr val="FFFFFF"/>
          </a:solidFill>
          <a:ln/>
        </p:spPr>
      </p:sp>
      <p:sp>
        <p:nvSpPr>
          <p:cNvPr id="289795" name="Rectangle 3"/>
          <p:cNvSpPr>
            <a:spLocks noGrp="1" noChangeArrowheads="1"/>
          </p:cNvSpPr>
          <p:nvPr>
            <p:ph type="body" idx="1"/>
          </p:nvPr>
        </p:nvSpPr>
        <p:spPr>
          <a:xfrm>
            <a:off x="1219200" y="3257550"/>
            <a:ext cx="6705600" cy="30861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xfrm>
            <a:off x="5181600" y="6581775"/>
            <a:ext cx="396240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41B0ADA-CD56-F64D-AABC-9F552C77B619}"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5698" name="Rectangle 2"/>
          <p:cNvSpPr>
            <a:spLocks noGrp="1" noRot="1" noChangeAspect="1" noChangeArrowheads="1" noTextEdit="1"/>
          </p:cNvSpPr>
          <p:nvPr>
            <p:ph type="sldImg"/>
          </p:nvPr>
        </p:nvSpPr>
        <p:spPr>
          <a:ln/>
        </p:spPr>
      </p:sp>
      <p:sp>
        <p:nvSpPr>
          <p:cNvPr id="285699" name="Rectangle 3"/>
          <p:cNvSpPr>
            <a:spLocks noGrp="1" noChangeArrowheads="1"/>
          </p:cNvSpPr>
          <p:nvPr>
            <p:ph type="body" idx="1"/>
          </p:nvPr>
        </p:nvSpPr>
        <p:spPr>
          <a:xfrm>
            <a:off x="1219200" y="3257550"/>
            <a:ext cx="670560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wrap="square"/>
          <a:lstStyle/>
          <a:p>
            <a:pPr>
              <a:spcBef>
                <a:spcPct val="0"/>
              </a:spcBef>
            </a:pPr>
            <a:endParaRPr lang="en-US">
              <a:latin typeface="Arial"/>
              <a:ea typeface="ＭＳ Ｐゴシック" charset="0"/>
              <a:cs typeface="Arial"/>
            </a:endParaRPr>
          </a:p>
          <a:p>
            <a:pPr>
              <a:spcBef>
                <a:spcPct val="0"/>
              </a:spcBef>
            </a:pPr>
            <a:r>
              <a:rPr lang="en-US" sz="1200" kern="1200">
                <a:solidFill>
                  <a:schemeClr val="tx1"/>
                </a:solidFill>
                <a:effectLst/>
                <a:latin typeface="Arial"/>
                <a:ea typeface="ＭＳ Ｐゴシック" pitchFamily="-111" charset="-128"/>
                <a:cs typeface="Arial"/>
              </a:rPr>
              <a:t>In Deuteronomy Moses, the covenant mediator, speaks to Israel's new generation opposite the Jordan (1:1).</a:t>
            </a:r>
            <a:r>
              <a:rPr lang="en-SG">
                <a:effectLst/>
                <a:latin typeface="Arial"/>
                <a:cs typeface="Arial"/>
              </a:rPr>
              <a:t> </a:t>
            </a:r>
            <a:endParaRPr lang="en-US">
              <a:latin typeface="Arial"/>
              <a:ea typeface="ＭＳ Ｐゴシック" charset="0"/>
              <a:cs typeface="Arial"/>
            </a:endParaRPr>
          </a:p>
        </p:txBody>
      </p:sp>
    </p:spTree>
    <p:extLst>
      <p:ext uri="{BB962C8B-B14F-4D97-AF65-F5344CB8AC3E}">
        <p14:creationId xmlns:p14="http://schemas.microsoft.com/office/powerpoint/2010/main" val="82735287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t>Our key verse for Exodus highlighted Israel as a kingdom of priests: </a:t>
            </a:r>
            <a:r>
              <a:rPr kumimoji="1" lang="ru-RU" altLang="zh-CN" sz="1200" b="0" dirty="0">
                <a:solidFill>
                  <a:srgbClr val="FFFFFF"/>
                </a:solidFill>
                <a:effectLst>
                  <a:glow rad="228600">
                    <a:srgbClr val="020020"/>
                  </a:glow>
                </a:effectLst>
                <a:ea typeface="宋体" charset="0"/>
              </a:rPr>
              <a:t>"</a:t>
            </a:r>
            <a:r>
              <a:rPr kumimoji="1" lang="en-US" altLang="zh-CN" sz="1200" b="0" dirty="0">
                <a:solidFill>
                  <a:srgbClr val="FFFFFF"/>
                </a:solidFill>
                <a:effectLst>
                  <a:glow rad="228600">
                    <a:srgbClr val="020020"/>
                  </a:glow>
                </a:effectLst>
                <a:ea typeface="宋体" charset="0"/>
              </a:rPr>
              <a:t>Now if you obey me fully and keep my covenant, then out of all nations you will be my treasured possession.  Although the whole earth is mine, you will be for me a </a:t>
            </a:r>
            <a:r>
              <a:rPr kumimoji="1" lang="en-US" altLang="zh-CN" sz="1200" b="0" dirty="0">
                <a:solidFill>
                  <a:srgbClr val="FFFF00"/>
                </a:solidFill>
                <a:effectLst>
                  <a:glow rad="228600">
                    <a:srgbClr val="020020"/>
                  </a:glow>
                </a:effectLst>
                <a:ea typeface="宋体" charset="0"/>
              </a:rPr>
              <a:t>kingdom of priests </a:t>
            </a:r>
            <a:r>
              <a:rPr kumimoji="1" lang="en-US" altLang="zh-CN" sz="1200" b="0" dirty="0">
                <a:solidFill>
                  <a:srgbClr val="FFFFFF"/>
                </a:solidFill>
                <a:effectLst>
                  <a:glow rad="228600">
                    <a:srgbClr val="020020"/>
                  </a:glow>
                </a:effectLst>
                <a:ea typeface="宋体" charset="0"/>
              </a:rPr>
              <a:t>and a holy nation</a:t>
            </a:r>
            <a:r>
              <a:rPr kumimoji="1" lang="ru-RU" altLang="zh-CN" sz="1200" b="0" dirty="0">
                <a:solidFill>
                  <a:srgbClr val="FFFFFF"/>
                </a:solidFill>
                <a:effectLst>
                  <a:glow rad="228600">
                    <a:srgbClr val="020020"/>
                  </a:glow>
                </a:effectLst>
                <a:ea typeface="宋体" charset="0"/>
              </a:rPr>
              <a:t>"</a:t>
            </a:r>
            <a:r>
              <a:rPr kumimoji="1" lang="en-US" altLang="zh-CN" sz="1200" b="0" dirty="0">
                <a:solidFill>
                  <a:srgbClr val="FFFFFF"/>
                </a:solidFill>
                <a:effectLst>
                  <a:glow rad="228600">
                    <a:srgbClr val="020020"/>
                  </a:glow>
                </a:effectLst>
                <a:ea typeface="宋体" charset="0"/>
              </a:rPr>
              <a:t> (19:5-6). After a generation of failure, now in Deuteronomy the LORD gives the nation a second chance to represent him.</a:t>
            </a:r>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5</a:t>
            </a:fld>
            <a:endParaRPr lang="en-US"/>
          </a:p>
        </p:txBody>
      </p:sp>
    </p:spTree>
    <p:extLst>
      <p:ext uri="{BB962C8B-B14F-4D97-AF65-F5344CB8AC3E}">
        <p14:creationId xmlns:p14="http://schemas.microsoft.com/office/powerpoint/2010/main" val="1872762689"/>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xfrm>
            <a:off x="5181600" y="6581775"/>
            <a:ext cx="396240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41B0ADA-CD56-F64D-AABC-9F552C77B619}"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5698" name="Rectangle 2"/>
          <p:cNvSpPr>
            <a:spLocks noGrp="1" noRot="1" noChangeAspect="1" noChangeArrowheads="1" noTextEdit="1"/>
          </p:cNvSpPr>
          <p:nvPr>
            <p:ph type="sldImg"/>
          </p:nvPr>
        </p:nvSpPr>
        <p:spPr>
          <a:ln/>
        </p:spPr>
      </p:sp>
      <p:sp>
        <p:nvSpPr>
          <p:cNvPr id="285699" name="Rectangle 3"/>
          <p:cNvSpPr>
            <a:spLocks noGrp="1" noChangeArrowheads="1"/>
          </p:cNvSpPr>
          <p:nvPr>
            <p:ph type="body" idx="1"/>
          </p:nvPr>
        </p:nvSpPr>
        <p:spPr>
          <a:xfrm>
            <a:off x="1219200" y="3257550"/>
            <a:ext cx="670560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wrap="square"/>
          <a:lstStyle/>
          <a:p>
            <a:pPr>
              <a:spcBef>
                <a:spcPct val="0"/>
              </a:spcBef>
            </a:pPr>
            <a:endParaRPr lang="en-US">
              <a:latin typeface="Arial"/>
              <a:ea typeface="ＭＳ Ｐゴシック" charset="0"/>
              <a:cs typeface="Arial"/>
            </a:endParaRPr>
          </a:p>
          <a:p>
            <a:pPr>
              <a:spcBef>
                <a:spcPct val="0"/>
              </a:spcBef>
            </a:pPr>
            <a:r>
              <a:rPr lang="en-US" sz="1200" kern="1200">
                <a:solidFill>
                  <a:schemeClr val="tx1"/>
                </a:solidFill>
                <a:effectLst/>
                <a:latin typeface="Arial"/>
                <a:ea typeface="ＭＳ Ｐゴシック" pitchFamily="-111" charset="-128"/>
                <a:cs typeface="Arial"/>
              </a:rPr>
              <a:t>The time of the Book of Deuteronomy is after the Transjordan conquests in the final month (cf. 34:8) of the 40-year wilderness wanderings that should have taken eleven days—a clear expression of the cost of disobeying God (1:2-3).</a:t>
            </a:r>
            <a:r>
              <a:rPr lang="en-SG">
                <a:effectLst/>
                <a:latin typeface="Arial"/>
                <a:cs typeface="Arial"/>
              </a:rPr>
              <a:t> </a:t>
            </a:r>
            <a:endParaRPr lang="en-US">
              <a:latin typeface="Arial"/>
              <a:ea typeface="ＭＳ Ｐゴシック" charset="0"/>
              <a:cs typeface="Arial"/>
            </a:endParaRPr>
          </a:p>
        </p:txBody>
      </p:sp>
    </p:spTree>
    <p:extLst>
      <p:ext uri="{BB962C8B-B14F-4D97-AF65-F5344CB8AC3E}">
        <p14:creationId xmlns:p14="http://schemas.microsoft.com/office/powerpoint/2010/main" val="418564474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68BE25-74D6-4E48-9E5A-D11B70D2E588}"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112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6112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3931694288"/>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6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237D30C-5994-954C-A9A9-F5298D707F6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317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6317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2895633183"/>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585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BDEDE9F-3235-B841-9B9C-2EDDCC907EC8}"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505858"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35065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extLst>
      <p:ext uri="{BB962C8B-B14F-4D97-AF65-F5344CB8AC3E}">
        <p14:creationId xmlns:p14="http://schemas.microsoft.com/office/powerpoint/2010/main" val="449981630"/>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9EB356A-00DF-004C-808F-C61B37C51FD6}"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84</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67266"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67267"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Calibri" charset="0"/>
            </a:endParaRPr>
          </a:p>
        </p:txBody>
      </p:sp>
    </p:spTree>
    <p:extLst>
      <p:ext uri="{BB962C8B-B14F-4D97-AF65-F5344CB8AC3E}">
        <p14:creationId xmlns:p14="http://schemas.microsoft.com/office/powerpoint/2010/main" val="657317876"/>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8B5FEA0-7D60-B34B-B5BF-D999966291D2}"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85</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69314"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69315"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Calibri" charset="0"/>
            </a:endParaRPr>
          </a:p>
        </p:txBody>
      </p:sp>
    </p:spTree>
    <p:extLst>
      <p:ext uri="{BB962C8B-B14F-4D97-AF65-F5344CB8AC3E}">
        <p14:creationId xmlns:p14="http://schemas.microsoft.com/office/powerpoint/2010/main" val="1828376129"/>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2919B4B-7947-B041-8D60-445E0D093E0F}"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71362"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71363"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Calibri" charset="0"/>
            </a:endParaRPr>
          </a:p>
        </p:txBody>
      </p:sp>
    </p:spTree>
    <p:extLst>
      <p:ext uri="{BB962C8B-B14F-4D97-AF65-F5344CB8AC3E}">
        <p14:creationId xmlns:p14="http://schemas.microsoft.com/office/powerpoint/2010/main" val="1118659887"/>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6F5B15F-7060-F649-97D5-49EF1D63C785}"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734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7341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1304565460"/>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761B047-74E3-004E-ACF7-9B694820CD5F}"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77506" name="Rectangle 1026"/>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77507" name="Rectangle 1027"/>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2410855497"/>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r>
              <a:rPr lang="en-US"/>
              <a:t>The usual traveler route in ancient times was The King's Highway through central Edom and Moab. This route is the oldest continually used road in the world today, as caravans have used it for more than 4000 years since 2000 BC. In Amman, it is called King Abdullah II Street, the main north-south road in West Amman that understandably passes by the Kings' Palaces near JETS (Jordan Evangelical Theological Seminary). However, the Edomites and Moabites felt threatened by the Israelites, their relatives, as they had heard of Israel's victories over the Egyptians (Exod 14) and Amorites (Num 21:25). This forced Israel to take the Pilgrim Highway to the east, which was a longer trip (Hum 21; Deut 2:8).</a:t>
            </a:r>
          </a:p>
          <a:p>
            <a:pPr eaLnBrk="1" hangingPunct="1"/>
            <a:endParaRPr lang="en-US"/>
          </a:p>
          <a:p>
            <a:pPr>
              <a:buNone/>
            </a:pPr>
            <a:r>
              <a:rPr lang="en-US" b="1">
                <a:solidFill>
                  <a:srgbClr val="006699"/>
                </a:solidFill>
                <a:effectLst/>
                <a:latin typeface="Helvetica Neue" panose="02000503000000020004" pitchFamily="2" charset="0"/>
              </a:rPr>
              <a:t>Deut. 2:2 NLT</a:t>
            </a:r>
            <a:r>
              <a:rPr lang="en-US">
                <a:effectLst/>
                <a:latin typeface="Lucida Grande" panose="020B0600040502020204" pitchFamily="34" charset="0"/>
              </a:rPr>
              <a:t>    “Then at last the LORD said to me, </a:t>
            </a:r>
            <a:r>
              <a:rPr lang="en-US" b="1" baseline="30000">
                <a:solidFill>
                  <a:srgbClr val="006699"/>
                </a:solidFill>
                <a:effectLst/>
                <a:latin typeface="Helvetica Neue" panose="02000503000000020004" pitchFamily="2" charset="0"/>
              </a:rPr>
              <a:t>3</a:t>
            </a:r>
            <a:r>
              <a:rPr lang="en-US">
                <a:effectLst/>
                <a:latin typeface="Lucida Grande" panose="020B0600040502020204" pitchFamily="34" charset="0"/>
              </a:rPr>
              <a:t> ‘You have been wandering around in this hill country long enough; turn to the north. </a:t>
            </a:r>
            <a:r>
              <a:rPr lang="en-US" b="1" baseline="30000">
                <a:solidFill>
                  <a:srgbClr val="006699"/>
                </a:solidFill>
                <a:effectLst/>
                <a:latin typeface="Helvetica Neue" panose="02000503000000020004" pitchFamily="2" charset="0"/>
              </a:rPr>
              <a:t>4</a:t>
            </a:r>
            <a:r>
              <a:rPr lang="en-US">
                <a:effectLst/>
                <a:latin typeface="Lucida Grande" panose="020B0600040502020204" pitchFamily="34" charset="0"/>
              </a:rPr>
              <a:t> Give these orders to the people: “You will pass through the country belonging to your relatives the Edomites, the descendants of Esau, who live in Seir. The Edomites will feel threatened, so be careful. </a:t>
            </a:r>
            <a:r>
              <a:rPr lang="en-US" b="1" baseline="30000">
                <a:solidFill>
                  <a:srgbClr val="006699"/>
                </a:solidFill>
                <a:effectLst/>
                <a:latin typeface="Helvetica Neue" panose="02000503000000020004" pitchFamily="2" charset="0"/>
              </a:rPr>
              <a:t>5</a:t>
            </a:r>
            <a:r>
              <a:rPr lang="en-US">
                <a:effectLst/>
                <a:latin typeface="Lucida Grande" panose="020B0600040502020204" pitchFamily="34" charset="0"/>
              </a:rPr>
              <a:t> Do not bother them, for I have given them all the hill country around Mount Seir as their property, and I will not give you even one square foot of their land. </a:t>
            </a:r>
            <a:r>
              <a:rPr lang="en-US" b="1" baseline="30000">
                <a:solidFill>
                  <a:srgbClr val="006699"/>
                </a:solidFill>
                <a:effectLst/>
                <a:latin typeface="Helvetica Neue" panose="02000503000000020004" pitchFamily="2" charset="0"/>
              </a:rPr>
              <a:t>6</a:t>
            </a:r>
            <a:r>
              <a:rPr lang="en-US">
                <a:effectLst/>
                <a:latin typeface="Lucida Grande" panose="020B0600040502020204" pitchFamily="34" charset="0"/>
              </a:rPr>
              <a:t> If you need food to eat or water to drink, pay them for it. </a:t>
            </a:r>
            <a:r>
              <a:rPr lang="en-US" b="1" baseline="30000">
                <a:solidFill>
                  <a:srgbClr val="006699"/>
                </a:solidFill>
                <a:effectLst/>
                <a:latin typeface="Helvetica Neue" panose="02000503000000020004" pitchFamily="2" charset="0"/>
              </a:rPr>
              <a:t>7</a:t>
            </a:r>
            <a:r>
              <a:rPr lang="en-US">
                <a:effectLst/>
                <a:latin typeface="Lucida Grande" panose="020B0600040502020204" pitchFamily="34" charset="0"/>
              </a:rPr>
              <a:t> For the LORD your God has blessed you in everything you have done. He has watched your every step through this great wilderness. During these forty years, the LORD your God has been with you, and you have lacked nothing.”’</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Deut. 2:8</a:t>
            </a:r>
            <a:r>
              <a:rPr lang="en-US">
                <a:effectLst/>
                <a:latin typeface="Lucida Grande" panose="020B0600040502020204" pitchFamily="34" charset="0"/>
              </a:rPr>
              <a:t>    “So we bypassed the territory of our relatives, the descendants of Esau, who live in Seir. We avoided the road through the Arabah Valley that comes up from Elath and Ezion-geber. </a:t>
            </a:r>
          </a:p>
          <a:p>
            <a:pPr>
              <a:buNone/>
            </a:pPr>
            <a:r>
              <a:rPr lang="en-US">
                <a:effectLst/>
                <a:latin typeface="Lucida Grande" panose="020B0600040502020204" pitchFamily="34" charset="0"/>
              </a:rPr>
              <a:t>“Then as we turned north along the desert route through Moab,</a:t>
            </a:r>
          </a:p>
          <a:p>
            <a:r>
              <a:rPr lang="en-US" b="1" baseline="30000">
                <a:solidFill>
                  <a:srgbClr val="006699"/>
                </a:solidFill>
                <a:effectLst/>
                <a:latin typeface="Helvetica Neue" panose="02000503000000020004" pitchFamily="2" charset="0"/>
              </a:rPr>
              <a:t>9</a:t>
            </a:r>
            <a:r>
              <a:rPr lang="en-US">
                <a:effectLst/>
                <a:latin typeface="Lucida Grande" panose="020B0600040502020204" pitchFamily="34" charset="0"/>
              </a:rPr>
              <a:t> the LORD warned us, ‘Do not bother the Moabites, the descendants of Lot, or start a war with them. I have given them Ar as their property, and I will not give you any of their land.’”</a:t>
            </a:r>
            <a:endParaRPr lang="en-US"/>
          </a:p>
          <a:p>
            <a:pPr eaLnBrk="1" hangingPunct="1"/>
            <a:r>
              <a:rPr lang="en-US"/>
              <a:t>_________</a:t>
            </a:r>
          </a:p>
          <a:p>
            <a:pPr eaLnBrk="1" hangingPunct="1"/>
            <a:r>
              <a:rPr lang="en-US"/>
              <a:t>BG-06-Israel-South-28</a:t>
            </a:r>
          </a:p>
          <a:p>
            <a:pPr eaLnBrk="1" hangingPunct="1"/>
            <a:r>
              <a:rPr lang="en-US"/>
              <a:t>OS-04-Numbers-260</a:t>
            </a:r>
          </a:p>
          <a:p>
            <a:pPr eaLnBrk="1" hangingPunct="1"/>
            <a:r>
              <a:rPr lang="en-US"/>
              <a:t>OS-05-Deut-89</a:t>
            </a:r>
          </a:p>
          <a:p>
            <a:endParaRPr lang="en-US"/>
          </a:p>
        </p:txBody>
      </p:sp>
      <p:sp>
        <p:nvSpPr>
          <p:cNvPr id="4" name="Slide Number Placeholder 3"/>
          <p:cNvSpPr>
            <a:spLocks noGrp="1"/>
          </p:cNvSpPr>
          <p:nvPr>
            <p:ph type="sldNum" sz="quarter" idx="5"/>
          </p:nvPr>
        </p:nvSpPr>
        <p:spPr/>
        <p:txBody>
          <a:bodyPr/>
          <a:lstStyle/>
          <a:p>
            <a:pPr>
              <a:defRPr/>
            </a:pPr>
            <a:fld id="{D66FE077-FC05-2D47-9436-FFDD053A78A9}" type="slidenum">
              <a:rPr lang="en-US"/>
              <a:pPr>
                <a:defRPr/>
              </a:pPr>
              <a:t>89</a:t>
            </a:fld>
            <a:endParaRPr lang="en-US"/>
          </a:p>
        </p:txBody>
      </p:sp>
    </p:spTree>
    <p:extLst>
      <p:ext uri="{BB962C8B-B14F-4D97-AF65-F5344CB8AC3E}">
        <p14:creationId xmlns:p14="http://schemas.microsoft.com/office/powerpoint/2010/main" val="40564074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Ultimate covenant renewal came not through </a:t>
            </a:r>
            <a:r>
              <a:rPr lang="en-US" i="1" dirty="0"/>
              <a:t>hearing</a:t>
            </a:r>
            <a:r>
              <a:rPr lang="en-US" dirty="0"/>
              <a:t> the sermons of Moses but through </a:t>
            </a:r>
            <a:r>
              <a:rPr lang="en-US" i="1" dirty="0"/>
              <a:t>doing</a:t>
            </a:r>
            <a:r>
              <a:rPr lang="en-US" i="0" dirty="0"/>
              <a:t> what God required. </a:t>
            </a:r>
            <a:endParaRPr lang="en-US" dirty="0"/>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6</a:t>
            </a:fld>
            <a:endParaRPr lang="en-US"/>
          </a:p>
        </p:txBody>
      </p:sp>
    </p:spTree>
    <p:extLst>
      <p:ext uri="{BB962C8B-B14F-4D97-AF65-F5344CB8AC3E}">
        <p14:creationId xmlns:p14="http://schemas.microsoft.com/office/powerpoint/2010/main" val="3394519242"/>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xfrm>
            <a:off x="8736918" y="6581001"/>
            <a:ext cx="407082" cy="276999"/>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89569BE-0035-AE47-827C-EC663A76C197}" type="slidenum">
              <a:rPr lang="en-US" sz="1200" b="1">
                <a:solidFill>
                  <a:srgbClr val="000000"/>
                </a:solidFill>
                <a:latin typeface="Times" charset="0"/>
              </a:rPr>
              <a:pPr eaLnBrk="1" hangingPunct="1"/>
              <a:t>90</a:t>
            </a:fld>
            <a:endParaRPr lang="en-US" sz="1200" b="1">
              <a:solidFill>
                <a:srgbClr val="000000"/>
              </a:solidFill>
              <a:latin typeface="Times"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3891" name="Rectangle 3"/>
          <p:cNvSpPr>
            <a:spLocks noGrp="1" noChangeArrowheads="1"/>
          </p:cNvSpPr>
          <p:nvPr>
            <p:ph type="body" idx="1"/>
          </p:nvPr>
        </p:nvSpPr>
        <p:spPr bwMode="auto">
          <a:xfrm>
            <a:off x="1219200" y="3257550"/>
            <a:ext cx="6705600" cy="276999"/>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sz="1200" kern="1200" dirty="0">
                <a:solidFill>
                  <a:schemeClr val="tx1"/>
                </a:solidFill>
                <a:effectLst/>
                <a:latin typeface="Arial"/>
                <a:ea typeface="ＭＳ Ｐゴシック" pitchFamily="-111" charset="-128"/>
                <a:cs typeface="Arial"/>
              </a:rPr>
              <a:t>Israel has already cleared the east side of the Jordan (1:4).</a:t>
            </a:r>
            <a:r>
              <a:rPr lang="en-SG" dirty="0">
                <a:effectLst/>
                <a:latin typeface="Arial"/>
                <a:cs typeface="Arial"/>
              </a:rPr>
              <a:t> </a:t>
            </a:r>
            <a:endParaRPr lang="en-US" dirty="0">
              <a:latin typeface="Arial"/>
              <a:cs typeface="Arial"/>
            </a:endParaRPr>
          </a:p>
        </p:txBody>
      </p:sp>
    </p:spTree>
    <p:extLst>
      <p:ext uri="{BB962C8B-B14F-4D97-AF65-F5344CB8AC3E}">
        <p14:creationId xmlns:p14="http://schemas.microsoft.com/office/powerpoint/2010/main" val="805938342"/>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C0ECE-40D7-E247-8859-D4920F943B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1256817784"/>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dirty="0">
              <a:latin typeface="Arial"/>
              <a:cs typeface="Arial"/>
            </a:endParaRPr>
          </a:p>
          <a:p>
            <a:r>
              <a:rPr lang="en-SG" sz="1200" b="1" i="0" u="none" strike="noStrike" kern="1200" baseline="0" dirty="0">
                <a:solidFill>
                  <a:schemeClr val="tx1"/>
                </a:solidFill>
                <a:latin typeface="Arial"/>
                <a:ea typeface="ＭＳ Ｐゴシック" charset="0"/>
                <a:cs typeface="Arial"/>
              </a:rPr>
              <a:t>Num. 21:21 (NLT)</a:t>
            </a:r>
            <a:r>
              <a:rPr lang="en-SG" sz="1200" b="0" i="0" u="none" strike="noStrike" kern="1200" baseline="0" dirty="0">
                <a:solidFill>
                  <a:schemeClr val="tx1"/>
                </a:solidFill>
                <a:latin typeface="Arial"/>
                <a:ea typeface="ＭＳ Ｐゴシック" charset="0"/>
                <a:cs typeface="Arial"/>
              </a:rPr>
              <a:t>    The Israelites sent ambassadors to King Sihon of the Amorites with this message: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21:22</a:t>
            </a:r>
            <a:r>
              <a:rPr lang="en-SG" sz="1200" b="0" i="0" u="none" strike="noStrike" kern="1200" baseline="0" dirty="0">
                <a:solidFill>
                  <a:schemeClr val="tx1"/>
                </a:solidFill>
                <a:latin typeface="Arial"/>
                <a:ea typeface="ＭＳ Ｐゴシック" charset="0"/>
                <a:cs typeface="Arial"/>
              </a:rPr>
              <a:t>  “Let us travel through your land. We will be careful not to go through your fields and vineyards. We won’t even drink water from your wells. We will stay on the king’s road until we have passed through your territory.”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21:23</a:t>
            </a:r>
            <a:r>
              <a:rPr lang="en-SG" sz="1200" b="0" i="0" u="none" strike="noStrike" kern="1200" baseline="0" dirty="0">
                <a:solidFill>
                  <a:schemeClr val="tx1"/>
                </a:solidFill>
                <a:latin typeface="Arial"/>
                <a:ea typeface="ＭＳ Ｐゴシック" charset="0"/>
                <a:cs typeface="Arial"/>
              </a:rPr>
              <a:t>     But King Sihon refused to let them cross his territory. Instead, he mobilized his entire army and attacked Israel in the wilderness, engaging them in battle at </a:t>
            </a:r>
            <a:r>
              <a:rPr lang="en-SG" sz="1200" b="0" i="0" u="none" strike="noStrike" kern="1200" baseline="0" dirty="0" err="1">
                <a:solidFill>
                  <a:schemeClr val="tx1"/>
                </a:solidFill>
                <a:latin typeface="Arial"/>
                <a:ea typeface="ＭＳ Ｐゴシック" charset="0"/>
                <a:cs typeface="Arial"/>
              </a:rPr>
              <a:t>Jahaz</a:t>
            </a:r>
            <a:r>
              <a:rPr lang="en-SG" sz="1200" b="0" i="0" u="none" strike="noStrike" kern="1200" baseline="0" dirty="0">
                <a:solidFill>
                  <a:schemeClr val="tx1"/>
                </a:solidFill>
                <a:latin typeface="Arial"/>
                <a:ea typeface="ＭＳ Ｐゴシック" charset="0"/>
                <a:cs typeface="Arial"/>
              </a:rPr>
              <a:t>.  </a:t>
            </a:r>
            <a:r>
              <a:rPr lang="en-SG" sz="1200" b="1" i="0" u="none" strike="noStrike" kern="1200" baseline="30000" dirty="0">
                <a:solidFill>
                  <a:schemeClr val="tx1"/>
                </a:solidFill>
                <a:latin typeface="Arial"/>
                <a:ea typeface="ＭＳ Ｐゴシック" charset="0"/>
                <a:cs typeface="Arial"/>
              </a:rPr>
              <a:t>24</a:t>
            </a:r>
            <a:r>
              <a:rPr lang="en-SG" sz="1200" b="0" i="0" u="none" strike="noStrike" kern="1200" baseline="0" dirty="0">
                <a:solidFill>
                  <a:schemeClr val="tx1"/>
                </a:solidFill>
                <a:latin typeface="Arial"/>
                <a:ea typeface="ＭＳ Ｐゴシック" charset="0"/>
                <a:cs typeface="Arial"/>
              </a:rPr>
              <a:t> But the Israelites slaughtered them with their swords and occupied their land from the Arnon River to the Jabbok River. They went only as far as the Ammonite border because the boundary of the Ammonites was fortified.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21:25</a:t>
            </a:r>
            <a:r>
              <a:rPr lang="en-SG" sz="1200" b="0" i="0" u="none" strike="noStrike" kern="1200" baseline="0" dirty="0">
                <a:solidFill>
                  <a:schemeClr val="tx1"/>
                </a:solidFill>
                <a:latin typeface="Arial"/>
                <a:ea typeface="ＭＳ Ｐゴシック" charset="0"/>
                <a:cs typeface="Arial"/>
              </a:rPr>
              <a:t>    So Israel captured all the towns of the Amorites and settled in them, including the city of Heshbon and its surrounding villages.  </a:t>
            </a:r>
            <a:r>
              <a:rPr lang="en-SG" sz="1200" b="1" i="0" u="none" strike="noStrike" kern="1200" baseline="30000" dirty="0">
                <a:solidFill>
                  <a:schemeClr val="tx1"/>
                </a:solidFill>
                <a:latin typeface="Arial"/>
                <a:ea typeface="ＭＳ Ｐゴシック" charset="0"/>
                <a:cs typeface="Arial"/>
              </a:rPr>
              <a:t>26</a:t>
            </a:r>
            <a:r>
              <a:rPr lang="en-SG" sz="1200" b="0" i="0" u="none" strike="noStrike" kern="1200" baseline="0" dirty="0">
                <a:solidFill>
                  <a:schemeClr val="tx1"/>
                </a:solidFill>
                <a:latin typeface="Arial"/>
                <a:ea typeface="ＭＳ Ｐゴシック" charset="0"/>
                <a:cs typeface="Arial"/>
              </a:rPr>
              <a:t> Heshbon had been the capital of King Sihon of the Amorites. He had defeated a former Moabite king and seized all his land as far as the Arnon River.  </a:t>
            </a:r>
            <a:r>
              <a:rPr lang="en-SG" sz="1200" b="1" i="0" u="none" strike="noStrike" kern="1200" baseline="30000" dirty="0">
                <a:solidFill>
                  <a:schemeClr val="tx1"/>
                </a:solidFill>
                <a:latin typeface="Arial"/>
                <a:ea typeface="ＭＳ Ｐゴシック" charset="0"/>
                <a:cs typeface="Arial"/>
              </a:rPr>
              <a:t>27</a:t>
            </a:r>
            <a:r>
              <a:rPr lang="en-SG" sz="1200" b="0" i="0" u="none" strike="noStrike" kern="1200" baseline="0" dirty="0">
                <a:solidFill>
                  <a:schemeClr val="tx1"/>
                </a:solidFill>
                <a:latin typeface="Arial"/>
                <a:ea typeface="ＭＳ Ｐゴシック" charset="0"/>
                <a:cs typeface="Arial"/>
              </a:rPr>
              <a:t> Therefore, the ancient poets wrote this about him: </a:t>
            </a:r>
          </a:p>
          <a:p>
            <a:r>
              <a:rPr lang="en-SG" sz="1200" b="0" i="0" u="none" strike="noStrike" kern="1200" baseline="0" dirty="0">
                <a:solidFill>
                  <a:schemeClr val="tx1"/>
                </a:solidFill>
                <a:latin typeface="Arial"/>
                <a:ea typeface="ＭＳ Ｐゴシック" charset="0"/>
                <a:cs typeface="Arial"/>
              </a:rPr>
              <a:t>	 “Come to Heshbon and let it be rebuilt! </a:t>
            </a:r>
          </a:p>
          <a:p>
            <a:r>
              <a:rPr lang="en-SG" sz="1200" b="0" i="0" u="none" strike="noStrike" kern="1200" baseline="0" dirty="0">
                <a:solidFill>
                  <a:schemeClr val="tx1"/>
                </a:solidFill>
                <a:latin typeface="Arial"/>
                <a:ea typeface="ＭＳ Ｐゴシック" charset="0"/>
                <a:cs typeface="Arial"/>
              </a:rPr>
              <a:t>		 Let the city of Sihon be restored. </a:t>
            </a:r>
          </a:p>
          <a:p>
            <a:r>
              <a:rPr lang="en-SG" sz="1200" b="1" i="0" u="none" strike="noStrike" kern="1200" baseline="30000" dirty="0">
                <a:solidFill>
                  <a:schemeClr val="tx1"/>
                </a:solidFill>
                <a:latin typeface="Arial"/>
                <a:ea typeface="ＭＳ Ｐゴシック" charset="0"/>
                <a:cs typeface="Arial"/>
              </a:rPr>
              <a:t>28</a:t>
            </a:r>
            <a:r>
              <a:rPr lang="en-SG" sz="1200" b="0" i="0" u="none" strike="noStrike" kern="1200" baseline="0" dirty="0">
                <a:solidFill>
                  <a:schemeClr val="tx1"/>
                </a:solidFill>
                <a:latin typeface="Arial"/>
                <a:ea typeface="ＭＳ Ｐゴシック" charset="0"/>
                <a:cs typeface="Arial"/>
              </a:rPr>
              <a:t> 	 A fire flamed forth from Heshbon, </a:t>
            </a:r>
          </a:p>
          <a:p>
            <a:r>
              <a:rPr lang="en-SG" sz="1200" b="0" i="0" u="none" strike="noStrike" kern="1200" baseline="0" dirty="0">
                <a:solidFill>
                  <a:schemeClr val="tx1"/>
                </a:solidFill>
                <a:latin typeface="Arial"/>
                <a:ea typeface="ＭＳ Ｐゴシック" charset="0"/>
                <a:cs typeface="Arial"/>
              </a:rPr>
              <a:t>		 a blaze from the city of Sihon. </a:t>
            </a:r>
          </a:p>
          <a:p>
            <a:r>
              <a:rPr lang="en-SG" sz="1200" b="0" i="0" u="none" strike="noStrike" kern="1200" baseline="0" dirty="0">
                <a:solidFill>
                  <a:schemeClr val="tx1"/>
                </a:solidFill>
                <a:latin typeface="Arial"/>
                <a:ea typeface="ＭＳ Ｐゴシック" charset="0"/>
                <a:cs typeface="Arial"/>
              </a:rPr>
              <a:t>	 It burned the city of </a:t>
            </a:r>
            <a:r>
              <a:rPr lang="en-SG" sz="1200" b="0" i="0" u="none" strike="noStrike" kern="1200" baseline="0" dirty="0" err="1">
                <a:solidFill>
                  <a:schemeClr val="tx1"/>
                </a:solidFill>
                <a:latin typeface="Arial"/>
                <a:ea typeface="ＭＳ Ｐゴシック" charset="0"/>
                <a:cs typeface="Arial"/>
              </a:rPr>
              <a:t>Ar</a:t>
            </a:r>
            <a:r>
              <a:rPr lang="en-SG" sz="1200" b="0" i="0" u="none" strike="noStrike" kern="1200" baseline="0" dirty="0">
                <a:solidFill>
                  <a:schemeClr val="tx1"/>
                </a:solidFill>
                <a:latin typeface="Arial"/>
                <a:ea typeface="ＭＳ Ｐゴシック" charset="0"/>
                <a:cs typeface="Arial"/>
              </a:rPr>
              <a:t> in Moab; </a:t>
            </a:r>
          </a:p>
          <a:p>
            <a:r>
              <a:rPr lang="en-SG" sz="1200" b="0" i="0" u="none" strike="noStrike" kern="1200" baseline="0" dirty="0">
                <a:solidFill>
                  <a:schemeClr val="tx1"/>
                </a:solidFill>
                <a:latin typeface="Arial"/>
                <a:ea typeface="ＭＳ Ｐゴシック" charset="0"/>
                <a:cs typeface="Arial"/>
              </a:rPr>
              <a:t>		 it destroyed the rulers of the Arnon heights. </a:t>
            </a:r>
          </a:p>
          <a:p>
            <a:r>
              <a:rPr lang="en-SG" sz="1200" b="1" i="0" u="none" strike="noStrike" kern="1200" baseline="30000" dirty="0">
                <a:solidFill>
                  <a:schemeClr val="tx1"/>
                </a:solidFill>
                <a:latin typeface="Arial"/>
                <a:ea typeface="ＭＳ Ｐゴシック" charset="0"/>
                <a:cs typeface="Arial"/>
              </a:rPr>
              <a:t>29</a:t>
            </a:r>
            <a:r>
              <a:rPr lang="en-SG" sz="1200" b="0" i="0" u="none" strike="noStrike" kern="1200" baseline="0" dirty="0">
                <a:solidFill>
                  <a:schemeClr val="tx1"/>
                </a:solidFill>
                <a:latin typeface="Arial"/>
                <a:ea typeface="ＭＳ Ｐゴシック" charset="0"/>
                <a:cs typeface="Arial"/>
              </a:rPr>
              <a:t> 	 What sorrow awaits you, O people of Moab! </a:t>
            </a:r>
          </a:p>
          <a:p>
            <a:r>
              <a:rPr lang="en-SG" sz="1200" b="0" i="0" u="none" strike="noStrike" kern="1200" baseline="0" dirty="0">
                <a:solidFill>
                  <a:schemeClr val="tx1"/>
                </a:solidFill>
                <a:latin typeface="Arial"/>
                <a:ea typeface="ＭＳ Ｐゴシック" charset="0"/>
                <a:cs typeface="Arial"/>
              </a:rPr>
              <a:t>		 You are finished, O worshipers of Chemosh! </a:t>
            </a:r>
          </a:p>
          <a:p>
            <a:r>
              <a:rPr lang="en-SG" sz="1200" b="0" i="0" u="none" strike="noStrike" kern="1200" baseline="0" dirty="0">
                <a:solidFill>
                  <a:schemeClr val="tx1"/>
                </a:solidFill>
                <a:latin typeface="Arial"/>
                <a:ea typeface="ＭＳ Ｐゴシック" charset="0"/>
                <a:cs typeface="Arial"/>
              </a:rPr>
              <a:t>	 Chemosh has left his sons as refugees, </a:t>
            </a:r>
          </a:p>
          <a:p>
            <a:r>
              <a:rPr lang="en-SG" sz="1200" b="0" i="0" u="none" strike="noStrike" kern="1200" baseline="0" dirty="0">
                <a:solidFill>
                  <a:schemeClr val="tx1"/>
                </a:solidFill>
                <a:latin typeface="Arial"/>
                <a:ea typeface="ＭＳ Ｐゴシック" charset="0"/>
                <a:cs typeface="Arial"/>
              </a:rPr>
              <a:t>		 his daughters as captives of Sihon, the Amorite king. </a:t>
            </a:r>
          </a:p>
          <a:p>
            <a:r>
              <a:rPr lang="en-SG" sz="1200" b="1" i="0" u="none" strike="noStrike" kern="1200" baseline="30000" dirty="0">
                <a:solidFill>
                  <a:schemeClr val="tx1"/>
                </a:solidFill>
                <a:latin typeface="Arial"/>
                <a:ea typeface="ＭＳ Ｐゴシック" charset="0"/>
                <a:cs typeface="Arial"/>
              </a:rPr>
              <a:t>30</a:t>
            </a:r>
            <a:r>
              <a:rPr lang="en-SG" sz="1200" b="0" i="0" u="none" strike="noStrike" kern="1200" baseline="0" dirty="0">
                <a:solidFill>
                  <a:schemeClr val="tx1"/>
                </a:solidFill>
                <a:latin typeface="Arial"/>
                <a:ea typeface="ＭＳ Ｐゴシック" charset="0"/>
                <a:cs typeface="Arial"/>
              </a:rPr>
              <a:t> 	 We have utterly destroyed them, </a:t>
            </a:r>
          </a:p>
          <a:p>
            <a:r>
              <a:rPr lang="en-SG" sz="1200" b="0" i="0" u="none" strike="noStrike" kern="1200" baseline="0" dirty="0">
                <a:solidFill>
                  <a:schemeClr val="tx1"/>
                </a:solidFill>
                <a:latin typeface="Arial"/>
                <a:ea typeface="ＭＳ Ｐゴシック" charset="0"/>
                <a:cs typeface="Arial"/>
              </a:rPr>
              <a:t>		 from Heshbon to </a:t>
            </a:r>
            <a:r>
              <a:rPr lang="en-SG" sz="1200" b="0" i="0" u="none" strike="noStrike" kern="1200" baseline="0" dirty="0" err="1">
                <a:solidFill>
                  <a:schemeClr val="tx1"/>
                </a:solidFill>
                <a:latin typeface="Arial"/>
                <a:ea typeface="ＭＳ Ｐゴシック" charset="0"/>
                <a:cs typeface="Arial"/>
              </a:rPr>
              <a:t>Dibon</a:t>
            </a:r>
            <a:r>
              <a:rPr lang="en-SG" sz="1200" b="0" i="0" u="none" strike="noStrike" kern="1200" baseline="0" dirty="0">
                <a:solidFill>
                  <a:schemeClr val="tx1"/>
                </a:solidFill>
                <a:latin typeface="Arial"/>
                <a:ea typeface="ＭＳ Ｐゴシック" charset="0"/>
                <a:cs typeface="Arial"/>
              </a:rPr>
              <a:t>. </a:t>
            </a:r>
          </a:p>
          <a:p>
            <a:r>
              <a:rPr lang="en-SG" sz="1200" b="0" i="0" u="none" strike="noStrike" kern="1200" baseline="0" dirty="0">
                <a:solidFill>
                  <a:schemeClr val="tx1"/>
                </a:solidFill>
                <a:latin typeface="Arial"/>
                <a:ea typeface="ＭＳ Ｐゴシック" charset="0"/>
                <a:cs typeface="Arial"/>
              </a:rPr>
              <a:t>	 We have completely wiped them out </a:t>
            </a:r>
          </a:p>
          <a:p>
            <a:r>
              <a:rPr lang="en-SG" sz="1200" b="0" i="0" u="none" strike="noStrike" kern="1200" baseline="0" dirty="0">
                <a:solidFill>
                  <a:schemeClr val="tx1"/>
                </a:solidFill>
                <a:latin typeface="Arial"/>
                <a:ea typeface="ＭＳ Ｐゴシック" charset="0"/>
                <a:cs typeface="Arial"/>
              </a:rPr>
              <a:t>		 as far away as </a:t>
            </a:r>
            <a:r>
              <a:rPr lang="en-SG" sz="1200" b="0" i="0" u="none" strike="noStrike" kern="1200" baseline="0" dirty="0" err="1">
                <a:solidFill>
                  <a:schemeClr val="tx1"/>
                </a:solidFill>
                <a:latin typeface="Arial"/>
                <a:ea typeface="ＭＳ Ｐゴシック" charset="0"/>
                <a:cs typeface="Arial"/>
              </a:rPr>
              <a:t>Nophah</a:t>
            </a:r>
            <a:r>
              <a:rPr lang="en-SG" sz="1200" b="0" i="0" u="none" strike="noStrike" kern="1200" baseline="0" dirty="0">
                <a:solidFill>
                  <a:schemeClr val="tx1"/>
                </a:solidFill>
                <a:latin typeface="Arial"/>
                <a:ea typeface="ＭＳ Ｐゴシック" charset="0"/>
                <a:cs typeface="Arial"/>
              </a:rPr>
              <a:t> and </a:t>
            </a:r>
            <a:r>
              <a:rPr lang="en-SG" sz="1200" b="0" i="0" u="none" strike="noStrike" kern="1200" baseline="0" dirty="0" err="1">
                <a:solidFill>
                  <a:schemeClr val="tx1"/>
                </a:solidFill>
                <a:latin typeface="Arial"/>
                <a:ea typeface="ＭＳ Ｐゴシック" charset="0"/>
                <a:cs typeface="Arial"/>
              </a:rPr>
              <a:t>Medeba</a:t>
            </a:r>
            <a:r>
              <a:rPr lang="en-SG" sz="1200" b="0" i="0" u="none" strike="noStrike" kern="1200" baseline="0" dirty="0">
                <a:solidFill>
                  <a:schemeClr val="tx1"/>
                </a:solidFill>
                <a:latin typeface="Arial"/>
                <a:ea typeface="ＭＳ Ｐゴシック" charset="0"/>
                <a:cs typeface="Arial"/>
              </a:rPr>
              <a:t>.”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21:31</a:t>
            </a:r>
            <a:r>
              <a:rPr lang="en-SG" sz="1200" b="0" i="0" u="none" strike="noStrike" kern="1200" baseline="0" dirty="0">
                <a:solidFill>
                  <a:schemeClr val="tx1"/>
                </a:solidFill>
                <a:latin typeface="Arial"/>
                <a:ea typeface="ＭＳ Ｐゴシック" charset="0"/>
                <a:cs typeface="Arial"/>
              </a:rPr>
              <a:t>     So the people of Israel occupied the territory of the Amorites.  </a:t>
            </a:r>
            <a:r>
              <a:rPr lang="en-SG" sz="1200" b="1" i="0" u="none" strike="noStrike" kern="1200" baseline="30000" dirty="0">
                <a:solidFill>
                  <a:schemeClr val="tx1"/>
                </a:solidFill>
                <a:latin typeface="Arial"/>
                <a:ea typeface="ＭＳ Ｐゴシック" charset="0"/>
                <a:cs typeface="Arial"/>
              </a:rPr>
              <a:t>32</a:t>
            </a:r>
            <a:r>
              <a:rPr lang="en-SG" sz="1200" b="0" i="0" u="none" strike="noStrike" kern="1200" baseline="0" dirty="0">
                <a:solidFill>
                  <a:schemeClr val="tx1"/>
                </a:solidFill>
                <a:latin typeface="Arial"/>
                <a:ea typeface="ＭＳ Ｐゴシック" charset="0"/>
                <a:cs typeface="Arial"/>
              </a:rPr>
              <a:t> After Moses sent men to explore the </a:t>
            </a:r>
            <a:r>
              <a:rPr lang="en-SG" sz="1200" b="0" i="0" u="none" strike="noStrike" kern="1200" baseline="0" dirty="0" err="1">
                <a:solidFill>
                  <a:schemeClr val="tx1"/>
                </a:solidFill>
                <a:latin typeface="Arial"/>
                <a:ea typeface="ＭＳ Ｐゴシック" charset="0"/>
                <a:cs typeface="Arial"/>
              </a:rPr>
              <a:t>Jazer</a:t>
            </a:r>
            <a:r>
              <a:rPr lang="en-SG" sz="1200" b="0" i="0" u="none" strike="noStrike" kern="1200" baseline="0" dirty="0">
                <a:solidFill>
                  <a:schemeClr val="tx1"/>
                </a:solidFill>
                <a:latin typeface="Arial"/>
                <a:ea typeface="ＭＳ Ｐゴシック" charset="0"/>
                <a:cs typeface="Arial"/>
              </a:rPr>
              <a:t> area, they captured all the towns in the region and drove out the Amorites who lived there.  </a:t>
            </a:r>
            <a:r>
              <a:rPr lang="en-SG" sz="1200" b="1" i="0" u="none" strike="noStrike" kern="1200" baseline="30000" dirty="0">
                <a:solidFill>
                  <a:schemeClr val="tx1"/>
                </a:solidFill>
                <a:latin typeface="Arial"/>
                <a:ea typeface="ＭＳ Ｐゴシック" charset="0"/>
                <a:cs typeface="Arial"/>
              </a:rPr>
              <a:t>33</a:t>
            </a:r>
            <a:r>
              <a:rPr lang="en-SG" sz="1200" b="0" i="0" u="none" strike="noStrike" kern="1200" baseline="0" dirty="0">
                <a:solidFill>
                  <a:schemeClr val="tx1"/>
                </a:solidFill>
                <a:latin typeface="Arial"/>
                <a:ea typeface="ＭＳ Ｐゴシック" charset="0"/>
                <a:cs typeface="Arial"/>
              </a:rPr>
              <a:t> Then they turned and marched up the road to Bashan, but King Og of Bashan and all his people attacked them at </a:t>
            </a:r>
            <a:r>
              <a:rPr lang="en-SG" sz="1200" b="0" i="0" u="none" strike="noStrike" kern="1200" baseline="0" dirty="0" err="1">
                <a:solidFill>
                  <a:schemeClr val="tx1"/>
                </a:solidFill>
                <a:latin typeface="Arial"/>
                <a:ea typeface="ＭＳ Ｐゴシック" charset="0"/>
                <a:cs typeface="Arial"/>
              </a:rPr>
              <a:t>Edrei</a:t>
            </a:r>
            <a:r>
              <a:rPr lang="en-SG" sz="1200" b="0" i="0" u="none" strike="noStrike" kern="1200" baseline="0" dirty="0">
                <a:solidFill>
                  <a:schemeClr val="tx1"/>
                </a:solidFill>
                <a:latin typeface="Arial"/>
                <a:ea typeface="ＭＳ Ｐゴシック" charset="0"/>
                <a:cs typeface="Arial"/>
              </a:rPr>
              <a:t>.  </a:t>
            </a:r>
            <a:r>
              <a:rPr lang="en-SG" sz="1200" b="1" i="0" u="none" strike="noStrike" kern="1200" baseline="30000" dirty="0">
                <a:solidFill>
                  <a:schemeClr val="tx1"/>
                </a:solidFill>
                <a:latin typeface="Arial"/>
                <a:ea typeface="ＭＳ Ｐゴシック" charset="0"/>
                <a:cs typeface="Arial"/>
              </a:rPr>
              <a:t>34</a:t>
            </a:r>
            <a:r>
              <a:rPr lang="en-SG" sz="1200" b="0" i="0" u="none" strike="noStrike" kern="1200" baseline="0" dirty="0">
                <a:solidFill>
                  <a:schemeClr val="tx1"/>
                </a:solidFill>
                <a:latin typeface="Arial"/>
                <a:ea typeface="ＭＳ Ｐゴシック" charset="0"/>
                <a:cs typeface="Arial"/>
              </a:rPr>
              <a:t> The Lord said to Moses, “Do not be afraid of him, for I have handed him over to you, along with all his people and his land. Do the same to him as you did to King Sihon of the Amorites, who ruled in Heshbon.”  </a:t>
            </a:r>
            <a:r>
              <a:rPr lang="en-SG" sz="1200" b="1" i="0" u="none" strike="noStrike" kern="1200" baseline="30000" dirty="0">
                <a:solidFill>
                  <a:schemeClr val="tx1"/>
                </a:solidFill>
                <a:latin typeface="Arial"/>
                <a:ea typeface="ＭＳ Ｐゴシック" charset="0"/>
                <a:cs typeface="Arial"/>
              </a:rPr>
              <a:t>35</a:t>
            </a:r>
            <a:r>
              <a:rPr lang="en-SG" sz="1200" b="0" i="0" u="none" strike="noStrike" kern="1200" baseline="0" dirty="0">
                <a:solidFill>
                  <a:schemeClr val="tx1"/>
                </a:solidFill>
                <a:latin typeface="Arial"/>
                <a:ea typeface="ＭＳ Ｐゴシック" charset="0"/>
                <a:cs typeface="Arial"/>
              </a:rPr>
              <a:t> And Israel killed King Og, his sons, and all his subjects; not a single survivor remained. Then Israel occupied their land. </a:t>
            </a:r>
            <a:endParaRPr lang="en-US" dirty="0">
              <a:latin typeface="Arial"/>
              <a:cs typeface="Arial"/>
            </a:endParaRPr>
          </a:p>
        </p:txBody>
      </p:sp>
    </p:spTree>
    <p:extLst>
      <p:ext uri="{BB962C8B-B14F-4D97-AF65-F5344CB8AC3E}">
        <p14:creationId xmlns:p14="http://schemas.microsoft.com/office/powerpoint/2010/main" val="1888930532"/>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Times New Roman" charset="0"/>
            </a:endParaRPr>
          </a:p>
        </p:txBody>
      </p:sp>
    </p:spTree>
    <p:extLst>
      <p:ext uri="{BB962C8B-B14F-4D97-AF65-F5344CB8AC3E}">
        <p14:creationId xmlns:p14="http://schemas.microsoft.com/office/powerpoint/2010/main" val="1155887058"/>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dirty="0">
              <a:latin typeface="Arial"/>
              <a:cs typeface="Arial"/>
            </a:endParaRPr>
          </a:p>
          <a:p>
            <a:r>
              <a:rPr lang="en-SG" sz="1200" b="1" i="0" u="none" strike="noStrike" kern="1200" baseline="0" dirty="0">
                <a:solidFill>
                  <a:schemeClr val="tx1"/>
                </a:solidFill>
                <a:latin typeface="Arial"/>
                <a:ea typeface="ＭＳ Ｐゴシック" charset="0"/>
                <a:cs typeface="Arial"/>
              </a:rPr>
              <a:t>Num. 21:21 (NLT)</a:t>
            </a:r>
            <a:r>
              <a:rPr lang="en-SG" sz="1200" b="0" i="0" u="none" strike="noStrike" kern="1200" baseline="0" dirty="0">
                <a:solidFill>
                  <a:schemeClr val="tx1"/>
                </a:solidFill>
                <a:latin typeface="Arial"/>
                <a:ea typeface="ＭＳ Ｐゴシック" charset="0"/>
                <a:cs typeface="Arial"/>
              </a:rPr>
              <a:t>    The Israelites sent ambassadors to King Sihon of the Amorites with this message: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21:22</a:t>
            </a:r>
            <a:r>
              <a:rPr lang="en-SG" sz="1200" b="0" i="0" u="none" strike="noStrike" kern="1200" baseline="0" dirty="0">
                <a:solidFill>
                  <a:schemeClr val="tx1"/>
                </a:solidFill>
                <a:latin typeface="Arial"/>
                <a:ea typeface="ＭＳ Ｐゴシック" charset="0"/>
                <a:cs typeface="Arial"/>
              </a:rPr>
              <a:t>  “Let us travel through your land. We will be careful not to go through your fields and vineyards. We won’t even drink water from your wells. We will stay on the king’s road until we have passed through your territory.”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21:23</a:t>
            </a:r>
            <a:r>
              <a:rPr lang="en-SG" sz="1200" b="0" i="0" u="none" strike="noStrike" kern="1200" baseline="0" dirty="0">
                <a:solidFill>
                  <a:schemeClr val="tx1"/>
                </a:solidFill>
                <a:latin typeface="Arial"/>
                <a:ea typeface="ＭＳ Ｐゴシック" charset="0"/>
                <a:cs typeface="Arial"/>
              </a:rPr>
              <a:t>     But King Sihon refused to let them cross his territory. Instead, he mobilized his entire army and attacked Israel in the wilderness, engaging them in battle at </a:t>
            </a:r>
            <a:r>
              <a:rPr lang="en-SG" sz="1200" b="0" i="0" u="none" strike="noStrike" kern="1200" baseline="0" dirty="0" err="1">
                <a:solidFill>
                  <a:schemeClr val="tx1"/>
                </a:solidFill>
                <a:latin typeface="Arial"/>
                <a:ea typeface="ＭＳ Ｐゴシック" charset="0"/>
                <a:cs typeface="Arial"/>
              </a:rPr>
              <a:t>Jahaz</a:t>
            </a:r>
            <a:r>
              <a:rPr lang="en-SG" sz="1200" b="0" i="0" u="none" strike="noStrike" kern="1200" baseline="0" dirty="0">
                <a:solidFill>
                  <a:schemeClr val="tx1"/>
                </a:solidFill>
                <a:latin typeface="Arial"/>
                <a:ea typeface="ＭＳ Ｐゴシック" charset="0"/>
                <a:cs typeface="Arial"/>
              </a:rPr>
              <a:t>.  </a:t>
            </a:r>
            <a:r>
              <a:rPr lang="en-SG" sz="1200" b="1" i="0" u="none" strike="noStrike" kern="1200" baseline="30000" dirty="0">
                <a:solidFill>
                  <a:schemeClr val="tx1"/>
                </a:solidFill>
                <a:latin typeface="Arial"/>
                <a:ea typeface="ＭＳ Ｐゴシック" charset="0"/>
                <a:cs typeface="Arial"/>
              </a:rPr>
              <a:t>24</a:t>
            </a:r>
            <a:r>
              <a:rPr lang="en-SG" sz="1200" b="0" i="0" u="none" strike="noStrike" kern="1200" baseline="0" dirty="0">
                <a:solidFill>
                  <a:schemeClr val="tx1"/>
                </a:solidFill>
                <a:latin typeface="Arial"/>
                <a:ea typeface="ＭＳ Ｐゴシック" charset="0"/>
                <a:cs typeface="Arial"/>
              </a:rPr>
              <a:t> But the Israelites slaughtered them with their swords and occupied their land from the Arnon River to the Jabbok River. They went only as far as the Ammonite border because the boundary of the Ammonites was fortified.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21:25</a:t>
            </a:r>
            <a:r>
              <a:rPr lang="en-SG" sz="1200" b="0" i="0" u="none" strike="noStrike" kern="1200" baseline="0" dirty="0">
                <a:solidFill>
                  <a:schemeClr val="tx1"/>
                </a:solidFill>
                <a:latin typeface="Arial"/>
                <a:ea typeface="ＭＳ Ｐゴシック" charset="0"/>
                <a:cs typeface="Arial"/>
              </a:rPr>
              <a:t>    So Israel captured all the towns of the Amorites and settled in them, including the city of Heshbon and its surrounding villages.  </a:t>
            </a:r>
            <a:r>
              <a:rPr lang="en-SG" sz="1200" b="1" i="0" u="none" strike="noStrike" kern="1200" baseline="30000" dirty="0">
                <a:solidFill>
                  <a:schemeClr val="tx1"/>
                </a:solidFill>
                <a:latin typeface="Arial"/>
                <a:ea typeface="ＭＳ Ｐゴシック" charset="0"/>
                <a:cs typeface="Arial"/>
              </a:rPr>
              <a:t>26</a:t>
            </a:r>
            <a:r>
              <a:rPr lang="en-SG" sz="1200" b="0" i="0" u="none" strike="noStrike" kern="1200" baseline="0" dirty="0">
                <a:solidFill>
                  <a:schemeClr val="tx1"/>
                </a:solidFill>
                <a:latin typeface="Arial"/>
                <a:ea typeface="ＭＳ Ｐゴシック" charset="0"/>
                <a:cs typeface="Arial"/>
              </a:rPr>
              <a:t> Heshbon had been the capital of King Sihon of the Amorites. He had defeated a former Moabite king and seized all his land as far as the Arnon River.  </a:t>
            </a:r>
            <a:r>
              <a:rPr lang="en-SG" sz="1200" b="1" i="0" u="none" strike="noStrike" kern="1200" baseline="30000" dirty="0">
                <a:solidFill>
                  <a:schemeClr val="tx1"/>
                </a:solidFill>
                <a:latin typeface="Arial"/>
                <a:ea typeface="ＭＳ Ｐゴシック" charset="0"/>
                <a:cs typeface="Arial"/>
              </a:rPr>
              <a:t>27</a:t>
            </a:r>
            <a:r>
              <a:rPr lang="en-SG" sz="1200" b="0" i="0" u="none" strike="noStrike" kern="1200" baseline="0" dirty="0">
                <a:solidFill>
                  <a:schemeClr val="tx1"/>
                </a:solidFill>
                <a:latin typeface="Arial"/>
                <a:ea typeface="ＭＳ Ｐゴシック" charset="0"/>
                <a:cs typeface="Arial"/>
              </a:rPr>
              <a:t> Therefore, the ancient poets wrote this about him: </a:t>
            </a:r>
          </a:p>
          <a:p>
            <a:r>
              <a:rPr lang="en-SG" sz="1200" b="0" i="0" u="none" strike="noStrike" kern="1200" baseline="0" dirty="0">
                <a:solidFill>
                  <a:schemeClr val="tx1"/>
                </a:solidFill>
                <a:latin typeface="Arial"/>
                <a:ea typeface="ＭＳ Ｐゴシック" charset="0"/>
                <a:cs typeface="Arial"/>
              </a:rPr>
              <a:t>	 “Come to Heshbon and let it be rebuilt! </a:t>
            </a:r>
          </a:p>
          <a:p>
            <a:r>
              <a:rPr lang="en-SG" sz="1200" b="0" i="0" u="none" strike="noStrike" kern="1200" baseline="0" dirty="0">
                <a:solidFill>
                  <a:schemeClr val="tx1"/>
                </a:solidFill>
                <a:latin typeface="Arial"/>
                <a:ea typeface="ＭＳ Ｐゴシック" charset="0"/>
                <a:cs typeface="Arial"/>
              </a:rPr>
              <a:t>		 Let the city of Sihon be restored. </a:t>
            </a:r>
          </a:p>
          <a:p>
            <a:r>
              <a:rPr lang="en-SG" sz="1200" b="1" i="0" u="none" strike="noStrike" kern="1200" baseline="30000" dirty="0">
                <a:solidFill>
                  <a:schemeClr val="tx1"/>
                </a:solidFill>
                <a:latin typeface="Arial"/>
                <a:ea typeface="ＭＳ Ｐゴシック" charset="0"/>
                <a:cs typeface="Arial"/>
              </a:rPr>
              <a:t>28</a:t>
            </a:r>
            <a:r>
              <a:rPr lang="en-SG" sz="1200" b="0" i="0" u="none" strike="noStrike" kern="1200" baseline="0" dirty="0">
                <a:solidFill>
                  <a:schemeClr val="tx1"/>
                </a:solidFill>
                <a:latin typeface="Arial"/>
                <a:ea typeface="ＭＳ Ｐゴシック" charset="0"/>
                <a:cs typeface="Arial"/>
              </a:rPr>
              <a:t> 	 A fire flamed forth from Heshbon, </a:t>
            </a:r>
          </a:p>
          <a:p>
            <a:r>
              <a:rPr lang="en-SG" sz="1200" b="0" i="0" u="none" strike="noStrike" kern="1200" baseline="0" dirty="0">
                <a:solidFill>
                  <a:schemeClr val="tx1"/>
                </a:solidFill>
                <a:latin typeface="Arial"/>
                <a:ea typeface="ＭＳ Ｐゴシック" charset="0"/>
                <a:cs typeface="Arial"/>
              </a:rPr>
              <a:t>		 a blaze from the city of Sihon. </a:t>
            </a:r>
          </a:p>
          <a:p>
            <a:r>
              <a:rPr lang="en-SG" sz="1200" b="0" i="0" u="none" strike="noStrike" kern="1200" baseline="0" dirty="0">
                <a:solidFill>
                  <a:schemeClr val="tx1"/>
                </a:solidFill>
                <a:latin typeface="Arial"/>
                <a:ea typeface="ＭＳ Ｐゴシック" charset="0"/>
                <a:cs typeface="Arial"/>
              </a:rPr>
              <a:t>	 It burned the city of </a:t>
            </a:r>
            <a:r>
              <a:rPr lang="en-SG" sz="1200" b="0" i="0" u="none" strike="noStrike" kern="1200" baseline="0" dirty="0" err="1">
                <a:solidFill>
                  <a:schemeClr val="tx1"/>
                </a:solidFill>
                <a:latin typeface="Arial"/>
                <a:ea typeface="ＭＳ Ｐゴシック" charset="0"/>
                <a:cs typeface="Arial"/>
              </a:rPr>
              <a:t>Ar</a:t>
            </a:r>
            <a:r>
              <a:rPr lang="en-SG" sz="1200" b="0" i="0" u="none" strike="noStrike" kern="1200" baseline="0" dirty="0">
                <a:solidFill>
                  <a:schemeClr val="tx1"/>
                </a:solidFill>
                <a:latin typeface="Arial"/>
                <a:ea typeface="ＭＳ Ｐゴシック" charset="0"/>
                <a:cs typeface="Arial"/>
              </a:rPr>
              <a:t> in Moab; </a:t>
            </a:r>
          </a:p>
          <a:p>
            <a:r>
              <a:rPr lang="en-SG" sz="1200" b="0" i="0" u="none" strike="noStrike" kern="1200" baseline="0" dirty="0">
                <a:solidFill>
                  <a:schemeClr val="tx1"/>
                </a:solidFill>
                <a:latin typeface="Arial"/>
                <a:ea typeface="ＭＳ Ｐゴシック" charset="0"/>
                <a:cs typeface="Arial"/>
              </a:rPr>
              <a:t>		 it destroyed the rulers of the Arnon heights. </a:t>
            </a:r>
          </a:p>
          <a:p>
            <a:r>
              <a:rPr lang="en-SG" sz="1200" b="1" i="0" u="none" strike="noStrike" kern="1200" baseline="30000" dirty="0">
                <a:solidFill>
                  <a:schemeClr val="tx1"/>
                </a:solidFill>
                <a:latin typeface="Arial"/>
                <a:ea typeface="ＭＳ Ｐゴシック" charset="0"/>
                <a:cs typeface="Arial"/>
              </a:rPr>
              <a:t>29</a:t>
            </a:r>
            <a:r>
              <a:rPr lang="en-SG" sz="1200" b="0" i="0" u="none" strike="noStrike" kern="1200" baseline="0" dirty="0">
                <a:solidFill>
                  <a:schemeClr val="tx1"/>
                </a:solidFill>
                <a:latin typeface="Arial"/>
                <a:ea typeface="ＭＳ Ｐゴシック" charset="0"/>
                <a:cs typeface="Arial"/>
              </a:rPr>
              <a:t> 	 What sorrow awaits you, O people of Moab! </a:t>
            </a:r>
          </a:p>
          <a:p>
            <a:r>
              <a:rPr lang="en-SG" sz="1200" b="0" i="0" u="none" strike="noStrike" kern="1200" baseline="0" dirty="0">
                <a:solidFill>
                  <a:schemeClr val="tx1"/>
                </a:solidFill>
                <a:latin typeface="Arial"/>
                <a:ea typeface="ＭＳ Ｐゴシック" charset="0"/>
                <a:cs typeface="Arial"/>
              </a:rPr>
              <a:t>		 You are finished, O worshipers of Chemosh! </a:t>
            </a:r>
          </a:p>
          <a:p>
            <a:r>
              <a:rPr lang="en-SG" sz="1200" b="0" i="0" u="none" strike="noStrike" kern="1200" baseline="0" dirty="0">
                <a:solidFill>
                  <a:schemeClr val="tx1"/>
                </a:solidFill>
                <a:latin typeface="Arial"/>
                <a:ea typeface="ＭＳ Ｐゴシック" charset="0"/>
                <a:cs typeface="Arial"/>
              </a:rPr>
              <a:t>	 Chemosh has left his sons as refugees, </a:t>
            </a:r>
          </a:p>
          <a:p>
            <a:r>
              <a:rPr lang="en-SG" sz="1200" b="0" i="0" u="none" strike="noStrike" kern="1200" baseline="0" dirty="0">
                <a:solidFill>
                  <a:schemeClr val="tx1"/>
                </a:solidFill>
                <a:latin typeface="Arial"/>
                <a:ea typeface="ＭＳ Ｐゴシック" charset="0"/>
                <a:cs typeface="Arial"/>
              </a:rPr>
              <a:t>		 his daughters as captives of Sihon, the Amorite king. </a:t>
            </a:r>
          </a:p>
          <a:p>
            <a:r>
              <a:rPr lang="en-SG" sz="1200" b="1" i="0" u="none" strike="noStrike" kern="1200" baseline="30000" dirty="0">
                <a:solidFill>
                  <a:schemeClr val="tx1"/>
                </a:solidFill>
                <a:latin typeface="Arial"/>
                <a:ea typeface="ＭＳ Ｐゴシック" charset="0"/>
                <a:cs typeface="Arial"/>
              </a:rPr>
              <a:t>30</a:t>
            </a:r>
            <a:r>
              <a:rPr lang="en-SG" sz="1200" b="0" i="0" u="none" strike="noStrike" kern="1200" baseline="0" dirty="0">
                <a:solidFill>
                  <a:schemeClr val="tx1"/>
                </a:solidFill>
                <a:latin typeface="Arial"/>
                <a:ea typeface="ＭＳ Ｐゴシック" charset="0"/>
                <a:cs typeface="Arial"/>
              </a:rPr>
              <a:t> 	 We have utterly destroyed them, </a:t>
            </a:r>
          </a:p>
          <a:p>
            <a:r>
              <a:rPr lang="en-SG" sz="1200" b="0" i="0" u="none" strike="noStrike" kern="1200" baseline="0" dirty="0">
                <a:solidFill>
                  <a:schemeClr val="tx1"/>
                </a:solidFill>
                <a:latin typeface="Arial"/>
                <a:ea typeface="ＭＳ Ｐゴシック" charset="0"/>
                <a:cs typeface="Arial"/>
              </a:rPr>
              <a:t>		 from Heshbon to </a:t>
            </a:r>
            <a:r>
              <a:rPr lang="en-SG" sz="1200" b="0" i="0" u="none" strike="noStrike" kern="1200" baseline="0" dirty="0" err="1">
                <a:solidFill>
                  <a:schemeClr val="tx1"/>
                </a:solidFill>
                <a:latin typeface="Arial"/>
                <a:ea typeface="ＭＳ Ｐゴシック" charset="0"/>
                <a:cs typeface="Arial"/>
              </a:rPr>
              <a:t>Dibon</a:t>
            </a:r>
            <a:r>
              <a:rPr lang="en-SG" sz="1200" b="0" i="0" u="none" strike="noStrike" kern="1200" baseline="0" dirty="0">
                <a:solidFill>
                  <a:schemeClr val="tx1"/>
                </a:solidFill>
                <a:latin typeface="Arial"/>
                <a:ea typeface="ＭＳ Ｐゴシック" charset="0"/>
                <a:cs typeface="Arial"/>
              </a:rPr>
              <a:t>. </a:t>
            </a:r>
          </a:p>
          <a:p>
            <a:r>
              <a:rPr lang="en-SG" sz="1200" b="0" i="0" u="none" strike="noStrike" kern="1200" baseline="0" dirty="0">
                <a:solidFill>
                  <a:schemeClr val="tx1"/>
                </a:solidFill>
                <a:latin typeface="Arial"/>
                <a:ea typeface="ＭＳ Ｐゴシック" charset="0"/>
                <a:cs typeface="Arial"/>
              </a:rPr>
              <a:t>	 We have completely wiped them out </a:t>
            </a:r>
          </a:p>
          <a:p>
            <a:r>
              <a:rPr lang="en-SG" sz="1200" b="0" i="0" u="none" strike="noStrike" kern="1200" baseline="0" dirty="0">
                <a:solidFill>
                  <a:schemeClr val="tx1"/>
                </a:solidFill>
                <a:latin typeface="Arial"/>
                <a:ea typeface="ＭＳ Ｐゴシック" charset="0"/>
                <a:cs typeface="Arial"/>
              </a:rPr>
              <a:t>		 as far away as </a:t>
            </a:r>
            <a:r>
              <a:rPr lang="en-SG" sz="1200" b="0" i="0" u="none" strike="noStrike" kern="1200" baseline="0" dirty="0" err="1">
                <a:solidFill>
                  <a:schemeClr val="tx1"/>
                </a:solidFill>
                <a:latin typeface="Arial"/>
                <a:ea typeface="ＭＳ Ｐゴシック" charset="0"/>
                <a:cs typeface="Arial"/>
              </a:rPr>
              <a:t>Nophah</a:t>
            </a:r>
            <a:r>
              <a:rPr lang="en-SG" sz="1200" b="0" i="0" u="none" strike="noStrike" kern="1200" baseline="0" dirty="0">
                <a:solidFill>
                  <a:schemeClr val="tx1"/>
                </a:solidFill>
                <a:latin typeface="Arial"/>
                <a:ea typeface="ＭＳ Ｐゴシック" charset="0"/>
                <a:cs typeface="Arial"/>
              </a:rPr>
              <a:t> and </a:t>
            </a:r>
            <a:r>
              <a:rPr lang="en-SG" sz="1200" b="0" i="0" u="none" strike="noStrike" kern="1200" baseline="0" dirty="0" err="1">
                <a:solidFill>
                  <a:schemeClr val="tx1"/>
                </a:solidFill>
                <a:latin typeface="Arial"/>
                <a:ea typeface="ＭＳ Ｐゴシック" charset="0"/>
                <a:cs typeface="Arial"/>
              </a:rPr>
              <a:t>Medeba</a:t>
            </a:r>
            <a:r>
              <a:rPr lang="en-SG" sz="1200" b="0" i="0" u="none" strike="noStrike" kern="1200" baseline="0" dirty="0">
                <a:solidFill>
                  <a:schemeClr val="tx1"/>
                </a:solidFill>
                <a:latin typeface="Arial"/>
                <a:ea typeface="ＭＳ Ｐゴシック" charset="0"/>
                <a:cs typeface="Arial"/>
              </a:rPr>
              <a:t>.”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21:31</a:t>
            </a:r>
            <a:r>
              <a:rPr lang="en-SG" sz="1200" b="0" i="0" u="none" strike="noStrike" kern="1200" baseline="0" dirty="0">
                <a:solidFill>
                  <a:schemeClr val="tx1"/>
                </a:solidFill>
                <a:latin typeface="Arial"/>
                <a:ea typeface="ＭＳ Ｐゴシック" charset="0"/>
                <a:cs typeface="Arial"/>
              </a:rPr>
              <a:t>     So the people of Israel occupied the territory of the Amorites.  </a:t>
            </a:r>
            <a:r>
              <a:rPr lang="en-SG" sz="1200" b="1" i="0" u="none" strike="noStrike" kern="1200" baseline="30000" dirty="0">
                <a:solidFill>
                  <a:schemeClr val="tx1"/>
                </a:solidFill>
                <a:latin typeface="Arial"/>
                <a:ea typeface="ＭＳ Ｐゴシック" charset="0"/>
                <a:cs typeface="Arial"/>
              </a:rPr>
              <a:t>32</a:t>
            </a:r>
            <a:r>
              <a:rPr lang="en-SG" sz="1200" b="0" i="0" u="none" strike="noStrike" kern="1200" baseline="0" dirty="0">
                <a:solidFill>
                  <a:schemeClr val="tx1"/>
                </a:solidFill>
                <a:latin typeface="Arial"/>
                <a:ea typeface="ＭＳ Ｐゴシック" charset="0"/>
                <a:cs typeface="Arial"/>
              </a:rPr>
              <a:t> After Moses sent men to explore the </a:t>
            </a:r>
            <a:r>
              <a:rPr lang="en-SG" sz="1200" b="0" i="0" u="none" strike="noStrike" kern="1200" baseline="0" dirty="0" err="1">
                <a:solidFill>
                  <a:schemeClr val="tx1"/>
                </a:solidFill>
                <a:latin typeface="Arial"/>
                <a:ea typeface="ＭＳ Ｐゴシック" charset="0"/>
                <a:cs typeface="Arial"/>
              </a:rPr>
              <a:t>Jazer</a:t>
            </a:r>
            <a:r>
              <a:rPr lang="en-SG" sz="1200" b="0" i="0" u="none" strike="noStrike" kern="1200" baseline="0" dirty="0">
                <a:solidFill>
                  <a:schemeClr val="tx1"/>
                </a:solidFill>
                <a:latin typeface="Arial"/>
                <a:ea typeface="ＭＳ Ｐゴシック" charset="0"/>
                <a:cs typeface="Arial"/>
              </a:rPr>
              <a:t> area, they captured all the towns in the region and drove out the Amorites who lived there.  </a:t>
            </a:r>
            <a:r>
              <a:rPr lang="en-SG" sz="1200" b="1" i="0" u="none" strike="noStrike" kern="1200" baseline="30000" dirty="0">
                <a:solidFill>
                  <a:schemeClr val="tx1"/>
                </a:solidFill>
                <a:latin typeface="Arial"/>
                <a:ea typeface="ＭＳ Ｐゴシック" charset="0"/>
                <a:cs typeface="Arial"/>
              </a:rPr>
              <a:t>33</a:t>
            </a:r>
            <a:r>
              <a:rPr lang="en-SG" sz="1200" b="0" i="0" u="none" strike="noStrike" kern="1200" baseline="0" dirty="0">
                <a:solidFill>
                  <a:schemeClr val="tx1"/>
                </a:solidFill>
                <a:latin typeface="Arial"/>
                <a:ea typeface="ＭＳ Ｐゴシック" charset="0"/>
                <a:cs typeface="Arial"/>
              </a:rPr>
              <a:t> Then they turned and marched up the road to Bashan, but King Og of Bashan and all his people attacked them at </a:t>
            </a:r>
            <a:r>
              <a:rPr lang="en-SG" sz="1200" b="0" i="0" u="none" strike="noStrike" kern="1200" baseline="0" dirty="0" err="1">
                <a:solidFill>
                  <a:schemeClr val="tx1"/>
                </a:solidFill>
                <a:latin typeface="Arial"/>
                <a:ea typeface="ＭＳ Ｐゴシック" charset="0"/>
                <a:cs typeface="Arial"/>
              </a:rPr>
              <a:t>Edrei</a:t>
            </a:r>
            <a:r>
              <a:rPr lang="en-SG" sz="1200" b="0" i="0" u="none" strike="noStrike" kern="1200" baseline="0" dirty="0">
                <a:solidFill>
                  <a:schemeClr val="tx1"/>
                </a:solidFill>
                <a:latin typeface="Arial"/>
                <a:ea typeface="ＭＳ Ｐゴシック" charset="0"/>
                <a:cs typeface="Arial"/>
              </a:rPr>
              <a:t>.  </a:t>
            </a:r>
            <a:r>
              <a:rPr lang="en-SG" sz="1200" b="1" i="0" u="none" strike="noStrike" kern="1200" baseline="30000" dirty="0">
                <a:solidFill>
                  <a:schemeClr val="tx1"/>
                </a:solidFill>
                <a:latin typeface="Arial"/>
                <a:ea typeface="ＭＳ Ｐゴシック" charset="0"/>
                <a:cs typeface="Arial"/>
              </a:rPr>
              <a:t>34</a:t>
            </a:r>
            <a:r>
              <a:rPr lang="en-SG" sz="1200" b="0" i="0" u="none" strike="noStrike" kern="1200" baseline="0" dirty="0">
                <a:solidFill>
                  <a:schemeClr val="tx1"/>
                </a:solidFill>
                <a:latin typeface="Arial"/>
                <a:ea typeface="ＭＳ Ｐゴシック" charset="0"/>
                <a:cs typeface="Arial"/>
              </a:rPr>
              <a:t> The Lord said to Moses, “Do not be afraid of him, for I have handed him over to you, along with all his people and his land. Do the same to him as you did to King Sihon of the Amorites, who ruled in Heshbon.”  </a:t>
            </a:r>
            <a:r>
              <a:rPr lang="en-SG" sz="1200" b="1" i="0" u="none" strike="noStrike" kern="1200" baseline="30000" dirty="0">
                <a:solidFill>
                  <a:schemeClr val="tx1"/>
                </a:solidFill>
                <a:latin typeface="Arial"/>
                <a:ea typeface="ＭＳ Ｐゴシック" charset="0"/>
                <a:cs typeface="Arial"/>
              </a:rPr>
              <a:t>35</a:t>
            </a:r>
            <a:r>
              <a:rPr lang="en-SG" sz="1200" b="0" i="0" u="none" strike="noStrike" kern="1200" baseline="0" dirty="0">
                <a:solidFill>
                  <a:schemeClr val="tx1"/>
                </a:solidFill>
                <a:latin typeface="Arial"/>
                <a:ea typeface="ＭＳ Ｐゴシック" charset="0"/>
                <a:cs typeface="Arial"/>
              </a:rPr>
              <a:t> And Israel killed King Og, his sons, and all his subjects; not a single survivor remained. Then Israel occupied their land. </a:t>
            </a:r>
            <a:endParaRPr lang="en-US" dirty="0">
              <a:latin typeface="Arial"/>
              <a:cs typeface="Arial"/>
            </a:endParaRPr>
          </a:p>
        </p:txBody>
      </p:sp>
    </p:spTree>
    <p:extLst>
      <p:ext uri="{BB962C8B-B14F-4D97-AF65-F5344CB8AC3E}">
        <p14:creationId xmlns:p14="http://schemas.microsoft.com/office/powerpoint/2010/main" val="3483907269"/>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A5F4A3C-8CA7-6A40-802D-0AF587BB7BD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3629237394"/>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bwMode="auto">
          <a:xfrm>
            <a:off x="8805446" y="6581001"/>
            <a:ext cx="338554" cy="276999"/>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3C1E12D-6FAA-7D4C-A682-E8B94684FA64}" type="slidenum">
              <a:rPr lang="en-US" sz="1200" b="1">
                <a:solidFill>
                  <a:srgbClr val="000000"/>
                </a:solidFill>
                <a:latin typeface="Times" charset="0"/>
              </a:rPr>
              <a:pPr eaLnBrk="1" hangingPunct="1"/>
              <a:t>100</a:t>
            </a:fld>
            <a:endParaRPr lang="en-US" sz="1200" b="1">
              <a:solidFill>
                <a:srgbClr val="000000"/>
              </a:solidFill>
              <a:latin typeface="Times" charset="0"/>
            </a:endParaRPr>
          </a:p>
        </p:txBody>
      </p:sp>
      <p:sp>
        <p:nvSpPr>
          <p:cNvPr id="1812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1251" name="Rectangle 3"/>
          <p:cNvSpPr>
            <a:spLocks noGrp="1" noChangeArrowheads="1"/>
          </p:cNvSpPr>
          <p:nvPr>
            <p:ph type="body" idx="1"/>
          </p:nvPr>
        </p:nvSpPr>
        <p:spPr bwMode="auto">
          <a:xfrm>
            <a:off x="1219200" y="3257550"/>
            <a:ext cx="6705600" cy="276999"/>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890054" y="6581001"/>
            <a:ext cx="253946"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102</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84666" cy="276999"/>
          </a:xfrm>
          <a:solidFill>
            <a:srgbClr val="FFFFFF"/>
          </a:solidFill>
          <a:ln>
            <a:solidFill>
              <a:srgbClr val="000000"/>
            </a:solidFill>
          </a:ln>
        </p:spPr>
        <p:txBody>
          <a:bodyPr/>
          <a:lstStyle/>
          <a:p>
            <a:endParaRPr lang="en-US" dirty="0">
              <a:latin typeface="Arial"/>
              <a:cs typeface="Arial"/>
            </a:endParaRPr>
          </a:p>
          <a:p>
            <a:r>
              <a:rPr lang="en-US" dirty="0">
                <a:latin typeface="Arial"/>
                <a:cs typeface="Arial"/>
              </a:rPr>
              <a:t>What has he done?</a:t>
            </a:r>
          </a:p>
          <a:p>
            <a:r>
              <a:rPr lang="en-US" dirty="0">
                <a:latin typeface="Arial"/>
                <a:cs typeface="Arial"/>
              </a:rPr>
              <a:t>Where would you be now without Jesus?</a:t>
            </a:r>
          </a:p>
          <a:p>
            <a:r>
              <a:rPr lang="en-US" dirty="0">
                <a:latin typeface="Arial"/>
                <a:cs typeface="Arial"/>
              </a:rPr>
              <a:t>When you remember Jesus, you won’t follow idols.</a:t>
            </a:r>
          </a:p>
          <a:p>
            <a:endParaRPr lang="en-US" dirty="0">
              <a:latin typeface="Arial"/>
              <a:cs typeface="Arial"/>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103</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Besides looking back to what the LORD has done for you, what is the second way you can be spiritually renewed? This one relates to what you can do right now, which is to…</a:t>
            </a:r>
            <a:r>
              <a:rPr lang="en-SG">
                <a:effectLst/>
                <a:latin typeface="Arial"/>
                <a:cs typeface="Arial"/>
              </a:rPr>
              <a:t> </a:t>
            </a:r>
            <a:endParaRPr lang="en-US">
              <a:latin typeface="Arial"/>
              <a:cs typeface="Arial"/>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796128" y="6581001"/>
            <a:ext cx="34787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104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Reaffirm your commitment to him today.</a:t>
            </a:r>
            <a:r>
              <a:rPr lang="en-SG">
                <a:effectLst/>
                <a:latin typeface="Arial"/>
                <a:cs typeface="Arial"/>
              </a:rPr>
              <a:t> </a:t>
            </a:r>
            <a:endParaRPr lang="en-US">
              <a:latin typeface="Arial"/>
              <a:cs typeface="Arial"/>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Land covenant used to be called the Palestinian covenant as it applied to the land of Canaan and Israel that the Romans renamed </a:t>
            </a:r>
            <a:r>
              <a:rPr lang="en-US" i="1" dirty="0"/>
              <a:t>Palestina </a:t>
            </a:r>
            <a:r>
              <a:rPr lang="en-US" i="0" dirty="0"/>
              <a:t>in order to erase any reference to the Jews after the </a:t>
            </a:r>
            <a:r>
              <a:rPr lang="en-US" dirty="0"/>
              <a:t>Bar Kokhba Revolt, also called the Second Jewish Revolt (AD 132–135), which was the </a:t>
            </a:r>
            <a:r>
              <a:rPr lang="en-US" i="0" dirty="0"/>
              <a:t>Jewish rebellion against Roman rule in Judaea. But the rise of discussions about a Palestinian state has made "</a:t>
            </a:r>
            <a:r>
              <a:rPr lang="en-US" dirty="0"/>
              <a:t>Palestinian covenant"</a:t>
            </a:r>
            <a:r>
              <a:rPr lang="en-US" i="0" dirty="0"/>
              <a:t> an inappropriate term as the land promise was to Abraham's descendants through Jacob. </a:t>
            </a:r>
          </a:p>
          <a:p>
            <a:endParaRPr lang="en-US" i="0" dirty="0"/>
          </a:p>
          <a:p>
            <a:r>
              <a:rPr lang="en-US" i="0" dirty="0"/>
              <a:t>In any case, Deuteronomy refers to both the Mosaic and Land covenants.</a:t>
            </a:r>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7</a:t>
            </a:fld>
            <a:endParaRPr lang="en-US"/>
          </a:p>
        </p:txBody>
      </p:sp>
    </p:spTree>
    <p:extLst>
      <p:ext uri="{BB962C8B-B14F-4D97-AF65-F5344CB8AC3E}">
        <p14:creationId xmlns:p14="http://schemas.microsoft.com/office/powerpoint/2010/main" val="4266574656"/>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The Ten Commandments are repeated for the new generation as their general covenant obligation as their defection at Beth Peor showed they needed a review of God's stipulations (4:44–5:33).</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106</a:t>
            </a:fld>
            <a:endParaRPr lang="en-US"/>
          </a:p>
        </p:txBody>
      </p:sp>
    </p:spTree>
    <p:extLst>
      <p:ext uri="{BB962C8B-B14F-4D97-AF65-F5344CB8AC3E}">
        <p14:creationId xmlns:p14="http://schemas.microsoft.com/office/powerpoint/2010/main" val="2736015921"/>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An introduction to the Ten Commandments reminds the new generation that they need to hear them afresh due to their idolatry and intermarriage at Beth Peor about five months before (4:44-49; cf. Num. 25:1-3).</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107</a:t>
            </a:fld>
            <a:endParaRPr lang="en-US"/>
          </a:p>
        </p:txBody>
      </p:sp>
    </p:spTree>
    <p:extLst>
      <p:ext uri="{BB962C8B-B14F-4D97-AF65-F5344CB8AC3E}">
        <p14:creationId xmlns:p14="http://schemas.microsoft.com/office/powerpoint/2010/main" val="3772142445"/>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796128" y="6581001"/>
            <a:ext cx="34787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109</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84666" cy="276999"/>
          </a:xfrm>
          <a:solidFill>
            <a:srgbClr val="FFFFFF"/>
          </a:solidFill>
          <a:ln>
            <a:solidFill>
              <a:srgbClr val="000000"/>
            </a:solidFill>
          </a:ln>
        </p:spPr>
        <p:txBody>
          <a:bodyPr/>
          <a:lstStyle/>
          <a:p>
            <a:endParaRPr lang="en-US" dirty="0">
              <a:latin typeface="Arial"/>
              <a:cs typeface="Arial"/>
            </a:endParaRPr>
          </a:p>
          <a:p>
            <a:r>
              <a:rPr lang="en-US" sz="1200" kern="1200">
                <a:solidFill>
                  <a:schemeClr val="tx1"/>
                </a:solidFill>
                <a:effectLst/>
                <a:latin typeface="Arial"/>
                <a:ea typeface="ＭＳ Ｐゴシック" pitchFamily="-111" charset="-128"/>
                <a:cs typeface="Arial"/>
              </a:rPr>
              <a:t>The Ten Commandments spoken by God to their parents at Mount Sinai are repeated as the general covenant obligation for the new generation of Israel (Ch. 5).</a:t>
            </a:r>
            <a:r>
              <a:rPr lang="en-SG">
                <a:effectLst/>
                <a:latin typeface="Arial"/>
                <a:cs typeface="Arial"/>
              </a:rPr>
              <a:t> </a:t>
            </a:r>
            <a:endParaRPr lang="en-US" dirty="0">
              <a:latin typeface="Arial"/>
              <a:cs typeface="Arial"/>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904604281"/>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19923918" cy="997196"/>
          </a:xfrm>
        </p:spPr>
        <p:txBody>
          <a:bodyPr/>
          <a:lstStyle/>
          <a:p>
            <a:endParaRPr lang="en-US"/>
          </a:p>
          <a:p>
            <a:r>
              <a:rPr lang="en-SG" sz="1200" b="0" i="0" u="none" strike="noStrike" kern="1200" baseline="0">
                <a:solidFill>
                  <a:schemeClr val="tx1"/>
                </a:solidFill>
                <a:latin typeface="+mn-lt"/>
                <a:ea typeface="+mn-ea"/>
                <a:cs typeface="+mn-cs"/>
              </a:rPr>
              <a:t>"But when the Pharisees heard that he had silenced the Sadducees with his reply, they met together to question him again.  35 One of them, an expert in religious law, tried to trap him with this question:  36 'Teacher, which is the most important commandment in the law of Moses?'</a:t>
            </a:r>
          </a:p>
          <a:p>
            <a:r>
              <a:rPr lang="en-SG" sz="1200" b="0" i="0" u="none" strike="noStrike" kern="1200" baseline="0">
                <a:solidFill>
                  <a:schemeClr val="tx1"/>
                </a:solidFill>
                <a:latin typeface="+mn-lt"/>
                <a:ea typeface="+mn-ea"/>
                <a:cs typeface="+mn-cs"/>
              </a:rPr>
              <a:t>37 Jesus replied, “‘You must love the Lord your God with all your heart, all your soul, and all your mind.’ 38 This is the first and greatest commandment. 39 A second is equally important: ‘Love your neighbor as yourself.’ 40 The entire law and all the demands of the prophets are based on these two commandments.”</a:t>
            </a:r>
          </a:p>
          <a:p>
            <a:r>
              <a:rPr lang="en-SG" sz="1200" b="0" i="0" u="none" strike="noStrike" kern="1200" baseline="0">
                <a:solidFill>
                  <a:schemeClr val="tx1"/>
                </a:solidFill>
                <a:latin typeface="+mn-lt"/>
                <a:ea typeface="+mn-ea"/>
                <a:cs typeface="+mn-cs"/>
              </a:rPr>
              <a:t>Matt. 22:34-40 NLT   </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fld id="{A079FDE9-4B2D-884B-BE4B-021913485B06}" type="slidenum">
              <a:rPr lang="en-US" smtClean="0">
                <a:solidFill>
                  <a:prstClr val="black"/>
                </a:solidFill>
                <a:latin typeface="Calibri"/>
              </a:rPr>
              <a:pPr/>
              <a:t>112</a:t>
            </a:fld>
            <a:endParaRPr lang="en-US">
              <a:solidFill>
                <a:prstClr val="black"/>
              </a:solidFill>
              <a:latin typeface="Calibri"/>
            </a:endParaRPr>
          </a:p>
        </p:txBody>
      </p:sp>
    </p:spTree>
    <p:extLst>
      <p:ext uri="{BB962C8B-B14F-4D97-AF65-F5344CB8AC3E}">
        <p14:creationId xmlns:p14="http://schemas.microsoft.com/office/powerpoint/2010/main" val="3406878317"/>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fld id="{A079FDE9-4B2D-884B-BE4B-021913485B06}" type="slidenum">
              <a:rPr lang="en-US" smtClean="0">
                <a:solidFill>
                  <a:prstClr val="black"/>
                </a:solidFill>
                <a:latin typeface="Calibri"/>
              </a:rPr>
              <a:pPr/>
              <a:t>113</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fld id="{A079FDE9-4B2D-884B-BE4B-021913485B06}" type="slidenum">
              <a:rPr lang="en-US" smtClean="0">
                <a:solidFill>
                  <a:prstClr val="black"/>
                </a:solidFill>
                <a:latin typeface="Calibri"/>
              </a:rPr>
              <a:pPr/>
              <a:t>114</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fld id="{A079FDE9-4B2D-884B-BE4B-021913485B06}" type="slidenum">
              <a:rPr lang="en-US" smtClean="0">
                <a:solidFill>
                  <a:prstClr val="black"/>
                </a:solidFill>
                <a:latin typeface="Calibri"/>
              </a:rPr>
              <a:pPr/>
              <a:t>115</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fld id="{A079FDE9-4B2D-884B-BE4B-021913485B06}" type="slidenum">
              <a:rPr lang="en-US" smtClean="0">
                <a:solidFill>
                  <a:prstClr val="black"/>
                </a:solidFill>
                <a:latin typeface="Calibri"/>
              </a:rPr>
              <a:pPr/>
              <a:t>116</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fld id="{A079FDE9-4B2D-884B-BE4B-021913485B06}" type="slidenum">
              <a:rPr lang="en-US" smtClean="0">
                <a:solidFill>
                  <a:prstClr val="black"/>
                </a:solidFill>
                <a:latin typeface="Calibri"/>
              </a:rPr>
              <a:pPr/>
              <a:t>117</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Jesus quoted Deuteronomy 6:4-5 in answer to our most basic need: </a:t>
            </a:r>
          </a:p>
          <a:p>
            <a:r>
              <a:rPr lang="en-US" b="1" dirty="0">
                <a:solidFill>
                  <a:srgbClr val="006699"/>
                </a:solidFill>
                <a:effectLst/>
                <a:latin typeface="Helvetica Neue" panose="02000503000000020004" pitchFamily="2" charset="0"/>
              </a:rPr>
              <a:t>Matt. 22:34</a:t>
            </a:r>
            <a:r>
              <a:rPr lang="en-US" dirty="0">
                <a:effectLst/>
                <a:latin typeface="Lucida Grande" panose="020B0600040502020204" pitchFamily="34" charset="0"/>
              </a:rPr>
              <a:t>    But when the Pharisees heard that he had silenced the Sadducees with his reply, they met together to question him again. </a:t>
            </a:r>
            <a:r>
              <a:rPr lang="en-US" b="1" baseline="30000" dirty="0">
                <a:solidFill>
                  <a:srgbClr val="006699"/>
                </a:solidFill>
                <a:effectLst/>
                <a:latin typeface="Helvetica Neue" panose="02000503000000020004" pitchFamily="2" charset="0"/>
              </a:rPr>
              <a:t>35</a:t>
            </a:r>
            <a:r>
              <a:rPr lang="en-US" dirty="0">
                <a:effectLst/>
                <a:latin typeface="Lucida Grande" panose="020B0600040502020204" pitchFamily="34" charset="0"/>
              </a:rPr>
              <a:t> One of them, an expert in religious law, tried to trap him with this question: </a:t>
            </a:r>
            <a:r>
              <a:rPr lang="en-US" b="1" baseline="30000" dirty="0">
                <a:solidFill>
                  <a:srgbClr val="006699"/>
                </a:solidFill>
                <a:effectLst/>
                <a:latin typeface="Helvetica Neue" panose="02000503000000020004" pitchFamily="2" charset="0"/>
              </a:rPr>
              <a:t>36</a:t>
            </a:r>
            <a:r>
              <a:rPr lang="en-US" dirty="0">
                <a:effectLst/>
                <a:latin typeface="Lucida Grande" panose="020B0600040502020204" pitchFamily="34" charset="0"/>
              </a:rPr>
              <a:t> “Teacher, which is the most important commandment in the law of Moses?”</a:t>
            </a:r>
          </a:p>
          <a:p>
            <a:r>
              <a:rPr lang="en-US" b="1" dirty="0">
                <a:solidFill>
                  <a:srgbClr val="006699"/>
                </a:solidFill>
                <a:effectLst/>
                <a:latin typeface="Helvetica Neue" panose="02000503000000020004" pitchFamily="2" charset="0"/>
              </a:rPr>
              <a:t>Matt. 22:37</a:t>
            </a:r>
            <a:r>
              <a:rPr lang="en-US" dirty="0">
                <a:solidFill>
                  <a:srgbClr val="000000"/>
                </a:solidFill>
                <a:effectLst/>
                <a:latin typeface="Lucida Grande" panose="020B0600040502020204" pitchFamily="34" charset="0"/>
              </a:rPr>
              <a:t>    Jesus replied, </a:t>
            </a:r>
            <a:r>
              <a:rPr lang="en-US" dirty="0">
                <a:solidFill>
                  <a:srgbClr val="FF2500"/>
                </a:solidFill>
                <a:effectLst/>
                <a:latin typeface="Lucida Grande" panose="020B0600040502020204" pitchFamily="34" charset="0"/>
              </a:rPr>
              <a:t>“‘You must love the LORD your God with all your heart, all your soul, and all your mind.’</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38</a:t>
            </a:r>
            <a:r>
              <a:rPr lang="en-US" dirty="0">
                <a:solidFill>
                  <a:srgbClr val="FF2500"/>
                </a:solidFill>
                <a:effectLst/>
                <a:latin typeface="Lucida Grande" panose="020B0600040502020204" pitchFamily="34" charset="0"/>
              </a:rPr>
              <a:t> This is the first and greatest commandment.</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39</a:t>
            </a:r>
            <a:r>
              <a:rPr lang="en-US" dirty="0">
                <a:solidFill>
                  <a:srgbClr val="FF2500"/>
                </a:solidFill>
                <a:effectLst/>
                <a:latin typeface="Lucida Grande" panose="020B0600040502020204" pitchFamily="34" charset="0"/>
              </a:rPr>
              <a:t> A second is equally important: ‘Love your neighbor as yourself.’</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40</a:t>
            </a:r>
            <a:r>
              <a:rPr lang="en-US" dirty="0">
                <a:solidFill>
                  <a:srgbClr val="FF2500"/>
                </a:solidFill>
                <a:effectLst/>
                <a:latin typeface="Lucida Grande" panose="020B0600040502020204" pitchFamily="34" charset="0"/>
              </a:rPr>
              <a:t> The entire law and all the demands of the prophets are based on these two commandments.”</a:t>
            </a:r>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8</a:t>
            </a:fld>
            <a:endParaRPr lang="en-US"/>
          </a:p>
        </p:txBody>
      </p:sp>
    </p:spTree>
    <p:extLst>
      <p:ext uri="{BB962C8B-B14F-4D97-AF65-F5344CB8AC3E}">
        <p14:creationId xmlns:p14="http://schemas.microsoft.com/office/powerpoint/2010/main" val="1452976500"/>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fld id="{A079FDE9-4B2D-884B-BE4B-021913485B06}" type="slidenum">
              <a:rPr lang="en-US" smtClean="0">
                <a:solidFill>
                  <a:prstClr val="black"/>
                </a:solidFill>
                <a:latin typeface="Calibri"/>
              </a:rPr>
              <a:pPr/>
              <a:t>118</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fld id="{A079FDE9-4B2D-884B-BE4B-021913485B06}" type="slidenum">
              <a:rPr lang="en-US" smtClean="0">
                <a:solidFill>
                  <a:prstClr val="black"/>
                </a:solidFill>
                <a:latin typeface="Calibri"/>
              </a:rPr>
              <a:pPr/>
              <a:t>119</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19923918" cy="997196"/>
          </a:xfrm>
        </p:spPr>
        <p:txBody>
          <a:bodyPr/>
          <a:lstStyle/>
          <a:p>
            <a:r>
              <a:rPr lang="en-SG" sz="1200" b="0" i="0" u="none" strike="noStrike" kern="1200" baseline="0">
                <a:solidFill>
                  <a:schemeClr val="tx1"/>
                </a:solidFill>
                <a:latin typeface="+mn-lt"/>
                <a:ea typeface="+mn-ea"/>
                <a:cs typeface="+mn-cs"/>
              </a:rPr>
              <a:t>"But when the Pharisees heard that he had silenced the Sadducees with his reply, they met together to question him again.  35 One of them, an expert in religious law, tried to trap him with this question:  36 'Teacher, which is the most important commandment in the law of Moses?'</a:t>
            </a:r>
          </a:p>
          <a:p>
            <a:r>
              <a:rPr lang="en-SG" sz="1200" b="0" i="0" u="none" strike="noStrike" kern="1200" baseline="0">
                <a:solidFill>
                  <a:schemeClr val="tx1"/>
                </a:solidFill>
                <a:latin typeface="+mn-lt"/>
                <a:ea typeface="+mn-ea"/>
                <a:cs typeface="+mn-cs"/>
              </a:rPr>
              <a:t>37 Jesus replied, “‘You must love the Lord your God with all your heart, all your soul, and all your mind.’ 38 This is the first and greatest commandment. 39 A second is equally important: ‘Love your neighbor as yourself.’ 40 The entire law and all the demands of the prophets are based on these two commandments.”</a:t>
            </a:r>
          </a:p>
          <a:p>
            <a:r>
              <a:rPr lang="en-SG" sz="1200" b="0" i="0" u="none" strike="noStrike" kern="1200" baseline="0">
                <a:solidFill>
                  <a:schemeClr val="tx1"/>
                </a:solidFill>
                <a:latin typeface="+mn-lt"/>
                <a:ea typeface="+mn-ea"/>
                <a:cs typeface="+mn-cs"/>
              </a:rPr>
              <a:t>Matt. 22:34-40 NLT   </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fld id="{A079FDE9-4B2D-884B-BE4B-021913485B06}" type="slidenum">
              <a:rPr lang="en-US" smtClean="0">
                <a:solidFill>
                  <a:prstClr val="black"/>
                </a:solidFill>
                <a:latin typeface="Calibri"/>
              </a:rPr>
              <a:pPr/>
              <a:t>120</a:t>
            </a:fld>
            <a:endParaRPr lang="en-US">
              <a:solidFill>
                <a:prstClr val="black"/>
              </a:solidFill>
              <a:latin typeface="Calibri"/>
            </a:endParaRPr>
          </a:p>
        </p:txBody>
      </p:sp>
    </p:spTree>
    <p:extLst>
      <p:ext uri="{BB962C8B-B14F-4D97-AF65-F5344CB8AC3E}">
        <p14:creationId xmlns:p14="http://schemas.microsoft.com/office/powerpoint/2010/main" val="3406878317"/>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fld id="{A079FDE9-4B2D-884B-BE4B-021913485B06}" type="slidenum">
              <a:rPr lang="en-US" smtClean="0">
                <a:solidFill>
                  <a:prstClr val="black"/>
                </a:solidFill>
                <a:latin typeface="Calibri"/>
              </a:rPr>
              <a:pPr/>
              <a:t>121</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fld id="{A079FDE9-4B2D-884B-BE4B-021913485B06}" type="slidenum">
              <a:rPr lang="en-US" smtClean="0">
                <a:solidFill>
                  <a:prstClr val="black"/>
                </a:solidFill>
                <a:latin typeface="Calibri"/>
              </a:rPr>
              <a:pPr/>
              <a:t>122</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fld id="{A079FDE9-4B2D-884B-BE4B-021913485B06}" type="slidenum">
              <a:rPr lang="en-US" smtClean="0">
                <a:solidFill>
                  <a:prstClr val="black"/>
                </a:solidFill>
                <a:latin typeface="Calibri"/>
              </a:rPr>
              <a:pPr/>
              <a:t>123</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fld id="{A079FDE9-4B2D-884B-BE4B-021913485B06}" type="slidenum">
              <a:rPr lang="en-US" smtClean="0">
                <a:solidFill>
                  <a:prstClr val="black"/>
                </a:solidFill>
                <a:latin typeface="Calibri"/>
              </a:rPr>
              <a:pPr/>
              <a:t>124</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fld id="{A079FDE9-4B2D-884B-BE4B-021913485B06}" type="slidenum">
              <a:rPr lang="en-US" smtClean="0">
                <a:solidFill>
                  <a:prstClr val="black"/>
                </a:solidFill>
                <a:latin typeface="Calibri"/>
              </a:rPr>
              <a:pPr/>
              <a:t>125</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fld id="{A079FDE9-4B2D-884B-BE4B-021913485B06}" type="slidenum">
              <a:rPr lang="en-US" smtClean="0">
                <a:solidFill>
                  <a:prstClr val="black"/>
                </a:solidFill>
                <a:latin typeface="Calibri"/>
              </a:rPr>
              <a:pPr/>
              <a:t>126</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742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B1F3561-F685-514C-9D2E-43ACC16DEC72}"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128</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87426" name="Rectangle 2"/>
          <p:cNvSpPr>
            <a:spLocks noGrp="1" noRot="1" noChangeAspect="1" noChangeArrowheads="1"/>
          </p:cNvSpPr>
          <p:nvPr>
            <p:ph type="sldImg"/>
          </p:nvPr>
        </p:nvSpPr>
        <p:spPr>
          <a:solidFill>
            <a:srgbClr val="FFFFFF"/>
          </a:solidFill>
          <a:ln/>
        </p:spPr>
      </p:sp>
      <p:sp>
        <p:nvSpPr>
          <p:cNvPr id="4874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How was Jesus like Moses?</a:t>
            </a:r>
          </a:p>
          <a:p>
            <a:r>
              <a:rPr lang="en-US" dirty="0"/>
              <a:t>• Both delivered Israel—Moses from Egypt and Jesus from sin</a:t>
            </a:r>
          </a:p>
          <a:p>
            <a:r>
              <a:rPr lang="en-US" dirty="0"/>
              <a:t>• Both brought God's covenants—Moses gave the Old Covenant and Jesus gave the New Covenant</a:t>
            </a:r>
          </a:p>
          <a:p>
            <a:r>
              <a:rPr lang="en-US" dirty="0"/>
              <a:t>• Both taught God's eschatological program—Moses for Israel and Jesus for both Israel and the Church</a:t>
            </a:r>
          </a:p>
          <a:p>
            <a:r>
              <a:rPr lang="en-US" dirty="0"/>
              <a:t>• Both fed the people—Moses gave manna but Jesus himself as the new manna or bread from God (see John 6).</a:t>
            </a:r>
          </a:p>
          <a:p>
            <a:r>
              <a:rPr lang="en-US" dirty="0"/>
              <a:t>Many other comparisons can be cited.</a:t>
            </a:r>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9</a:t>
            </a:fld>
            <a:endParaRPr lang="en-US"/>
          </a:p>
        </p:txBody>
      </p:sp>
    </p:spTree>
    <p:extLst>
      <p:ext uri="{BB962C8B-B14F-4D97-AF65-F5344CB8AC3E}">
        <p14:creationId xmlns:p14="http://schemas.microsoft.com/office/powerpoint/2010/main" val="1422209623"/>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C855B4B-1EF2-0043-B64C-B4DB71A48178}"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129</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endParaRPr>
          </a:p>
        </p:txBody>
      </p:sp>
      <p:sp>
        <p:nvSpPr>
          <p:cNvPr id="931842" name="Rectangle 2"/>
          <p:cNvSpPr>
            <a:spLocks noGrp="1" noRot="1" noChangeAspect="1" noChangeArrowheads="1" noTextEdit="1"/>
          </p:cNvSpPr>
          <p:nvPr>
            <p:ph type="sldImg"/>
          </p:nvPr>
        </p:nvSpPr>
        <p:spPr>
          <a:ln/>
        </p:spPr>
      </p:sp>
      <p:sp>
        <p:nvSpPr>
          <p:cNvPr id="9318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38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0132F1B-3DFB-FB4B-BA2D-67976D50C44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130</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endParaRPr>
          </a:p>
        </p:txBody>
      </p:sp>
      <p:sp>
        <p:nvSpPr>
          <p:cNvPr id="933890" name="Rectangle 2"/>
          <p:cNvSpPr>
            <a:spLocks noGrp="1" noRot="1" noChangeAspect="1" noChangeArrowheads="1" noTextEdit="1"/>
          </p:cNvSpPr>
          <p:nvPr>
            <p:ph type="sldImg"/>
          </p:nvPr>
        </p:nvSpPr>
        <p:spPr>
          <a:ln/>
        </p:spPr>
      </p:sp>
      <p:sp>
        <p:nvSpPr>
          <p:cNvPr id="9338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38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0132F1B-3DFB-FB4B-BA2D-67976D50C44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131</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endParaRPr>
          </a:p>
        </p:txBody>
      </p:sp>
      <p:sp>
        <p:nvSpPr>
          <p:cNvPr id="933890" name="Rectangle 2"/>
          <p:cNvSpPr>
            <a:spLocks noGrp="1" noRot="1" noChangeAspect="1" noChangeArrowheads="1" noTextEdit="1"/>
          </p:cNvSpPr>
          <p:nvPr>
            <p:ph type="sldImg"/>
          </p:nvPr>
        </p:nvSpPr>
        <p:spPr>
          <a:ln/>
        </p:spPr>
      </p:sp>
      <p:sp>
        <p:nvSpPr>
          <p:cNvPr id="9338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08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D526907-B9D1-1644-B9C7-3F6F568609B7}"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135</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90850" name="Rectangle 2"/>
          <p:cNvSpPr>
            <a:spLocks noGrp="1" noRot="1" noChangeAspect="1" noChangeArrowheads="1" noTextEdit="1"/>
          </p:cNvSpPr>
          <p:nvPr>
            <p:ph type="sldImg"/>
          </p:nvPr>
        </p:nvSpPr>
        <p:spPr>
          <a:ln/>
        </p:spPr>
      </p:sp>
      <p:sp>
        <p:nvSpPr>
          <p:cNvPr id="59085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9473" name="Rectangle 7"/>
          <p:cNvSpPr>
            <a:spLocks noGrp="1" noChangeArrowheads="1"/>
          </p:cNvSpPr>
          <p:nvPr>
            <p:ph type="sldNum" sz="quarter" idx="5"/>
          </p:nvPr>
        </p:nvSpPr>
        <p:spPr>
          <a:xfrm>
            <a:off x="8805446" y="6581001"/>
            <a:ext cx="338554"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8E1589CA-42AB-3D40-9B84-9DFABC4D498F}" type="slidenum">
              <a:rPr lang="zh-CN" altLang="en-US" sz="1200">
                <a:solidFill>
                  <a:prstClr val="black"/>
                </a:solidFill>
              </a:rPr>
              <a:pPr/>
              <a:t>141</a:t>
            </a:fld>
            <a:endParaRPr lang="en-US" altLang="zh-CN" sz="1200">
              <a:solidFill>
                <a:prstClr val="black"/>
              </a:solidFill>
            </a:endParaRPr>
          </a:p>
        </p:txBody>
      </p:sp>
      <p:sp>
        <p:nvSpPr>
          <p:cNvPr id="489474" name="Rectangle 2"/>
          <p:cNvSpPr>
            <a:spLocks noGrp="1" noRot="1" noChangeAspect="1" noChangeArrowheads="1" noTextEdit="1"/>
          </p:cNvSpPr>
          <p:nvPr>
            <p:ph type="sldImg"/>
          </p:nvPr>
        </p:nvSpPr>
        <p:spPr>
          <a:ln/>
        </p:spPr>
      </p:sp>
      <p:sp>
        <p:nvSpPr>
          <p:cNvPr id="489475" name="Rectangle 3"/>
          <p:cNvSpPr>
            <a:spLocks noGrp="1" noChangeArrowheads="1"/>
          </p:cNvSpPr>
          <p:nvPr>
            <p:ph type="body" idx="1"/>
          </p:nvPr>
        </p:nvSpPr>
        <p:spPr>
          <a:xfrm>
            <a:off x="1219200" y="3276600"/>
            <a:ext cx="184666"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1" name="Rectangle 7"/>
          <p:cNvSpPr>
            <a:spLocks noGrp="1" noChangeArrowheads="1"/>
          </p:cNvSpPr>
          <p:nvPr>
            <p:ph type="sldNum" sz="quarter" idx="5"/>
          </p:nvPr>
        </p:nvSpPr>
        <p:spPr>
          <a:xfrm>
            <a:off x="8805446" y="6581001"/>
            <a:ext cx="338554"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C00ABE0A-B16F-0C4E-8155-5597C5AB0F1D}" type="slidenum">
              <a:rPr lang="zh-CN" altLang="en-US" sz="1200">
                <a:solidFill>
                  <a:prstClr val="black"/>
                </a:solidFill>
              </a:rPr>
              <a:pPr/>
              <a:t>142</a:t>
            </a:fld>
            <a:endParaRPr lang="en-US" altLang="zh-CN" sz="1200">
              <a:solidFill>
                <a:prstClr val="black"/>
              </a:solidFill>
            </a:endParaRPr>
          </a:p>
        </p:txBody>
      </p:sp>
      <p:sp>
        <p:nvSpPr>
          <p:cNvPr id="491522" name="Rectangle 2"/>
          <p:cNvSpPr>
            <a:spLocks noGrp="1" noRot="1" noChangeAspect="1" noChangeArrowheads="1" noTextEdit="1"/>
          </p:cNvSpPr>
          <p:nvPr>
            <p:ph type="sldImg"/>
          </p:nvPr>
        </p:nvSpPr>
        <p:spPr>
          <a:ln/>
        </p:spPr>
      </p:sp>
      <p:sp>
        <p:nvSpPr>
          <p:cNvPr id="491523" name="Rectangle 3"/>
          <p:cNvSpPr>
            <a:spLocks noGrp="1" noChangeArrowheads="1"/>
          </p:cNvSpPr>
          <p:nvPr>
            <p:ph type="body" idx="1"/>
          </p:nvPr>
        </p:nvSpPr>
        <p:spPr>
          <a:xfrm>
            <a:off x="1219200" y="3276600"/>
            <a:ext cx="184666"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3569" name="Rectangle 7"/>
          <p:cNvSpPr>
            <a:spLocks noGrp="1" noChangeArrowheads="1"/>
          </p:cNvSpPr>
          <p:nvPr>
            <p:ph type="sldNum" sz="quarter" idx="5"/>
          </p:nvPr>
        </p:nvSpPr>
        <p:spPr>
          <a:xfrm>
            <a:off x="8805446" y="6581001"/>
            <a:ext cx="338554"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BFB09DF8-151B-484C-91A2-E01230B66954}" type="slidenum">
              <a:rPr lang="zh-CN" altLang="en-US" sz="1200">
                <a:solidFill>
                  <a:prstClr val="black"/>
                </a:solidFill>
              </a:rPr>
              <a:pPr/>
              <a:t>144</a:t>
            </a:fld>
            <a:endParaRPr lang="en-US" altLang="zh-CN" sz="1200">
              <a:solidFill>
                <a:prstClr val="black"/>
              </a:solidFill>
            </a:endParaRPr>
          </a:p>
        </p:txBody>
      </p:sp>
      <p:sp>
        <p:nvSpPr>
          <p:cNvPr id="493570" name="Rectangle 2"/>
          <p:cNvSpPr>
            <a:spLocks noGrp="1" noRot="1" noChangeAspect="1" noChangeArrowheads="1" noTextEdit="1"/>
          </p:cNvSpPr>
          <p:nvPr>
            <p:ph type="sldImg"/>
          </p:nvPr>
        </p:nvSpPr>
        <p:spPr>
          <a:ln/>
        </p:spPr>
      </p:sp>
      <p:sp>
        <p:nvSpPr>
          <p:cNvPr id="493571" name="Rectangle 3"/>
          <p:cNvSpPr>
            <a:spLocks noGrp="1" noChangeArrowheads="1"/>
          </p:cNvSpPr>
          <p:nvPr>
            <p:ph type="body" idx="1"/>
          </p:nvPr>
        </p:nvSpPr>
        <p:spPr>
          <a:xfrm>
            <a:off x="1219200" y="3276600"/>
            <a:ext cx="184666"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5617" name="Rectangle 7"/>
          <p:cNvSpPr>
            <a:spLocks noGrp="1" noChangeArrowheads="1"/>
          </p:cNvSpPr>
          <p:nvPr>
            <p:ph type="sldNum" sz="quarter" idx="5"/>
          </p:nvPr>
        </p:nvSpPr>
        <p:spPr>
          <a:xfrm>
            <a:off x="8805446" y="6581001"/>
            <a:ext cx="338554"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B05661A7-F02D-824C-B41D-695D37AD302C}" type="slidenum">
              <a:rPr lang="zh-CN" altLang="en-US" sz="1200">
                <a:solidFill>
                  <a:prstClr val="black"/>
                </a:solidFill>
              </a:rPr>
              <a:pPr/>
              <a:t>145</a:t>
            </a:fld>
            <a:endParaRPr lang="en-US" altLang="zh-CN" sz="1200">
              <a:solidFill>
                <a:prstClr val="black"/>
              </a:solidFill>
            </a:endParaRPr>
          </a:p>
        </p:txBody>
      </p:sp>
      <p:sp>
        <p:nvSpPr>
          <p:cNvPr id="495618" name="Rectangle 2"/>
          <p:cNvSpPr>
            <a:spLocks noGrp="1" noRot="1" noChangeAspect="1" noChangeArrowheads="1" noTextEdit="1"/>
          </p:cNvSpPr>
          <p:nvPr>
            <p:ph type="sldImg"/>
          </p:nvPr>
        </p:nvSpPr>
        <p:spPr>
          <a:ln/>
        </p:spPr>
      </p:sp>
      <p:sp>
        <p:nvSpPr>
          <p:cNvPr id="495619" name="Rectangle 3"/>
          <p:cNvSpPr>
            <a:spLocks noGrp="1" noChangeArrowheads="1"/>
          </p:cNvSpPr>
          <p:nvPr>
            <p:ph type="body" idx="1"/>
          </p:nvPr>
        </p:nvSpPr>
        <p:spPr>
          <a:xfrm>
            <a:off x="1219200" y="3276600"/>
            <a:ext cx="184666"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7665" name="Rectangle 7"/>
          <p:cNvSpPr>
            <a:spLocks noGrp="1" noChangeArrowheads="1"/>
          </p:cNvSpPr>
          <p:nvPr>
            <p:ph type="sldNum" sz="quarter" idx="5"/>
          </p:nvPr>
        </p:nvSpPr>
        <p:spPr>
          <a:xfrm>
            <a:off x="8805446" y="6581001"/>
            <a:ext cx="338554"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74A9BCFC-9104-DB41-9B26-75188B3DAEE1}" type="slidenum">
              <a:rPr lang="zh-CN" altLang="en-US" sz="1200">
                <a:solidFill>
                  <a:prstClr val="black"/>
                </a:solidFill>
              </a:rPr>
              <a:pPr/>
              <a:t>146</a:t>
            </a:fld>
            <a:endParaRPr lang="en-US" altLang="zh-CN" sz="1200">
              <a:solidFill>
                <a:prstClr val="black"/>
              </a:solidFill>
            </a:endParaRPr>
          </a:p>
        </p:txBody>
      </p:sp>
      <p:sp>
        <p:nvSpPr>
          <p:cNvPr id="497666" name="Rectangle 2"/>
          <p:cNvSpPr>
            <a:spLocks noGrp="1" noRot="1" noChangeAspect="1" noChangeArrowheads="1" noTextEdit="1"/>
          </p:cNvSpPr>
          <p:nvPr>
            <p:ph type="sldImg"/>
          </p:nvPr>
        </p:nvSpPr>
        <p:spPr>
          <a:ln/>
        </p:spPr>
      </p:sp>
      <p:sp>
        <p:nvSpPr>
          <p:cNvPr id="497667" name="Rectangle 3"/>
          <p:cNvSpPr>
            <a:spLocks noGrp="1" noChangeArrowheads="1"/>
          </p:cNvSpPr>
          <p:nvPr>
            <p:ph type="body" idx="1"/>
          </p:nvPr>
        </p:nvSpPr>
        <p:spPr>
          <a:xfrm>
            <a:off x="1219200" y="3276600"/>
            <a:ext cx="184666"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These covenants have many similarities, but here are some of their distinctions.</a:t>
            </a:r>
          </a:p>
          <a:p>
            <a:r>
              <a:rPr lang="en-US" dirty="0"/>
              <a:t>______</a:t>
            </a:r>
          </a:p>
          <a:p>
            <a:r>
              <a:rPr lang="en-US" dirty="0"/>
              <a:t>Common-202</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BS-28-The Law of Moses &amp; Us-26</a:t>
            </a:r>
          </a:p>
          <a:p>
            <a:r>
              <a:rPr lang="en-US" dirty="0"/>
              <a:t>OS-02-Exodus-292</a:t>
            </a:r>
          </a:p>
          <a:p>
            <a:r>
              <a:rPr lang="en-US" dirty="0"/>
              <a:t>OS-05-Deuteronomy-146</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147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2411665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8.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0.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emf"/><Relationship Id="rId1" Type="http://schemas.openxmlformats.org/officeDocument/2006/relationships/slideMaster" Target="../slideMasters/slideMaster76.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47.xml.rels><?xml version="1.0" encoding="UTF-8" standalone="yes"?>
<Relationships xmlns="http://schemas.openxmlformats.org/package/2006/relationships"><Relationship Id="rId2" Type="http://schemas.openxmlformats.org/officeDocument/2006/relationships/slideMaster" Target="../slideMasters/slideMaster82.xml"/><Relationship Id="rId1" Type="http://schemas.openxmlformats.org/officeDocument/2006/relationships/themeOverride" Target="../theme/themeOverride1.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91.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30.jpeg"/><Relationship Id="rId1" Type="http://schemas.openxmlformats.org/officeDocument/2006/relationships/slideMaster" Target="../slideMasters/slideMaster86.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2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90.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grpSp>
      <p:sp>
        <p:nvSpPr>
          <p:cNvPr id="95271"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95272"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p>
        </p:txBody>
      </p:sp>
      <p:sp>
        <p:nvSpPr>
          <p:cNvPr id="40" name="Rectangle 38"/>
          <p:cNvSpPr>
            <a:spLocks noGrp="1" noChangeArrowheads="1"/>
          </p:cNvSpPr>
          <p:nvPr>
            <p:ph type="ftr" sz="quarter" idx="11"/>
          </p:nvPr>
        </p:nvSpPr>
        <p:spPr/>
        <p:txBody>
          <a:bodyPr/>
          <a:lstStyle>
            <a:lvl1pPr>
              <a:defRPr/>
            </a:lvl1pPr>
          </a:lstStyle>
          <a:p>
            <a:pPr>
              <a:defRPr/>
            </a:pPr>
            <a:endParaRPr lang="en-US"/>
          </a:p>
        </p:txBody>
      </p:sp>
      <p:sp>
        <p:nvSpPr>
          <p:cNvPr id="41" name="Rectangle 41"/>
          <p:cNvSpPr>
            <a:spLocks noGrp="1" noChangeArrowheads="1"/>
          </p:cNvSpPr>
          <p:nvPr>
            <p:ph type="sldNum" sz="quarter" idx="12"/>
          </p:nvPr>
        </p:nvSpPr>
        <p:spPr/>
        <p:txBody>
          <a:bodyPr/>
          <a:lstStyle>
            <a:lvl1pPr>
              <a:defRPr/>
            </a:lvl1pPr>
          </a:lstStyle>
          <a:p>
            <a:pPr>
              <a:defRPr/>
            </a:pPr>
            <a:fld id="{715B5F5A-EEA0-724F-9B4B-048E8D084E72}" type="slidenum">
              <a:rPr lang="en-US"/>
              <a:pPr>
                <a:defRPr/>
              </a:pPr>
              <a:t>‹#›</a:t>
            </a:fld>
            <a:endParaRPr lang="en-US"/>
          </a:p>
        </p:txBody>
      </p:sp>
    </p:spTree>
    <p:extLst>
      <p:ext uri="{BB962C8B-B14F-4D97-AF65-F5344CB8AC3E}">
        <p14:creationId xmlns:p14="http://schemas.microsoft.com/office/powerpoint/2010/main" val="104857348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C8421182-594A-4948-9327-9BD7746B2644}" type="slidenum">
              <a:rPr lang="en-US"/>
              <a:pPr>
                <a:defRPr/>
              </a:pPr>
              <a:t>‹#›</a:t>
            </a:fld>
            <a:endParaRPr lang="en-US"/>
          </a:p>
        </p:txBody>
      </p:sp>
    </p:spTree>
    <p:extLst>
      <p:ext uri="{BB962C8B-B14F-4D97-AF65-F5344CB8AC3E}">
        <p14:creationId xmlns:p14="http://schemas.microsoft.com/office/powerpoint/2010/main" val="2074255739"/>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876543255"/>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47C17EE-DECC-6C42-9306-3D8B4093F8F0}" type="slidenum">
              <a:rPr lang="en-US"/>
              <a:pPr>
                <a:defRPr/>
              </a:pPr>
              <a:t>‹#›</a:t>
            </a:fld>
            <a:endParaRPr lang="en-US"/>
          </a:p>
        </p:txBody>
      </p:sp>
    </p:spTree>
    <p:extLst>
      <p:ext uri="{BB962C8B-B14F-4D97-AF65-F5344CB8AC3E}">
        <p14:creationId xmlns:p14="http://schemas.microsoft.com/office/powerpoint/2010/main" val="2675811762"/>
      </p:ext>
    </p:extLst>
  </p:cSld>
  <p:clrMapOvr>
    <a:masterClrMapping/>
  </p:clrMapOvr>
</p:sldLayout>
</file>

<file path=ppt/slideLayouts/slideLayout10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EC7F4E4A-D165-344F-835F-3580908193C2}" type="slidenum">
              <a:rPr lang="en-US"/>
              <a:pPr>
                <a:defRPr/>
              </a:pPr>
              <a:t>‹#›</a:t>
            </a:fld>
            <a:endParaRPr lang="en-US"/>
          </a:p>
        </p:txBody>
      </p:sp>
    </p:spTree>
    <p:extLst>
      <p:ext uri="{BB962C8B-B14F-4D97-AF65-F5344CB8AC3E}">
        <p14:creationId xmlns:p14="http://schemas.microsoft.com/office/powerpoint/2010/main" val="3316536521"/>
      </p:ext>
    </p:extLst>
  </p:cSld>
  <p:clrMapOvr>
    <a:masterClrMapping/>
  </p:clrMapOvr>
</p:sldLayout>
</file>

<file path=ppt/slideLayouts/slideLayout10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D14FA3F5-DF7D-A24C-8AFD-E8D39B5EC0A7}" type="slidenum">
              <a:rPr lang="en-US"/>
              <a:pPr>
                <a:defRPr/>
              </a:pPr>
              <a:t>‹#›</a:t>
            </a:fld>
            <a:endParaRPr lang="en-US"/>
          </a:p>
        </p:txBody>
      </p:sp>
    </p:spTree>
    <p:extLst>
      <p:ext uri="{BB962C8B-B14F-4D97-AF65-F5344CB8AC3E}">
        <p14:creationId xmlns:p14="http://schemas.microsoft.com/office/powerpoint/2010/main" val="157832335"/>
      </p:ext>
    </p:extLst>
  </p:cSld>
  <p:clrMapOvr>
    <a:masterClrMapping/>
  </p:clrMapOvr>
</p:sldLayout>
</file>

<file path=ppt/slideLayouts/slideLayout10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F7C31868-3E57-8E4B-A8A2-D45E977CD529}" type="slidenum">
              <a:rPr lang="en-US"/>
              <a:pPr>
                <a:defRPr/>
              </a:pPr>
              <a:t>‹#›</a:t>
            </a:fld>
            <a:endParaRPr lang="en-US"/>
          </a:p>
        </p:txBody>
      </p:sp>
    </p:spTree>
    <p:extLst>
      <p:ext uri="{BB962C8B-B14F-4D97-AF65-F5344CB8AC3E}">
        <p14:creationId xmlns:p14="http://schemas.microsoft.com/office/powerpoint/2010/main" val="3194315242"/>
      </p:ext>
    </p:extLst>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5AD2E775-9990-0749-A217-36C0BB0EE3F4}" type="slidenum">
              <a:rPr lang="en-US"/>
              <a:pPr>
                <a:defRPr/>
              </a:pPr>
              <a:t>‹#›</a:t>
            </a:fld>
            <a:endParaRPr lang="en-US"/>
          </a:p>
        </p:txBody>
      </p:sp>
    </p:spTree>
    <p:extLst>
      <p:ext uri="{BB962C8B-B14F-4D97-AF65-F5344CB8AC3E}">
        <p14:creationId xmlns:p14="http://schemas.microsoft.com/office/powerpoint/2010/main" val="231543265"/>
      </p:ext>
    </p:extLst>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4C38E50F-639C-0E4B-9C16-691815E1EEF5}" type="slidenum">
              <a:rPr lang="en-US"/>
              <a:pPr>
                <a:defRPr/>
              </a:pPr>
              <a:t>‹#›</a:t>
            </a:fld>
            <a:endParaRPr lang="en-US"/>
          </a:p>
        </p:txBody>
      </p:sp>
    </p:spTree>
    <p:extLst>
      <p:ext uri="{BB962C8B-B14F-4D97-AF65-F5344CB8AC3E}">
        <p14:creationId xmlns:p14="http://schemas.microsoft.com/office/powerpoint/2010/main" val="973550736"/>
      </p:ext>
    </p:extLst>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F68FEE46-4ABE-CF49-B380-2F351120E053}" type="slidenum">
              <a:rPr lang="en-US"/>
              <a:pPr>
                <a:defRPr/>
              </a:pPr>
              <a:t>‹#›</a:t>
            </a:fld>
            <a:endParaRPr lang="en-US"/>
          </a:p>
        </p:txBody>
      </p:sp>
    </p:spTree>
    <p:extLst>
      <p:ext uri="{BB962C8B-B14F-4D97-AF65-F5344CB8AC3E}">
        <p14:creationId xmlns:p14="http://schemas.microsoft.com/office/powerpoint/2010/main" val="3126869217"/>
      </p:ext>
    </p:extLst>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B77ED05-5C6D-B84C-8F2C-EDE09456AC51}" type="slidenum">
              <a:rPr lang="en-US"/>
              <a:pPr>
                <a:defRPr/>
              </a:pPr>
              <a:t>‹#›</a:t>
            </a:fld>
            <a:endParaRPr lang="en-US"/>
          </a:p>
        </p:txBody>
      </p:sp>
    </p:spTree>
    <p:extLst>
      <p:ext uri="{BB962C8B-B14F-4D97-AF65-F5344CB8AC3E}">
        <p14:creationId xmlns:p14="http://schemas.microsoft.com/office/powerpoint/2010/main" val="877447712"/>
      </p:ext>
    </p:extLst>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D284541E-B91C-3E49-A5D9-BE3325C1262C}" type="slidenum">
              <a:rPr lang="en-US"/>
              <a:pPr>
                <a:defRPr/>
              </a:pPr>
              <a:t>‹#›</a:t>
            </a:fld>
            <a:endParaRPr lang="en-US"/>
          </a:p>
        </p:txBody>
      </p:sp>
    </p:spTree>
    <p:extLst>
      <p:ext uri="{BB962C8B-B14F-4D97-AF65-F5344CB8AC3E}">
        <p14:creationId xmlns:p14="http://schemas.microsoft.com/office/powerpoint/2010/main" val="2952257422"/>
      </p:ext>
    </p:extLst>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1805E0D6-C1D9-A442-82DE-E0F66CD5ED17}" type="slidenum">
              <a:rPr lang="en-US"/>
              <a:pPr>
                <a:defRPr/>
              </a:pPr>
              <a:t>‹#›</a:t>
            </a:fld>
            <a:endParaRPr lang="en-US"/>
          </a:p>
        </p:txBody>
      </p:sp>
    </p:spTree>
    <p:extLst>
      <p:ext uri="{BB962C8B-B14F-4D97-AF65-F5344CB8AC3E}">
        <p14:creationId xmlns:p14="http://schemas.microsoft.com/office/powerpoint/2010/main" val="3971370889"/>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4068002866"/>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DCEBF0EE-7B5C-AF40-BAFB-ED6686A914CB}" type="slidenum">
              <a:rPr lang="en-US"/>
              <a:pPr>
                <a:defRPr/>
              </a:pPr>
              <a:t>‹#›</a:t>
            </a:fld>
            <a:endParaRPr lang="en-US"/>
          </a:p>
        </p:txBody>
      </p:sp>
    </p:spTree>
    <p:extLst>
      <p:ext uri="{BB962C8B-B14F-4D97-AF65-F5344CB8AC3E}">
        <p14:creationId xmlns:p14="http://schemas.microsoft.com/office/powerpoint/2010/main" val="498429987"/>
      </p:ext>
    </p:extLst>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ABD62C1-ED6A-2146-B226-0DD64B066935}" type="slidenum">
              <a:rPr lang="en-US"/>
              <a:pPr>
                <a:defRPr/>
              </a:pPr>
              <a:t>‹#›</a:t>
            </a:fld>
            <a:endParaRPr lang="en-US"/>
          </a:p>
        </p:txBody>
      </p:sp>
    </p:spTree>
    <p:extLst>
      <p:ext uri="{BB962C8B-B14F-4D97-AF65-F5344CB8AC3E}">
        <p14:creationId xmlns:p14="http://schemas.microsoft.com/office/powerpoint/2010/main" val="3332176048"/>
      </p:ext>
    </p:extLst>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endParaRPr lang="en-GB"/>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endParaRPr lang="en-GB"/>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endParaRPr lang="en-GB"/>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sz="1800"/>
            </a:lvl1pPr>
          </a:lstStyle>
          <a:p>
            <a:endParaRPr lang="en-US" altLang="en-US"/>
          </a:p>
        </p:txBody>
      </p:sp>
      <p:sp>
        <p:nvSpPr>
          <p:cNvPr id="31" name="Rectangle 31"/>
          <p:cNvSpPr>
            <a:spLocks noGrp="1" noChangeArrowheads="1"/>
          </p:cNvSpPr>
          <p:nvPr>
            <p:ph type="ftr" sz="quarter" idx="11"/>
          </p:nvPr>
        </p:nvSpPr>
        <p:spPr/>
        <p:txBody>
          <a:bodyPr/>
          <a:lstStyle>
            <a:lvl1pPr>
              <a:defRPr sz="1800"/>
            </a:lvl1pPr>
          </a:lstStyle>
          <a:p>
            <a:endParaRPr lang="en-US" altLang="en-US"/>
          </a:p>
        </p:txBody>
      </p:sp>
      <p:sp>
        <p:nvSpPr>
          <p:cNvPr id="32" name="Rectangle 32"/>
          <p:cNvSpPr>
            <a:spLocks noGrp="1" noChangeArrowheads="1"/>
          </p:cNvSpPr>
          <p:nvPr>
            <p:ph type="sldNum" sz="quarter" idx="12"/>
          </p:nvPr>
        </p:nvSpPr>
        <p:spPr/>
        <p:txBody>
          <a:bodyPr/>
          <a:lstStyle>
            <a:lvl1pPr algn="l">
              <a:defRPr sz="1800"/>
            </a:lvl1pPr>
          </a:lstStyle>
          <a:p>
            <a:fld id="{91A65615-5CC9-40F7-B4DD-5B5576671E20}" type="slidenum">
              <a:rPr lang="en-US" altLang="en-US"/>
              <a:pPr/>
              <a:t>‹#›</a:t>
            </a:fld>
            <a:endParaRPr lang="en-US" altLang="en-US"/>
          </a:p>
        </p:txBody>
      </p:sp>
    </p:spTree>
    <p:extLst>
      <p:ext uri="{BB962C8B-B14F-4D97-AF65-F5344CB8AC3E}">
        <p14:creationId xmlns:p14="http://schemas.microsoft.com/office/powerpoint/2010/main" val="743574834"/>
      </p:ext>
    </p:extLst>
  </p:cSld>
  <p:clrMapOvr>
    <a:masterClrMapping/>
  </p:clrMapOvr>
</p:sldLayout>
</file>

<file path=ppt/slideLayouts/slideLayout10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AAC1D0FA-B938-4524-8C4F-E9F180FAD210}" type="slidenum">
              <a:rPr lang="en-US" altLang="en-US"/>
              <a:pPr/>
              <a:t>‹#›</a:t>
            </a:fld>
            <a:endParaRPr lang="en-US" altLang="en-US"/>
          </a:p>
        </p:txBody>
      </p:sp>
    </p:spTree>
    <p:extLst>
      <p:ext uri="{BB962C8B-B14F-4D97-AF65-F5344CB8AC3E}">
        <p14:creationId xmlns:p14="http://schemas.microsoft.com/office/powerpoint/2010/main" val="1455214970"/>
      </p:ext>
    </p:extLst>
  </p:cSld>
  <p:clrMapOvr>
    <a:masterClrMapping/>
  </p:clrMapOvr>
</p:sldLayout>
</file>

<file path=ppt/slideLayouts/slideLayout10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5E08DD2D-6250-47B4-B385-87DADA01DCBC}" type="slidenum">
              <a:rPr lang="en-US" altLang="en-US"/>
              <a:pPr/>
              <a:t>‹#›</a:t>
            </a:fld>
            <a:endParaRPr lang="en-US" altLang="en-US"/>
          </a:p>
        </p:txBody>
      </p:sp>
    </p:spTree>
    <p:extLst>
      <p:ext uri="{BB962C8B-B14F-4D97-AF65-F5344CB8AC3E}">
        <p14:creationId xmlns:p14="http://schemas.microsoft.com/office/powerpoint/2010/main" val="1941100908"/>
      </p:ext>
    </p:extLst>
  </p:cSld>
  <p:clrMapOvr>
    <a:masterClrMapping/>
  </p:clrMapOvr>
</p:sldLayout>
</file>

<file path=ppt/slideLayouts/slideLayout10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885485D7-9B27-4F6D-970C-69E28ACFF547}" type="slidenum">
              <a:rPr lang="en-US" altLang="en-US"/>
              <a:pPr/>
              <a:t>‹#›</a:t>
            </a:fld>
            <a:endParaRPr lang="en-US" altLang="en-US"/>
          </a:p>
        </p:txBody>
      </p:sp>
    </p:spTree>
    <p:extLst>
      <p:ext uri="{BB962C8B-B14F-4D97-AF65-F5344CB8AC3E}">
        <p14:creationId xmlns:p14="http://schemas.microsoft.com/office/powerpoint/2010/main" val="4182028644"/>
      </p:ext>
    </p:extLst>
  </p:cSld>
  <p:clrMapOvr>
    <a:masterClrMapping/>
  </p:clrMapOvr>
</p:sldLayout>
</file>

<file path=ppt/slideLayouts/slideLayout10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p:txBody>
          <a:bodyPr/>
          <a:lstStyle>
            <a:lvl1pPr>
              <a:defRPr sz="1800"/>
            </a:lvl1pPr>
          </a:lstStyle>
          <a:p>
            <a:endParaRPr lang="en-US" altLang="en-US"/>
          </a:p>
        </p:txBody>
      </p:sp>
      <p:sp>
        <p:nvSpPr>
          <p:cNvPr id="8" name="Rectangle 20"/>
          <p:cNvSpPr>
            <a:spLocks noGrp="1" noChangeArrowheads="1"/>
          </p:cNvSpPr>
          <p:nvPr>
            <p:ph type="ftr" sz="quarter" idx="11"/>
          </p:nvPr>
        </p:nvSpPr>
        <p:spPr/>
        <p:txBody>
          <a:bodyPr/>
          <a:lstStyle>
            <a:lvl1pPr>
              <a:defRPr sz="1800"/>
            </a:lvl1pPr>
          </a:lstStyle>
          <a:p>
            <a:endParaRPr lang="en-US" altLang="en-US"/>
          </a:p>
        </p:txBody>
      </p:sp>
      <p:sp>
        <p:nvSpPr>
          <p:cNvPr id="9" name="Rectangle 21"/>
          <p:cNvSpPr>
            <a:spLocks noGrp="1" noChangeArrowheads="1"/>
          </p:cNvSpPr>
          <p:nvPr>
            <p:ph type="sldNum" sz="quarter" idx="12"/>
          </p:nvPr>
        </p:nvSpPr>
        <p:spPr/>
        <p:txBody>
          <a:bodyPr/>
          <a:lstStyle>
            <a:lvl1pPr algn="l">
              <a:defRPr sz="1800"/>
            </a:lvl1pPr>
          </a:lstStyle>
          <a:p>
            <a:fld id="{B260FEF0-C287-4235-B476-E4B6AA99DE70}" type="slidenum">
              <a:rPr lang="en-US" altLang="en-US"/>
              <a:pPr/>
              <a:t>‹#›</a:t>
            </a:fld>
            <a:endParaRPr lang="en-US" altLang="en-US"/>
          </a:p>
        </p:txBody>
      </p:sp>
    </p:spTree>
    <p:extLst>
      <p:ext uri="{BB962C8B-B14F-4D97-AF65-F5344CB8AC3E}">
        <p14:creationId xmlns:p14="http://schemas.microsoft.com/office/powerpoint/2010/main" val="2752387109"/>
      </p:ext>
    </p:extLst>
  </p:cSld>
  <p:clrMapOvr>
    <a:masterClrMapping/>
  </p:clrMapOvr>
</p:sldLayout>
</file>

<file path=ppt/slideLayouts/slideLayout10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p:txBody>
          <a:bodyPr/>
          <a:lstStyle>
            <a:lvl1pPr>
              <a:defRPr sz="1800"/>
            </a:lvl1pPr>
          </a:lstStyle>
          <a:p>
            <a:endParaRPr lang="en-US" altLang="en-US"/>
          </a:p>
        </p:txBody>
      </p:sp>
      <p:sp>
        <p:nvSpPr>
          <p:cNvPr id="4" name="Rectangle 20"/>
          <p:cNvSpPr>
            <a:spLocks noGrp="1" noChangeArrowheads="1"/>
          </p:cNvSpPr>
          <p:nvPr>
            <p:ph type="ftr" sz="quarter" idx="11"/>
          </p:nvPr>
        </p:nvSpPr>
        <p:spPr/>
        <p:txBody>
          <a:bodyPr/>
          <a:lstStyle>
            <a:lvl1pPr>
              <a:defRPr sz="1800"/>
            </a:lvl1pPr>
          </a:lstStyle>
          <a:p>
            <a:endParaRPr lang="en-US" altLang="en-US"/>
          </a:p>
        </p:txBody>
      </p:sp>
      <p:sp>
        <p:nvSpPr>
          <p:cNvPr id="5" name="Rectangle 21"/>
          <p:cNvSpPr>
            <a:spLocks noGrp="1" noChangeArrowheads="1"/>
          </p:cNvSpPr>
          <p:nvPr>
            <p:ph type="sldNum" sz="quarter" idx="12"/>
          </p:nvPr>
        </p:nvSpPr>
        <p:spPr/>
        <p:txBody>
          <a:bodyPr/>
          <a:lstStyle>
            <a:lvl1pPr algn="l">
              <a:defRPr sz="1800"/>
            </a:lvl1pPr>
          </a:lstStyle>
          <a:p>
            <a:fld id="{8838F8D7-66A7-45F2-A7E4-E71BBEC67848}" type="slidenum">
              <a:rPr lang="en-US" altLang="en-US"/>
              <a:pPr/>
              <a:t>‹#›</a:t>
            </a:fld>
            <a:endParaRPr lang="en-US" altLang="en-US"/>
          </a:p>
        </p:txBody>
      </p:sp>
    </p:spTree>
    <p:extLst>
      <p:ext uri="{BB962C8B-B14F-4D97-AF65-F5344CB8AC3E}">
        <p14:creationId xmlns:p14="http://schemas.microsoft.com/office/powerpoint/2010/main" val="936785884"/>
      </p:ext>
    </p:extLst>
  </p:cSld>
  <p:clrMapOvr>
    <a:masterClrMapping/>
  </p:clrMapOvr>
</p:sldLayout>
</file>

<file path=ppt/slideLayouts/slideLayout10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p:txBody>
          <a:bodyPr/>
          <a:lstStyle>
            <a:lvl1pPr>
              <a:defRPr sz="1800"/>
            </a:lvl1pPr>
          </a:lstStyle>
          <a:p>
            <a:endParaRPr lang="en-US" altLang="en-US"/>
          </a:p>
        </p:txBody>
      </p:sp>
      <p:sp>
        <p:nvSpPr>
          <p:cNvPr id="3" name="Rectangle 20"/>
          <p:cNvSpPr>
            <a:spLocks noGrp="1" noChangeArrowheads="1"/>
          </p:cNvSpPr>
          <p:nvPr>
            <p:ph type="ftr" sz="quarter" idx="11"/>
          </p:nvPr>
        </p:nvSpPr>
        <p:spPr/>
        <p:txBody>
          <a:bodyPr/>
          <a:lstStyle>
            <a:lvl1pPr>
              <a:defRPr sz="1800"/>
            </a:lvl1pPr>
          </a:lstStyle>
          <a:p>
            <a:endParaRPr lang="en-US" altLang="en-US"/>
          </a:p>
        </p:txBody>
      </p:sp>
      <p:sp>
        <p:nvSpPr>
          <p:cNvPr id="4" name="Rectangle 21"/>
          <p:cNvSpPr>
            <a:spLocks noGrp="1" noChangeArrowheads="1"/>
          </p:cNvSpPr>
          <p:nvPr>
            <p:ph type="sldNum" sz="quarter" idx="12"/>
          </p:nvPr>
        </p:nvSpPr>
        <p:spPr/>
        <p:txBody>
          <a:bodyPr/>
          <a:lstStyle>
            <a:lvl1pPr algn="l">
              <a:defRPr sz="1800"/>
            </a:lvl1pPr>
          </a:lstStyle>
          <a:p>
            <a:fld id="{D249EA89-7060-4930-AE37-2D6FE96E08C8}" type="slidenum">
              <a:rPr lang="en-US" altLang="en-US"/>
              <a:pPr/>
              <a:t>‹#›</a:t>
            </a:fld>
            <a:endParaRPr lang="en-US" altLang="en-US"/>
          </a:p>
        </p:txBody>
      </p:sp>
    </p:spTree>
    <p:extLst>
      <p:ext uri="{BB962C8B-B14F-4D97-AF65-F5344CB8AC3E}">
        <p14:creationId xmlns:p14="http://schemas.microsoft.com/office/powerpoint/2010/main" val="2233057627"/>
      </p:ext>
    </p:extLst>
  </p:cSld>
  <p:clrMapOvr>
    <a:masterClrMapping/>
  </p:clrMapOvr>
</p:sldLayout>
</file>

<file path=ppt/slideLayouts/slideLayout10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E9ABA802-73F3-4E05-A020-382FECC85AF2}" type="slidenum">
              <a:rPr lang="en-US" altLang="en-US"/>
              <a:pPr/>
              <a:t>‹#›</a:t>
            </a:fld>
            <a:endParaRPr lang="en-US" altLang="en-US"/>
          </a:p>
        </p:txBody>
      </p:sp>
    </p:spTree>
    <p:extLst>
      <p:ext uri="{BB962C8B-B14F-4D97-AF65-F5344CB8AC3E}">
        <p14:creationId xmlns:p14="http://schemas.microsoft.com/office/powerpoint/2010/main" val="2752108805"/>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4093402508"/>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AB0F2937-4C67-4FF7-90A3-46D6F95E61E6}" type="slidenum">
              <a:rPr lang="en-US" altLang="en-US"/>
              <a:pPr/>
              <a:t>‹#›</a:t>
            </a:fld>
            <a:endParaRPr lang="en-US" altLang="en-US"/>
          </a:p>
        </p:txBody>
      </p:sp>
    </p:spTree>
    <p:extLst>
      <p:ext uri="{BB962C8B-B14F-4D97-AF65-F5344CB8AC3E}">
        <p14:creationId xmlns:p14="http://schemas.microsoft.com/office/powerpoint/2010/main" val="182307094"/>
      </p:ext>
    </p:extLst>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7897AE56-5D19-4094-961D-D85B7CD99375}" type="slidenum">
              <a:rPr lang="en-US" altLang="en-US"/>
              <a:pPr/>
              <a:t>‹#›</a:t>
            </a:fld>
            <a:endParaRPr lang="en-US" altLang="en-US"/>
          </a:p>
        </p:txBody>
      </p:sp>
    </p:spTree>
    <p:extLst>
      <p:ext uri="{BB962C8B-B14F-4D97-AF65-F5344CB8AC3E}">
        <p14:creationId xmlns:p14="http://schemas.microsoft.com/office/powerpoint/2010/main" val="2103231332"/>
      </p:ext>
    </p:extLst>
  </p:cSld>
  <p:clrMapOvr>
    <a:masterClrMapping/>
  </p:clrMapOvr>
</p:sldLayout>
</file>

<file path=ppt/slideLayouts/slideLayout10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6E4C8FE2-B3C4-48BC-AC1D-84C4EC7E65E9}" type="slidenum">
              <a:rPr lang="en-US" altLang="en-US"/>
              <a:pPr/>
              <a:t>‹#›</a:t>
            </a:fld>
            <a:endParaRPr lang="en-US" altLang="en-US"/>
          </a:p>
        </p:txBody>
      </p:sp>
    </p:spTree>
    <p:extLst>
      <p:ext uri="{BB962C8B-B14F-4D97-AF65-F5344CB8AC3E}">
        <p14:creationId xmlns:p14="http://schemas.microsoft.com/office/powerpoint/2010/main" val="1585185513"/>
      </p:ext>
    </p:extLst>
  </p:cSld>
  <p:clrMapOvr>
    <a:masterClrMapping/>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4ADB22FD-C6E4-4A49-AB23-C1551BA856ED}" type="slidenum">
              <a:rPr lang="en-US" altLang="en-US"/>
              <a:pPr/>
              <a:t>‹#›</a:t>
            </a:fld>
            <a:endParaRPr lang="en-US" altLang="en-US"/>
          </a:p>
        </p:txBody>
      </p:sp>
    </p:spTree>
    <p:extLst>
      <p:ext uri="{BB962C8B-B14F-4D97-AF65-F5344CB8AC3E}">
        <p14:creationId xmlns:p14="http://schemas.microsoft.com/office/powerpoint/2010/main" val="976369154"/>
      </p:ext>
    </p:extLst>
  </p:cSld>
  <p:clrMapOvr>
    <a:masterClrMapping/>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C0CE02C-5ECD-4440-87A1-9FAB3C027C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02961057"/>
      </p:ext>
    </p:extLst>
  </p:cSld>
  <p:clrMapOvr>
    <a:masterClrMapping/>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D364582-B312-6844-BCDA-AF2C476C763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06077102"/>
      </p:ext>
    </p:extLst>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01BC210-CEC6-A748-9933-45CB3C7E67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46360672"/>
      </p:ext>
    </p:extLst>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4120AF5-671C-884D-9390-4A42EA0149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94578257"/>
      </p:ext>
    </p:extLst>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A54C3E1-BE07-E540-8DE4-81D1C78A76C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33126297"/>
      </p:ext>
    </p:extLst>
  </p:cSld>
  <p:clrMapOvr>
    <a:masterClrMapping/>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94232F1-3829-3E49-B582-9A2176742BB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46331907"/>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527617037"/>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176FFB45-37B5-4B45-AD48-66D2279B0B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74549806"/>
      </p:ext>
    </p:extLst>
  </p:cSld>
  <p:clrMapOvr>
    <a:masterClrMapping/>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8642635-5EBE-9844-B1E5-8C774C560C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18591952"/>
      </p:ext>
    </p:extLst>
  </p:cSld>
  <p:clrMapOvr>
    <a:masterClrMapping/>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6AE759C-8921-B649-A67A-89431D684EC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77247214"/>
      </p:ext>
    </p:extLst>
  </p:cSld>
  <p:clrMapOvr>
    <a:masterClrMapping/>
  </p:clrMapOvr>
</p:sldLayout>
</file>

<file path=ppt/slideLayouts/slideLayout10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D26BA45-1C7C-8E4E-8624-6248D05B7E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74708355"/>
      </p:ext>
    </p:extLst>
  </p:cSld>
  <p:clrMapOvr>
    <a:masterClrMapping/>
  </p:clrMapOvr>
</p:sldLayout>
</file>

<file path=ppt/slideLayouts/slideLayout10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6F7DD29-7E0A-B145-B599-DC4F10539E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28701580"/>
      </p:ext>
    </p:extLst>
  </p:cSld>
  <p:clrMapOvr>
    <a:masterClrMapping/>
  </p:clrMapOvr>
</p:sldLayout>
</file>

<file path=ppt/slideLayouts/slideLayout10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3B0AC35-58A8-6843-90B7-E1A2CF4D453D}" type="slidenum">
              <a:rPr lang="en-US"/>
              <a:pPr>
                <a:defRPr/>
              </a:pPr>
              <a:t>‹#›</a:t>
            </a:fld>
            <a:endParaRPr lang="en-US"/>
          </a:p>
        </p:txBody>
      </p:sp>
    </p:spTree>
    <p:extLst>
      <p:ext uri="{BB962C8B-B14F-4D97-AF65-F5344CB8AC3E}">
        <p14:creationId xmlns:p14="http://schemas.microsoft.com/office/powerpoint/2010/main" val="2116841493"/>
      </p:ext>
    </p:extLst>
  </p:cSld>
  <p:clrMapOvr>
    <a:masterClrMapping/>
  </p:clrMapOvr>
</p:sldLayout>
</file>

<file path=ppt/slideLayouts/slideLayout10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8A796D2-9E44-674B-A72D-1846D89815B0}" type="slidenum">
              <a:rPr lang="en-US"/>
              <a:pPr>
                <a:defRPr/>
              </a:pPr>
              <a:t>‹#›</a:t>
            </a:fld>
            <a:endParaRPr lang="en-US"/>
          </a:p>
        </p:txBody>
      </p:sp>
    </p:spTree>
    <p:extLst>
      <p:ext uri="{BB962C8B-B14F-4D97-AF65-F5344CB8AC3E}">
        <p14:creationId xmlns:p14="http://schemas.microsoft.com/office/powerpoint/2010/main" val="3494511602"/>
      </p:ext>
    </p:extLst>
  </p:cSld>
  <p:clrMapOvr>
    <a:masterClrMapping/>
  </p:clrMapOvr>
</p:sldLayout>
</file>

<file path=ppt/slideLayouts/slideLayout10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94618DD-5E1C-4042-850D-924480BBDD30}" type="slidenum">
              <a:rPr lang="en-US"/>
              <a:pPr>
                <a:defRPr/>
              </a:pPr>
              <a:t>‹#›</a:t>
            </a:fld>
            <a:endParaRPr lang="en-US"/>
          </a:p>
        </p:txBody>
      </p:sp>
    </p:spTree>
    <p:extLst>
      <p:ext uri="{BB962C8B-B14F-4D97-AF65-F5344CB8AC3E}">
        <p14:creationId xmlns:p14="http://schemas.microsoft.com/office/powerpoint/2010/main" val="4255289955"/>
      </p:ext>
    </p:extLst>
  </p:cSld>
  <p:clrMapOvr>
    <a:masterClrMapping/>
  </p:clrMapOvr>
</p:sldLayout>
</file>

<file path=ppt/slideLayouts/slideLayout10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71AA60D-857D-A64E-B0C8-F86001625C6C}" type="slidenum">
              <a:rPr lang="en-US"/>
              <a:pPr>
                <a:defRPr/>
              </a:pPr>
              <a:t>‹#›</a:t>
            </a:fld>
            <a:endParaRPr lang="en-US"/>
          </a:p>
        </p:txBody>
      </p:sp>
    </p:spTree>
    <p:extLst>
      <p:ext uri="{BB962C8B-B14F-4D97-AF65-F5344CB8AC3E}">
        <p14:creationId xmlns:p14="http://schemas.microsoft.com/office/powerpoint/2010/main" val="1856046913"/>
      </p:ext>
    </p:extLst>
  </p:cSld>
  <p:clrMapOvr>
    <a:masterClrMapping/>
  </p:clrMapOvr>
</p:sldLayout>
</file>

<file path=ppt/slideLayouts/slideLayout10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67D5276F-12B2-5C4B-80A9-E9A15B00C2A2}" type="slidenum">
              <a:rPr lang="en-US"/>
              <a:pPr>
                <a:defRPr/>
              </a:pPr>
              <a:t>‹#›</a:t>
            </a:fld>
            <a:endParaRPr lang="en-US"/>
          </a:p>
        </p:txBody>
      </p:sp>
    </p:spTree>
    <p:extLst>
      <p:ext uri="{BB962C8B-B14F-4D97-AF65-F5344CB8AC3E}">
        <p14:creationId xmlns:p14="http://schemas.microsoft.com/office/powerpoint/2010/main" val="2408351545"/>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409444914"/>
      </p:ext>
    </p:extLst>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B0A0318-7B69-3642-853A-13554BC8B985}" type="slidenum">
              <a:rPr lang="en-US"/>
              <a:pPr>
                <a:defRPr/>
              </a:pPr>
              <a:t>‹#›</a:t>
            </a:fld>
            <a:endParaRPr lang="en-US"/>
          </a:p>
        </p:txBody>
      </p:sp>
    </p:spTree>
    <p:extLst>
      <p:ext uri="{BB962C8B-B14F-4D97-AF65-F5344CB8AC3E}">
        <p14:creationId xmlns:p14="http://schemas.microsoft.com/office/powerpoint/2010/main" val="1643874444"/>
      </p:ext>
    </p:extLst>
  </p:cSld>
  <p:clrMapOvr>
    <a:masterClrMapping/>
  </p:clrMapOvr>
</p:sldLayout>
</file>

<file path=ppt/slideLayouts/slideLayout10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140176EB-CD61-3640-AB78-72B29D38D6D9}" type="slidenum">
              <a:rPr lang="en-US"/>
              <a:pPr>
                <a:defRPr/>
              </a:pPr>
              <a:t>‹#›</a:t>
            </a:fld>
            <a:endParaRPr lang="en-US"/>
          </a:p>
        </p:txBody>
      </p:sp>
    </p:spTree>
    <p:extLst>
      <p:ext uri="{BB962C8B-B14F-4D97-AF65-F5344CB8AC3E}">
        <p14:creationId xmlns:p14="http://schemas.microsoft.com/office/powerpoint/2010/main" val="3897396440"/>
      </p:ext>
    </p:extLst>
  </p:cSld>
  <p:clrMapOvr>
    <a:masterClrMapping/>
  </p:clrMapOvr>
</p:sldLayout>
</file>

<file path=ppt/slideLayouts/slideLayout10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E07183E-0247-154C-A2CF-7150D972FD65}" type="slidenum">
              <a:rPr lang="en-US"/>
              <a:pPr>
                <a:defRPr/>
              </a:pPr>
              <a:t>‹#›</a:t>
            </a:fld>
            <a:endParaRPr lang="en-US"/>
          </a:p>
        </p:txBody>
      </p:sp>
    </p:spTree>
    <p:extLst>
      <p:ext uri="{BB962C8B-B14F-4D97-AF65-F5344CB8AC3E}">
        <p14:creationId xmlns:p14="http://schemas.microsoft.com/office/powerpoint/2010/main" val="2763330281"/>
      </p:ext>
    </p:extLst>
  </p:cSld>
  <p:clrMapOvr>
    <a:masterClrMapping/>
  </p:clrMapOvr>
</p:sldLayout>
</file>

<file path=ppt/slideLayouts/slideLayout10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CB3FF72-3C3F-DA41-858B-6380455FDEDF}" type="slidenum">
              <a:rPr lang="en-US"/>
              <a:pPr>
                <a:defRPr/>
              </a:pPr>
              <a:t>‹#›</a:t>
            </a:fld>
            <a:endParaRPr lang="en-US"/>
          </a:p>
        </p:txBody>
      </p:sp>
    </p:spTree>
    <p:extLst>
      <p:ext uri="{BB962C8B-B14F-4D97-AF65-F5344CB8AC3E}">
        <p14:creationId xmlns:p14="http://schemas.microsoft.com/office/powerpoint/2010/main" val="657021623"/>
      </p:ext>
    </p:extLst>
  </p:cSld>
  <p:clrMapOvr>
    <a:masterClrMapping/>
  </p:clrMapOvr>
</p:sldLayout>
</file>

<file path=ppt/slideLayouts/slideLayout10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8073548-7D35-C74F-BD3C-296EB6798C46}" type="slidenum">
              <a:rPr lang="en-US"/>
              <a:pPr>
                <a:defRPr/>
              </a:pPr>
              <a:t>‹#›</a:t>
            </a:fld>
            <a:endParaRPr lang="en-US"/>
          </a:p>
        </p:txBody>
      </p:sp>
    </p:spTree>
    <p:extLst>
      <p:ext uri="{BB962C8B-B14F-4D97-AF65-F5344CB8AC3E}">
        <p14:creationId xmlns:p14="http://schemas.microsoft.com/office/powerpoint/2010/main" val="3296278214"/>
      </p:ext>
    </p:extLst>
  </p:cSld>
  <p:clrMapOvr>
    <a:masterClrMapping/>
  </p:clrMapOvr>
</p:sldLayout>
</file>

<file path=ppt/slideLayouts/slideLayout10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2C999CE-F02A-324D-AD9C-B03E25B5370B}" type="slidenum">
              <a:rPr lang="en-US"/>
              <a:pPr>
                <a:defRPr/>
              </a:pPr>
              <a:t>‹#›</a:t>
            </a:fld>
            <a:endParaRPr lang="en-US"/>
          </a:p>
        </p:txBody>
      </p:sp>
    </p:spTree>
    <p:extLst>
      <p:ext uri="{BB962C8B-B14F-4D97-AF65-F5344CB8AC3E}">
        <p14:creationId xmlns:p14="http://schemas.microsoft.com/office/powerpoint/2010/main" val="3244560870"/>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A975A4-3BB2-AA4D-B291-54370E49DD5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52484254"/>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7EED44-4C06-354D-B7D1-D74CBCEDA6C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54071597"/>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7A3DDE1-A1E9-D348-ACBE-83EE65963FA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71253329"/>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D2E0BF8-808C-254A-B6AB-E4776DDE6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57265077"/>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E350A31-590A-9048-B8F7-1CF316D0696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6671583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7099AB1D-6077-E74F-9F9B-BD7A8012C792}" type="slidenum">
              <a:rPr lang="en-US"/>
              <a:pPr>
                <a:defRPr/>
              </a:pPr>
              <a:t>‹#›</a:t>
            </a:fld>
            <a:endParaRPr lang="en-US"/>
          </a:p>
        </p:txBody>
      </p:sp>
    </p:spTree>
    <p:extLst>
      <p:ext uri="{BB962C8B-B14F-4D97-AF65-F5344CB8AC3E}">
        <p14:creationId xmlns:p14="http://schemas.microsoft.com/office/powerpoint/2010/main" val="1950104707"/>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211EBB4-2BCB-E948-97D6-D2F88AAC8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85307808"/>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69C442-CC41-444F-8443-2745D11EFEF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03844412"/>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B58C10A-51FF-DF46-BBC7-8B2871E1331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91140261"/>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5523E2A-4AE2-6944-9F43-478B33575E3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90290844"/>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E5A58CD-DE0C-B747-9778-5CE455EC01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34666106"/>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8BEE9E-55E3-E249-BB8A-201033F920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9685146"/>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A975A4-3BB2-AA4D-B291-54370E49DD5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514753318"/>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7EED44-4C06-354D-B7D1-D74CBCEDA6C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513117929"/>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7A3DDE1-A1E9-D348-ACBE-83EE65963FA1}"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921684739"/>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D2E0BF8-808C-254A-B6AB-E4776DDE6D3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4488191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B31FA2A-F7DA-A549-9C22-9881A695B5A0}" type="slidenum">
              <a:rPr lang="en-US"/>
              <a:pPr>
                <a:defRPr/>
              </a:pPr>
              <a:t>‹#›</a:t>
            </a:fld>
            <a:endParaRPr lang="en-US"/>
          </a:p>
        </p:txBody>
      </p:sp>
    </p:spTree>
    <p:extLst>
      <p:ext uri="{BB962C8B-B14F-4D97-AF65-F5344CB8AC3E}">
        <p14:creationId xmlns:p14="http://schemas.microsoft.com/office/powerpoint/2010/main" val="3308377711"/>
      </p:ext>
    </p:extLst>
  </p:cSld>
  <p:clrMapOvr>
    <a:masterClrMapping/>
  </p:clrMapOvr>
  <p:transition spd="med">
    <p:randomBar dir="vert"/>
  </p:transition>
</p:sldLayout>
</file>

<file path=ppt/slideLayouts/slideLayout1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E350A31-590A-9048-B8F7-1CF316D0696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855225457"/>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211EBB4-2BCB-E948-97D6-D2F88AAC8D3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587648555"/>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69C442-CC41-444F-8443-2745D11EFEF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345948623"/>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B58C10A-51FF-DF46-BBC7-8B2871E1331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240272036"/>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5523E2A-4AE2-6944-9F43-478B33575E3E}"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029072233"/>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E5A58CD-DE0C-B747-9778-5CE455EC01D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674273641"/>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8BEE9E-55E3-E249-BB8A-201033F92047}"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609823633"/>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lvl1pPr>
              <a:defRPr>
                <a:latin typeface="Arial"/>
                <a:cs typeface="Arial"/>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atin typeface="Arial"/>
                <a:cs typeface="Arial"/>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145286287"/>
      </p:ext>
    </p:extLst>
  </p:cSld>
  <p:clrMapOvr>
    <a:masterClrMapping/>
  </p:clrMapOvr>
  <p:transition>
    <p:wheel spokes="0"/>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34247745"/>
      </p:ext>
    </p:extLst>
  </p:cSld>
  <p:clrMapOvr>
    <a:masterClrMapping/>
  </p:clrMapOvr>
  <p:transition>
    <p:wheel spokes="0"/>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509930603"/>
      </p:ext>
    </p:extLst>
  </p:cSld>
  <p:clrMapOvr>
    <a:masterClrMapping/>
  </p:clrMapOvr>
  <p:transition>
    <p:wheel spokes="0"/>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207F3F3-42FB-034F-AF72-B7865613546F}" type="slidenum">
              <a:rPr lang="en-US"/>
              <a:pPr>
                <a:defRPr/>
              </a:pPr>
              <a:t>‹#›</a:t>
            </a:fld>
            <a:endParaRPr lang="en-US"/>
          </a:p>
        </p:txBody>
      </p:sp>
    </p:spTree>
    <p:extLst>
      <p:ext uri="{BB962C8B-B14F-4D97-AF65-F5344CB8AC3E}">
        <p14:creationId xmlns:p14="http://schemas.microsoft.com/office/powerpoint/2010/main" val="1344662998"/>
      </p:ext>
    </p:extLst>
  </p:cSld>
  <p:clrMapOvr>
    <a:masterClrMapping/>
  </p:clrMapOvr>
  <p:transition spd="med">
    <p:randomBar dir="vert"/>
  </p:transition>
</p:sldLayout>
</file>

<file path=ppt/slideLayouts/slideLayout1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3839317"/>
      </p:ext>
    </p:extLst>
  </p:cSld>
  <p:clrMapOvr>
    <a:masterClrMapping/>
  </p:clrMapOvr>
  <p:transition>
    <p:wheel spokes="0"/>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11278451"/>
      </p:ext>
    </p:extLst>
  </p:cSld>
  <p:clrMapOvr>
    <a:masterClrMapping/>
  </p:clrMapOvr>
  <p:transition>
    <p:wheel spokes="0"/>
  </p:transition>
</p:sldLayout>
</file>

<file path=ppt/slideLayouts/slideLayout1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302078249"/>
      </p:ext>
    </p:extLst>
  </p:cSld>
  <p:clrMapOvr>
    <a:masterClrMapping/>
  </p:clrMapOvr>
  <p:transition>
    <p:wheel spokes="0"/>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219308192"/>
      </p:ext>
    </p:extLst>
  </p:cSld>
  <p:clrMapOvr>
    <a:masterClrMapping/>
  </p:clrMapOvr>
  <p:transition>
    <p:wheel spokes="0"/>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172588047"/>
      </p:ext>
    </p:extLst>
  </p:cSld>
  <p:clrMapOvr>
    <a:masterClrMapping/>
  </p:clrMapOvr>
  <p:transition>
    <p:wheel spokes="0"/>
  </p:transition>
</p:sldLayout>
</file>

<file path=ppt/slideLayouts/slideLayout1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60053547"/>
      </p:ext>
    </p:extLst>
  </p:cSld>
  <p:clrMapOvr>
    <a:masterClrMapping/>
  </p:clrMapOvr>
  <p:transition>
    <p:wheel spokes="0"/>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49162944"/>
      </p:ext>
    </p:extLst>
  </p:cSld>
  <p:clrMapOvr>
    <a:masterClrMapping/>
  </p:clrMapOvr>
  <p:transition>
    <p:wheel spokes="0"/>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76273369"/>
      </p:ext>
    </p:extLst>
  </p:cSld>
  <p:clrMapOvr>
    <a:masterClrMapping/>
  </p:clrMapOvr>
  <p:transition>
    <p:wheel spokes="0"/>
  </p:transition>
</p:sldLayout>
</file>

<file path=ppt/slideLayouts/slideLayout1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64578" name="Rectangle 2"/>
          <p:cNvSpPr>
            <a:spLocks noGrp="1" noChangeArrowheads="1"/>
          </p:cNvSpPr>
          <p:nvPr>
            <p:ph type="ctrTitle"/>
          </p:nvPr>
        </p:nvSpPr>
        <p:spPr>
          <a:xfrm>
            <a:off x="1676400" y="1752600"/>
            <a:ext cx="6781800" cy="1676400"/>
          </a:xfrm>
        </p:spPr>
        <p:txBody>
          <a:bodyPr/>
          <a:lstStyle>
            <a:lvl1pPr>
              <a:defRPr/>
            </a:lvl1pPr>
          </a:lstStyle>
          <a:p>
            <a:r>
              <a:rPr lang="en-US"/>
              <a:t>Click to edit Master title style</a:t>
            </a:r>
          </a:p>
        </p:txBody>
      </p:sp>
      <p:sp>
        <p:nvSpPr>
          <p:cNvPr id="664579" name="Rectangle 3"/>
          <p:cNvSpPr>
            <a:spLocks noGrp="1" noChangeArrowheads="1"/>
          </p:cNvSpPr>
          <p:nvPr>
            <p:ph type="subTitle" idx="1"/>
          </p:nvPr>
        </p:nvSpPr>
        <p:spPr>
          <a:xfrm>
            <a:off x="1676400" y="3733800"/>
            <a:ext cx="6781800" cy="1371600"/>
          </a:xfrm>
        </p:spPr>
        <p:txBody>
          <a:bodyPr/>
          <a:lstStyle>
            <a:lvl1pPr marL="0" indent="0" algn="r">
              <a:buFont typeface="Wingdings" pitchFamily="-112" charset="2"/>
              <a:buNone/>
              <a:defRPr i="1"/>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BD1021C9-797F-2546-B7DF-F6C1988236D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38083092"/>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43071C57-BA5B-EC4F-8019-7DAE50EB5B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9795779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57E518C-CC02-3C41-BD27-3806786DF305}" type="slidenum">
              <a:rPr lang="en-US"/>
              <a:pPr>
                <a:defRPr/>
              </a:pPr>
              <a:t>‹#›</a:t>
            </a:fld>
            <a:endParaRPr lang="en-US"/>
          </a:p>
        </p:txBody>
      </p:sp>
    </p:spTree>
    <p:extLst>
      <p:ext uri="{BB962C8B-B14F-4D97-AF65-F5344CB8AC3E}">
        <p14:creationId xmlns:p14="http://schemas.microsoft.com/office/powerpoint/2010/main" val="2220956509"/>
      </p:ext>
    </p:extLst>
  </p:cSld>
  <p:clrMapOvr>
    <a:masterClrMapping/>
  </p:clrMapOvr>
  <p:transition spd="med">
    <p:randomBar dir="vert"/>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C77BEA87-0A4B-C041-B81B-A82FFC24700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18621670"/>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981200"/>
            <a:ext cx="36195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838700" y="1981200"/>
            <a:ext cx="36195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a:lvl1pPr>
          </a:lstStyle>
          <a:p>
            <a:pPr>
              <a:defRPr/>
            </a:pPr>
            <a:fld id="{C11CD69A-7657-2B4D-96BA-59B04771907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3157938"/>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9" name="Rectangle 6"/>
          <p:cNvSpPr>
            <a:spLocks noGrp="1" noChangeArrowheads="1"/>
          </p:cNvSpPr>
          <p:nvPr>
            <p:ph type="sldNum" sz="quarter" idx="12"/>
          </p:nvPr>
        </p:nvSpPr>
        <p:spPr>
          <a:ln/>
        </p:spPr>
        <p:txBody>
          <a:bodyPr/>
          <a:lstStyle>
            <a:lvl1pPr>
              <a:defRPr/>
            </a:lvl1pPr>
          </a:lstStyle>
          <a:p>
            <a:pPr>
              <a:defRPr/>
            </a:pPr>
            <a:fld id="{CE7CC896-A394-C74B-ADA7-8B6EF791D27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06570365"/>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5" name="Rectangle 6"/>
          <p:cNvSpPr>
            <a:spLocks noGrp="1" noChangeArrowheads="1"/>
          </p:cNvSpPr>
          <p:nvPr>
            <p:ph type="sldNum" sz="quarter" idx="12"/>
          </p:nvPr>
        </p:nvSpPr>
        <p:spPr>
          <a:ln/>
        </p:spPr>
        <p:txBody>
          <a:bodyPr/>
          <a:lstStyle>
            <a:lvl1pPr>
              <a:defRPr/>
            </a:lvl1pPr>
          </a:lstStyle>
          <a:p>
            <a:pPr>
              <a:defRPr/>
            </a:pPr>
            <a:fld id="{D3062F4C-80E5-9C43-B4CC-20F4AC16464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09088496"/>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4" name="Rectangle 6"/>
          <p:cNvSpPr>
            <a:spLocks noGrp="1" noChangeArrowheads="1"/>
          </p:cNvSpPr>
          <p:nvPr>
            <p:ph type="sldNum" sz="quarter" idx="12"/>
          </p:nvPr>
        </p:nvSpPr>
        <p:spPr>
          <a:ln/>
        </p:spPr>
        <p:txBody>
          <a:bodyPr/>
          <a:lstStyle>
            <a:lvl1pPr>
              <a:defRPr/>
            </a:lvl1pPr>
          </a:lstStyle>
          <a:p>
            <a:pPr>
              <a:defRPr/>
            </a:pPr>
            <a:fld id="{2CAA8AEB-B89B-754E-B364-0DB0EA60A71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56471166"/>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a:lvl1pPr>
          </a:lstStyle>
          <a:p>
            <a:pPr>
              <a:defRPr/>
            </a:pPr>
            <a:fld id="{FC0DA870-4B9A-8D4B-8AB0-10F2D43A9F5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63789171"/>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a:lvl1pPr>
          </a:lstStyle>
          <a:p>
            <a:pPr>
              <a:defRPr/>
            </a:pPr>
            <a:fld id="{5AB47C1D-FDB2-424A-AC84-6DA14CDAD9B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22850126"/>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EAA94982-C71D-B24B-A451-2B6E800789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93626577"/>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10350" y="381000"/>
            <a:ext cx="184785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39115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0623CF6E-45E4-FA43-BFCD-37EAFCF4DFF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99330175"/>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95271"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95272"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0" name="Rectangle 3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1" name="Rectangle 41"/>
          <p:cNvSpPr>
            <a:spLocks noGrp="1" noChangeArrowheads="1"/>
          </p:cNvSpPr>
          <p:nvPr>
            <p:ph type="sldNum" sz="quarter" idx="12"/>
          </p:nvPr>
        </p:nvSpPr>
        <p:spPr/>
        <p:txBody>
          <a:bodyPr/>
          <a:lstStyle>
            <a:lvl1pPr>
              <a:defRPr/>
            </a:lvl1pPr>
          </a:lstStyle>
          <a:p>
            <a:pPr>
              <a:defRPr/>
            </a:pPr>
            <a:fld id="{715B5F5A-EEA0-724F-9B4B-048E8D084E7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3708575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0D943B1-1FF1-FB4C-B0F0-9933F89F6A54}" type="slidenum">
              <a:rPr lang="en-US"/>
              <a:pPr>
                <a:defRPr/>
              </a:pPr>
              <a:t>‹#›</a:t>
            </a:fld>
            <a:endParaRPr lang="en-US"/>
          </a:p>
        </p:txBody>
      </p:sp>
    </p:spTree>
    <p:extLst>
      <p:ext uri="{BB962C8B-B14F-4D97-AF65-F5344CB8AC3E}">
        <p14:creationId xmlns:p14="http://schemas.microsoft.com/office/powerpoint/2010/main" val="737090009"/>
      </p:ext>
    </p:extLst>
  </p:cSld>
  <p:clrMapOvr>
    <a:masterClrMapping/>
  </p:clrMapOvr>
  <p:transition spd="med">
    <p:randomBar dir="vert"/>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7F9CC090-586F-9942-8A6A-D0CB7592672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41134829"/>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8524741C-1F3B-1843-BEFE-CC47F8C99E7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6789141"/>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381C01BE-05EE-904C-A0F8-F2C79BCD5DF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35240312"/>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C75B5EFD-6595-7745-927D-6F60647F1FD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34190342"/>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ECF0E00C-66E2-CA42-AFD3-9E3CB965320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84890162"/>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F1A8FDA3-E9AB-6C4A-B50E-F8CD9D9F48B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68838546"/>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BDC5CE95-81EE-1845-876B-BC01130D7E2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80704288"/>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7DAC5269-B89B-0148-99B9-6C9C24B372A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74716248"/>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C8421182-594A-4948-9327-9BD7746B264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01680391"/>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7099AB1D-6077-E74F-9F9B-BD7A8012C79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292452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57750DE6-CF5D-CB46-98A0-0A7F44130F1B}" type="slidenum">
              <a:rPr lang="en-US"/>
              <a:pPr>
                <a:defRPr/>
              </a:pPr>
              <a:t>‹#›</a:t>
            </a:fld>
            <a:endParaRPr lang="en-US"/>
          </a:p>
        </p:txBody>
      </p:sp>
    </p:spTree>
    <p:extLst>
      <p:ext uri="{BB962C8B-B14F-4D97-AF65-F5344CB8AC3E}">
        <p14:creationId xmlns:p14="http://schemas.microsoft.com/office/powerpoint/2010/main" val="1045783221"/>
      </p:ext>
    </p:extLst>
  </p:cSld>
  <p:clrMapOvr>
    <a:masterClrMapping/>
  </p:clrMapOvr>
  <p:transition spd="med">
    <p:randomBar dir="vert"/>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95271"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95272"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0" name="Rectangle 3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1" name="Rectangle 41"/>
          <p:cNvSpPr>
            <a:spLocks noGrp="1" noChangeArrowheads="1"/>
          </p:cNvSpPr>
          <p:nvPr>
            <p:ph type="sldNum" sz="quarter" idx="12"/>
          </p:nvPr>
        </p:nvSpPr>
        <p:spPr/>
        <p:txBody>
          <a:bodyPr/>
          <a:lstStyle>
            <a:lvl1pPr>
              <a:defRPr/>
            </a:lvl1pPr>
          </a:lstStyle>
          <a:p>
            <a:pPr>
              <a:defRPr/>
            </a:pPr>
            <a:fld id="{715B5F5A-EEA0-724F-9B4B-048E8D084E7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11418901"/>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7F9CC090-586F-9942-8A6A-D0CB7592672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63710634"/>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8524741C-1F3B-1843-BEFE-CC47F8C99E7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94156882"/>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381C01BE-05EE-904C-A0F8-F2C79BCD5DF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91277350"/>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C75B5EFD-6595-7745-927D-6F60647F1FD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2180871"/>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ECF0E00C-66E2-CA42-AFD3-9E3CB965320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50407696"/>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F1A8FDA3-E9AB-6C4A-B50E-F8CD9D9F48B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7747953"/>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BDC5CE95-81EE-1845-876B-BC01130D7E2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4943980"/>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7DAC5269-B89B-0148-99B9-6C9C24B372A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12757961"/>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C8421182-594A-4948-9327-9BD7746B264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3994769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5010D004-36BA-CB40-897A-04536B74F172}" type="slidenum">
              <a:rPr lang="en-US"/>
              <a:pPr>
                <a:defRPr/>
              </a:pPr>
              <a:t>‹#›</a:t>
            </a:fld>
            <a:endParaRPr lang="en-US"/>
          </a:p>
        </p:txBody>
      </p:sp>
    </p:spTree>
    <p:extLst>
      <p:ext uri="{BB962C8B-B14F-4D97-AF65-F5344CB8AC3E}">
        <p14:creationId xmlns:p14="http://schemas.microsoft.com/office/powerpoint/2010/main" val="4173685994"/>
      </p:ext>
    </p:extLst>
  </p:cSld>
  <p:clrMapOvr>
    <a:masterClrMapping/>
  </p:clrMapOvr>
  <p:transition spd="med">
    <p:randomBar dir="vert"/>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7099AB1D-6077-E74F-9F9B-BD7A8012C79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38988162"/>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431441689"/>
      </p:ext>
    </p:extLst>
  </p:cSld>
  <p:clrMapOvr>
    <a:masterClrMapping/>
  </p:clrMapOvr>
  <p:transition spd="slow">
    <p:fade/>
  </p:transition>
</p:sldLayout>
</file>

<file path=ppt/slideLayouts/slideLayout1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36808120"/>
      </p:ext>
    </p:extLst>
  </p:cSld>
  <p:clrMapOvr>
    <a:masterClrMapping/>
  </p:clrMapOvr>
  <p:transition spd="slow">
    <p:fade/>
  </p:transition>
</p:sldLayout>
</file>

<file path=ppt/slideLayouts/slideLayout1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410504277"/>
      </p:ext>
    </p:extLst>
  </p:cSld>
  <p:clrMapOvr>
    <a:masterClrMapping/>
  </p:clrMapOvr>
  <p:transition spd="slow">
    <p:fade/>
  </p:transition>
</p:sldLayout>
</file>

<file path=ppt/slideLayouts/slideLayout1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48552089"/>
      </p:ext>
    </p:extLst>
  </p:cSld>
  <p:clrMapOvr>
    <a:masterClrMapping/>
  </p:clrMapOvr>
  <p:transition spd="slow">
    <p:fade/>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9788022"/>
      </p:ext>
    </p:extLst>
  </p:cSld>
  <p:clrMapOvr>
    <a:masterClrMapping/>
  </p:clrMapOvr>
  <p:transition spd="slow">
    <p:fade/>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930599855"/>
      </p:ext>
    </p:extLst>
  </p:cSld>
  <p:clrMapOvr>
    <a:masterClrMapping/>
  </p:clrMapOvr>
  <p:transition spd="slow">
    <p:fade/>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748604117"/>
      </p:ext>
    </p:extLst>
  </p:cSld>
  <p:clrMapOvr>
    <a:masterClrMapping/>
  </p:clrMapOvr>
  <p:transition spd="slow">
    <p:fade/>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603049890"/>
      </p:ext>
    </p:extLst>
  </p:cSld>
  <p:clrMapOvr>
    <a:masterClrMapping/>
  </p:clrMapOvr>
  <p:transition spd="slow">
    <p:fade/>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555463744"/>
      </p:ext>
    </p:extLst>
  </p:cSld>
  <p:clrMapOvr>
    <a:masterClrMapping/>
  </p:clrMapOvr>
  <p:transition spd="slow">
    <p:fade/>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FD3F4393-05B6-3749-B662-769EDD693422}" type="slidenum">
              <a:rPr lang="en-US"/>
              <a:pPr>
                <a:defRPr/>
              </a:pPr>
              <a:t>‹#›</a:t>
            </a:fld>
            <a:endParaRPr lang="en-US"/>
          </a:p>
        </p:txBody>
      </p:sp>
    </p:spTree>
    <p:extLst>
      <p:ext uri="{BB962C8B-B14F-4D97-AF65-F5344CB8AC3E}">
        <p14:creationId xmlns:p14="http://schemas.microsoft.com/office/powerpoint/2010/main" val="2931332537"/>
      </p:ext>
    </p:extLst>
  </p:cSld>
  <p:clrMapOvr>
    <a:masterClrMapping/>
  </p:clrMapOvr>
  <p:transition spd="med">
    <p:randomBar dir="vert"/>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267376"/>
      </p:ext>
    </p:extLst>
  </p:cSld>
  <p:clrMapOvr>
    <a:masterClrMapping/>
  </p:clrMapOvr>
  <p:transition spd="slow">
    <p:fade/>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25754305"/>
      </p:ext>
    </p:extLst>
  </p:cSld>
  <p:clrMapOvr>
    <a:masterClrMapping/>
  </p:clrMapOvr>
  <p:transition spd="slow">
    <p:fade/>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844418142"/>
      </p:ext>
    </p:extLst>
  </p:cSld>
  <p:clrMapOvr>
    <a:masterClrMapping/>
  </p:clrMapOvr>
  <p:transition spd="med">
    <p:fade/>
  </p:transition>
</p:sldLayout>
</file>

<file path=ppt/slideLayouts/slideLayout1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79954734"/>
      </p:ext>
    </p:extLst>
  </p:cSld>
  <p:clrMapOvr>
    <a:masterClrMapping/>
  </p:clrMapOvr>
  <p:transition spd="med">
    <p:fade/>
  </p:transition>
</p:sldLayout>
</file>

<file path=ppt/slideLayouts/slideLayout1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865879600"/>
      </p:ext>
    </p:extLst>
  </p:cSld>
  <p:clrMapOvr>
    <a:masterClrMapping/>
  </p:clrMapOvr>
  <p:transition spd="med">
    <p:fade/>
  </p:transition>
</p:sldLayout>
</file>

<file path=ppt/slideLayouts/slideLayout1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13892880"/>
      </p:ext>
    </p:extLst>
  </p:cSld>
  <p:clrMapOvr>
    <a:masterClrMapping/>
  </p:clrMapOvr>
  <p:transition spd="med">
    <p:fade/>
  </p:transition>
</p:sldLayout>
</file>

<file path=ppt/slideLayouts/slideLayout1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11726387"/>
      </p:ext>
    </p:extLst>
  </p:cSld>
  <p:clrMapOvr>
    <a:masterClrMapping/>
  </p:clrMapOvr>
  <p:transition spd="med">
    <p:fade/>
  </p:transition>
</p:sldLayout>
</file>

<file path=ppt/slideLayouts/slideLayout1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210878074"/>
      </p:ext>
    </p:extLst>
  </p:cSld>
  <p:clrMapOvr>
    <a:masterClrMapping/>
  </p:clrMapOvr>
  <p:transition spd="med">
    <p:fade/>
  </p:transition>
</p:sldLayout>
</file>

<file path=ppt/slideLayouts/slideLayout1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165409325"/>
      </p:ext>
    </p:extLst>
  </p:cSld>
  <p:clrMapOvr>
    <a:masterClrMapping/>
  </p:clrMapOvr>
  <p:transition spd="med">
    <p:fade/>
  </p:transition>
</p:sldLayout>
</file>

<file path=ppt/slideLayouts/slideLayout1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127880056"/>
      </p:ext>
    </p:extLst>
  </p:cSld>
  <p:clrMapOvr>
    <a:masterClrMapping/>
  </p:clrMapOvr>
  <p:transition spd="med">
    <p:fade/>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FB393B0-3081-2F44-89B1-D6C2D1E54656}" type="slidenum">
              <a:rPr lang="en-US"/>
              <a:pPr>
                <a:defRPr/>
              </a:pPr>
              <a:t>‹#›</a:t>
            </a:fld>
            <a:endParaRPr lang="en-US"/>
          </a:p>
        </p:txBody>
      </p:sp>
    </p:spTree>
    <p:extLst>
      <p:ext uri="{BB962C8B-B14F-4D97-AF65-F5344CB8AC3E}">
        <p14:creationId xmlns:p14="http://schemas.microsoft.com/office/powerpoint/2010/main" val="1272370615"/>
      </p:ext>
    </p:extLst>
  </p:cSld>
  <p:clrMapOvr>
    <a:masterClrMapping/>
  </p:clrMapOvr>
  <p:transition spd="med">
    <p:randomBar dir="vert"/>
  </p:transition>
</p:sldLayout>
</file>

<file path=ppt/slideLayouts/slideLayout1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644123240"/>
      </p:ext>
    </p:extLst>
  </p:cSld>
  <p:clrMapOvr>
    <a:masterClrMapping/>
  </p:clrMapOvr>
  <p:transition spd="med">
    <p:fade/>
  </p:transition>
</p:sldLayout>
</file>

<file path=ppt/slideLayouts/slideLayout1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75868725"/>
      </p:ext>
    </p:extLst>
  </p:cSld>
  <p:clrMapOvr>
    <a:masterClrMapping/>
  </p:clrMapOvr>
  <p:transition spd="med">
    <p:fade/>
  </p:transition>
</p:sldLayout>
</file>

<file path=ppt/slideLayouts/slideLayout1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89986082"/>
      </p:ext>
    </p:extLst>
  </p:cSld>
  <p:clrMapOvr>
    <a:masterClrMapping/>
  </p:clrMapOvr>
  <p:transition spd="med">
    <p:fade/>
  </p:transition>
</p:sldLayout>
</file>

<file path=ppt/slideLayouts/slideLayout1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274B89C-B920-A04F-9B9B-AA1D541A435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95634517"/>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1B92FF5-E1F1-0840-A2D2-48E0B9C42AF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37571329"/>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D327BD7-F356-204B-A47D-02C786B7AD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21455958"/>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7C20F76-8C12-F342-A5B4-31B5F71CE3A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91366410"/>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CEBBECA-4DAA-B745-8B2A-81FA4FFE3A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74633994"/>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08EB66C-8B90-DD43-8477-2975E07DCA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24580826"/>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29E93489-9721-C844-AECA-4C2DF8B1C9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8423993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7F9CC090-586F-9942-8A6A-D0CB7592672A}" type="slidenum">
              <a:rPr lang="en-US"/>
              <a:pPr>
                <a:defRPr/>
              </a:pPr>
              <a:t>‹#›</a:t>
            </a:fld>
            <a:endParaRPr lang="en-US"/>
          </a:p>
        </p:txBody>
      </p:sp>
    </p:spTree>
    <p:extLst>
      <p:ext uri="{BB962C8B-B14F-4D97-AF65-F5344CB8AC3E}">
        <p14:creationId xmlns:p14="http://schemas.microsoft.com/office/powerpoint/2010/main" val="111889197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2C859B9-84BA-A841-9133-06F9342E5F5D}" type="slidenum">
              <a:rPr lang="en-US"/>
              <a:pPr>
                <a:defRPr/>
              </a:pPr>
              <a:t>‹#›</a:t>
            </a:fld>
            <a:endParaRPr lang="en-US"/>
          </a:p>
        </p:txBody>
      </p:sp>
    </p:spTree>
    <p:extLst>
      <p:ext uri="{BB962C8B-B14F-4D97-AF65-F5344CB8AC3E}">
        <p14:creationId xmlns:p14="http://schemas.microsoft.com/office/powerpoint/2010/main" val="2355714548"/>
      </p:ext>
    </p:extLst>
  </p:cSld>
  <p:clrMapOvr>
    <a:masterClrMapping/>
  </p:clrMapOvr>
  <p:transition spd="med">
    <p:randomBar dir="vert"/>
  </p:transition>
</p:sldLayout>
</file>

<file path=ppt/slideLayouts/slideLayout2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CE506EB-0350-5742-B3FC-637B2D6EC3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96761954"/>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341D0F2-BB08-1246-BADF-E9DF053319A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48597232"/>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42C023D-2442-704E-AC6F-5112572156E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30424015"/>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0F039B3-FFD1-0049-A03C-B5FD60F9ADC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83656384"/>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lvl1pPr>
              <a:defRPr>
                <a:latin typeface="Arial"/>
                <a:cs typeface="Arial"/>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atin typeface="Arial"/>
                <a:cs typeface="Arial"/>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764427291"/>
      </p:ext>
    </p:extLst>
  </p:cSld>
  <p:clrMapOvr>
    <a:masterClrMapping/>
  </p:clrMapOvr>
  <p:transition>
    <p:wheel spokes="0"/>
  </p:transition>
</p:sldLayout>
</file>

<file path=ppt/slideLayouts/slideLayout2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29744229"/>
      </p:ext>
    </p:extLst>
  </p:cSld>
  <p:clrMapOvr>
    <a:masterClrMapping/>
  </p:clrMapOvr>
  <p:transition>
    <p:wheel spokes="0"/>
  </p:transition>
</p:sldLayout>
</file>

<file path=ppt/slideLayouts/slideLayout2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634410005"/>
      </p:ext>
    </p:extLst>
  </p:cSld>
  <p:clrMapOvr>
    <a:masterClrMapping/>
  </p:clrMapOvr>
  <p:transition>
    <p:wheel spokes="0"/>
  </p:transition>
</p:sldLayout>
</file>

<file path=ppt/slideLayouts/slideLayout2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80585110"/>
      </p:ext>
    </p:extLst>
  </p:cSld>
  <p:clrMapOvr>
    <a:masterClrMapping/>
  </p:clrMapOvr>
  <p:transition>
    <p:wheel spokes="0"/>
  </p:transition>
</p:sldLayout>
</file>

<file path=ppt/slideLayouts/slideLayout2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50132425"/>
      </p:ext>
    </p:extLst>
  </p:cSld>
  <p:clrMapOvr>
    <a:masterClrMapping/>
  </p:clrMapOvr>
  <p:transition>
    <p:wheel spokes="0"/>
  </p:transition>
</p:sldLayout>
</file>

<file path=ppt/slideLayouts/slideLayout2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862622243"/>
      </p:ext>
    </p:extLst>
  </p:cSld>
  <p:clrMapOvr>
    <a:masterClrMapping/>
  </p:clrMapOvr>
  <p:transition>
    <p:wheel spokes="0"/>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935D85E-FC99-6548-AF57-83586CB3AB7B}" type="slidenum">
              <a:rPr lang="en-US"/>
              <a:pPr>
                <a:defRPr/>
              </a:pPr>
              <a:t>‹#›</a:t>
            </a:fld>
            <a:endParaRPr lang="en-US"/>
          </a:p>
        </p:txBody>
      </p:sp>
    </p:spTree>
    <p:extLst>
      <p:ext uri="{BB962C8B-B14F-4D97-AF65-F5344CB8AC3E}">
        <p14:creationId xmlns:p14="http://schemas.microsoft.com/office/powerpoint/2010/main" val="268903427"/>
      </p:ext>
    </p:extLst>
  </p:cSld>
  <p:clrMapOvr>
    <a:masterClrMapping/>
  </p:clrMapOvr>
  <p:transition spd="med">
    <p:randomBar dir="vert"/>
  </p:transition>
</p:sldLayout>
</file>

<file path=ppt/slideLayouts/slideLayout2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39097407"/>
      </p:ext>
    </p:extLst>
  </p:cSld>
  <p:clrMapOvr>
    <a:masterClrMapping/>
  </p:clrMapOvr>
  <p:transition>
    <p:wheel spokes="0"/>
  </p:transition>
</p:sldLayout>
</file>

<file path=ppt/slideLayouts/slideLayout2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566520612"/>
      </p:ext>
    </p:extLst>
  </p:cSld>
  <p:clrMapOvr>
    <a:masterClrMapping/>
  </p:clrMapOvr>
  <p:transition>
    <p:wheel spokes="0"/>
  </p:transition>
</p:sldLayout>
</file>

<file path=ppt/slideLayouts/slideLayout2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747870913"/>
      </p:ext>
    </p:extLst>
  </p:cSld>
  <p:clrMapOvr>
    <a:masterClrMapping/>
  </p:clrMapOvr>
  <p:transition>
    <p:wheel spokes="0"/>
  </p:transition>
</p:sldLayout>
</file>

<file path=ppt/slideLayouts/slideLayout2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87429555"/>
      </p:ext>
    </p:extLst>
  </p:cSld>
  <p:clrMapOvr>
    <a:masterClrMapping/>
  </p:clrMapOvr>
  <p:transition>
    <p:wheel spokes="0"/>
  </p:transition>
</p:sldLayout>
</file>

<file path=ppt/slideLayouts/slideLayout2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99774232"/>
      </p:ext>
    </p:extLst>
  </p:cSld>
  <p:clrMapOvr>
    <a:masterClrMapping/>
  </p:clrMapOvr>
  <p:transition>
    <p:wheel spokes="0"/>
  </p:transition>
</p:sldLayout>
</file>

<file path=ppt/slideLayouts/slideLayout2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588"/>
            <a:ext cx="9144000" cy="6859588"/>
            <a:chOff x="0" y="-1"/>
            <a:chExt cx="5760" cy="4321"/>
          </a:xfrm>
        </p:grpSpPr>
        <p:sp>
          <p:nvSpPr>
            <p:cNvPr id="5" name="Rectangle 3"/>
            <p:cNvSpPr>
              <a:spLocks noChangeArrowheads="1"/>
            </p:cNvSpPr>
            <p:nvPr/>
          </p:nvSpPr>
          <p:spPr bwMode="auto">
            <a:xfrm>
              <a:off x="0" y="1824"/>
              <a:ext cx="5760" cy="24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7" name="Rectangle 5"/>
            <p:cNvSpPr>
              <a:spLocks noChangeArrowheads="1"/>
            </p:cNvSpPr>
            <p:nvPr/>
          </p:nvSpPr>
          <p:spPr bwMode="white">
            <a:xfrm>
              <a:off x="0" y="-1"/>
              <a:ext cx="5760" cy="2017"/>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nvGrpSpPr>
            <p:cNvPr id="8" name="Group 6"/>
            <p:cNvGrpSpPr>
              <a:grpSpLocks/>
            </p:cNvGrpSpPr>
            <p:nvPr/>
          </p:nvGrpSpPr>
          <p:grpSpPr bwMode="auto">
            <a:xfrm>
              <a:off x="0" y="2016"/>
              <a:ext cx="5760" cy="260"/>
              <a:chOff x="0" y="115"/>
              <a:chExt cx="5760" cy="464"/>
            </a:xfrm>
          </p:grpSpPr>
          <p:sp>
            <p:nvSpPr>
              <p:cNvPr id="9"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0" name="Rectangle 8"/>
              <p:cNvSpPr>
                <a:spLocks noChangeArrowheads="1"/>
              </p:cNvSpPr>
              <p:nvPr/>
            </p:nvSpPr>
            <p:spPr bwMode="ltGray">
              <a:xfrm>
                <a:off x="0" y="231"/>
                <a:ext cx="5760" cy="11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1" name="Rectangle 9"/>
              <p:cNvSpPr>
                <a:spLocks noChangeArrowheads="1"/>
              </p:cNvSpPr>
              <p:nvPr/>
            </p:nvSpPr>
            <p:spPr bwMode="ltGray">
              <a:xfrm>
                <a:off x="0" y="347"/>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2"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grpSp>
      <p:sp>
        <p:nvSpPr>
          <p:cNvPr id="318475" name="Rectangle 11"/>
          <p:cNvSpPr>
            <a:spLocks noGrp="1" noChangeArrowheads="1"/>
          </p:cNvSpPr>
          <p:nvPr>
            <p:ph type="ctrTitle"/>
          </p:nvPr>
        </p:nvSpPr>
        <p:spPr>
          <a:xfrm>
            <a:off x="685800" y="1712913"/>
            <a:ext cx="7772400" cy="1143000"/>
          </a:xfrm>
        </p:spPr>
        <p:txBody>
          <a:bodyPr/>
          <a:lstStyle>
            <a:lvl1pPr>
              <a:defRPr/>
            </a:lvl1pPr>
          </a:lstStyle>
          <a:p>
            <a:r>
              <a:rPr lang="en-US"/>
              <a:t>Click to edit Master title style</a:t>
            </a:r>
          </a:p>
        </p:txBody>
      </p:sp>
      <p:sp>
        <p:nvSpPr>
          <p:cNvPr id="318476" name="Rectangle 12"/>
          <p:cNvSpPr>
            <a:spLocks noGrp="1" noChangeArrowheads="1"/>
          </p:cNvSpPr>
          <p:nvPr>
            <p:ph type="subTitle" idx="1"/>
          </p:nvPr>
        </p:nvSpPr>
        <p:spPr>
          <a:xfrm>
            <a:off x="1371600" y="4267200"/>
            <a:ext cx="6400800" cy="1752600"/>
          </a:xfrm>
        </p:spPr>
        <p:txBody>
          <a:bodyPr/>
          <a:lstStyle>
            <a:lvl1pPr marL="0" indent="0" algn="ctr">
              <a:buFont typeface="Monotype Sorts" pitchFamily="-112" charset="2"/>
              <a:buNone/>
              <a:defRPr/>
            </a:lvl1pPr>
          </a:lstStyle>
          <a:p>
            <a:r>
              <a:rPr lang="en-US"/>
              <a:t>Click to edit Master subtitle style</a:t>
            </a:r>
          </a:p>
        </p:txBody>
      </p:sp>
      <p:sp>
        <p:nvSpPr>
          <p:cNvPr id="13" name="Rectangle 13"/>
          <p:cNvSpPr>
            <a:spLocks noGrp="1" noChangeArrowheads="1"/>
          </p:cNvSpPr>
          <p:nvPr>
            <p:ph type="dt" sz="half" idx="10"/>
          </p:nvPr>
        </p:nvSpPr>
        <p:spPr/>
        <p:txBody>
          <a:bodyPr/>
          <a:lstStyle>
            <a:lvl1pPr>
              <a:defRPr>
                <a:solidFill>
                  <a:srgbClr val="FFFFFF"/>
                </a:solidFill>
              </a:defRPr>
            </a:lvl1pPr>
          </a:lstStyle>
          <a:p>
            <a:pPr>
              <a:defRPr/>
            </a:pPr>
            <a:endParaRPr lang="en-US"/>
          </a:p>
        </p:txBody>
      </p:sp>
      <p:sp>
        <p:nvSpPr>
          <p:cNvPr id="14" name="Rectangle 14"/>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15" name="Rectangle 15"/>
          <p:cNvSpPr>
            <a:spLocks noGrp="1" noChangeArrowheads="1"/>
          </p:cNvSpPr>
          <p:nvPr>
            <p:ph type="sldNum" sz="quarter" idx="12"/>
          </p:nvPr>
        </p:nvSpPr>
        <p:spPr/>
        <p:txBody>
          <a:bodyPr/>
          <a:lstStyle>
            <a:lvl1pPr>
              <a:defRPr>
                <a:solidFill>
                  <a:srgbClr val="FFFFFF"/>
                </a:solidFill>
              </a:defRPr>
            </a:lvl1pPr>
          </a:lstStyle>
          <a:p>
            <a:pPr>
              <a:defRPr/>
            </a:pPr>
            <a:fld id="{83A3BE53-5D9A-A549-AE7C-9F763428194E}" type="slidenum">
              <a:rPr lang="en-US"/>
              <a:pPr>
                <a:defRPr/>
              </a:pPr>
              <a:t>‹#›</a:t>
            </a:fld>
            <a:endParaRPr lang="en-US"/>
          </a:p>
        </p:txBody>
      </p:sp>
    </p:spTree>
    <p:extLst>
      <p:ext uri="{BB962C8B-B14F-4D97-AF65-F5344CB8AC3E}">
        <p14:creationId xmlns:p14="http://schemas.microsoft.com/office/powerpoint/2010/main" val="3465367327"/>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8A712266-D8FF-D948-9DC0-7343EB17926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6333513"/>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A64D8766-5A6D-E34F-B17D-99B3EB4937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15634168"/>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263C9960-8378-B646-8A0B-9E1D5B68F41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10645576"/>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5"/>
          <p:cNvSpPr>
            <a:spLocks noGrp="1" noChangeArrowheads="1"/>
          </p:cNvSpPr>
          <p:nvPr>
            <p:ph type="sldNum" sz="quarter" idx="12"/>
          </p:nvPr>
        </p:nvSpPr>
        <p:spPr>
          <a:ln/>
        </p:spPr>
        <p:txBody>
          <a:bodyPr/>
          <a:lstStyle>
            <a:lvl1pPr>
              <a:defRPr/>
            </a:lvl1pPr>
          </a:lstStyle>
          <a:p>
            <a:pPr>
              <a:defRPr/>
            </a:pPr>
            <a:fld id="{5B0F85A3-5EAC-304B-856D-F051EA7574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2048216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A43E363-93B4-724F-8133-DA6BD0507DF7}" type="slidenum">
              <a:rPr lang="en-US"/>
              <a:pPr>
                <a:defRPr/>
              </a:pPr>
              <a:t>‹#›</a:t>
            </a:fld>
            <a:endParaRPr lang="en-US"/>
          </a:p>
        </p:txBody>
      </p:sp>
    </p:spTree>
    <p:extLst>
      <p:ext uri="{BB962C8B-B14F-4D97-AF65-F5344CB8AC3E}">
        <p14:creationId xmlns:p14="http://schemas.microsoft.com/office/powerpoint/2010/main" val="1376192509"/>
      </p:ext>
    </p:extLst>
  </p:cSld>
  <p:clrMapOvr>
    <a:masterClrMapping/>
  </p:clrMapOvr>
  <p:transition spd="med">
    <p:randomBar dir="vert"/>
  </p:transition>
</p:sldLayout>
</file>

<file path=ppt/slideLayouts/slideLayout2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5"/>
          <p:cNvSpPr>
            <a:spLocks noGrp="1" noChangeArrowheads="1"/>
          </p:cNvSpPr>
          <p:nvPr>
            <p:ph type="sldNum" sz="quarter" idx="12"/>
          </p:nvPr>
        </p:nvSpPr>
        <p:spPr>
          <a:ln/>
        </p:spPr>
        <p:txBody>
          <a:bodyPr/>
          <a:lstStyle>
            <a:lvl1pPr>
              <a:defRPr/>
            </a:lvl1pPr>
          </a:lstStyle>
          <a:p>
            <a:pPr>
              <a:defRPr/>
            </a:pPr>
            <a:fld id="{98C475E3-0F80-AD4A-B3B7-CB6C576436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34101993"/>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5"/>
          <p:cNvSpPr>
            <a:spLocks noGrp="1" noChangeArrowheads="1"/>
          </p:cNvSpPr>
          <p:nvPr>
            <p:ph type="sldNum" sz="quarter" idx="12"/>
          </p:nvPr>
        </p:nvSpPr>
        <p:spPr>
          <a:ln/>
        </p:spPr>
        <p:txBody>
          <a:bodyPr/>
          <a:lstStyle>
            <a:lvl1pPr>
              <a:defRPr/>
            </a:lvl1pPr>
          </a:lstStyle>
          <a:p>
            <a:pPr>
              <a:defRPr/>
            </a:pPr>
            <a:fld id="{161D8D97-A955-6444-B863-6D0F49A916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5024596"/>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D9EC908B-BF66-394F-BA84-AA52B5F9D9A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31639265"/>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62781295-A0A4-134E-A3DE-E7AC0230B3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34582640"/>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695387A-7198-2A4D-BD24-9A3F67B385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26940496"/>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F00F572-6BFB-AD4C-A1B5-8A2E78C290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33916750"/>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084388" y="296863"/>
            <a:ext cx="6823075" cy="5353050"/>
            <a:chOff x="1313" y="187"/>
            <a:chExt cx="4298" cy="3372"/>
          </a:xfrm>
        </p:grpSpPr>
        <p:grpSp>
          <p:nvGrpSpPr>
            <p:cNvPr id="5" name="Group 3"/>
            <p:cNvGrpSpPr>
              <a:grpSpLocks/>
            </p:cNvGrpSpPr>
            <p:nvPr/>
          </p:nvGrpSpPr>
          <p:grpSpPr bwMode="auto">
            <a:xfrm>
              <a:off x="2194" y="601"/>
              <a:ext cx="596" cy="447"/>
              <a:chOff x="0" y="0"/>
              <a:chExt cx="768" cy="576"/>
            </a:xfrm>
          </p:grpSpPr>
          <p:sp>
            <p:nvSpPr>
              <p:cNvPr id="135" name="Oval 4"/>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136" name="Oval 5"/>
              <p:cNvSpPr>
                <a:spLocks noChangeArrowheads="1"/>
              </p:cNvSpPr>
              <p:nvPr/>
            </p:nvSpPr>
            <p:spPr bwMode="hidden">
              <a:xfrm>
                <a:off x="276" y="253"/>
                <a:ext cx="187" cy="107"/>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6" name="Group 6"/>
            <p:cNvGrpSpPr>
              <a:grpSpLocks/>
            </p:cNvGrpSpPr>
            <p:nvPr/>
          </p:nvGrpSpPr>
          <p:grpSpPr bwMode="auto">
            <a:xfrm>
              <a:off x="1312" y="185"/>
              <a:ext cx="4299" cy="3369"/>
              <a:chOff x="0" y="5"/>
              <a:chExt cx="5533" cy="4336"/>
            </a:xfrm>
          </p:grpSpPr>
          <p:grpSp>
            <p:nvGrpSpPr>
              <p:cNvPr id="22" name="Group 7"/>
              <p:cNvGrpSpPr>
                <a:grpSpLocks/>
              </p:cNvGrpSpPr>
              <p:nvPr/>
            </p:nvGrpSpPr>
            <p:grpSpPr bwMode="auto">
              <a:xfrm>
                <a:off x="0" y="5"/>
                <a:ext cx="5470" cy="4336"/>
                <a:chOff x="0" y="5"/>
                <a:chExt cx="5470" cy="4336"/>
              </a:xfrm>
            </p:grpSpPr>
            <p:grpSp>
              <p:nvGrpSpPr>
                <p:cNvPr id="33" name="Group 8"/>
                <p:cNvGrpSpPr>
                  <a:grpSpLocks/>
                </p:cNvGrpSpPr>
                <p:nvPr/>
              </p:nvGrpSpPr>
              <p:grpSpPr bwMode="auto">
                <a:xfrm>
                  <a:off x="1339" y="788"/>
                  <a:ext cx="2919" cy="2149"/>
                  <a:chOff x="1265" y="816"/>
                  <a:chExt cx="2919" cy="2149"/>
                </a:xfrm>
              </p:grpSpPr>
              <p:sp>
                <p:nvSpPr>
                  <p:cNvPr id="133" name="Oval 9"/>
                  <p:cNvSpPr>
                    <a:spLocks noChangeArrowheads="1"/>
                  </p:cNvSpPr>
                  <p:nvPr/>
                </p:nvSpPr>
                <p:spPr bwMode="hidden">
                  <a:xfrm>
                    <a:off x="1265" y="816"/>
                    <a:ext cx="2919" cy="2149"/>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134" name="Oval 10"/>
                  <p:cNvSpPr>
                    <a:spLocks noChangeArrowheads="1"/>
                  </p:cNvSpPr>
                  <p:nvPr/>
                </p:nvSpPr>
                <p:spPr bwMode="hidden">
                  <a:xfrm>
                    <a:off x="2379" y="1603"/>
                    <a:ext cx="578" cy="404"/>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34" name="Group 11"/>
                <p:cNvGrpSpPr>
                  <a:grpSpLocks/>
                </p:cNvGrpSpPr>
                <p:nvPr/>
              </p:nvGrpSpPr>
              <p:grpSpPr bwMode="auto">
                <a:xfrm>
                  <a:off x="0" y="5"/>
                  <a:ext cx="5470" cy="4336"/>
                  <a:chOff x="0" y="5"/>
                  <a:chExt cx="5470" cy="4336"/>
                </a:xfrm>
              </p:grpSpPr>
              <p:grpSp>
                <p:nvGrpSpPr>
                  <p:cNvPr id="35" name="Group 12"/>
                  <p:cNvGrpSpPr>
                    <a:grpSpLocks/>
                  </p:cNvGrpSpPr>
                  <p:nvPr/>
                </p:nvGrpSpPr>
                <p:grpSpPr bwMode="auto">
                  <a:xfrm>
                    <a:off x="3544" y="1504"/>
                    <a:ext cx="1259" cy="2323"/>
                    <a:chOff x="3470" y="1532"/>
                    <a:chExt cx="1259" cy="2323"/>
                  </a:xfrm>
                </p:grpSpPr>
                <p:sp>
                  <p:nvSpPr>
                    <p:cNvPr id="131" name="Freeform 13"/>
                    <p:cNvSpPr>
                      <a:spLocks/>
                    </p:cNvSpPr>
                    <p:nvPr/>
                  </p:nvSpPr>
                  <p:spPr bwMode="hidden">
                    <a:xfrm rot="2711884">
                      <a:off x="2765" y="2238"/>
                      <a:ext cx="1725" cy="313"/>
                    </a:xfrm>
                    <a:custGeom>
                      <a:avLst/>
                      <a:gdLst>
                        <a:gd name="T0" fmla="*/ 0 w 2736"/>
                        <a:gd name="T1" fmla="*/ 29 h 504"/>
                        <a:gd name="T2" fmla="*/ 54 w 2736"/>
                        <a:gd name="T3" fmla="*/ 10 h 504"/>
                        <a:gd name="T4" fmla="*/ 112 w 2736"/>
                        <a:gd name="T5" fmla="*/ 1 h 504"/>
                        <a:gd name="T6" fmla="*/ 172 w 2736"/>
                        <a:gd name="T7" fmla="*/ 1 h 504"/>
                        <a:gd name="T8" fmla="*/ 171 w 2736"/>
                        <a:gd name="T9" fmla="*/ 6 h 504"/>
                        <a:gd name="T10" fmla="*/ 111 w 2736"/>
                        <a:gd name="T11" fmla="*/ 6 h 504"/>
                        <a:gd name="T12" fmla="*/ 4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132" name="Freeform 14"/>
                    <p:cNvSpPr>
                      <a:spLocks/>
                    </p:cNvSpPr>
                    <p:nvPr/>
                  </p:nvSpPr>
                  <p:spPr bwMode="hidden">
                    <a:xfrm rot="2711884">
                      <a:off x="4022" y="3148"/>
                      <a:ext cx="924" cy="490"/>
                    </a:xfrm>
                    <a:custGeom>
                      <a:avLst/>
                      <a:gdLst>
                        <a:gd name="T0" fmla="*/ 1 w 1769"/>
                        <a:gd name="T1" fmla="*/ 1 h 791"/>
                        <a:gd name="T2" fmla="*/ 10 w 1769"/>
                        <a:gd name="T3" fmla="*/ 4 h 791"/>
                        <a:gd name="T4" fmla="*/ 24 w 1769"/>
                        <a:gd name="T5" fmla="*/ 12 h 791"/>
                        <a:gd name="T6" fmla="*/ 33 w 1769"/>
                        <a:gd name="T7" fmla="*/ 25 h 791"/>
                        <a:gd name="T8" fmla="*/ 36 w 1769"/>
                        <a:gd name="T9" fmla="*/ 35 h 791"/>
                        <a:gd name="T10" fmla="*/ 34 w 1769"/>
                        <a:gd name="T11" fmla="*/ 45 h 791"/>
                        <a:gd name="T12" fmla="*/ 32 w 1769"/>
                        <a:gd name="T13" fmla="*/ 36 h 791"/>
                        <a:gd name="T14" fmla="*/ 28 w 1769"/>
                        <a:gd name="T15" fmla="*/ 26 h 791"/>
                        <a:gd name="T16" fmla="*/ 22 w 1769"/>
                        <a:gd name="T17" fmla="*/ 17 h 791"/>
                        <a:gd name="T18" fmla="*/ 11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36" name="Group 15"/>
                  <p:cNvGrpSpPr>
                    <a:grpSpLocks/>
                  </p:cNvGrpSpPr>
                  <p:nvPr/>
                </p:nvGrpSpPr>
                <p:grpSpPr bwMode="auto">
                  <a:xfrm>
                    <a:off x="2938" y="1990"/>
                    <a:ext cx="2462" cy="1332"/>
                    <a:chOff x="2864" y="2018"/>
                    <a:chExt cx="2462" cy="1332"/>
                  </a:xfrm>
                </p:grpSpPr>
                <p:sp>
                  <p:nvSpPr>
                    <p:cNvPr id="129" name="Freeform 16"/>
                    <p:cNvSpPr>
                      <a:spLocks/>
                    </p:cNvSpPr>
                    <p:nvPr/>
                  </p:nvSpPr>
                  <p:spPr bwMode="hidden">
                    <a:xfrm rot="2104081">
                      <a:off x="2864" y="2018"/>
                      <a:ext cx="1813" cy="346"/>
                    </a:xfrm>
                    <a:custGeom>
                      <a:avLst/>
                      <a:gdLst>
                        <a:gd name="T0" fmla="*/ 0 w 2736"/>
                        <a:gd name="T1" fmla="*/ 53 h 504"/>
                        <a:gd name="T2" fmla="*/ 74 w 2736"/>
                        <a:gd name="T3" fmla="*/ 17 h 504"/>
                        <a:gd name="T4" fmla="*/ 150 w 2736"/>
                        <a:gd name="T5" fmla="*/ 2 h 504"/>
                        <a:gd name="T6" fmla="*/ 231 w 2736"/>
                        <a:gd name="T7" fmla="*/ 2 h 504"/>
                        <a:gd name="T8" fmla="*/ 230 w 2736"/>
                        <a:gd name="T9" fmla="*/ 11 h 504"/>
                        <a:gd name="T10" fmla="*/ 150 w 2736"/>
                        <a:gd name="T11" fmla="*/ 11 h 504"/>
                        <a:gd name="T12" fmla="*/ 55 w 2736"/>
                        <a:gd name="T13" fmla="*/ 31 h 504"/>
                        <a:gd name="T14" fmla="*/ 0 w 2736"/>
                        <a:gd name="T15" fmla="*/ 5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30" name="Freeform 17"/>
                    <p:cNvSpPr>
                      <a:spLocks/>
                    </p:cNvSpPr>
                    <p:nvPr/>
                  </p:nvSpPr>
                  <p:spPr bwMode="hidden">
                    <a:xfrm rot="2104081">
                      <a:off x="4352" y="2805"/>
                      <a:ext cx="974" cy="544"/>
                    </a:xfrm>
                    <a:custGeom>
                      <a:avLst/>
                      <a:gdLst>
                        <a:gd name="T0" fmla="*/ 1 w 1769"/>
                        <a:gd name="T1" fmla="*/ 1 h 791"/>
                        <a:gd name="T2" fmla="*/ 14 w 1769"/>
                        <a:gd name="T3" fmla="*/ 6 h 791"/>
                        <a:gd name="T4" fmla="*/ 32 w 1769"/>
                        <a:gd name="T5" fmla="*/ 21 h 791"/>
                        <a:gd name="T6" fmla="*/ 45 w 1769"/>
                        <a:gd name="T7" fmla="*/ 45 h 791"/>
                        <a:gd name="T8" fmla="*/ 49 w 1769"/>
                        <a:gd name="T9" fmla="*/ 65 h 791"/>
                        <a:gd name="T10" fmla="*/ 47 w 1769"/>
                        <a:gd name="T11" fmla="*/ 83 h 791"/>
                        <a:gd name="T12" fmla="*/ 44 w 1769"/>
                        <a:gd name="T13" fmla="*/ 67 h 791"/>
                        <a:gd name="T14" fmla="*/ 39 w 1769"/>
                        <a:gd name="T15" fmla="*/ 48 h 791"/>
                        <a:gd name="T16" fmla="*/ 31 w 1769"/>
                        <a:gd name="T17" fmla="*/ 31 h 791"/>
                        <a:gd name="T18" fmla="*/ 16 w 1769"/>
                        <a:gd name="T19" fmla="*/ 16 h 791"/>
                        <a:gd name="T20" fmla="*/ 0 w 1769"/>
                        <a:gd name="T21" fmla="*/ 8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37" name="Group 18"/>
                  <p:cNvGrpSpPr>
                    <a:grpSpLocks/>
                  </p:cNvGrpSpPr>
                  <p:nvPr/>
                </p:nvGrpSpPr>
                <p:grpSpPr bwMode="auto">
                  <a:xfrm>
                    <a:off x="2970" y="1802"/>
                    <a:ext cx="2478" cy="1065"/>
                    <a:chOff x="2896" y="1830"/>
                    <a:chExt cx="2478" cy="1065"/>
                  </a:xfrm>
                </p:grpSpPr>
                <p:sp>
                  <p:nvSpPr>
                    <p:cNvPr id="127" name="Freeform 19"/>
                    <p:cNvSpPr>
                      <a:spLocks/>
                    </p:cNvSpPr>
                    <p:nvPr/>
                  </p:nvSpPr>
                  <p:spPr bwMode="hidden">
                    <a:xfrm rot="1582915">
                      <a:off x="2896" y="1830"/>
                      <a:ext cx="1736" cy="304"/>
                    </a:xfrm>
                    <a:custGeom>
                      <a:avLst/>
                      <a:gdLst>
                        <a:gd name="T0" fmla="*/ 0 w 2736"/>
                        <a:gd name="T1" fmla="*/ 24 h 504"/>
                        <a:gd name="T2" fmla="*/ 56 w 2736"/>
                        <a:gd name="T3" fmla="*/ 8 h 504"/>
                        <a:gd name="T4" fmla="*/ 116 w 2736"/>
                        <a:gd name="T5" fmla="*/ 1 h 504"/>
                        <a:gd name="T6" fmla="*/ 179 w 2736"/>
                        <a:gd name="T7" fmla="*/ 1 h 504"/>
                        <a:gd name="T8" fmla="*/ 178 w 2736"/>
                        <a:gd name="T9" fmla="*/ 5 h 504"/>
                        <a:gd name="T10" fmla="*/ 115 w 2736"/>
                        <a:gd name="T11" fmla="*/ 5 h 504"/>
                        <a:gd name="T12" fmla="*/ 43 w 2736"/>
                        <a:gd name="T13" fmla="*/ 14 h 504"/>
                        <a:gd name="T14" fmla="*/ 0 w 2736"/>
                        <a:gd name="T15" fmla="*/ 2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28" name="Freeform 20"/>
                    <p:cNvSpPr>
                      <a:spLocks/>
                    </p:cNvSpPr>
                    <p:nvPr/>
                  </p:nvSpPr>
                  <p:spPr bwMode="hidden">
                    <a:xfrm rot="1582915">
                      <a:off x="4442" y="2419"/>
                      <a:ext cx="932" cy="476"/>
                    </a:xfrm>
                    <a:custGeom>
                      <a:avLst/>
                      <a:gdLst>
                        <a:gd name="T0" fmla="*/ 1 w 1769"/>
                        <a:gd name="T1" fmla="*/ 1 h 791"/>
                        <a:gd name="T2" fmla="*/ 10 w 1769"/>
                        <a:gd name="T3" fmla="*/ 2 h 791"/>
                        <a:gd name="T4" fmla="*/ 25 w 1769"/>
                        <a:gd name="T5" fmla="*/ 10 h 791"/>
                        <a:gd name="T6" fmla="*/ 34 w 1769"/>
                        <a:gd name="T7" fmla="*/ 20 h 791"/>
                        <a:gd name="T8" fmla="*/ 37 w 1769"/>
                        <a:gd name="T9" fmla="*/ 29 h 791"/>
                        <a:gd name="T10" fmla="*/ 36 w 1769"/>
                        <a:gd name="T11" fmla="*/ 38 h 791"/>
                        <a:gd name="T12" fmla="*/ 34 w 1769"/>
                        <a:gd name="T13" fmla="*/ 30 h 791"/>
                        <a:gd name="T14" fmla="*/ 30 w 1769"/>
                        <a:gd name="T15" fmla="*/ 22 h 791"/>
                        <a:gd name="T16" fmla="*/ 24 w 1769"/>
                        <a:gd name="T17" fmla="*/ 14 h 791"/>
                        <a:gd name="T18" fmla="*/ 13 w 1769"/>
                        <a:gd name="T19" fmla="*/ 7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38" name="Group 21"/>
                  <p:cNvGrpSpPr>
                    <a:grpSpLocks/>
                  </p:cNvGrpSpPr>
                  <p:nvPr/>
                </p:nvGrpSpPr>
                <p:grpSpPr bwMode="auto">
                  <a:xfrm>
                    <a:off x="2998" y="1608"/>
                    <a:ext cx="2472" cy="927"/>
                    <a:chOff x="2924" y="1636"/>
                    <a:chExt cx="2472" cy="927"/>
                  </a:xfrm>
                </p:grpSpPr>
                <p:sp>
                  <p:nvSpPr>
                    <p:cNvPr id="125" name="Freeform 22"/>
                    <p:cNvSpPr>
                      <a:spLocks/>
                    </p:cNvSpPr>
                    <p:nvPr/>
                  </p:nvSpPr>
                  <p:spPr bwMode="hidden">
                    <a:xfrm rot="1080363">
                      <a:off x="2924" y="1637"/>
                      <a:ext cx="1677" cy="336"/>
                    </a:xfrm>
                    <a:custGeom>
                      <a:avLst/>
                      <a:gdLst>
                        <a:gd name="T0" fmla="*/ 0 w 2736"/>
                        <a:gd name="T1" fmla="*/ 44 h 504"/>
                        <a:gd name="T2" fmla="*/ 46 w 2736"/>
                        <a:gd name="T3" fmla="*/ 15 h 504"/>
                        <a:gd name="T4" fmla="*/ 94 w 2736"/>
                        <a:gd name="T5" fmla="*/ 2 h 504"/>
                        <a:gd name="T6" fmla="*/ 145 w 2736"/>
                        <a:gd name="T7" fmla="*/ 2 h 504"/>
                        <a:gd name="T8" fmla="*/ 144 w 2736"/>
                        <a:gd name="T9" fmla="*/ 9 h 504"/>
                        <a:gd name="T10" fmla="*/ 94 w 2736"/>
                        <a:gd name="T11" fmla="*/ 9 h 504"/>
                        <a:gd name="T12" fmla="*/ 35 w 2736"/>
                        <a:gd name="T13" fmla="*/ 26 h 504"/>
                        <a:gd name="T14" fmla="*/ 0 w 2736"/>
                        <a:gd name="T15" fmla="*/ 4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26" name="Freeform 23"/>
                    <p:cNvSpPr>
                      <a:spLocks/>
                    </p:cNvSpPr>
                    <p:nvPr/>
                  </p:nvSpPr>
                  <p:spPr bwMode="hidden">
                    <a:xfrm rot="1080363">
                      <a:off x="4495" y="2037"/>
                      <a:ext cx="901" cy="526"/>
                    </a:xfrm>
                    <a:custGeom>
                      <a:avLst/>
                      <a:gdLst>
                        <a:gd name="T0" fmla="*/ 1 w 1769"/>
                        <a:gd name="T1" fmla="*/ 1 h 791"/>
                        <a:gd name="T2" fmla="*/ 9 w 1769"/>
                        <a:gd name="T3" fmla="*/ 5 h 791"/>
                        <a:gd name="T4" fmla="*/ 20 w 1769"/>
                        <a:gd name="T5" fmla="*/ 17 h 791"/>
                        <a:gd name="T6" fmla="*/ 28 w 1769"/>
                        <a:gd name="T7" fmla="*/ 37 h 791"/>
                        <a:gd name="T8" fmla="*/ 31 w 1769"/>
                        <a:gd name="T9" fmla="*/ 53 h 791"/>
                        <a:gd name="T10" fmla="*/ 30 w 1769"/>
                        <a:gd name="T11" fmla="*/ 68 h 791"/>
                        <a:gd name="T12" fmla="*/ 28 w 1769"/>
                        <a:gd name="T13" fmla="*/ 55 h 791"/>
                        <a:gd name="T14" fmla="*/ 24 w 1769"/>
                        <a:gd name="T15" fmla="*/ 39 h 791"/>
                        <a:gd name="T16" fmla="*/ 19 w 1769"/>
                        <a:gd name="T17" fmla="*/ 26 h 791"/>
                        <a:gd name="T18" fmla="*/ 10 w 1769"/>
                        <a:gd name="T19" fmla="*/ 13 h 791"/>
                        <a:gd name="T20" fmla="*/ 0 w 1769"/>
                        <a:gd name="T21" fmla="*/ 7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39" name="Group 24"/>
                  <p:cNvGrpSpPr>
                    <a:grpSpLocks/>
                  </p:cNvGrpSpPr>
                  <p:nvPr/>
                </p:nvGrpSpPr>
                <p:grpSpPr bwMode="auto">
                  <a:xfrm>
                    <a:off x="3032" y="1385"/>
                    <a:ext cx="2341" cy="657"/>
                    <a:chOff x="2958" y="1413"/>
                    <a:chExt cx="2341" cy="657"/>
                  </a:xfrm>
                </p:grpSpPr>
                <p:sp>
                  <p:nvSpPr>
                    <p:cNvPr id="123" name="Freeform 25"/>
                    <p:cNvSpPr>
                      <a:spLocks/>
                    </p:cNvSpPr>
                    <p:nvPr/>
                  </p:nvSpPr>
                  <p:spPr bwMode="hidden">
                    <a:xfrm rot="463793">
                      <a:off x="2958" y="1413"/>
                      <a:ext cx="1544" cy="313"/>
                    </a:xfrm>
                    <a:custGeom>
                      <a:avLst/>
                      <a:gdLst>
                        <a:gd name="T0" fmla="*/ 0 w 2736"/>
                        <a:gd name="T1" fmla="*/ 29 h 504"/>
                        <a:gd name="T2" fmla="*/ 28 w 2736"/>
                        <a:gd name="T3" fmla="*/ 10 h 504"/>
                        <a:gd name="T4" fmla="*/ 58 w 2736"/>
                        <a:gd name="T5" fmla="*/ 1 h 504"/>
                        <a:gd name="T6" fmla="*/ 89 w 2736"/>
                        <a:gd name="T7" fmla="*/ 1 h 504"/>
                        <a:gd name="T8" fmla="*/ 88 w 2736"/>
                        <a:gd name="T9" fmla="*/ 6 h 504"/>
                        <a:gd name="T10" fmla="*/ 57 w 2736"/>
                        <a:gd name="T11" fmla="*/ 6 h 504"/>
                        <a:gd name="T12" fmla="*/ 2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24" name="Freeform 26"/>
                    <p:cNvSpPr>
                      <a:spLocks/>
                    </p:cNvSpPr>
                    <p:nvPr/>
                  </p:nvSpPr>
                  <p:spPr bwMode="hidden">
                    <a:xfrm rot="463793">
                      <a:off x="4469" y="1581"/>
                      <a:ext cx="830" cy="489"/>
                    </a:xfrm>
                    <a:custGeom>
                      <a:avLst/>
                      <a:gdLst>
                        <a:gd name="T0" fmla="*/ 0 w 1769"/>
                        <a:gd name="T1" fmla="*/ 1 h 791"/>
                        <a:gd name="T2" fmla="*/ 5 w 1769"/>
                        <a:gd name="T3" fmla="*/ 4 h 791"/>
                        <a:gd name="T4" fmla="*/ 12 w 1769"/>
                        <a:gd name="T5" fmla="*/ 12 h 791"/>
                        <a:gd name="T6" fmla="*/ 17 w 1769"/>
                        <a:gd name="T7" fmla="*/ 24 h 791"/>
                        <a:gd name="T8" fmla="*/ 19 w 1769"/>
                        <a:gd name="T9" fmla="*/ 33 h 791"/>
                        <a:gd name="T10" fmla="*/ 18 w 1769"/>
                        <a:gd name="T11" fmla="*/ 44 h 791"/>
                        <a:gd name="T12" fmla="*/ 17 w 1769"/>
                        <a:gd name="T13" fmla="*/ 35 h 791"/>
                        <a:gd name="T14" fmla="*/ 15 w 1769"/>
                        <a:gd name="T15" fmla="*/ 25 h 791"/>
                        <a:gd name="T16" fmla="*/ 12 w 1769"/>
                        <a:gd name="T17" fmla="*/ 17 h 791"/>
                        <a:gd name="T18" fmla="*/ 6 w 1769"/>
                        <a:gd name="T19" fmla="*/ 9 h 791"/>
                        <a:gd name="T20" fmla="*/ 0 w 1769"/>
                        <a:gd name="T21" fmla="*/ 4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40" name="Group 27"/>
                  <p:cNvGrpSpPr>
                    <a:grpSpLocks/>
                  </p:cNvGrpSpPr>
                  <p:nvPr/>
                </p:nvGrpSpPr>
                <p:grpSpPr bwMode="auto">
                  <a:xfrm>
                    <a:off x="3057" y="1242"/>
                    <a:ext cx="2150" cy="341"/>
                    <a:chOff x="2983" y="1270"/>
                    <a:chExt cx="2150" cy="341"/>
                  </a:xfrm>
                </p:grpSpPr>
                <p:sp>
                  <p:nvSpPr>
                    <p:cNvPr id="121" name="Freeform 28"/>
                    <p:cNvSpPr>
                      <a:spLocks/>
                    </p:cNvSpPr>
                    <p:nvPr/>
                  </p:nvSpPr>
                  <p:spPr bwMode="hidden">
                    <a:xfrm rot="-84182">
                      <a:off x="2983" y="1290"/>
                      <a:ext cx="1404" cy="220"/>
                    </a:xfrm>
                    <a:custGeom>
                      <a:avLst/>
                      <a:gdLst>
                        <a:gd name="T0" fmla="*/ 0 w 2736"/>
                        <a:gd name="T1" fmla="*/ 3 h 504"/>
                        <a:gd name="T2" fmla="*/ 16 w 2736"/>
                        <a:gd name="T3" fmla="*/ 1 h 504"/>
                        <a:gd name="T4" fmla="*/ 32 w 2736"/>
                        <a:gd name="T5" fmla="*/ 0 h 504"/>
                        <a:gd name="T6" fmla="*/ 50 w 2736"/>
                        <a:gd name="T7" fmla="*/ 0 h 504"/>
                        <a:gd name="T8" fmla="*/ 49 w 2736"/>
                        <a:gd name="T9" fmla="*/ 1 h 504"/>
                        <a:gd name="T10" fmla="*/ 32 w 2736"/>
                        <a:gd name="T11" fmla="*/ 1 h 504"/>
                        <a:gd name="T12" fmla="*/ 1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22" name="Freeform 29"/>
                    <p:cNvSpPr>
                      <a:spLocks/>
                    </p:cNvSpPr>
                    <p:nvPr/>
                  </p:nvSpPr>
                  <p:spPr bwMode="hidden">
                    <a:xfrm rot="-84182">
                      <a:off x="4379" y="1270"/>
                      <a:ext cx="754" cy="341"/>
                    </a:xfrm>
                    <a:custGeom>
                      <a:avLst/>
                      <a:gdLst>
                        <a:gd name="T0" fmla="*/ 0 w 1769"/>
                        <a:gd name="T1" fmla="*/ 0 h 791"/>
                        <a:gd name="T2" fmla="*/ 3 w 1769"/>
                        <a:gd name="T3" fmla="*/ 0 h 791"/>
                        <a:gd name="T4" fmla="*/ 7 w 1769"/>
                        <a:gd name="T5" fmla="*/ 1 h 791"/>
                        <a:gd name="T6" fmla="*/ 10 w 1769"/>
                        <a:gd name="T7" fmla="*/ 3 h 791"/>
                        <a:gd name="T8" fmla="*/ 11 w 1769"/>
                        <a:gd name="T9" fmla="*/ 4 h 791"/>
                        <a:gd name="T10" fmla="*/ 10 w 1769"/>
                        <a:gd name="T11" fmla="*/ 5 h 791"/>
                        <a:gd name="T12" fmla="*/ 9 w 1769"/>
                        <a:gd name="T13" fmla="*/ 4 h 791"/>
                        <a:gd name="T14" fmla="*/ 9 w 1769"/>
                        <a:gd name="T15" fmla="*/ 3 h 791"/>
                        <a:gd name="T16" fmla="*/ 7 w 1769"/>
                        <a:gd name="T17" fmla="*/ 2 h 791"/>
                        <a:gd name="T18" fmla="*/ 3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41" name="Group 30"/>
                  <p:cNvGrpSpPr>
                    <a:grpSpLocks/>
                  </p:cNvGrpSpPr>
                  <p:nvPr/>
                </p:nvGrpSpPr>
                <p:grpSpPr bwMode="auto">
                  <a:xfrm>
                    <a:off x="3012" y="891"/>
                    <a:ext cx="1879" cy="424"/>
                    <a:chOff x="2938" y="919"/>
                    <a:chExt cx="1879" cy="424"/>
                  </a:xfrm>
                </p:grpSpPr>
                <p:sp>
                  <p:nvSpPr>
                    <p:cNvPr id="119" name="Freeform 31"/>
                    <p:cNvSpPr>
                      <a:spLocks/>
                    </p:cNvSpPr>
                    <p:nvPr/>
                  </p:nvSpPr>
                  <p:spPr bwMode="hidden">
                    <a:xfrm rot="-802576">
                      <a:off x="2938" y="1128"/>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20" name="Freeform 32"/>
                    <p:cNvSpPr>
                      <a:spLocks/>
                    </p:cNvSpPr>
                    <p:nvPr/>
                  </p:nvSpPr>
                  <p:spPr bwMode="hidden">
                    <a:xfrm rot="-802576">
                      <a:off x="4155" y="918"/>
                      <a:ext cx="662" cy="337"/>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42" name="Group 33"/>
                  <p:cNvGrpSpPr>
                    <a:grpSpLocks/>
                  </p:cNvGrpSpPr>
                  <p:nvPr/>
                </p:nvGrpSpPr>
                <p:grpSpPr bwMode="auto">
                  <a:xfrm>
                    <a:off x="710" y="1627"/>
                    <a:ext cx="1257" cy="2321"/>
                    <a:chOff x="636" y="1655"/>
                    <a:chExt cx="1257" cy="2321"/>
                  </a:xfrm>
                </p:grpSpPr>
                <p:sp>
                  <p:nvSpPr>
                    <p:cNvPr id="117" name="Freeform 34"/>
                    <p:cNvSpPr>
                      <a:spLocks/>
                    </p:cNvSpPr>
                    <p:nvPr/>
                  </p:nvSpPr>
                  <p:spPr bwMode="hidden">
                    <a:xfrm rot="18888116" flipH="1">
                      <a:off x="875" y="2359"/>
                      <a:ext cx="1722" cy="313"/>
                    </a:xfrm>
                    <a:custGeom>
                      <a:avLst/>
                      <a:gdLst>
                        <a:gd name="T0" fmla="*/ 0 w 2736"/>
                        <a:gd name="T1" fmla="*/ 29 h 504"/>
                        <a:gd name="T2" fmla="*/ 53 w 2736"/>
                        <a:gd name="T3" fmla="*/ 10 h 504"/>
                        <a:gd name="T4" fmla="*/ 111 w 2736"/>
                        <a:gd name="T5" fmla="*/ 1 h 504"/>
                        <a:gd name="T6" fmla="*/ 170 w 2736"/>
                        <a:gd name="T7" fmla="*/ 1 h 504"/>
                        <a:gd name="T8" fmla="*/ 169 w 2736"/>
                        <a:gd name="T9" fmla="*/ 6 h 504"/>
                        <a:gd name="T10" fmla="*/ 110 w 2736"/>
                        <a:gd name="T11" fmla="*/ 6 h 504"/>
                        <a:gd name="T12" fmla="*/ 4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18" name="Freeform 35"/>
                    <p:cNvSpPr>
                      <a:spLocks/>
                    </p:cNvSpPr>
                    <p:nvPr/>
                  </p:nvSpPr>
                  <p:spPr bwMode="hidden">
                    <a:xfrm rot="18888116" flipH="1">
                      <a:off x="419" y="3270"/>
                      <a:ext cx="924" cy="489"/>
                    </a:xfrm>
                    <a:custGeom>
                      <a:avLst/>
                      <a:gdLst>
                        <a:gd name="T0" fmla="*/ 1 w 1769"/>
                        <a:gd name="T1" fmla="*/ 1 h 791"/>
                        <a:gd name="T2" fmla="*/ 10 w 1769"/>
                        <a:gd name="T3" fmla="*/ 4 h 791"/>
                        <a:gd name="T4" fmla="*/ 24 w 1769"/>
                        <a:gd name="T5" fmla="*/ 12 h 791"/>
                        <a:gd name="T6" fmla="*/ 33 w 1769"/>
                        <a:gd name="T7" fmla="*/ 24 h 791"/>
                        <a:gd name="T8" fmla="*/ 36 w 1769"/>
                        <a:gd name="T9" fmla="*/ 33 h 791"/>
                        <a:gd name="T10" fmla="*/ 34 w 1769"/>
                        <a:gd name="T11" fmla="*/ 44 h 791"/>
                        <a:gd name="T12" fmla="*/ 32 w 1769"/>
                        <a:gd name="T13" fmla="*/ 35 h 791"/>
                        <a:gd name="T14" fmla="*/ 28 w 1769"/>
                        <a:gd name="T15" fmla="*/ 25 h 791"/>
                        <a:gd name="T16" fmla="*/ 22 w 1769"/>
                        <a:gd name="T17" fmla="*/ 17 h 791"/>
                        <a:gd name="T18" fmla="*/ 11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3" name="Group 36"/>
                  <p:cNvGrpSpPr>
                    <a:grpSpLocks/>
                  </p:cNvGrpSpPr>
                  <p:nvPr/>
                </p:nvGrpSpPr>
                <p:grpSpPr bwMode="auto">
                  <a:xfrm>
                    <a:off x="69" y="2169"/>
                    <a:ext cx="2461" cy="1333"/>
                    <a:chOff x="-5" y="2197"/>
                    <a:chExt cx="2461" cy="1333"/>
                  </a:xfrm>
                </p:grpSpPr>
                <p:sp>
                  <p:nvSpPr>
                    <p:cNvPr id="115" name="Freeform 37"/>
                    <p:cNvSpPr>
                      <a:spLocks/>
                    </p:cNvSpPr>
                    <p:nvPr/>
                  </p:nvSpPr>
                  <p:spPr bwMode="hidden">
                    <a:xfrm rot="19495919" flipH="1">
                      <a:off x="644" y="2196"/>
                      <a:ext cx="1812" cy="346"/>
                    </a:xfrm>
                    <a:custGeom>
                      <a:avLst/>
                      <a:gdLst>
                        <a:gd name="T0" fmla="*/ 0 w 2736"/>
                        <a:gd name="T1" fmla="*/ 53 h 504"/>
                        <a:gd name="T2" fmla="*/ 73 w 2736"/>
                        <a:gd name="T3" fmla="*/ 17 h 504"/>
                        <a:gd name="T4" fmla="*/ 150 w 2736"/>
                        <a:gd name="T5" fmla="*/ 2 h 504"/>
                        <a:gd name="T6" fmla="*/ 231 w 2736"/>
                        <a:gd name="T7" fmla="*/ 2 h 504"/>
                        <a:gd name="T8" fmla="*/ 229 w 2736"/>
                        <a:gd name="T9" fmla="*/ 11 h 504"/>
                        <a:gd name="T10" fmla="*/ 149 w 2736"/>
                        <a:gd name="T11" fmla="*/ 11 h 504"/>
                        <a:gd name="T12" fmla="*/ 55 w 2736"/>
                        <a:gd name="T13" fmla="*/ 31 h 504"/>
                        <a:gd name="T14" fmla="*/ 0 w 2736"/>
                        <a:gd name="T15" fmla="*/ 5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16" name="Freeform 38"/>
                    <p:cNvSpPr>
                      <a:spLocks/>
                    </p:cNvSpPr>
                    <p:nvPr/>
                  </p:nvSpPr>
                  <p:spPr bwMode="hidden">
                    <a:xfrm rot="19495919" flipH="1">
                      <a:off x="-5" y="2984"/>
                      <a:ext cx="973" cy="546"/>
                    </a:xfrm>
                    <a:custGeom>
                      <a:avLst/>
                      <a:gdLst>
                        <a:gd name="T0" fmla="*/ 1 w 1769"/>
                        <a:gd name="T1" fmla="*/ 1 h 791"/>
                        <a:gd name="T2" fmla="*/ 14 w 1769"/>
                        <a:gd name="T3" fmla="*/ 6 h 791"/>
                        <a:gd name="T4" fmla="*/ 32 w 1769"/>
                        <a:gd name="T5" fmla="*/ 22 h 791"/>
                        <a:gd name="T6" fmla="*/ 45 w 1769"/>
                        <a:gd name="T7" fmla="*/ 47 h 791"/>
                        <a:gd name="T8" fmla="*/ 49 w 1769"/>
                        <a:gd name="T9" fmla="*/ 66 h 791"/>
                        <a:gd name="T10" fmla="*/ 47 w 1769"/>
                        <a:gd name="T11" fmla="*/ 86 h 791"/>
                        <a:gd name="T12" fmla="*/ 44 w 1769"/>
                        <a:gd name="T13" fmla="*/ 68 h 791"/>
                        <a:gd name="T14" fmla="*/ 39 w 1769"/>
                        <a:gd name="T15" fmla="*/ 49 h 791"/>
                        <a:gd name="T16" fmla="*/ 31 w 1769"/>
                        <a:gd name="T17" fmla="*/ 32 h 791"/>
                        <a:gd name="T18" fmla="*/ 16 w 1769"/>
                        <a:gd name="T19" fmla="*/ 17 h 791"/>
                        <a:gd name="T20" fmla="*/ 0 w 1769"/>
                        <a:gd name="T21" fmla="*/ 8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4" name="Group 39"/>
                  <p:cNvGrpSpPr>
                    <a:grpSpLocks/>
                  </p:cNvGrpSpPr>
                  <p:nvPr/>
                </p:nvGrpSpPr>
                <p:grpSpPr bwMode="auto">
                  <a:xfrm>
                    <a:off x="22" y="1979"/>
                    <a:ext cx="2477" cy="1063"/>
                    <a:chOff x="-52" y="2007"/>
                    <a:chExt cx="2477" cy="1063"/>
                  </a:xfrm>
                </p:grpSpPr>
                <p:sp>
                  <p:nvSpPr>
                    <p:cNvPr id="113" name="Freeform 40"/>
                    <p:cNvSpPr>
                      <a:spLocks/>
                    </p:cNvSpPr>
                    <p:nvPr/>
                  </p:nvSpPr>
                  <p:spPr bwMode="hidden">
                    <a:xfrm rot="20017085" flipH="1">
                      <a:off x="689" y="2007"/>
                      <a:ext cx="1736" cy="304"/>
                    </a:xfrm>
                    <a:custGeom>
                      <a:avLst/>
                      <a:gdLst>
                        <a:gd name="T0" fmla="*/ 0 w 2736"/>
                        <a:gd name="T1" fmla="*/ 24 h 504"/>
                        <a:gd name="T2" fmla="*/ 56 w 2736"/>
                        <a:gd name="T3" fmla="*/ 8 h 504"/>
                        <a:gd name="T4" fmla="*/ 116 w 2736"/>
                        <a:gd name="T5" fmla="*/ 1 h 504"/>
                        <a:gd name="T6" fmla="*/ 179 w 2736"/>
                        <a:gd name="T7" fmla="*/ 1 h 504"/>
                        <a:gd name="T8" fmla="*/ 178 w 2736"/>
                        <a:gd name="T9" fmla="*/ 5 h 504"/>
                        <a:gd name="T10" fmla="*/ 115 w 2736"/>
                        <a:gd name="T11" fmla="*/ 5 h 504"/>
                        <a:gd name="T12" fmla="*/ 43 w 2736"/>
                        <a:gd name="T13" fmla="*/ 14 h 504"/>
                        <a:gd name="T14" fmla="*/ 0 w 2736"/>
                        <a:gd name="T15" fmla="*/ 2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14" name="Freeform 41"/>
                    <p:cNvSpPr>
                      <a:spLocks/>
                    </p:cNvSpPr>
                    <p:nvPr/>
                  </p:nvSpPr>
                  <p:spPr bwMode="hidden">
                    <a:xfrm rot="20017085" flipH="1">
                      <a:off x="-52" y="2594"/>
                      <a:ext cx="932" cy="476"/>
                    </a:xfrm>
                    <a:custGeom>
                      <a:avLst/>
                      <a:gdLst>
                        <a:gd name="T0" fmla="*/ 1 w 1769"/>
                        <a:gd name="T1" fmla="*/ 1 h 791"/>
                        <a:gd name="T2" fmla="*/ 10 w 1769"/>
                        <a:gd name="T3" fmla="*/ 2 h 791"/>
                        <a:gd name="T4" fmla="*/ 25 w 1769"/>
                        <a:gd name="T5" fmla="*/ 10 h 791"/>
                        <a:gd name="T6" fmla="*/ 34 w 1769"/>
                        <a:gd name="T7" fmla="*/ 20 h 791"/>
                        <a:gd name="T8" fmla="*/ 37 w 1769"/>
                        <a:gd name="T9" fmla="*/ 29 h 791"/>
                        <a:gd name="T10" fmla="*/ 36 w 1769"/>
                        <a:gd name="T11" fmla="*/ 38 h 791"/>
                        <a:gd name="T12" fmla="*/ 34 w 1769"/>
                        <a:gd name="T13" fmla="*/ 30 h 791"/>
                        <a:gd name="T14" fmla="*/ 30 w 1769"/>
                        <a:gd name="T15" fmla="*/ 22 h 791"/>
                        <a:gd name="T16" fmla="*/ 24 w 1769"/>
                        <a:gd name="T17" fmla="*/ 14 h 791"/>
                        <a:gd name="T18" fmla="*/ 13 w 1769"/>
                        <a:gd name="T19" fmla="*/ 7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5" name="Group 42"/>
                  <p:cNvGrpSpPr>
                    <a:grpSpLocks/>
                  </p:cNvGrpSpPr>
                  <p:nvPr/>
                </p:nvGrpSpPr>
                <p:grpSpPr bwMode="auto">
                  <a:xfrm>
                    <a:off x="0" y="1784"/>
                    <a:ext cx="2472" cy="928"/>
                    <a:chOff x="-74" y="1812"/>
                    <a:chExt cx="2472" cy="928"/>
                  </a:xfrm>
                </p:grpSpPr>
                <p:sp>
                  <p:nvSpPr>
                    <p:cNvPr id="111" name="Freeform 43"/>
                    <p:cNvSpPr>
                      <a:spLocks/>
                    </p:cNvSpPr>
                    <p:nvPr/>
                  </p:nvSpPr>
                  <p:spPr bwMode="hidden">
                    <a:xfrm rot="20519637" flipH="1">
                      <a:off x="721" y="1812"/>
                      <a:ext cx="1677" cy="336"/>
                    </a:xfrm>
                    <a:custGeom>
                      <a:avLst/>
                      <a:gdLst>
                        <a:gd name="T0" fmla="*/ 0 w 2736"/>
                        <a:gd name="T1" fmla="*/ 44 h 504"/>
                        <a:gd name="T2" fmla="*/ 46 w 2736"/>
                        <a:gd name="T3" fmla="*/ 15 h 504"/>
                        <a:gd name="T4" fmla="*/ 94 w 2736"/>
                        <a:gd name="T5" fmla="*/ 2 h 504"/>
                        <a:gd name="T6" fmla="*/ 145 w 2736"/>
                        <a:gd name="T7" fmla="*/ 2 h 504"/>
                        <a:gd name="T8" fmla="*/ 144 w 2736"/>
                        <a:gd name="T9" fmla="*/ 9 h 504"/>
                        <a:gd name="T10" fmla="*/ 94 w 2736"/>
                        <a:gd name="T11" fmla="*/ 9 h 504"/>
                        <a:gd name="T12" fmla="*/ 35 w 2736"/>
                        <a:gd name="T13" fmla="*/ 26 h 504"/>
                        <a:gd name="T14" fmla="*/ 0 w 2736"/>
                        <a:gd name="T15" fmla="*/ 4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12" name="Freeform 44"/>
                    <p:cNvSpPr>
                      <a:spLocks/>
                    </p:cNvSpPr>
                    <p:nvPr/>
                  </p:nvSpPr>
                  <p:spPr bwMode="hidden">
                    <a:xfrm rot="20519637" flipH="1">
                      <a:off x="-74" y="2213"/>
                      <a:ext cx="901" cy="526"/>
                    </a:xfrm>
                    <a:custGeom>
                      <a:avLst/>
                      <a:gdLst>
                        <a:gd name="T0" fmla="*/ 1 w 1769"/>
                        <a:gd name="T1" fmla="*/ 1 h 791"/>
                        <a:gd name="T2" fmla="*/ 9 w 1769"/>
                        <a:gd name="T3" fmla="*/ 5 h 791"/>
                        <a:gd name="T4" fmla="*/ 20 w 1769"/>
                        <a:gd name="T5" fmla="*/ 17 h 791"/>
                        <a:gd name="T6" fmla="*/ 28 w 1769"/>
                        <a:gd name="T7" fmla="*/ 37 h 791"/>
                        <a:gd name="T8" fmla="*/ 31 w 1769"/>
                        <a:gd name="T9" fmla="*/ 53 h 791"/>
                        <a:gd name="T10" fmla="*/ 30 w 1769"/>
                        <a:gd name="T11" fmla="*/ 68 h 791"/>
                        <a:gd name="T12" fmla="*/ 28 w 1769"/>
                        <a:gd name="T13" fmla="*/ 55 h 791"/>
                        <a:gd name="T14" fmla="*/ 24 w 1769"/>
                        <a:gd name="T15" fmla="*/ 39 h 791"/>
                        <a:gd name="T16" fmla="*/ 19 w 1769"/>
                        <a:gd name="T17" fmla="*/ 26 h 791"/>
                        <a:gd name="T18" fmla="*/ 10 w 1769"/>
                        <a:gd name="T19" fmla="*/ 13 h 791"/>
                        <a:gd name="T20" fmla="*/ 0 w 1769"/>
                        <a:gd name="T21" fmla="*/ 7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6" name="Group 183"/>
                  <p:cNvGrpSpPr>
                    <a:grpSpLocks/>
                  </p:cNvGrpSpPr>
                  <p:nvPr/>
                </p:nvGrpSpPr>
                <p:grpSpPr bwMode="auto">
                  <a:xfrm>
                    <a:off x="97" y="1562"/>
                    <a:ext cx="2339" cy="657"/>
                    <a:chOff x="23" y="1590"/>
                    <a:chExt cx="2339" cy="657"/>
                  </a:xfrm>
                </p:grpSpPr>
                <p:sp>
                  <p:nvSpPr>
                    <p:cNvPr id="109" name="Freeform 46"/>
                    <p:cNvSpPr>
                      <a:spLocks/>
                    </p:cNvSpPr>
                    <p:nvPr/>
                  </p:nvSpPr>
                  <p:spPr bwMode="hidden">
                    <a:xfrm rot="21136207" flipH="1">
                      <a:off x="818" y="1590"/>
                      <a:ext cx="1544" cy="313"/>
                    </a:xfrm>
                    <a:custGeom>
                      <a:avLst/>
                      <a:gdLst>
                        <a:gd name="T0" fmla="*/ 0 w 2736"/>
                        <a:gd name="T1" fmla="*/ 29 h 504"/>
                        <a:gd name="T2" fmla="*/ 28 w 2736"/>
                        <a:gd name="T3" fmla="*/ 10 h 504"/>
                        <a:gd name="T4" fmla="*/ 58 w 2736"/>
                        <a:gd name="T5" fmla="*/ 1 h 504"/>
                        <a:gd name="T6" fmla="*/ 89 w 2736"/>
                        <a:gd name="T7" fmla="*/ 1 h 504"/>
                        <a:gd name="T8" fmla="*/ 88 w 2736"/>
                        <a:gd name="T9" fmla="*/ 6 h 504"/>
                        <a:gd name="T10" fmla="*/ 57 w 2736"/>
                        <a:gd name="T11" fmla="*/ 6 h 504"/>
                        <a:gd name="T12" fmla="*/ 2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10" name="Freeform 47"/>
                    <p:cNvSpPr>
                      <a:spLocks/>
                    </p:cNvSpPr>
                    <p:nvPr/>
                  </p:nvSpPr>
                  <p:spPr bwMode="hidden">
                    <a:xfrm rot="21136207" flipH="1">
                      <a:off x="23" y="1758"/>
                      <a:ext cx="830" cy="489"/>
                    </a:xfrm>
                    <a:custGeom>
                      <a:avLst/>
                      <a:gdLst>
                        <a:gd name="T0" fmla="*/ 0 w 1769"/>
                        <a:gd name="T1" fmla="*/ 1 h 791"/>
                        <a:gd name="T2" fmla="*/ 5 w 1769"/>
                        <a:gd name="T3" fmla="*/ 4 h 791"/>
                        <a:gd name="T4" fmla="*/ 12 w 1769"/>
                        <a:gd name="T5" fmla="*/ 12 h 791"/>
                        <a:gd name="T6" fmla="*/ 17 w 1769"/>
                        <a:gd name="T7" fmla="*/ 24 h 791"/>
                        <a:gd name="T8" fmla="*/ 19 w 1769"/>
                        <a:gd name="T9" fmla="*/ 33 h 791"/>
                        <a:gd name="T10" fmla="*/ 18 w 1769"/>
                        <a:gd name="T11" fmla="*/ 44 h 791"/>
                        <a:gd name="T12" fmla="*/ 17 w 1769"/>
                        <a:gd name="T13" fmla="*/ 35 h 791"/>
                        <a:gd name="T14" fmla="*/ 15 w 1769"/>
                        <a:gd name="T15" fmla="*/ 25 h 791"/>
                        <a:gd name="T16" fmla="*/ 12 w 1769"/>
                        <a:gd name="T17" fmla="*/ 17 h 791"/>
                        <a:gd name="T18" fmla="*/ 6 w 1769"/>
                        <a:gd name="T19" fmla="*/ 9 h 791"/>
                        <a:gd name="T20" fmla="*/ 0 w 1769"/>
                        <a:gd name="T21" fmla="*/ 4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7" name="Group 48"/>
                  <p:cNvGrpSpPr>
                    <a:grpSpLocks/>
                  </p:cNvGrpSpPr>
                  <p:nvPr/>
                </p:nvGrpSpPr>
                <p:grpSpPr bwMode="auto">
                  <a:xfrm>
                    <a:off x="263" y="1416"/>
                    <a:ext cx="2150" cy="345"/>
                    <a:chOff x="189" y="1444"/>
                    <a:chExt cx="2150" cy="345"/>
                  </a:xfrm>
                </p:grpSpPr>
                <p:sp>
                  <p:nvSpPr>
                    <p:cNvPr id="107" name="Freeform 49"/>
                    <p:cNvSpPr>
                      <a:spLocks/>
                    </p:cNvSpPr>
                    <p:nvPr/>
                  </p:nvSpPr>
                  <p:spPr bwMode="hidden">
                    <a:xfrm rot="84182" flipH="1">
                      <a:off x="935" y="1464"/>
                      <a:ext cx="1404" cy="219"/>
                    </a:xfrm>
                    <a:custGeom>
                      <a:avLst/>
                      <a:gdLst>
                        <a:gd name="T0" fmla="*/ 0 w 2736"/>
                        <a:gd name="T1" fmla="*/ 3 h 504"/>
                        <a:gd name="T2" fmla="*/ 16 w 2736"/>
                        <a:gd name="T3" fmla="*/ 1 h 504"/>
                        <a:gd name="T4" fmla="*/ 32 w 2736"/>
                        <a:gd name="T5" fmla="*/ 0 h 504"/>
                        <a:gd name="T6" fmla="*/ 50 w 2736"/>
                        <a:gd name="T7" fmla="*/ 0 h 504"/>
                        <a:gd name="T8" fmla="*/ 49 w 2736"/>
                        <a:gd name="T9" fmla="*/ 1 h 504"/>
                        <a:gd name="T10" fmla="*/ 32 w 2736"/>
                        <a:gd name="T11" fmla="*/ 1 h 504"/>
                        <a:gd name="T12" fmla="*/ 1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08" name="Freeform 50"/>
                    <p:cNvSpPr>
                      <a:spLocks/>
                    </p:cNvSpPr>
                    <p:nvPr/>
                  </p:nvSpPr>
                  <p:spPr bwMode="hidden">
                    <a:xfrm rot="84182" flipH="1">
                      <a:off x="189" y="1444"/>
                      <a:ext cx="754" cy="345"/>
                    </a:xfrm>
                    <a:custGeom>
                      <a:avLst/>
                      <a:gdLst>
                        <a:gd name="T0" fmla="*/ 0 w 1769"/>
                        <a:gd name="T1" fmla="*/ 0 h 791"/>
                        <a:gd name="T2" fmla="*/ 3 w 1769"/>
                        <a:gd name="T3" fmla="*/ 0 h 791"/>
                        <a:gd name="T4" fmla="*/ 7 w 1769"/>
                        <a:gd name="T5" fmla="*/ 1 h 791"/>
                        <a:gd name="T6" fmla="*/ 10 w 1769"/>
                        <a:gd name="T7" fmla="*/ 3 h 791"/>
                        <a:gd name="T8" fmla="*/ 11 w 1769"/>
                        <a:gd name="T9" fmla="*/ 4 h 791"/>
                        <a:gd name="T10" fmla="*/ 10 w 1769"/>
                        <a:gd name="T11" fmla="*/ 5 h 791"/>
                        <a:gd name="T12" fmla="*/ 9 w 1769"/>
                        <a:gd name="T13" fmla="*/ 4 h 791"/>
                        <a:gd name="T14" fmla="*/ 9 w 1769"/>
                        <a:gd name="T15" fmla="*/ 3 h 791"/>
                        <a:gd name="T16" fmla="*/ 7 w 1769"/>
                        <a:gd name="T17" fmla="*/ 2 h 791"/>
                        <a:gd name="T18" fmla="*/ 3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8" name="Group 51"/>
                  <p:cNvGrpSpPr>
                    <a:grpSpLocks/>
                  </p:cNvGrpSpPr>
                  <p:nvPr/>
                </p:nvGrpSpPr>
                <p:grpSpPr bwMode="auto">
                  <a:xfrm>
                    <a:off x="579" y="1066"/>
                    <a:ext cx="1879" cy="427"/>
                    <a:chOff x="505" y="1094"/>
                    <a:chExt cx="1879" cy="427"/>
                  </a:xfrm>
                </p:grpSpPr>
                <p:sp>
                  <p:nvSpPr>
                    <p:cNvPr id="105" name="Freeform 52"/>
                    <p:cNvSpPr>
                      <a:spLocks/>
                    </p:cNvSpPr>
                    <p:nvPr/>
                  </p:nvSpPr>
                  <p:spPr bwMode="hidden">
                    <a:xfrm rot="802576" flipH="1">
                      <a:off x="1151" y="1306"/>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06" name="Freeform 53"/>
                    <p:cNvSpPr>
                      <a:spLocks/>
                    </p:cNvSpPr>
                    <p:nvPr/>
                  </p:nvSpPr>
                  <p:spPr bwMode="hidden">
                    <a:xfrm rot="802576" flipH="1">
                      <a:off x="505" y="1094"/>
                      <a:ext cx="662" cy="341"/>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49" name="Group 54"/>
                  <p:cNvGrpSpPr>
                    <a:grpSpLocks/>
                  </p:cNvGrpSpPr>
                  <p:nvPr/>
                </p:nvGrpSpPr>
                <p:grpSpPr bwMode="auto">
                  <a:xfrm>
                    <a:off x="690" y="873"/>
                    <a:ext cx="1849" cy="552"/>
                    <a:chOff x="616" y="901"/>
                    <a:chExt cx="1849" cy="552"/>
                  </a:xfrm>
                </p:grpSpPr>
                <p:sp>
                  <p:nvSpPr>
                    <p:cNvPr id="103" name="Freeform 55"/>
                    <p:cNvSpPr>
                      <a:spLocks/>
                    </p:cNvSpPr>
                    <p:nvPr/>
                  </p:nvSpPr>
                  <p:spPr bwMode="hidden">
                    <a:xfrm rot="1277471" flipH="1">
                      <a:off x="1232" y="1238"/>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04" name="Freeform 56"/>
                    <p:cNvSpPr>
                      <a:spLocks/>
                    </p:cNvSpPr>
                    <p:nvPr/>
                  </p:nvSpPr>
                  <p:spPr bwMode="hidden">
                    <a:xfrm rot="1277471" flipH="1">
                      <a:off x="616" y="900"/>
                      <a:ext cx="662" cy="336"/>
                    </a:xfrm>
                    <a:custGeom>
                      <a:avLst/>
                      <a:gdLst>
                        <a:gd name="T0" fmla="*/ 0 w 1769"/>
                        <a:gd name="T1" fmla="*/ 0 h 791"/>
                        <a:gd name="T2" fmla="*/ 1 w 1769"/>
                        <a:gd name="T3" fmla="*/ 0 h 791"/>
                        <a:gd name="T4" fmla="*/ 3 w 1769"/>
                        <a:gd name="T5" fmla="*/ 1 h 791"/>
                        <a:gd name="T6" fmla="*/ 4 w 1769"/>
                        <a:gd name="T7" fmla="*/ 3 h 791"/>
                        <a:gd name="T8" fmla="*/ 5 w 1769"/>
                        <a:gd name="T9" fmla="*/ 3 h 791"/>
                        <a:gd name="T10" fmla="*/ 4 w 1769"/>
                        <a:gd name="T11" fmla="*/ 5 h 791"/>
                        <a:gd name="T12" fmla="*/ 4 w 1769"/>
                        <a:gd name="T13" fmla="*/ 3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50" name="Group 57"/>
                  <p:cNvGrpSpPr>
                    <a:grpSpLocks/>
                  </p:cNvGrpSpPr>
                  <p:nvPr/>
                </p:nvGrpSpPr>
                <p:grpSpPr bwMode="auto">
                  <a:xfrm>
                    <a:off x="911" y="590"/>
                    <a:ext cx="1767" cy="741"/>
                    <a:chOff x="911" y="590"/>
                    <a:chExt cx="1767" cy="741"/>
                  </a:xfrm>
                </p:grpSpPr>
                <p:sp>
                  <p:nvSpPr>
                    <p:cNvPr id="101" name="Freeform 58"/>
                    <p:cNvSpPr>
                      <a:spLocks/>
                    </p:cNvSpPr>
                    <p:nvPr/>
                  </p:nvSpPr>
                  <p:spPr bwMode="hidden">
                    <a:xfrm rot="2028410" flipH="1">
                      <a:off x="1445" y="1116"/>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02" name="Freeform 59"/>
                    <p:cNvSpPr>
                      <a:spLocks/>
                    </p:cNvSpPr>
                    <p:nvPr/>
                  </p:nvSpPr>
                  <p:spPr bwMode="hidden">
                    <a:xfrm rot="2028410" flipH="1">
                      <a:off x="911" y="591"/>
                      <a:ext cx="662" cy="337"/>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51" name="Group 60"/>
                  <p:cNvGrpSpPr>
                    <a:grpSpLocks/>
                  </p:cNvGrpSpPr>
                  <p:nvPr/>
                </p:nvGrpSpPr>
                <p:grpSpPr bwMode="auto">
                  <a:xfrm>
                    <a:off x="1120" y="303"/>
                    <a:ext cx="1693" cy="889"/>
                    <a:chOff x="1120" y="303"/>
                    <a:chExt cx="1693" cy="889"/>
                  </a:xfrm>
                </p:grpSpPr>
                <p:sp>
                  <p:nvSpPr>
                    <p:cNvPr id="99" name="Freeform 61"/>
                    <p:cNvSpPr>
                      <a:spLocks/>
                    </p:cNvSpPr>
                    <p:nvPr/>
                  </p:nvSpPr>
                  <p:spPr bwMode="hidden">
                    <a:xfrm rot="2664424" flipH="1">
                      <a:off x="1562" y="977"/>
                      <a:ext cx="1251" cy="215"/>
                    </a:xfrm>
                    <a:custGeom>
                      <a:avLst/>
                      <a:gdLst>
                        <a:gd name="T0" fmla="*/ 0 w 2736"/>
                        <a:gd name="T1" fmla="*/ 3 h 504"/>
                        <a:gd name="T2" fmla="*/ 8 w 2736"/>
                        <a:gd name="T3" fmla="*/ 1 h 504"/>
                        <a:gd name="T4" fmla="*/ 16 w 2736"/>
                        <a:gd name="T5" fmla="*/ 0 h 504"/>
                        <a:gd name="T6" fmla="*/ 25 w 2736"/>
                        <a:gd name="T7" fmla="*/ 0 h 504"/>
                        <a:gd name="T8" fmla="*/ 25 w 2736"/>
                        <a:gd name="T9" fmla="*/ 0 h 504"/>
                        <a:gd name="T10" fmla="*/ 16 w 2736"/>
                        <a:gd name="T11" fmla="*/ 0 h 504"/>
                        <a:gd name="T12" fmla="*/ 6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00" name="Freeform 62"/>
                    <p:cNvSpPr>
                      <a:spLocks/>
                    </p:cNvSpPr>
                    <p:nvPr/>
                  </p:nvSpPr>
                  <p:spPr bwMode="hidden">
                    <a:xfrm rot="2664424" flipH="1">
                      <a:off x="1120" y="304"/>
                      <a:ext cx="672" cy="338"/>
                    </a:xfrm>
                    <a:custGeom>
                      <a:avLst/>
                      <a:gdLst>
                        <a:gd name="T0" fmla="*/ 0 w 1769"/>
                        <a:gd name="T1" fmla="*/ 0 h 791"/>
                        <a:gd name="T2" fmla="*/ 2 w 1769"/>
                        <a:gd name="T3" fmla="*/ 0 h 791"/>
                        <a:gd name="T4" fmla="*/ 3 w 1769"/>
                        <a:gd name="T5" fmla="*/ 1 h 791"/>
                        <a:gd name="T6" fmla="*/ 5 w 1769"/>
                        <a:gd name="T7" fmla="*/ 3 h 791"/>
                        <a:gd name="T8" fmla="*/ 5 w 1769"/>
                        <a:gd name="T9" fmla="*/ 4 h 791"/>
                        <a:gd name="T10" fmla="*/ 5 w 1769"/>
                        <a:gd name="T11" fmla="*/ 5 h 791"/>
                        <a:gd name="T12" fmla="*/ 5 w 1769"/>
                        <a:gd name="T13" fmla="*/ 4 h 791"/>
                        <a:gd name="T14" fmla="*/ 4 w 1769"/>
                        <a:gd name="T15" fmla="*/ 3 h 791"/>
                        <a:gd name="T16" fmla="*/ 3 w 1769"/>
                        <a:gd name="T17" fmla="*/ 2 h 791"/>
                        <a:gd name="T18" fmla="*/ 2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52" name="Group 63"/>
                  <p:cNvGrpSpPr>
                    <a:grpSpLocks/>
                  </p:cNvGrpSpPr>
                  <p:nvPr/>
                </p:nvGrpSpPr>
                <p:grpSpPr bwMode="auto">
                  <a:xfrm>
                    <a:off x="1709" y="70"/>
                    <a:ext cx="777" cy="1521"/>
                    <a:chOff x="1635" y="98"/>
                    <a:chExt cx="777" cy="1521"/>
                  </a:xfrm>
                </p:grpSpPr>
                <p:sp>
                  <p:nvSpPr>
                    <p:cNvPr id="97" name="Freeform 64"/>
                    <p:cNvSpPr>
                      <a:spLocks/>
                    </p:cNvSpPr>
                    <p:nvPr/>
                  </p:nvSpPr>
                  <p:spPr bwMode="hidden">
                    <a:xfrm rot="3473776" flipH="1">
                      <a:off x="1754" y="960"/>
                      <a:ext cx="1102" cy="215"/>
                    </a:xfrm>
                    <a:custGeom>
                      <a:avLst/>
                      <a:gdLst>
                        <a:gd name="T0" fmla="*/ 0 w 2736"/>
                        <a:gd name="T1" fmla="*/ 3 h 504"/>
                        <a:gd name="T2" fmla="*/ 4 w 2736"/>
                        <a:gd name="T3" fmla="*/ 1 h 504"/>
                        <a:gd name="T4" fmla="*/ 8 w 2736"/>
                        <a:gd name="T5" fmla="*/ 0 h 504"/>
                        <a:gd name="T6" fmla="*/ 12 w 2736"/>
                        <a:gd name="T7" fmla="*/ 0 h 504"/>
                        <a:gd name="T8" fmla="*/ 12 w 2736"/>
                        <a:gd name="T9" fmla="*/ 0 h 504"/>
                        <a:gd name="T10" fmla="*/ 8 w 2736"/>
                        <a:gd name="T11" fmla="*/ 0 h 504"/>
                        <a:gd name="T12" fmla="*/ 3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98" name="Freeform 65"/>
                    <p:cNvSpPr>
                      <a:spLocks/>
                    </p:cNvSpPr>
                    <p:nvPr/>
                  </p:nvSpPr>
                  <p:spPr bwMode="hidden">
                    <a:xfrm rot="3473776" flipH="1">
                      <a:off x="1509" y="225"/>
                      <a:ext cx="591" cy="338"/>
                    </a:xfrm>
                    <a:custGeom>
                      <a:avLst/>
                      <a:gdLst>
                        <a:gd name="T0" fmla="*/ 0 w 1769"/>
                        <a:gd name="T1" fmla="*/ 0 h 791"/>
                        <a:gd name="T2" fmla="*/ 1 w 1769"/>
                        <a:gd name="T3" fmla="*/ 0 h 791"/>
                        <a:gd name="T4" fmla="*/ 2 w 1769"/>
                        <a:gd name="T5" fmla="*/ 1 h 791"/>
                        <a:gd name="T6" fmla="*/ 2 w 1769"/>
                        <a:gd name="T7" fmla="*/ 3 h 791"/>
                        <a:gd name="T8" fmla="*/ 2 w 1769"/>
                        <a:gd name="T9" fmla="*/ 4 h 791"/>
                        <a:gd name="T10" fmla="*/ 2 w 1769"/>
                        <a:gd name="T11" fmla="*/ 5 h 791"/>
                        <a:gd name="T12" fmla="*/ 2 w 1769"/>
                        <a:gd name="T13" fmla="*/ 4 h 791"/>
                        <a:gd name="T14" fmla="*/ 2 w 1769"/>
                        <a:gd name="T15" fmla="*/ 3 h 791"/>
                        <a:gd name="T16" fmla="*/ 2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53" name="Group 66"/>
                  <p:cNvGrpSpPr>
                    <a:grpSpLocks/>
                  </p:cNvGrpSpPr>
                  <p:nvPr/>
                </p:nvGrpSpPr>
                <p:grpSpPr bwMode="auto">
                  <a:xfrm>
                    <a:off x="2009" y="5"/>
                    <a:ext cx="635" cy="1534"/>
                    <a:chOff x="1935" y="33"/>
                    <a:chExt cx="635" cy="1534"/>
                  </a:xfrm>
                </p:grpSpPr>
                <p:sp>
                  <p:nvSpPr>
                    <p:cNvPr id="95" name="Freeform 67"/>
                    <p:cNvSpPr>
                      <a:spLocks/>
                    </p:cNvSpPr>
                    <p:nvPr/>
                  </p:nvSpPr>
                  <p:spPr bwMode="hidden">
                    <a:xfrm rot="4126480" flipH="1">
                      <a:off x="1932" y="929"/>
                      <a:ext cx="1061" cy="215"/>
                    </a:xfrm>
                    <a:custGeom>
                      <a:avLst/>
                      <a:gdLst>
                        <a:gd name="T0" fmla="*/ 0 w 2736"/>
                        <a:gd name="T1" fmla="*/ 3 h 504"/>
                        <a:gd name="T2" fmla="*/ 3 w 2736"/>
                        <a:gd name="T3" fmla="*/ 1 h 504"/>
                        <a:gd name="T4" fmla="*/ 6 w 2736"/>
                        <a:gd name="T5" fmla="*/ 0 h 504"/>
                        <a:gd name="T6" fmla="*/ 9 w 2736"/>
                        <a:gd name="T7" fmla="*/ 0 h 504"/>
                        <a:gd name="T8" fmla="*/ 9 w 2736"/>
                        <a:gd name="T9" fmla="*/ 0 h 504"/>
                        <a:gd name="T10" fmla="*/ 6 w 2736"/>
                        <a:gd name="T11" fmla="*/ 0 h 504"/>
                        <a:gd name="T12" fmla="*/ 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96" name="Freeform 68"/>
                    <p:cNvSpPr>
                      <a:spLocks/>
                    </p:cNvSpPr>
                    <p:nvPr/>
                  </p:nvSpPr>
                  <p:spPr bwMode="hidden">
                    <a:xfrm rot="4126480" flipH="1">
                      <a:off x="1819" y="149"/>
                      <a:ext cx="570" cy="337"/>
                    </a:xfrm>
                    <a:custGeom>
                      <a:avLst/>
                      <a:gdLst>
                        <a:gd name="T0" fmla="*/ 0 w 1769"/>
                        <a:gd name="T1" fmla="*/ 0 h 791"/>
                        <a:gd name="T2" fmla="*/ 1 w 1769"/>
                        <a:gd name="T3" fmla="*/ 0 h 791"/>
                        <a:gd name="T4" fmla="*/ 1 w 1769"/>
                        <a:gd name="T5" fmla="*/ 1 h 791"/>
                        <a:gd name="T6" fmla="*/ 2 w 1769"/>
                        <a:gd name="T7" fmla="*/ 3 h 791"/>
                        <a:gd name="T8" fmla="*/ 2 w 1769"/>
                        <a:gd name="T9" fmla="*/ 4 h 791"/>
                        <a:gd name="T10" fmla="*/ 2 w 1769"/>
                        <a:gd name="T11" fmla="*/ 5 h 791"/>
                        <a:gd name="T12" fmla="*/ 2 w 1769"/>
                        <a:gd name="T13" fmla="*/ 4 h 791"/>
                        <a:gd name="T14" fmla="*/ 2 w 1769"/>
                        <a:gd name="T15" fmla="*/ 3 h 791"/>
                        <a:gd name="T16" fmla="*/ 1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54" name="Group 69"/>
                  <p:cNvGrpSpPr>
                    <a:grpSpLocks/>
                  </p:cNvGrpSpPr>
                  <p:nvPr/>
                </p:nvGrpSpPr>
                <p:grpSpPr bwMode="auto">
                  <a:xfrm>
                    <a:off x="2896" y="644"/>
                    <a:ext cx="1846" cy="566"/>
                    <a:chOff x="2822" y="672"/>
                    <a:chExt cx="1846" cy="566"/>
                  </a:xfrm>
                </p:grpSpPr>
                <p:sp>
                  <p:nvSpPr>
                    <p:cNvPr id="93" name="Freeform 70"/>
                    <p:cNvSpPr>
                      <a:spLocks/>
                    </p:cNvSpPr>
                    <p:nvPr/>
                  </p:nvSpPr>
                  <p:spPr bwMode="hidden">
                    <a:xfrm rot="-1325434">
                      <a:off x="2822" y="1023"/>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94" name="Freeform 71"/>
                    <p:cNvSpPr>
                      <a:spLocks/>
                    </p:cNvSpPr>
                    <p:nvPr/>
                  </p:nvSpPr>
                  <p:spPr bwMode="hidden">
                    <a:xfrm rot="-1325434">
                      <a:off x="4005" y="671"/>
                      <a:ext cx="663" cy="340"/>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55" name="Group 72"/>
                  <p:cNvGrpSpPr>
                    <a:grpSpLocks/>
                  </p:cNvGrpSpPr>
                  <p:nvPr/>
                </p:nvGrpSpPr>
                <p:grpSpPr bwMode="auto">
                  <a:xfrm>
                    <a:off x="2757" y="416"/>
                    <a:ext cx="1783" cy="717"/>
                    <a:chOff x="2683" y="444"/>
                    <a:chExt cx="1783" cy="717"/>
                  </a:xfrm>
                </p:grpSpPr>
                <p:sp>
                  <p:nvSpPr>
                    <p:cNvPr id="91" name="Freeform 73"/>
                    <p:cNvSpPr>
                      <a:spLocks/>
                    </p:cNvSpPr>
                    <p:nvPr/>
                  </p:nvSpPr>
                  <p:spPr bwMode="hidden">
                    <a:xfrm rot="-1921064">
                      <a:off x="2683" y="946"/>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92" name="Freeform 74"/>
                    <p:cNvSpPr>
                      <a:spLocks/>
                    </p:cNvSpPr>
                    <p:nvPr/>
                  </p:nvSpPr>
                  <p:spPr bwMode="hidden">
                    <a:xfrm rot="-1921064">
                      <a:off x="3803" y="444"/>
                      <a:ext cx="663" cy="338"/>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sp>
                <p:nvSpPr>
                  <p:cNvPr id="56" name="Freeform 75"/>
                  <p:cNvSpPr>
                    <a:spLocks/>
                  </p:cNvSpPr>
                  <p:nvPr/>
                </p:nvSpPr>
                <p:spPr bwMode="hidden">
                  <a:xfrm rot="4578755" flipH="1">
                    <a:off x="2176" y="948"/>
                    <a:ext cx="1026" cy="144"/>
                  </a:xfrm>
                  <a:custGeom>
                    <a:avLst/>
                    <a:gdLst>
                      <a:gd name="T0" fmla="*/ 0 w 2736"/>
                      <a:gd name="T1" fmla="*/ 0 h 504"/>
                      <a:gd name="T2" fmla="*/ 2 w 2736"/>
                      <a:gd name="T3" fmla="*/ 0 h 504"/>
                      <a:gd name="T4" fmla="*/ 5 w 2736"/>
                      <a:gd name="T5" fmla="*/ 0 h 504"/>
                      <a:gd name="T6" fmla="*/ 8 w 2736"/>
                      <a:gd name="T7" fmla="*/ 0 h 504"/>
                      <a:gd name="T8" fmla="*/ 8 w 2736"/>
                      <a:gd name="T9" fmla="*/ 0 h 504"/>
                      <a:gd name="T10" fmla="*/ 5 w 2736"/>
                      <a:gd name="T11" fmla="*/ 0 h 504"/>
                      <a:gd name="T12" fmla="*/ 2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57" name="Freeform 76"/>
                  <p:cNvSpPr>
                    <a:spLocks/>
                  </p:cNvSpPr>
                  <p:nvPr/>
                </p:nvSpPr>
                <p:spPr bwMode="hidden">
                  <a:xfrm rot="4578755" flipH="1">
                    <a:off x="2200" y="195"/>
                    <a:ext cx="551" cy="229"/>
                  </a:xfrm>
                  <a:custGeom>
                    <a:avLst/>
                    <a:gdLst>
                      <a:gd name="T0" fmla="*/ 0 w 1769"/>
                      <a:gd name="T1" fmla="*/ 0 h 791"/>
                      <a:gd name="T2" fmla="*/ 1 w 1769"/>
                      <a:gd name="T3" fmla="*/ 0 h 791"/>
                      <a:gd name="T4" fmla="*/ 1 w 1769"/>
                      <a:gd name="T5" fmla="*/ 0 h 791"/>
                      <a:gd name="T6" fmla="*/ 2 w 1769"/>
                      <a:gd name="T7" fmla="*/ 0 h 791"/>
                      <a:gd name="T8" fmla="*/ 2 w 1769"/>
                      <a:gd name="T9" fmla="*/ 0 h 791"/>
                      <a:gd name="T10" fmla="*/ 2 w 1769"/>
                      <a:gd name="T11" fmla="*/ 1 h 791"/>
                      <a:gd name="T12" fmla="*/ 2 w 1769"/>
                      <a:gd name="T13" fmla="*/ 0 h 791"/>
                      <a:gd name="T14" fmla="*/ 1 w 1769"/>
                      <a:gd name="T15" fmla="*/ 0 h 791"/>
                      <a:gd name="T16" fmla="*/ 1 w 1769"/>
                      <a:gd name="T17" fmla="*/ 0 h 791"/>
                      <a:gd name="T18" fmla="*/ 1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nvGrpSpPr>
                  <p:cNvPr id="58" name="Group 77"/>
                  <p:cNvGrpSpPr>
                    <a:grpSpLocks/>
                  </p:cNvGrpSpPr>
                  <p:nvPr/>
                </p:nvGrpSpPr>
                <p:grpSpPr bwMode="auto">
                  <a:xfrm>
                    <a:off x="2877" y="16"/>
                    <a:ext cx="635" cy="1514"/>
                    <a:chOff x="2803" y="44"/>
                    <a:chExt cx="635" cy="1514"/>
                  </a:xfrm>
                </p:grpSpPr>
                <p:sp>
                  <p:nvSpPr>
                    <p:cNvPr id="89" name="Freeform 78"/>
                    <p:cNvSpPr>
                      <a:spLocks/>
                    </p:cNvSpPr>
                    <p:nvPr/>
                  </p:nvSpPr>
                  <p:spPr bwMode="hidden">
                    <a:xfrm rot="-3857755">
                      <a:off x="2365" y="936"/>
                      <a:ext cx="1059" cy="184"/>
                    </a:xfrm>
                    <a:custGeom>
                      <a:avLst/>
                      <a:gdLst>
                        <a:gd name="T0" fmla="*/ 0 w 2736"/>
                        <a:gd name="T1" fmla="*/ 1 h 504"/>
                        <a:gd name="T2" fmla="*/ 3 w 2736"/>
                        <a:gd name="T3" fmla="*/ 0 h 504"/>
                        <a:gd name="T4" fmla="*/ 6 w 2736"/>
                        <a:gd name="T5" fmla="*/ 0 h 504"/>
                        <a:gd name="T6" fmla="*/ 9 w 2736"/>
                        <a:gd name="T7" fmla="*/ 0 h 504"/>
                        <a:gd name="T8" fmla="*/ 9 w 2736"/>
                        <a:gd name="T9" fmla="*/ 0 h 504"/>
                        <a:gd name="T10" fmla="*/ 6 w 2736"/>
                        <a:gd name="T11" fmla="*/ 0 h 504"/>
                        <a:gd name="T12" fmla="*/ 2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90" name="Freeform 79"/>
                    <p:cNvSpPr>
                      <a:spLocks/>
                    </p:cNvSpPr>
                    <p:nvPr/>
                  </p:nvSpPr>
                  <p:spPr bwMode="hidden">
                    <a:xfrm rot="-3857755">
                      <a:off x="3009" y="186"/>
                      <a:ext cx="570" cy="288"/>
                    </a:xfrm>
                    <a:custGeom>
                      <a:avLst/>
                      <a:gdLst>
                        <a:gd name="T0" fmla="*/ 0 w 1769"/>
                        <a:gd name="T1" fmla="*/ 0 h 791"/>
                        <a:gd name="T2" fmla="*/ 1 w 1769"/>
                        <a:gd name="T3" fmla="*/ 0 h 791"/>
                        <a:gd name="T4" fmla="*/ 1 w 1769"/>
                        <a:gd name="T5" fmla="*/ 0 h 791"/>
                        <a:gd name="T6" fmla="*/ 2 w 1769"/>
                        <a:gd name="T7" fmla="*/ 1 h 791"/>
                        <a:gd name="T8" fmla="*/ 2 w 1769"/>
                        <a:gd name="T9" fmla="*/ 1 h 791"/>
                        <a:gd name="T10" fmla="*/ 2 w 1769"/>
                        <a:gd name="T11" fmla="*/ 2 h 791"/>
                        <a:gd name="T12" fmla="*/ 2 w 1769"/>
                        <a:gd name="T13" fmla="*/ 1 h 791"/>
                        <a:gd name="T14" fmla="*/ 2 w 1769"/>
                        <a:gd name="T15" fmla="*/ 1 h 791"/>
                        <a:gd name="T16" fmla="*/ 1 w 1769"/>
                        <a:gd name="T17" fmla="*/ 1 h 791"/>
                        <a:gd name="T18" fmla="*/ 1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59" name="Group 80"/>
                  <p:cNvGrpSpPr>
                    <a:grpSpLocks/>
                  </p:cNvGrpSpPr>
                  <p:nvPr/>
                </p:nvGrpSpPr>
                <p:grpSpPr bwMode="auto">
                  <a:xfrm>
                    <a:off x="3011" y="131"/>
                    <a:ext cx="1014" cy="1465"/>
                    <a:chOff x="2937" y="159"/>
                    <a:chExt cx="1014" cy="1465"/>
                  </a:xfrm>
                </p:grpSpPr>
                <p:sp>
                  <p:nvSpPr>
                    <p:cNvPr id="87" name="Freeform 81"/>
                    <p:cNvSpPr>
                      <a:spLocks/>
                    </p:cNvSpPr>
                    <p:nvPr/>
                  </p:nvSpPr>
                  <p:spPr bwMode="hidden">
                    <a:xfrm rot="-2777260">
                      <a:off x="2493" y="910"/>
                      <a:ext cx="1157" cy="270"/>
                    </a:xfrm>
                    <a:custGeom>
                      <a:avLst/>
                      <a:gdLst>
                        <a:gd name="T0" fmla="*/ 0 w 2736"/>
                        <a:gd name="T1" fmla="*/ 12 h 504"/>
                        <a:gd name="T2" fmla="*/ 5 w 2736"/>
                        <a:gd name="T3" fmla="*/ 4 h 504"/>
                        <a:gd name="T4" fmla="*/ 10 w 2736"/>
                        <a:gd name="T5" fmla="*/ 1 h 504"/>
                        <a:gd name="T6" fmla="*/ 16 w 2736"/>
                        <a:gd name="T7" fmla="*/ 1 h 504"/>
                        <a:gd name="T8" fmla="*/ 16 w 2736"/>
                        <a:gd name="T9" fmla="*/ 3 h 504"/>
                        <a:gd name="T10" fmla="*/ 10 w 2736"/>
                        <a:gd name="T11" fmla="*/ 3 h 504"/>
                        <a:gd name="T12" fmla="*/ 4 w 2736"/>
                        <a:gd name="T13" fmla="*/ 7 h 504"/>
                        <a:gd name="T14" fmla="*/ 0 w 2736"/>
                        <a:gd name="T15" fmla="*/ 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8" name="Freeform 82"/>
                    <p:cNvSpPr>
                      <a:spLocks/>
                    </p:cNvSpPr>
                    <p:nvPr/>
                  </p:nvSpPr>
                  <p:spPr bwMode="hidden">
                    <a:xfrm rot="-2777260">
                      <a:off x="3429" y="259"/>
                      <a:ext cx="622" cy="422"/>
                    </a:xfrm>
                    <a:custGeom>
                      <a:avLst/>
                      <a:gdLst>
                        <a:gd name="T0" fmla="*/ 0 w 1769"/>
                        <a:gd name="T1" fmla="*/ 1 h 791"/>
                        <a:gd name="T2" fmla="*/ 1 w 1769"/>
                        <a:gd name="T3" fmla="*/ 2 h 791"/>
                        <a:gd name="T4" fmla="*/ 2 w 1769"/>
                        <a:gd name="T5" fmla="*/ 5 h 791"/>
                        <a:gd name="T6" fmla="*/ 3 w 1769"/>
                        <a:gd name="T7" fmla="*/ 10 h 791"/>
                        <a:gd name="T8" fmla="*/ 3 w 1769"/>
                        <a:gd name="T9" fmla="*/ 14 h 791"/>
                        <a:gd name="T10" fmla="*/ 3 w 1769"/>
                        <a:gd name="T11" fmla="*/ 18 h 791"/>
                        <a:gd name="T12" fmla="*/ 3 w 1769"/>
                        <a:gd name="T13" fmla="*/ 14 h 791"/>
                        <a:gd name="T14" fmla="*/ 2 w 1769"/>
                        <a:gd name="T15" fmla="*/ 11 h 791"/>
                        <a:gd name="T16" fmla="*/ 2 w 1769"/>
                        <a:gd name="T17" fmla="*/ 7 h 791"/>
                        <a:gd name="T18" fmla="*/ 1 w 1769"/>
                        <a:gd name="T19" fmla="*/ 3 h 791"/>
                        <a:gd name="T20" fmla="*/ 0 w 1769"/>
                        <a:gd name="T21" fmla="*/ 2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60" name="Group 83"/>
                  <p:cNvGrpSpPr>
                    <a:grpSpLocks/>
                  </p:cNvGrpSpPr>
                  <p:nvPr/>
                </p:nvGrpSpPr>
                <p:grpSpPr bwMode="auto">
                  <a:xfrm>
                    <a:off x="2805" y="7"/>
                    <a:ext cx="241" cy="1445"/>
                    <a:chOff x="2731" y="35"/>
                    <a:chExt cx="241" cy="1445"/>
                  </a:xfrm>
                </p:grpSpPr>
                <p:sp>
                  <p:nvSpPr>
                    <p:cNvPr id="85" name="Freeform 222"/>
                    <p:cNvSpPr>
                      <a:spLocks/>
                    </p:cNvSpPr>
                    <p:nvPr/>
                  </p:nvSpPr>
                  <p:spPr bwMode="hidden">
                    <a:xfrm rot="-4903748">
                      <a:off x="2297" y="960"/>
                      <a:ext cx="954" cy="86"/>
                    </a:xfrm>
                    <a:custGeom>
                      <a:avLst/>
                      <a:gdLst>
                        <a:gd name="T0" fmla="*/ 0 w 2736"/>
                        <a:gd name="T1" fmla="*/ 0 h 504"/>
                        <a:gd name="T2" fmla="*/ 2 w 2736"/>
                        <a:gd name="T3" fmla="*/ 0 h 504"/>
                        <a:gd name="T4" fmla="*/ 3 w 2736"/>
                        <a:gd name="T5" fmla="*/ 0 h 504"/>
                        <a:gd name="T6" fmla="*/ 5 w 2736"/>
                        <a:gd name="T7" fmla="*/ 0 h 504"/>
                        <a:gd name="T8" fmla="*/ 5 w 2736"/>
                        <a:gd name="T9" fmla="*/ 0 h 504"/>
                        <a:gd name="T10" fmla="*/ 3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6" name="Freeform 223"/>
                    <p:cNvSpPr>
                      <a:spLocks/>
                    </p:cNvSpPr>
                    <p:nvPr/>
                  </p:nvSpPr>
                  <p:spPr bwMode="hidden">
                    <a:xfrm rot="-4903748">
                      <a:off x="2649" y="223"/>
                      <a:ext cx="511" cy="135"/>
                    </a:xfrm>
                    <a:custGeom>
                      <a:avLst/>
                      <a:gdLst>
                        <a:gd name="T0" fmla="*/ 0 w 1769"/>
                        <a:gd name="T1" fmla="*/ 0 h 791"/>
                        <a:gd name="T2" fmla="*/ 0 w 1769"/>
                        <a:gd name="T3" fmla="*/ 0 h 791"/>
                        <a:gd name="T4" fmla="*/ 1 w 1769"/>
                        <a:gd name="T5" fmla="*/ 0 h 791"/>
                        <a:gd name="T6" fmla="*/ 1 w 1769"/>
                        <a:gd name="T7" fmla="*/ 0 h 791"/>
                        <a:gd name="T8" fmla="*/ 1 w 1769"/>
                        <a:gd name="T9" fmla="*/ 0 h 791"/>
                        <a:gd name="T10" fmla="*/ 1 w 1769"/>
                        <a:gd name="T11" fmla="*/ 0 h 791"/>
                        <a:gd name="T12" fmla="*/ 1 w 1769"/>
                        <a:gd name="T13" fmla="*/ 0 h 791"/>
                        <a:gd name="T14" fmla="*/ 1 w 1769"/>
                        <a:gd name="T15" fmla="*/ 0 h 791"/>
                        <a:gd name="T16" fmla="*/ 1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61" name="Group 86"/>
                  <p:cNvGrpSpPr>
                    <a:grpSpLocks/>
                  </p:cNvGrpSpPr>
                  <p:nvPr/>
                </p:nvGrpSpPr>
                <p:grpSpPr bwMode="auto">
                  <a:xfrm>
                    <a:off x="1017" y="1741"/>
                    <a:ext cx="1083" cy="2449"/>
                    <a:chOff x="943" y="1769"/>
                    <a:chExt cx="1083" cy="2449"/>
                  </a:xfrm>
                </p:grpSpPr>
                <p:sp>
                  <p:nvSpPr>
                    <p:cNvPr id="83" name="Freeform 87"/>
                    <p:cNvSpPr>
                      <a:spLocks/>
                    </p:cNvSpPr>
                    <p:nvPr/>
                  </p:nvSpPr>
                  <p:spPr bwMode="hidden">
                    <a:xfrm rot="18335692" flipH="1">
                      <a:off x="1008" y="2476"/>
                      <a:ext cx="1726" cy="311"/>
                    </a:xfrm>
                    <a:custGeom>
                      <a:avLst/>
                      <a:gdLst>
                        <a:gd name="T0" fmla="*/ 0 w 2736"/>
                        <a:gd name="T1" fmla="*/ 28 h 504"/>
                        <a:gd name="T2" fmla="*/ 54 w 2736"/>
                        <a:gd name="T3" fmla="*/ 9 h 504"/>
                        <a:gd name="T4" fmla="*/ 112 w 2736"/>
                        <a:gd name="T5" fmla="*/ 1 h 504"/>
                        <a:gd name="T6" fmla="*/ 172 w 2736"/>
                        <a:gd name="T7" fmla="*/ 1 h 504"/>
                        <a:gd name="T8" fmla="*/ 172 w 2736"/>
                        <a:gd name="T9" fmla="*/ 6 h 504"/>
                        <a:gd name="T10" fmla="*/ 111 w 2736"/>
                        <a:gd name="T11" fmla="*/ 6 h 504"/>
                        <a:gd name="T12" fmla="*/ 42 w 2736"/>
                        <a:gd name="T13" fmla="*/ 16 h 504"/>
                        <a:gd name="T14" fmla="*/ 0 w 2736"/>
                        <a:gd name="T15" fmla="*/ 2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4" name="Freeform 88"/>
                    <p:cNvSpPr>
                      <a:spLocks/>
                    </p:cNvSpPr>
                    <p:nvPr/>
                  </p:nvSpPr>
                  <p:spPr bwMode="hidden">
                    <a:xfrm rot="18335692" flipH="1">
                      <a:off x="726" y="3511"/>
                      <a:ext cx="924" cy="490"/>
                    </a:xfrm>
                    <a:custGeom>
                      <a:avLst/>
                      <a:gdLst>
                        <a:gd name="T0" fmla="*/ 1 w 1769"/>
                        <a:gd name="T1" fmla="*/ 1 h 791"/>
                        <a:gd name="T2" fmla="*/ 10 w 1769"/>
                        <a:gd name="T3" fmla="*/ 4 h 791"/>
                        <a:gd name="T4" fmla="*/ 24 w 1769"/>
                        <a:gd name="T5" fmla="*/ 12 h 791"/>
                        <a:gd name="T6" fmla="*/ 33 w 1769"/>
                        <a:gd name="T7" fmla="*/ 25 h 791"/>
                        <a:gd name="T8" fmla="*/ 36 w 1769"/>
                        <a:gd name="T9" fmla="*/ 35 h 791"/>
                        <a:gd name="T10" fmla="*/ 34 w 1769"/>
                        <a:gd name="T11" fmla="*/ 45 h 791"/>
                        <a:gd name="T12" fmla="*/ 32 w 1769"/>
                        <a:gd name="T13" fmla="*/ 36 h 791"/>
                        <a:gd name="T14" fmla="*/ 28 w 1769"/>
                        <a:gd name="T15" fmla="*/ 26 h 791"/>
                        <a:gd name="T16" fmla="*/ 22 w 1769"/>
                        <a:gd name="T17" fmla="*/ 17 h 791"/>
                        <a:gd name="T18" fmla="*/ 11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62" name="Group 89"/>
                  <p:cNvGrpSpPr>
                    <a:grpSpLocks/>
                  </p:cNvGrpSpPr>
                  <p:nvPr/>
                </p:nvGrpSpPr>
                <p:grpSpPr bwMode="auto">
                  <a:xfrm>
                    <a:off x="1529" y="1906"/>
                    <a:ext cx="765" cy="2375"/>
                    <a:chOff x="1455" y="1934"/>
                    <a:chExt cx="765" cy="2375"/>
                  </a:xfrm>
                </p:grpSpPr>
                <p:sp>
                  <p:nvSpPr>
                    <p:cNvPr id="81" name="Freeform 90"/>
                    <p:cNvSpPr>
                      <a:spLocks/>
                    </p:cNvSpPr>
                    <p:nvPr/>
                  </p:nvSpPr>
                  <p:spPr bwMode="hidden">
                    <a:xfrm rot="17542885" flipH="1">
                      <a:off x="1267" y="2576"/>
                      <a:ext cx="1595" cy="310"/>
                    </a:xfrm>
                    <a:custGeom>
                      <a:avLst/>
                      <a:gdLst>
                        <a:gd name="T0" fmla="*/ 0 w 2736"/>
                        <a:gd name="T1" fmla="*/ 27 h 504"/>
                        <a:gd name="T2" fmla="*/ 34 w 2736"/>
                        <a:gd name="T3" fmla="*/ 9 h 504"/>
                        <a:gd name="T4" fmla="*/ 70 w 2736"/>
                        <a:gd name="T5" fmla="*/ 1 h 504"/>
                        <a:gd name="T6" fmla="*/ 107 w 2736"/>
                        <a:gd name="T7" fmla="*/ 1 h 504"/>
                        <a:gd name="T8" fmla="*/ 107 w 2736"/>
                        <a:gd name="T9" fmla="*/ 6 h 504"/>
                        <a:gd name="T10" fmla="*/ 69 w 2736"/>
                        <a:gd name="T11" fmla="*/ 6 h 504"/>
                        <a:gd name="T12" fmla="*/ 26 w 2736"/>
                        <a:gd name="T13" fmla="*/ 16 h 504"/>
                        <a:gd name="T14" fmla="*/ 0 w 2736"/>
                        <a:gd name="T15" fmla="*/ 2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2" name="Freeform 91"/>
                    <p:cNvSpPr>
                      <a:spLocks/>
                    </p:cNvSpPr>
                    <p:nvPr/>
                  </p:nvSpPr>
                  <p:spPr bwMode="hidden">
                    <a:xfrm rot="17542885" flipH="1">
                      <a:off x="1272" y="3636"/>
                      <a:ext cx="856" cy="489"/>
                    </a:xfrm>
                    <a:custGeom>
                      <a:avLst/>
                      <a:gdLst>
                        <a:gd name="T0" fmla="*/ 0 w 1769"/>
                        <a:gd name="T1" fmla="*/ 1 h 791"/>
                        <a:gd name="T2" fmla="*/ 6 w 1769"/>
                        <a:gd name="T3" fmla="*/ 4 h 791"/>
                        <a:gd name="T4" fmla="*/ 15 w 1769"/>
                        <a:gd name="T5" fmla="*/ 12 h 791"/>
                        <a:gd name="T6" fmla="*/ 21 w 1769"/>
                        <a:gd name="T7" fmla="*/ 24 h 791"/>
                        <a:gd name="T8" fmla="*/ 22 w 1769"/>
                        <a:gd name="T9" fmla="*/ 33 h 791"/>
                        <a:gd name="T10" fmla="*/ 22 w 1769"/>
                        <a:gd name="T11" fmla="*/ 44 h 791"/>
                        <a:gd name="T12" fmla="*/ 20 w 1769"/>
                        <a:gd name="T13" fmla="*/ 35 h 791"/>
                        <a:gd name="T14" fmla="*/ 18 w 1769"/>
                        <a:gd name="T15" fmla="*/ 25 h 791"/>
                        <a:gd name="T16" fmla="*/ 15 w 1769"/>
                        <a:gd name="T17" fmla="*/ 17 h 791"/>
                        <a:gd name="T18" fmla="*/ 7 w 1769"/>
                        <a:gd name="T19" fmla="*/ 9 h 791"/>
                        <a:gd name="T20" fmla="*/ 0 w 1769"/>
                        <a:gd name="T21" fmla="*/ 4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63" name="Group 92"/>
                  <p:cNvGrpSpPr>
                    <a:grpSpLocks/>
                  </p:cNvGrpSpPr>
                  <p:nvPr/>
                </p:nvGrpSpPr>
                <p:grpSpPr bwMode="auto">
                  <a:xfrm rot="88588">
                    <a:off x="2059" y="1956"/>
                    <a:ext cx="459" cy="2333"/>
                    <a:chOff x="1948" y="1983"/>
                    <a:chExt cx="492" cy="2608"/>
                  </a:xfrm>
                </p:grpSpPr>
                <p:sp>
                  <p:nvSpPr>
                    <p:cNvPr id="79" name="Freeform 93"/>
                    <p:cNvSpPr>
                      <a:spLocks/>
                    </p:cNvSpPr>
                    <p:nvPr/>
                  </p:nvSpPr>
                  <p:spPr bwMode="hidden">
                    <a:xfrm rot="16782062" flipH="1">
                      <a:off x="1430" y="2689"/>
                      <a:ext cx="1715" cy="301"/>
                    </a:xfrm>
                    <a:custGeom>
                      <a:avLst/>
                      <a:gdLst>
                        <a:gd name="T0" fmla="*/ 0 w 2736"/>
                        <a:gd name="T1" fmla="*/ 23 h 504"/>
                        <a:gd name="T2" fmla="*/ 53 w 2736"/>
                        <a:gd name="T3" fmla="*/ 8 h 504"/>
                        <a:gd name="T4" fmla="*/ 108 w 2736"/>
                        <a:gd name="T5" fmla="*/ 1 h 504"/>
                        <a:gd name="T6" fmla="*/ 166 w 2736"/>
                        <a:gd name="T7" fmla="*/ 1 h 504"/>
                        <a:gd name="T8" fmla="*/ 165 w 2736"/>
                        <a:gd name="T9" fmla="*/ 5 h 504"/>
                        <a:gd name="T10" fmla="*/ 107 w 2736"/>
                        <a:gd name="T11" fmla="*/ 5 h 504"/>
                        <a:gd name="T12" fmla="*/ 39 w 2736"/>
                        <a:gd name="T13" fmla="*/ 13 h 504"/>
                        <a:gd name="T14" fmla="*/ 0 w 2736"/>
                        <a:gd name="T15" fmla="*/ 2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0" name="Freeform 94"/>
                    <p:cNvSpPr>
                      <a:spLocks/>
                    </p:cNvSpPr>
                    <p:nvPr/>
                  </p:nvSpPr>
                  <p:spPr bwMode="hidden">
                    <a:xfrm rot="16782062" flipH="1">
                      <a:off x="1724" y="3896"/>
                      <a:ext cx="918" cy="472"/>
                    </a:xfrm>
                    <a:custGeom>
                      <a:avLst/>
                      <a:gdLst>
                        <a:gd name="T0" fmla="*/ 1 w 1769"/>
                        <a:gd name="T1" fmla="*/ 1 h 791"/>
                        <a:gd name="T2" fmla="*/ 9 w 1769"/>
                        <a:gd name="T3" fmla="*/ 2 h 791"/>
                        <a:gd name="T4" fmla="*/ 23 w 1769"/>
                        <a:gd name="T5" fmla="*/ 9 h 791"/>
                        <a:gd name="T6" fmla="*/ 32 w 1769"/>
                        <a:gd name="T7" fmla="*/ 20 h 791"/>
                        <a:gd name="T8" fmla="*/ 34 w 1769"/>
                        <a:gd name="T9" fmla="*/ 27 h 791"/>
                        <a:gd name="T10" fmla="*/ 33 w 1769"/>
                        <a:gd name="T11" fmla="*/ 36 h 791"/>
                        <a:gd name="T12" fmla="*/ 31 w 1769"/>
                        <a:gd name="T13" fmla="*/ 29 h 791"/>
                        <a:gd name="T14" fmla="*/ 27 w 1769"/>
                        <a:gd name="T15" fmla="*/ 21 h 791"/>
                        <a:gd name="T16" fmla="*/ 22 w 1769"/>
                        <a:gd name="T17" fmla="*/ 14 h 791"/>
                        <a:gd name="T18" fmla="*/ 11 w 1769"/>
                        <a:gd name="T19" fmla="*/ 7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64" name="Group 95"/>
                  <p:cNvGrpSpPr>
                    <a:grpSpLocks/>
                  </p:cNvGrpSpPr>
                  <p:nvPr/>
                </p:nvGrpSpPr>
                <p:grpSpPr bwMode="auto">
                  <a:xfrm>
                    <a:off x="3410" y="1688"/>
                    <a:ext cx="1123" cy="2426"/>
                    <a:chOff x="3336" y="1716"/>
                    <a:chExt cx="1123" cy="2426"/>
                  </a:xfrm>
                </p:grpSpPr>
                <p:sp>
                  <p:nvSpPr>
                    <p:cNvPr id="77" name="Freeform 96"/>
                    <p:cNvSpPr>
                      <a:spLocks/>
                    </p:cNvSpPr>
                    <p:nvPr/>
                  </p:nvSpPr>
                  <p:spPr bwMode="hidden">
                    <a:xfrm rot="3144576">
                      <a:off x="2629" y="2423"/>
                      <a:ext cx="1725" cy="311"/>
                    </a:xfrm>
                    <a:custGeom>
                      <a:avLst/>
                      <a:gdLst>
                        <a:gd name="T0" fmla="*/ 0 w 2736"/>
                        <a:gd name="T1" fmla="*/ 28 h 504"/>
                        <a:gd name="T2" fmla="*/ 54 w 2736"/>
                        <a:gd name="T3" fmla="*/ 9 h 504"/>
                        <a:gd name="T4" fmla="*/ 112 w 2736"/>
                        <a:gd name="T5" fmla="*/ 1 h 504"/>
                        <a:gd name="T6" fmla="*/ 172 w 2736"/>
                        <a:gd name="T7" fmla="*/ 1 h 504"/>
                        <a:gd name="T8" fmla="*/ 171 w 2736"/>
                        <a:gd name="T9" fmla="*/ 6 h 504"/>
                        <a:gd name="T10" fmla="*/ 111 w 2736"/>
                        <a:gd name="T11" fmla="*/ 6 h 504"/>
                        <a:gd name="T12" fmla="*/ 41 w 2736"/>
                        <a:gd name="T13" fmla="*/ 16 h 504"/>
                        <a:gd name="T14" fmla="*/ 0 w 2736"/>
                        <a:gd name="T15" fmla="*/ 2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78" name="Freeform 97"/>
                    <p:cNvSpPr>
                      <a:spLocks/>
                    </p:cNvSpPr>
                    <p:nvPr/>
                  </p:nvSpPr>
                  <p:spPr bwMode="hidden">
                    <a:xfrm rot="3144576">
                      <a:off x="3752" y="3435"/>
                      <a:ext cx="924" cy="490"/>
                    </a:xfrm>
                    <a:custGeom>
                      <a:avLst/>
                      <a:gdLst>
                        <a:gd name="T0" fmla="*/ 1 w 1769"/>
                        <a:gd name="T1" fmla="*/ 1 h 791"/>
                        <a:gd name="T2" fmla="*/ 10 w 1769"/>
                        <a:gd name="T3" fmla="*/ 4 h 791"/>
                        <a:gd name="T4" fmla="*/ 24 w 1769"/>
                        <a:gd name="T5" fmla="*/ 12 h 791"/>
                        <a:gd name="T6" fmla="*/ 33 w 1769"/>
                        <a:gd name="T7" fmla="*/ 25 h 791"/>
                        <a:gd name="T8" fmla="*/ 36 w 1769"/>
                        <a:gd name="T9" fmla="*/ 35 h 791"/>
                        <a:gd name="T10" fmla="*/ 34 w 1769"/>
                        <a:gd name="T11" fmla="*/ 45 h 791"/>
                        <a:gd name="T12" fmla="*/ 32 w 1769"/>
                        <a:gd name="T13" fmla="*/ 36 h 791"/>
                        <a:gd name="T14" fmla="*/ 28 w 1769"/>
                        <a:gd name="T15" fmla="*/ 26 h 791"/>
                        <a:gd name="T16" fmla="*/ 22 w 1769"/>
                        <a:gd name="T17" fmla="*/ 17 h 791"/>
                        <a:gd name="T18" fmla="*/ 11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65" name="Group 98"/>
                  <p:cNvGrpSpPr>
                    <a:grpSpLocks/>
                  </p:cNvGrpSpPr>
                  <p:nvPr/>
                </p:nvGrpSpPr>
                <p:grpSpPr bwMode="auto">
                  <a:xfrm>
                    <a:off x="3254" y="1838"/>
                    <a:ext cx="882" cy="2424"/>
                    <a:chOff x="3180" y="1866"/>
                    <a:chExt cx="882" cy="2424"/>
                  </a:xfrm>
                </p:grpSpPr>
                <p:sp>
                  <p:nvSpPr>
                    <p:cNvPr id="75" name="Freeform 99"/>
                    <p:cNvSpPr>
                      <a:spLocks/>
                    </p:cNvSpPr>
                    <p:nvPr/>
                  </p:nvSpPr>
                  <p:spPr bwMode="hidden">
                    <a:xfrm rot="3745735">
                      <a:off x="2505" y="2541"/>
                      <a:ext cx="1650" cy="300"/>
                    </a:xfrm>
                    <a:custGeom>
                      <a:avLst/>
                      <a:gdLst>
                        <a:gd name="T0" fmla="*/ 0 w 2736"/>
                        <a:gd name="T1" fmla="*/ 23 h 504"/>
                        <a:gd name="T2" fmla="*/ 42 w 2736"/>
                        <a:gd name="T3" fmla="*/ 8 h 504"/>
                        <a:gd name="T4" fmla="*/ 86 w 2736"/>
                        <a:gd name="T5" fmla="*/ 1 h 504"/>
                        <a:gd name="T6" fmla="*/ 131 w 2736"/>
                        <a:gd name="T7" fmla="*/ 1 h 504"/>
                        <a:gd name="T8" fmla="*/ 131 w 2736"/>
                        <a:gd name="T9" fmla="*/ 5 h 504"/>
                        <a:gd name="T10" fmla="*/ 85 w 2736"/>
                        <a:gd name="T11" fmla="*/ 5 h 504"/>
                        <a:gd name="T12" fmla="*/ 31 w 2736"/>
                        <a:gd name="T13" fmla="*/ 13 h 504"/>
                        <a:gd name="T14" fmla="*/ 0 w 2736"/>
                        <a:gd name="T15" fmla="*/ 2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76" name="Freeform 100"/>
                    <p:cNvSpPr>
                      <a:spLocks/>
                    </p:cNvSpPr>
                    <p:nvPr/>
                  </p:nvSpPr>
                  <p:spPr bwMode="hidden">
                    <a:xfrm rot="3745735">
                      <a:off x="3388" y="3615"/>
                      <a:ext cx="883" cy="467"/>
                    </a:xfrm>
                    <a:custGeom>
                      <a:avLst/>
                      <a:gdLst>
                        <a:gd name="T0" fmla="*/ 0 w 1769"/>
                        <a:gd name="T1" fmla="*/ 1 h 791"/>
                        <a:gd name="T2" fmla="*/ 7 w 1769"/>
                        <a:gd name="T3" fmla="*/ 2 h 791"/>
                        <a:gd name="T4" fmla="*/ 18 w 1769"/>
                        <a:gd name="T5" fmla="*/ 8 h 791"/>
                        <a:gd name="T6" fmla="*/ 25 w 1769"/>
                        <a:gd name="T7" fmla="*/ 18 h 791"/>
                        <a:gd name="T8" fmla="*/ 27 w 1769"/>
                        <a:gd name="T9" fmla="*/ 26 h 791"/>
                        <a:gd name="T10" fmla="*/ 26 w 1769"/>
                        <a:gd name="T11" fmla="*/ 34 h 791"/>
                        <a:gd name="T12" fmla="*/ 24 w 1769"/>
                        <a:gd name="T13" fmla="*/ 27 h 791"/>
                        <a:gd name="T14" fmla="*/ 21 w 1769"/>
                        <a:gd name="T15" fmla="*/ 19 h 791"/>
                        <a:gd name="T16" fmla="*/ 17 w 1769"/>
                        <a:gd name="T17" fmla="*/ 12 h 791"/>
                        <a:gd name="T18" fmla="*/ 9 w 1769"/>
                        <a:gd name="T19" fmla="*/ 6 h 791"/>
                        <a:gd name="T20" fmla="*/ 0 w 1769"/>
                        <a:gd name="T21" fmla="*/ 3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66" name="Group 101"/>
                  <p:cNvGrpSpPr>
                    <a:grpSpLocks/>
                  </p:cNvGrpSpPr>
                  <p:nvPr/>
                </p:nvGrpSpPr>
                <p:grpSpPr bwMode="auto">
                  <a:xfrm>
                    <a:off x="3080" y="1954"/>
                    <a:ext cx="622" cy="2387"/>
                    <a:chOff x="3006" y="1982"/>
                    <a:chExt cx="622" cy="2387"/>
                  </a:xfrm>
                </p:grpSpPr>
                <p:sp>
                  <p:nvSpPr>
                    <p:cNvPr id="73" name="Freeform 102"/>
                    <p:cNvSpPr>
                      <a:spLocks/>
                    </p:cNvSpPr>
                    <p:nvPr/>
                  </p:nvSpPr>
                  <p:spPr bwMode="hidden">
                    <a:xfrm rot="4286818">
                      <a:off x="2329" y="2659"/>
                      <a:ext cx="1600" cy="246"/>
                    </a:xfrm>
                    <a:custGeom>
                      <a:avLst/>
                      <a:gdLst>
                        <a:gd name="T0" fmla="*/ 0 w 2736"/>
                        <a:gd name="T1" fmla="*/ 7 h 504"/>
                        <a:gd name="T2" fmla="*/ 35 w 2736"/>
                        <a:gd name="T3" fmla="*/ 2 h 504"/>
                        <a:gd name="T4" fmla="*/ 71 w 2736"/>
                        <a:gd name="T5" fmla="*/ 0 h 504"/>
                        <a:gd name="T6" fmla="*/ 109 w 2736"/>
                        <a:gd name="T7" fmla="*/ 0 h 504"/>
                        <a:gd name="T8" fmla="*/ 109 w 2736"/>
                        <a:gd name="T9" fmla="*/ 1 h 504"/>
                        <a:gd name="T10" fmla="*/ 70 w 2736"/>
                        <a:gd name="T11" fmla="*/ 1 h 504"/>
                        <a:gd name="T12" fmla="*/ 26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74" name="Freeform 103"/>
                    <p:cNvSpPr>
                      <a:spLocks/>
                    </p:cNvSpPr>
                    <p:nvPr/>
                  </p:nvSpPr>
                  <p:spPr bwMode="hidden">
                    <a:xfrm rot="4286818">
                      <a:off x="3005" y="3746"/>
                      <a:ext cx="860" cy="386"/>
                    </a:xfrm>
                    <a:custGeom>
                      <a:avLst/>
                      <a:gdLst>
                        <a:gd name="T0" fmla="*/ 0 w 1769"/>
                        <a:gd name="T1" fmla="*/ 0 h 791"/>
                        <a:gd name="T2" fmla="*/ 6 w 1769"/>
                        <a:gd name="T3" fmla="*/ 0 h 791"/>
                        <a:gd name="T4" fmla="*/ 16 w 1769"/>
                        <a:gd name="T5" fmla="*/ 2 h 791"/>
                        <a:gd name="T6" fmla="*/ 21 w 1769"/>
                        <a:gd name="T7" fmla="*/ 6 h 791"/>
                        <a:gd name="T8" fmla="*/ 23 w 1769"/>
                        <a:gd name="T9" fmla="*/ 8 h 791"/>
                        <a:gd name="T10" fmla="*/ 22 w 1769"/>
                        <a:gd name="T11" fmla="*/ 10 h 791"/>
                        <a:gd name="T12" fmla="*/ 21 w 1769"/>
                        <a:gd name="T13" fmla="*/ 9 h 791"/>
                        <a:gd name="T14" fmla="*/ 18 w 1769"/>
                        <a:gd name="T15" fmla="*/ 6 h 791"/>
                        <a:gd name="T16" fmla="*/ 15 w 1769"/>
                        <a:gd name="T17" fmla="*/ 4 h 791"/>
                        <a:gd name="T18" fmla="*/ 8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67" name="Group 104"/>
                  <p:cNvGrpSpPr>
                    <a:grpSpLocks/>
                  </p:cNvGrpSpPr>
                  <p:nvPr/>
                </p:nvGrpSpPr>
                <p:grpSpPr bwMode="auto">
                  <a:xfrm>
                    <a:off x="2893" y="2072"/>
                    <a:ext cx="404" cy="2222"/>
                    <a:chOff x="2819" y="2100"/>
                    <a:chExt cx="404" cy="2222"/>
                  </a:xfrm>
                </p:grpSpPr>
                <p:sp>
                  <p:nvSpPr>
                    <p:cNvPr id="71" name="Freeform 105"/>
                    <p:cNvSpPr>
                      <a:spLocks/>
                    </p:cNvSpPr>
                    <p:nvPr/>
                  </p:nvSpPr>
                  <p:spPr bwMode="hidden">
                    <a:xfrm rot="4898956">
                      <a:off x="2207" y="2712"/>
                      <a:ext cx="1470" cy="246"/>
                    </a:xfrm>
                    <a:custGeom>
                      <a:avLst/>
                      <a:gdLst>
                        <a:gd name="T0" fmla="*/ 0 w 2736"/>
                        <a:gd name="T1" fmla="*/ 7 h 504"/>
                        <a:gd name="T2" fmla="*/ 21 w 2736"/>
                        <a:gd name="T3" fmla="*/ 2 h 504"/>
                        <a:gd name="T4" fmla="*/ 43 w 2736"/>
                        <a:gd name="T5" fmla="*/ 0 h 504"/>
                        <a:gd name="T6" fmla="*/ 66 w 2736"/>
                        <a:gd name="T7" fmla="*/ 0 h 504"/>
                        <a:gd name="T8" fmla="*/ 66 w 2736"/>
                        <a:gd name="T9" fmla="*/ 1 h 504"/>
                        <a:gd name="T10" fmla="*/ 42 w 2736"/>
                        <a:gd name="T11" fmla="*/ 1 h 504"/>
                        <a:gd name="T12" fmla="*/ 16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72" name="Freeform 106"/>
                    <p:cNvSpPr>
                      <a:spLocks/>
                    </p:cNvSpPr>
                    <p:nvPr/>
                  </p:nvSpPr>
                  <p:spPr bwMode="hidden">
                    <a:xfrm rot="4898956">
                      <a:off x="2636" y="3734"/>
                      <a:ext cx="790" cy="385"/>
                    </a:xfrm>
                    <a:custGeom>
                      <a:avLst/>
                      <a:gdLst>
                        <a:gd name="T0" fmla="*/ 0 w 1769"/>
                        <a:gd name="T1" fmla="*/ 0 h 791"/>
                        <a:gd name="T2" fmla="*/ 4 w 1769"/>
                        <a:gd name="T3" fmla="*/ 0 h 791"/>
                        <a:gd name="T4" fmla="*/ 9 w 1769"/>
                        <a:gd name="T5" fmla="*/ 2 h 791"/>
                        <a:gd name="T6" fmla="*/ 13 w 1769"/>
                        <a:gd name="T7" fmla="*/ 6 h 791"/>
                        <a:gd name="T8" fmla="*/ 14 w 1769"/>
                        <a:gd name="T9" fmla="*/ 8 h 791"/>
                        <a:gd name="T10" fmla="*/ 13 w 1769"/>
                        <a:gd name="T11" fmla="*/ 10 h 791"/>
                        <a:gd name="T12" fmla="*/ 13 w 1769"/>
                        <a:gd name="T13" fmla="*/ 9 h 791"/>
                        <a:gd name="T14" fmla="*/ 11 w 1769"/>
                        <a:gd name="T15" fmla="*/ 6 h 791"/>
                        <a:gd name="T16" fmla="*/ 9 w 1769"/>
                        <a:gd name="T17" fmla="*/ 4 h 791"/>
                        <a:gd name="T18" fmla="*/ 4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68" name="Group 107"/>
                  <p:cNvGrpSpPr>
                    <a:grpSpLocks/>
                  </p:cNvGrpSpPr>
                  <p:nvPr/>
                </p:nvGrpSpPr>
                <p:grpSpPr bwMode="auto">
                  <a:xfrm>
                    <a:off x="2374" y="2105"/>
                    <a:ext cx="427" cy="2185"/>
                    <a:chOff x="2289" y="2133"/>
                    <a:chExt cx="427" cy="2185"/>
                  </a:xfrm>
                </p:grpSpPr>
                <p:sp>
                  <p:nvSpPr>
                    <p:cNvPr id="69" name="Freeform 108"/>
                    <p:cNvSpPr>
                      <a:spLocks/>
                    </p:cNvSpPr>
                    <p:nvPr/>
                  </p:nvSpPr>
                  <p:spPr bwMode="hidden">
                    <a:xfrm rot="5755659">
                      <a:off x="1902" y="2759"/>
                      <a:ext cx="1439" cy="188"/>
                    </a:xfrm>
                    <a:custGeom>
                      <a:avLst/>
                      <a:gdLst>
                        <a:gd name="T0" fmla="*/ 0 w 2736"/>
                        <a:gd name="T1" fmla="*/ 1 h 504"/>
                        <a:gd name="T2" fmla="*/ 18 w 2736"/>
                        <a:gd name="T3" fmla="*/ 0 h 504"/>
                        <a:gd name="T4" fmla="*/ 38 w 2736"/>
                        <a:gd name="T5" fmla="*/ 0 h 504"/>
                        <a:gd name="T6" fmla="*/ 58 w 2736"/>
                        <a:gd name="T7" fmla="*/ 0 h 504"/>
                        <a:gd name="T8" fmla="*/ 57 w 2736"/>
                        <a:gd name="T9" fmla="*/ 0 h 504"/>
                        <a:gd name="T10" fmla="*/ 37 w 2736"/>
                        <a:gd name="T11" fmla="*/ 0 h 504"/>
                        <a:gd name="T12" fmla="*/ 14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70" name="Freeform 109"/>
                    <p:cNvSpPr>
                      <a:spLocks/>
                    </p:cNvSpPr>
                    <p:nvPr/>
                  </p:nvSpPr>
                  <p:spPr bwMode="hidden">
                    <a:xfrm rot="5755659">
                      <a:off x="2051" y="3785"/>
                      <a:ext cx="771" cy="295"/>
                    </a:xfrm>
                    <a:custGeom>
                      <a:avLst/>
                      <a:gdLst>
                        <a:gd name="T0" fmla="*/ 0 w 1769"/>
                        <a:gd name="T1" fmla="*/ 0 h 791"/>
                        <a:gd name="T2" fmla="*/ 3 w 1769"/>
                        <a:gd name="T3" fmla="*/ 0 h 791"/>
                        <a:gd name="T4" fmla="*/ 8 w 1769"/>
                        <a:gd name="T5" fmla="*/ 0 h 791"/>
                        <a:gd name="T6" fmla="*/ 11 w 1769"/>
                        <a:gd name="T7" fmla="*/ 1 h 791"/>
                        <a:gd name="T8" fmla="*/ 12 w 1769"/>
                        <a:gd name="T9" fmla="*/ 1 h 791"/>
                        <a:gd name="T10" fmla="*/ 12 w 1769"/>
                        <a:gd name="T11" fmla="*/ 2 h 791"/>
                        <a:gd name="T12" fmla="*/ 11 w 1769"/>
                        <a:gd name="T13" fmla="*/ 1 h 791"/>
                        <a:gd name="T14" fmla="*/ 10 w 1769"/>
                        <a:gd name="T15" fmla="*/ 1 h 791"/>
                        <a:gd name="T16" fmla="*/ 7 w 1769"/>
                        <a:gd name="T17" fmla="*/ 1 h 791"/>
                        <a:gd name="T18" fmla="*/ 4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grpSp>
          <p:grpSp>
            <p:nvGrpSpPr>
              <p:cNvPr id="23" name="Group 110"/>
              <p:cNvGrpSpPr>
                <a:grpSpLocks/>
              </p:cNvGrpSpPr>
              <p:nvPr/>
            </p:nvGrpSpPr>
            <p:grpSpPr bwMode="auto">
              <a:xfrm>
                <a:off x="73" y="313"/>
                <a:ext cx="5460" cy="3668"/>
                <a:chOff x="73" y="313"/>
                <a:chExt cx="5460" cy="3668"/>
              </a:xfrm>
            </p:grpSpPr>
            <p:grpSp>
              <p:nvGrpSpPr>
                <p:cNvPr id="24" name="Group 111"/>
                <p:cNvGrpSpPr>
                  <a:grpSpLocks/>
                </p:cNvGrpSpPr>
                <p:nvPr/>
              </p:nvGrpSpPr>
              <p:grpSpPr bwMode="auto">
                <a:xfrm>
                  <a:off x="73" y="313"/>
                  <a:ext cx="5460" cy="3668"/>
                  <a:chOff x="73" y="313"/>
                  <a:chExt cx="5460" cy="3668"/>
                </a:xfrm>
              </p:grpSpPr>
              <p:sp>
                <p:nvSpPr>
                  <p:cNvPr id="26" name="Arc 112"/>
                  <p:cNvSpPr>
                    <a:spLocks/>
                  </p:cNvSpPr>
                  <p:nvPr/>
                </p:nvSpPr>
                <p:spPr bwMode="hidden">
                  <a:xfrm flipV="1">
                    <a:off x="2965" y="454"/>
                    <a:ext cx="2568" cy="2049"/>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27" name="Arc 113"/>
                  <p:cNvSpPr>
                    <a:spLocks/>
                  </p:cNvSpPr>
                  <p:nvPr/>
                </p:nvSpPr>
                <p:spPr bwMode="hidden">
                  <a:xfrm flipH="1">
                    <a:off x="387" y="1602"/>
                    <a:ext cx="2017" cy="2378"/>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28" name="Arc 114"/>
                  <p:cNvSpPr>
                    <a:spLocks/>
                  </p:cNvSpPr>
                  <p:nvPr/>
                </p:nvSpPr>
                <p:spPr bwMode="hidden">
                  <a:xfrm>
                    <a:off x="3028" y="1180"/>
                    <a:ext cx="1426" cy="2381"/>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29" name="Arc 115"/>
                  <p:cNvSpPr>
                    <a:spLocks/>
                  </p:cNvSpPr>
                  <p:nvPr/>
                </p:nvSpPr>
                <p:spPr bwMode="hidden">
                  <a:xfrm flipH="1">
                    <a:off x="73" y="812"/>
                    <a:ext cx="2541" cy="2382"/>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30" name="Arc 116"/>
                  <p:cNvSpPr>
                    <a:spLocks/>
                  </p:cNvSpPr>
                  <p:nvPr/>
                </p:nvSpPr>
                <p:spPr bwMode="hidden">
                  <a:xfrm flipH="1">
                    <a:off x="789" y="313"/>
                    <a:ext cx="1851" cy="2304"/>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31" name="Arc 117"/>
                  <p:cNvSpPr>
                    <a:spLocks/>
                  </p:cNvSpPr>
                  <p:nvPr/>
                </p:nvSpPr>
                <p:spPr bwMode="hidden">
                  <a:xfrm>
                    <a:off x="2763" y="1280"/>
                    <a:ext cx="763" cy="2304"/>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32" name="Freeform 118"/>
                  <p:cNvSpPr>
                    <a:spLocks/>
                  </p:cNvSpPr>
                  <p:nvPr/>
                </p:nvSpPr>
                <p:spPr bwMode="hidden">
                  <a:xfrm flipH="1">
                    <a:off x="1799" y="436"/>
                    <a:ext cx="418" cy="1524"/>
                  </a:xfrm>
                  <a:custGeom>
                    <a:avLst/>
                    <a:gdLst>
                      <a:gd name="T0" fmla="*/ 0 w 776"/>
                      <a:gd name="T1" fmla="*/ 5 h 2368"/>
                      <a:gd name="T2" fmla="*/ 6 w 776"/>
                      <a:gd name="T3" fmla="*/ 1 h 2368"/>
                      <a:gd name="T4" fmla="*/ 2 w 776"/>
                      <a:gd name="T5" fmla="*/ 11 h 2368"/>
                      <a:gd name="T6" fmla="*/ 8 w 776"/>
                      <a:gd name="T7" fmla="*/ 11 h 2368"/>
                      <a:gd name="T8" fmla="*/ 5 w 776"/>
                      <a:gd name="T9" fmla="*/ 21 h 2368"/>
                      <a:gd name="T10" fmla="*/ 9 w 776"/>
                      <a:gd name="T11" fmla="*/ 25 h 2368"/>
                      <a:gd name="T12" fmla="*/ 7 w 776"/>
                      <a:gd name="T13" fmla="*/ 32 h 2368"/>
                      <a:gd name="T14" fmla="*/ 12 w 776"/>
                      <a:gd name="T15" fmla="*/ 35 h 2368"/>
                      <a:gd name="T16" fmla="*/ 9 w 776"/>
                      <a:gd name="T17" fmla="*/ 42 h 2368"/>
                      <a:gd name="T18" fmla="*/ 13 w 776"/>
                      <a:gd name="T19" fmla="*/ 46 h 2368"/>
                      <a:gd name="T20" fmla="*/ 12 w 776"/>
                      <a:gd name="T21" fmla="*/ 52 h 2368"/>
                      <a:gd name="T22" fmla="*/ 14 w 776"/>
                      <a:gd name="T23" fmla="*/ 59 h 2368"/>
                      <a:gd name="T24" fmla="*/ 14 w 776"/>
                      <a:gd name="T25" fmla="*/ 66 h 2368"/>
                      <a:gd name="T26" fmla="*/ 17 w 776"/>
                      <a:gd name="T27" fmla="*/ 76 h 2368"/>
                      <a:gd name="T28" fmla="*/ 15 w 776"/>
                      <a:gd name="T29" fmla="*/ 87 h 2368"/>
                      <a:gd name="T30" fmla="*/ 18 w 776"/>
                      <a:gd name="T31" fmla="*/ 93 h 2368"/>
                      <a:gd name="T32" fmla="*/ 17 w 776"/>
                      <a:gd name="T33" fmla="*/ 104 h 2368"/>
                      <a:gd name="T34" fmla="*/ 18 w 776"/>
                      <a:gd name="T35" fmla="*/ 114 h 2368"/>
                      <a:gd name="T36" fmla="*/ 17 w 776"/>
                      <a:gd name="T37" fmla="*/ 120 h 2368"/>
                      <a:gd name="T38" fmla="*/ 19 w 776"/>
                      <a:gd name="T39" fmla="*/ 131 h 2368"/>
                      <a:gd name="T40" fmla="*/ 18 w 776"/>
                      <a:gd name="T41" fmla="*/ 141 h 2368"/>
                      <a:gd name="T42" fmla="*/ 19 w 776"/>
                      <a:gd name="T43" fmla="*/ 154 h 2368"/>
                      <a:gd name="T44" fmla="*/ 18 w 776"/>
                      <a:gd name="T45" fmla="*/ 158 h 2368"/>
                      <a:gd name="T46" fmla="*/ 19 w 776"/>
                      <a:gd name="T47" fmla="*/ 1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grpSp>
            <p:sp>
              <p:nvSpPr>
                <p:cNvPr id="25" name="Freeform 119"/>
                <p:cNvSpPr>
                  <a:spLocks/>
                </p:cNvSpPr>
                <p:nvPr/>
              </p:nvSpPr>
              <p:spPr bwMode="hidden">
                <a:xfrm rot="-1346631">
                  <a:off x="3279" y="1530"/>
                  <a:ext cx="443" cy="838"/>
                </a:xfrm>
                <a:custGeom>
                  <a:avLst/>
                  <a:gdLst>
                    <a:gd name="T0" fmla="*/ 0 w 776"/>
                    <a:gd name="T1" fmla="*/ 0 h 2368"/>
                    <a:gd name="T2" fmla="*/ 9 w 776"/>
                    <a:gd name="T3" fmla="*/ 0 h 2368"/>
                    <a:gd name="T4" fmla="*/ 3 w 776"/>
                    <a:gd name="T5" fmla="*/ 0 h 2368"/>
                    <a:gd name="T6" fmla="*/ 12 w 776"/>
                    <a:gd name="T7" fmla="*/ 0 h 2368"/>
                    <a:gd name="T8" fmla="*/ 7 w 776"/>
                    <a:gd name="T9" fmla="*/ 1 h 2368"/>
                    <a:gd name="T10" fmla="*/ 13 w 776"/>
                    <a:gd name="T11" fmla="*/ 1 h 2368"/>
                    <a:gd name="T12" fmla="*/ 10 w 776"/>
                    <a:gd name="T13" fmla="*/ 1 h 2368"/>
                    <a:gd name="T14" fmla="*/ 17 w 776"/>
                    <a:gd name="T15" fmla="*/ 1 h 2368"/>
                    <a:gd name="T16" fmla="*/ 13 w 776"/>
                    <a:gd name="T17" fmla="*/ 1 h 2368"/>
                    <a:gd name="T18" fmla="*/ 18 w 776"/>
                    <a:gd name="T19" fmla="*/ 1 h 2368"/>
                    <a:gd name="T20" fmla="*/ 17 w 776"/>
                    <a:gd name="T21" fmla="*/ 1 h 2368"/>
                    <a:gd name="T22" fmla="*/ 20 w 776"/>
                    <a:gd name="T23" fmla="*/ 2 h 2368"/>
                    <a:gd name="T24" fmla="*/ 20 w 776"/>
                    <a:gd name="T25" fmla="*/ 2 h 2368"/>
                    <a:gd name="T26" fmla="*/ 23 w 776"/>
                    <a:gd name="T27" fmla="*/ 2 h 2368"/>
                    <a:gd name="T28" fmla="*/ 22 w 776"/>
                    <a:gd name="T29" fmla="*/ 2 h 2368"/>
                    <a:gd name="T30" fmla="*/ 25 w 776"/>
                    <a:gd name="T31" fmla="*/ 2 h 2368"/>
                    <a:gd name="T32" fmla="*/ 23 w 776"/>
                    <a:gd name="T33" fmla="*/ 3 h 2368"/>
                    <a:gd name="T34" fmla="*/ 25 w 776"/>
                    <a:gd name="T35" fmla="*/ 3 h 2368"/>
                    <a:gd name="T36" fmla="*/ 23 w 776"/>
                    <a:gd name="T37" fmla="*/ 4 h 2368"/>
                    <a:gd name="T38" fmla="*/ 27 w 776"/>
                    <a:gd name="T39" fmla="*/ 4 h 2368"/>
                    <a:gd name="T40" fmla="*/ 25 w 776"/>
                    <a:gd name="T41" fmla="*/ 4 h 2368"/>
                    <a:gd name="T42" fmla="*/ 27 w 776"/>
                    <a:gd name="T43" fmla="*/ 4 h 2368"/>
                    <a:gd name="T44" fmla="*/ 25 w 776"/>
                    <a:gd name="T45" fmla="*/ 4 h 2368"/>
                    <a:gd name="T46" fmla="*/ 27 w 776"/>
                    <a:gd name="T47" fmla="*/ 5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grpSp>
        </p:grpSp>
        <p:grpSp>
          <p:nvGrpSpPr>
            <p:cNvPr id="7" name="Group 120"/>
            <p:cNvGrpSpPr>
              <a:grpSpLocks/>
            </p:cNvGrpSpPr>
            <p:nvPr/>
          </p:nvGrpSpPr>
          <p:grpSpPr bwMode="auto">
            <a:xfrm>
              <a:off x="1476" y="464"/>
              <a:ext cx="4040" cy="2966"/>
              <a:chOff x="210" y="337"/>
              <a:chExt cx="5198" cy="3818"/>
            </a:xfrm>
          </p:grpSpPr>
          <p:sp>
            <p:nvSpPr>
              <p:cNvPr id="8" name="Freeform 121"/>
              <p:cNvSpPr>
                <a:spLocks/>
              </p:cNvSpPr>
              <p:nvPr/>
            </p:nvSpPr>
            <p:spPr bwMode="hidden">
              <a:xfrm flipH="1">
                <a:off x="1934" y="2382"/>
                <a:ext cx="485" cy="1479"/>
              </a:xfrm>
              <a:custGeom>
                <a:avLst/>
                <a:gdLst>
                  <a:gd name="T0" fmla="*/ 0 w 776"/>
                  <a:gd name="T1" fmla="*/ 4 h 2368"/>
                  <a:gd name="T2" fmla="*/ 14 w 776"/>
                  <a:gd name="T3" fmla="*/ 1 h 2368"/>
                  <a:gd name="T4" fmla="*/ 6 w 776"/>
                  <a:gd name="T5" fmla="*/ 9 h 2368"/>
                  <a:gd name="T6" fmla="*/ 20 w 776"/>
                  <a:gd name="T7" fmla="*/ 9 h 2368"/>
                  <a:gd name="T8" fmla="*/ 11 w 776"/>
                  <a:gd name="T9" fmla="*/ 18 h 2368"/>
                  <a:gd name="T10" fmla="*/ 23 w 776"/>
                  <a:gd name="T11" fmla="*/ 21 h 2368"/>
                  <a:gd name="T12" fmla="*/ 18 w 776"/>
                  <a:gd name="T13" fmla="*/ 26 h 2368"/>
                  <a:gd name="T14" fmla="*/ 29 w 776"/>
                  <a:gd name="T15" fmla="*/ 29 h 2368"/>
                  <a:gd name="T16" fmla="*/ 23 w 776"/>
                  <a:gd name="T17" fmla="*/ 35 h 2368"/>
                  <a:gd name="T18" fmla="*/ 32 w 776"/>
                  <a:gd name="T19" fmla="*/ 38 h 2368"/>
                  <a:gd name="T20" fmla="*/ 29 w 776"/>
                  <a:gd name="T21" fmla="*/ 44 h 2368"/>
                  <a:gd name="T22" fmla="*/ 34 w 776"/>
                  <a:gd name="T23" fmla="*/ 49 h 2368"/>
                  <a:gd name="T24" fmla="*/ 34 w 776"/>
                  <a:gd name="T25" fmla="*/ 55 h 2368"/>
                  <a:gd name="T26" fmla="*/ 40 w 776"/>
                  <a:gd name="T27" fmla="*/ 64 h 2368"/>
                  <a:gd name="T28" fmla="*/ 38 w 776"/>
                  <a:gd name="T29" fmla="*/ 72 h 2368"/>
                  <a:gd name="T30" fmla="*/ 43 w 776"/>
                  <a:gd name="T31" fmla="*/ 78 h 2368"/>
                  <a:gd name="T32" fmla="*/ 40 w 776"/>
                  <a:gd name="T33" fmla="*/ 87 h 2368"/>
                  <a:gd name="T34" fmla="*/ 43 w 776"/>
                  <a:gd name="T35" fmla="*/ 95 h 2368"/>
                  <a:gd name="T36" fmla="*/ 40 w 776"/>
                  <a:gd name="T37" fmla="*/ 101 h 2368"/>
                  <a:gd name="T38" fmla="*/ 46 w 776"/>
                  <a:gd name="T39" fmla="*/ 109 h 2368"/>
                  <a:gd name="T40" fmla="*/ 43 w 776"/>
                  <a:gd name="T41" fmla="*/ 118 h 2368"/>
                  <a:gd name="T42" fmla="*/ 46 w 776"/>
                  <a:gd name="T43" fmla="*/ 129 h 2368"/>
                  <a:gd name="T44" fmla="*/ 43 w 776"/>
                  <a:gd name="T45" fmla="*/ 132 h 2368"/>
                  <a:gd name="T46" fmla="*/ 46 w 776"/>
                  <a:gd name="T47" fmla="*/ 14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9" name="Arc 122"/>
              <p:cNvSpPr>
                <a:spLocks/>
              </p:cNvSpPr>
              <p:nvPr/>
            </p:nvSpPr>
            <p:spPr bwMode="hidden">
              <a:xfrm flipH="1">
                <a:off x="1054" y="1851"/>
                <a:ext cx="2122" cy="2304"/>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0" name="Arc 123"/>
              <p:cNvSpPr>
                <a:spLocks/>
              </p:cNvSpPr>
              <p:nvPr/>
            </p:nvSpPr>
            <p:spPr bwMode="hidden">
              <a:xfrm flipH="1">
                <a:off x="1266" y="1480"/>
                <a:ext cx="1244" cy="2379"/>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1" name="Arc 124"/>
              <p:cNvSpPr>
                <a:spLocks/>
              </p:cNvSpPr>
              <p:nvPr/>
            </p:nvSpPr>
            <p:spPr bwMode="hidden">
              <a:xfrm flipH="1">
                <a:off x="210" y="1169"/>
                <a:ext cx="2376" cy="2379"/>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2" name="Arc 125"/>
              <p:cNvSpPr>
                <a:spLocks/>
              </p:cNvSpPr>
              <p:nvPr/>
            </p:nvSpPr>
            <p:spPr bwMode="hidden">
              <a:xfrm>
                <a:off x="2840" y="1503"/>
                <a:ext cx="381"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3" name="Arc 126"/>
              <p:cNvSpPr>
                <a:spLocks/>
              </p:cNvSpPr>
              <p:nvPr/>
            </p:nvSpPr>
            <p:spPr bwMode="hidden">
              <a:xfrm>
                <a:off x="2940" y="1492"/>
                <a:ext cx="1004"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4" name="Freeform 127"/>
              <p:cNvSpPr>
                <a:spLocks/>
              </p:cNvSpPr>
              <p:nvPr/>
            </p:nvSpPr>
            <p:spPr bwMode="hidden">
              <a:xfrm>
                <a:off x="3300" y="2635"/>
                <a:ext cx="485" cy="1479"/>
              </a:xfrm>
              <a:custGeom>
                <a:avLst/>
                <a:gdLst>
                  <a:gd name="T0" fmla="*/ 0 w 776"/>
                  <a:gd name="T1" fmla="*/ 4 h 2368"/>
                  <a:gd name="T2" fmla="*/ 14 w 776"/>
                  <a:gd name="T3" fmla="*/ 1 h 2368"/>
                  <a:gd name="T4" fmla="*/ 6 w 776"/>
                  <a:gd name="T5" fmla="*/ 9 h 2368"/>
                  <a:gd name="T6" fmla="*/ 20 w 776"/>
                  <a:gd name="T7" fmla="*/ 9 h 2368"/>
                  <a:gd name="T8" fmla="*/ 11 w 776"/>
                  <a:gd name="T9" fmla="*/ 18 h 2368"/>
                  <a:gd name="T10" fmla="*/ 23 w 776"/>
                  <a:gd name="T11" fmla="*/ 21 h 2368"/>
                  <a:gd name="T12" fmla="*/ 18 w 776"/>
                  <a:gd name="T13" fmla="*/ 26 h 2368"/>
                  <a:gd name="T14" fmla="*/ 29 w 776"/>
                  <a:gd name="T15" fmla="*/ 29 h 2368"/>
                  <a:gd name="T16" fmla="*/ 23 w 776"/>
                  <a:gd name="T17" fmla="*/ 35 h 2368"/>
                  <a:gd name="T18" fmla="*/ 32 w 776"/>
                  <a:gd name="T19" fmla="*/ 38 h 2368"/>
                  <a:gd name="T20" fmla="*/ 29 w 776"/>
                  <a:gd name="T21" fmla="*/ 44 h 2368"/>
                  <a:gd name="T22" fmla="*/ 34 w 776"/>
                  <a:gd name="T23" fmla="*/ 49 h 2368"/>
                  <a:gd name="T24" fmla="*/ 34 w 776"/>
                  <a:gd name="T25" fmla="*/ 55 h 2368"/>
                  <a:gd name="T26" fmla="*/ 40 w 776"/>
                  <a:gd name="T27" fmla="*/ 64 h 2368"/>
                  <a:gd name="T28" fmla="*/ 38 w 776"/>
                  <a:gd name="T29" fmla="*/ 72 h 2368"/>
                  <a:gd name="T30" fmla="*/ 43 w 776"/>
                  <a:gd name="T31" fmla="*/ 78 h 2368"/>
                  <a:gd name="T32" fmla="*/ 40 w 776"/>
                  <a:gd name="T33" fmla="*/ 87 h 2368"/>
                  <a:gd name="T34" fmla="*/ 43 w 776"/>
                  <a:gd name="T35" fmla="*/ 95 h 2368"/>
                  <a:gd name="T36" fmla="*/ 40 w 776"/>
                  <a:gd name="T37" fmla="*/ 101 h 2368"/>
                  <a:gd name="T38" fmla="*/ 46 w 776"/>
                  <a:gd name="T39" fmla="*/ 109 h 2368"/>
                  <a:gd name="T40" fmla="*/ 43 w 776"/>
                  <a:gd name="T41" fmla="*/ 118 h 2368"/>
                  <a:gd name="T42" fmla="*/ 46 w 776"/>
                  <a:gd name="T43" fmla="*/ 129 h 2368"/>
                  <a:gd name="T44" fmla="*/ 43 w 776"/>
                  <a:gd name="T45" fmla="*/ 132 h 2368"/>
                  <a:gd name="T46" fmla="*/ 46 w 776"/>
                  <a:gd name="T47" fmla="*/ 14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5" name="Freeform 128"/>
              <p:cNvSpPr>
                <a:spLocks/>
              </p:cNvSpPr>
              <p:nvPr/>
            </p:nvSpPr>
            <p:spPr bwMode="hidden">
              <a:xfrm rot="19660755" flipV="1">
                <a:off x="2547" y="2149"/>
                <a:ext cx="441" cy="838"/>
              </a:xfrm>
              <a:custGeom>
                <a:avLst/>
                <a:gdLst>
                  <a:gd name="T0" fmla="*/ 0 w 776"/>
                  <a:gd name="T1" fmla="*/ 0 h 2368"/>
                  <a:gd name="T2" fmla="*/ 8 w 776"/>
                  <a:gd name="T3" fmla="*/ 0 h 2368"/>
                  <a:gd name="T4" fmla="*/ 3 w 776"/>
                  <a:gd name="T5" fmla="*/ 0 h 2368"/>
                  <a:gd name="T6" fmla="*/ 11 w 776"/>
                  <a:gd name="T7" fmla="*/ 0 h 2368"/>
                  <a:gd name="T8" fmla="*/ 6 w 776"/>
                  <a:gd name="T9" fmla="*/ 1 h 2368"/>
                  <a:gd name="T10" fmla="*/ 13 w 776"/>
                  <a:gd name="T11" fmla="*/ 1 h 2368"/>
                  <a:gd name="T12" fmla="*/ 10 w 776"/>
                  <a:gd name="T13" fmla="*/ 1 h 2368"/>
                  <a:gd name="T14" fmla="*/ 16 w 776"/>
                  <a:gd name="T15" fmla="*/ 1 h 2368"/>
                  <a:gd name="T16" fmla="*/ 13 w 776"/>
                  <a:gd name="T17" fmla="*/ 1 h 2368"/>
                  <a:gd name="T18" fmla="*/ 18 w 776"/>
                  <a:gd name="T19" fmla="*/ 1 h 2368"/>
                  <a:gd name="T20" fmla="*/ 16 w 776"/>
                  <a:gd name="T21" fmla="*/ 1 h 2368"/>
                  <a:gd name="T22" fmla="*/ 19 w 776"/>
                  <a:gd name="T23" fmla="*/ 2 h 2368"/>
                  <a:gd name="T24" fmla="*/ 19 w 776"/>
                  <a:gd name="T25" fmla="*/ 2 h 2368"/>
                  <a:gd name="T26" fmla="*/ 23 w 776"/>
                  <a:gd name="T27" fmla="*/ 2 h 2368"/>
                  <a:gd name="T28" fmla="*/ 21 w 776"/>
                  <a:gd name="T29" fmla="*/ 2 h 2368"/>
                  <a:gd name="T30" fmla="*/ 24 w 776"/>
                  <a:gd name="T31" fmla="*/ 2 h 2368"/>
                  <a:gd name="T32" fmla="*/ 23 w 776"/>
                  <a:gd name="T33" fmla="*/ 3 h 2368"/>
                  <a:gd name="T34" fmla="*/ 24 w 776"/>
                  <a:gd name="T35" fmla="*/ 3 h 2368"/>
                  <a:gd name="T36" fmla="*/ 23 w 776"/>
                  <a:gd name="T37" fmla="*/ 4 h 2368"/>
                  <a:gd name="T38" fmla="*/ 26 w 776"/>
                  <a:gd name="T39" fmla="*/ 4 h 2368"/>
                  <a:gd name="T40" fmla="*/ 24 w 776"/>
                  <a:gd name="T41" fmla="*/ 4 h 2368"/>
                  <a:gd name="T42" fmla="*/ 26 w 776"/>
                  <a:gd name="T43" fmla="*/ 4 h 2368"/>
                  <a:gd name="T44" fmla="*/ 24 w 776"/>
                  <a:gd name="T45" fmla="*/ 4 h 2368"/>
                  <a:gd name="T46" fmla="*/ 26 w 776"/>
                  <a:gd name="T47" fmla="*/ 5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6" name="Freeform 129"/>
              <p:cNvSpPr>
                <a:spLocks/>
              </p:cNvSpPr>
              <p:nvPr/>
            </p:nvSpPr>
            <p:spPr bwMode="hidden">
              <a:xfrm flipH="1">
                <a:off x="489" y="2503"/>
                <a:ext cx="1085" cy="1524"/>
              </a:xfrm>
              <a:custGeom>
                <a:avLst/>
                <a:gdLst>
                  <a:gd name="T0" fmla="*/ 0 w 776"/>
                  <a:gd name="T1" fmla="*/ 5 h 2368"/>
                  <a:gd name="T2" fmla="*/ 1797 w 776"/>
                  <a:gd name="T3" fmla="*/ 1 h 2368"/>
                  <a:gd name="T4" fmla="*/ 713 w 776"/>
                  <a:gd name="T5" fmla="*/ 11 h 2368"/>
                  <a:gd name="T6" fmla="*/ 2513 w 776"/>
                  <a:gd name="T7" fmla="*/ 11 h 2368"/>
                  <a:gd name="T8" fmla="*/ 1433 w 776"/>
                  <a:gd name="T9" fmla="*/ 21 h 2368"/>
                  <a:gd name="T10" fmla="*/ 2870 w 776"/>
                  <a:gd name="T11" fmla="*/ 25 h 2368"/>
                  <a:gd name="T12" fmla="*/ 2150 w 776"/>
                  <a:gd name="T13" fmla="*/ 32 h 2368"/>
                  <a:gd name="T14" fmla="*/ 3585 w 776"/>
                  <a:gd name="T15" fmla="*/ 35 h 2368"/>
                  <a:gd name="T16" fmla="*/ 2870 w 776"/>
                  <a:gd name="T17" fmla="*/ 42 h 2368"/>
                  <a:gd name="T18" fmla="*/ 3946 w 776"/>
                  <a:gd name="T19" fmla="*/ 46 h 2368"/>
                  <a:gd name="T20" fmla="*/ 3585 w 776"/>
                  <a:gd name="T21" fmla="*/ 52 h 2368"/>
                  <a:gd name="T22" fmla="*/ 4302 w 776"/>
                  <a:gd name="T23" fmla="*/ 59 h 2368"/>
                  <a:gd name="T24" fmla="*/ 4302 w 776"/>
                  <a:gd name="T25" fmla="*/ 66 h 2368"/>
                  <a:gd name="T26" fmla="*/ 5021 w 776"/>
                  <a:gd name="T27" fmla="*/ 76 h 2368"/>
                  <a:gd name="T28" fmla="*/ 4659 w 776"/>
                  <a:gd name="T29" fmla="*/ 87 h 2368"/>
                  <a:gd name="T30" fmla="*/ 5382 w 776"/>
                  <a:gd name="T31" fmla="*/ 93 h 2368"/>
                  <a:gd name="T32" fmla="*/ 5021 w 776"/>
                  <a:gd name="T33" fmla="*/ 104 h 2368"/>
                  <a:gd name="T34" fmla="*/ 5382 w 776"/>
                  <a:gd name="T35" fmla="*/ 114 h 2368"/>
                  <a:gd name="T36" fmla="*/ 5021 w 776"/>
                  <a:gd name="T37" fmla="*/ 120 h 2368"/>
                  <a:gd name="T38" fmla="*/ 5740 w 776"/>
                  <a:gd name="T39" fmla="*/ 131 h 2368"/>
                  <a:gd name="T40" fmla="*/ 5382 w 776"/>
                  <a:gd name="T41" fmla="*/ 141 h 2368"/>
                  <a:gd name="T42" fmla="*/ 5740 w 776"/>
                  <a:gd name="T43" fmla="*/ 154 h 2368"/>
                  <a:gd name="T44" fmla="*/ 5382 w 776"/>
                  <a:gd name="T45" fmla="*/ 158 h 2368"/>
                  <a:gd name="T46" fmla="*/ 5740 w 776"/>
                  <a:gd name="T47" fmla="*/ 1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7" name="Freeform 130"/>
              <p:cNvSpPr>
                <a:spLocks/>
              </p:cNvSpPr>
              <p:nvPr/>
            </p:nvSpPr>
            <p:spPr bwMode="hidden">
              <a:xfrm flipH="1">
                <a:off x="1000" y="893"/>
                <a:ext cx="696" cy="1524"/>
              </a:xfrm>
              <a:custGeom>
                <a:avLst/>
                <a:gdLst>
                  <a:gd name="T0" fmla="*/ 0 w 776"/>
                  <a:gd name="T1" fmla="*/ 5 h 2368"/>
                  <a:gd name="T2" fmla="*/ 125 w 776"/>
                  <a:gd name="T3" fmla="*/ 1 h 2368"/>
                  <a:gd name="T4" fmla="*/ 50 w 776"/>
                  <a:gd name="T5" fmla="*/ 11 h 2368"/>
                  <a:gd name="T6" fmla="*/ 175 w 776"/>
                  <a:gd name="T7" fmla="*/ 11 h 2368"/>
                  <a:gd name="T8" fmla="*/ 100 w 776"/>
                  <a:gd name="T9" fmla="*/ 21 h 2368"/>
                  <a:gd name="T10" fmla="*/ 199 w 776"/>
                  <a:gd name="T11" fmla="*/ 25 h 2368"/>
                  <a:gd name="T12" fmla="*/ 150 w 776"/>
                  <a:gd name="T13" fmla="*/ 32 h 2368"/>
                  <a:gd name="T14" fmla="*/ 250 w 776"/>
                  <a:gd name="T15" fmla="*/ 35 h 2368"/>
                  <a:gd name="T16" fmla="*/ 199 w 776"/>
                  <a:gd name="T17" fmla="*/ 42 h 2368"/>
                  <a:gd name="T18" fmla="*/ 275 w 776"/>
                  <a:gd name="T19" fmla="*/ 46 h 2368"/>
                  <a:gd name="T20" fmla="*/ 250 w 776"/>
                  <a:gd name="T21" fmla="*/ 52 h 2368"/>
                  <a:gd name="T22" fmla="*/ 300 w 776"/>
                  <a:gd name="T23" fmla="*/ 59 h 2368"/>
                  <a:gd name="T24" fmla="*/ 300 w 776"/>
                  <a:gd name="T25" fmla="*/ 66 h 2368"/>
                  <a:gd name="T26" fmla="*/ 350 w 776"/>
                  <a:gd name="T27" fmla="*/ 76 h 2368"/>
                  <a:gd name="T28" fmla="*/ 325 w 776"/>
                  <a:gd name="T29" fmla="*/ 87 h 2368"/>
                  <a:gd name="T30" fmla="*/ 374 w 776"/>
                  <a:gd name="T31" fmla="*/ 93 h 2368"/>
                  <a:gd name="T32" fmla="*/ 350 w 776"/>
                  <a:gd name="T33" fmla="*/ 104 h 2368"/>
                  <a:gd name="T34" fmla="*/ 374 w 776"/>
                  <a:gd name="T35" fmla="*/ 114 h 2368"/>
                  <a:gd name="T36" fmla="*/ 350 w 776"/>
                  <a:gd name="T37" fmla="*/ 120 h 2368"/>
                  <a:gd name="T38" fmla="*/ 400 w 776"/>
                  <a:gd name="T39" fmla="*/ 131 h 2368"/>
                  <a:gd name="T40" fmla="*/ 374 w 776"/>
                  <a:gd name="T41" fmla="*/ 141 h 2368"/>
                  <a:gd name="T42" fmla="*/ 400 w 776"/>
                  <a:gd name="T43" fmla="*/ 154 h 2368"/>
                  <a:gd name="T44" fmla="*/ 374 w 776"/>
                  <a:gd name="T45" fmla="*/ 158 h 2368"/>
                  <a:gd name="T46" fmla="*/ 400 w 776"/>
                  <a:gd name="T47" fmla="*/ 1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8" name="Freeform 131"/>
              <p:cNvSpPr>
                <a:spLocks/>
              </p:cNvSpPr>
              <p:nvPr/>
            </p:nvSpPr>
            <p:spPr bwMode="hidden">
              <a:xfrm>
                <a:off x="4401" y="2279"/>
                <a:ext cx="1007" cy="1600"/>
              </a:xfrm>
              <a:custGeom>
                <a:avLst/>
                <a:gdLst>
                  <a:gd name="T0" fmla="*/ 0 w 776"/>
                  <a:gd name="T1" fmla="*/ 6 h 2368"/>
                  <a:gd name="T2" fmla="*/ 1145 w 776"/>
                  <a:gd name="T3" fmla="*/ 1 h 2368"/>
                  <a:gd name="T4" fmla="*/ 459 w 776"/>
                  <a:gd name="T5" fmla="*/ 15 h 2368"/>
                  <a:gd name="T6" fmla="*/ 1603 w 776"/>
                  <a:gd name="T7" fmla="*/ 15 h 2368"/>
                  <a:gd name="T8" fmla="*/ 916 w 776"/>
                  <a:gd name="T9" fmla="*/ 29 h 2368"/>
                  <a:gd name="T10" fmla="*/ 1831 w 776"/>
                  <a:gd name="T11" fmla="*/ 34 h 2368"/>
                  <a:gd name="T12" fmla="*/ 1374 w 776"/>
                  <a:gd name="T13" fmla="*/ 43 h 2368"/>
                  <a:gd name="T14" fmla="*/ 2292 w 776"/>
                  <a:gd name="T15" fmla="*/ 47 h 2368"/>
                  <a:gd name="T16" fmla="*/ 1831 w 776"/>
                  <a:gd name="T17" fmla="*/ 56 h 2368"/>
                  <a:gd name="T18" fmla="*/ 2523 w 776"/>
                  <a:gd name="T19" fmla="*/ 61 h 2368"/>
                  <a:gd name="T20" fmla="*/ 2292 w 776"/>
                  <a:gd name="T21" fmla="*/ 70 h 2368"/>
                  <a:gd name="T22" fmla="*/ 2747 w 776"/>
                  <a:gd name="T23" fmla="*/ 80 h 2368"/>
                  <a:gd name="T24" fmla="*/ 2747 w 776"/>
                  <a:gd name="T25" fmla="*/ 88 h 2368"/>
                  <a:gd name="T26" fmla="*/ 3209 w 776"/>
                  <a:gd name="T27" fmla="*/ 102 h 2368"/>
                  <a:gd name="T28" fmla="*/ 2981 w 776"/>
                  <a:gd name="T29" fmla="*/ 116 h 2368"/>
                  <a:gd name="T30" fmla="*/ 3438 w 776"/>
                  <a:gd name="T31" fmla="*/ 125 h 2368"/>
                  <a:gd name="T32" fmla="*/ 3209 w 776"/>
                  <a:gd name="T33" fmla="*/ 139 h 2368"/>
                  <a:gd name="T34" fmla="*/ 3438 w 776"/>
                  <a:gd name="T35" fmla="*/ 152 h 2368"/>
                  <a:gd name="T36" fmla="*/ 3209 w 776"/>
                  <a:gd name="T37" fmla="*/ 161 h 2368"/>
                  <a:gd name="T38" fmla="*/ 3670 w 776"/>
                  <a:gd name="T39" fmla="*/ 175 h 2368"/>
                  <a:gd name="T40" fmla="*/ 3438 w 776"/>
                  <a:gd name="T41" fmla="*/ 189 h 2368"/>
                  <a:gd name="T42" fmla="*/ 3670 w 776"/>
                  <a:gd name="T43" fmla="*/ 207 h 2368"/>
                  <a:gd name="T44" fmla="*/ 3438 w 776"/>
                  <a:gd name="T45" fmla="*/ 212 h 2368"/>
                  <a:gd name="T46" fmla="*/ 3670 w 776"/>
                  <a:gd name="T47" fmla="*/ 225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9" name="Freeform 132"/>
              <p:cNvSpPr>
                <a:spLocks/>
              </p:cNvSpPr>
              <p:nvPr/>
            </p:nvSpPr>
            <p:spPr bwMode="hidden">
              <a:xfrm>
                <a:off x="3878" y="1470"/>
                <a:ext cx="1518" cy="1067"/>
              </a:xfrm>
              <a:custGeom>
                <a:avLst/>
                <a:gdLst>
                  <a:gd name="T0" fmla="*/ 0 w 776"/>
                  <a:gd name="T1" fmla="*/ 0 h 2368"/>
                  <a:gd name="T2" fmla="*/ 13427 w 776"/>
                  <a:gd name="T3" fmla="*/ 0 h 2368"/>
                  <a:gd name="T4" fmla="*/ 5387 w 776"/>
                  <a:gd name="T5" fmla="*/ 1 h 2368"/>
                  <a:gd name="T6" fmla="*/ 18820 w 776"/>
                  <a:gd name="T7" fmla="*/ 1 h 2368"/>
                  <a:gd name="T8" fmla="*/ 10781 w 776"/>
                  <a:gd name="T9" fmla="*/ 3 h 2368"/>
                  <a:gd name="T10" fmla="*/ 21514 w 776"/>
                  <a:gd name="T11" fmla="*/ 3 h 2368"/>
                  <a:gd name="T12" fmla="*/ 16125 w 776"/>
                  <a:gd name="T13" fmla="*/ 4 h 2368"/>
                  <a:gd name="T14" fmla="*/ 26905 w 776"/>
                  <a:gd name="T15" fmla="*/ 4 h 2368"/>
                  <a:gd name="T16" fmla="*/ 21514 w 776"/>
                  <a:gd name="T17" fmla="*/ 5 h 2368"/>
                  <a:gd name="T18" fmla="*/ 29591 w 776"/>
                  <a:gd name="T19" fmla="*/ 5 h 2368"/>
                  <a:gd name="T20" fmla="*/ 26905 w 776"/>
                  <a:gd name="T21" fmla="*/ 6 h 2368"/>
                  <a:gd name="T22" fmla="*/ 32285 w 776"/>
                  <a:gd name="T23" fmla="*/ 7 h 2368"/>
                  <a:gd name="T24" fmla="*/ 32285 w 776"/>
                  <a:gd name="T25" fmla="*/ 8 h 2368"/>
                  <a:gd name="T26" fmla="*/ 37662 w 776"/>
                  <a:gd name="T27" fmla="*/ 9 h 2368"/>
                  <a:gd name="T28" fmla="*/ 34979 w 776"/>
                  <a:gd name="T29" fmla="*/ 10 h 2368"/>
                  <a:gd name="T30" fmla="*/ 40325 w 776"/>
                  <a:gd name="T31" fmla="*/ 11 h 2368"/>
                  <a:gd name="T32" fmla="*/ 37662 w 776"/>
                  <a:gd name="T33" fmla="*/ 12 h 2368"/>
                  <a:gd name="T34" fmla="*/ 40325 w 776"/>
                  <a:gd name="T35" fmla="*/ 14 h 2368"/>
                  <a:gd name="T36" fmla="*/ 37662 w 776"/>
                  <a:gd name="T37" fmla="*/ 14 h 2368"/>
                  <a:gd name="T38" fmla="*/ 43018 w 776"/>
                  <a:gd name="T39" fmla="*/ 15 h 2368"/>
                  <a:gd name="T40" fmla="*/ 40325 w 776"/>
                  <a:gd name="T41" fmla="*/ 17 h 2368"/>
                  <a:gd name="T42" fmla="*/ 43018 w 776"/>
                  <a:gd name="T43" fmla="*/ 18 h 2368"/>
                  <a:gd name="T44" fmla="*/ 40325 w 776"/>
                  <a:gd name="T45" fmla="*/ 18 h 2368"/>
                  <a:gd name="T46" fmla="*/ 43018 w 776"/>
                  <a:gd name="T47" fmla="*/ 2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20" name="Freeform 133"/>
              <p:cNvSpPr>
                <a:spLocks/>
              </p:cNvSpPr>
              <p:nvPr/>
            </p:nvSpPr>
            <p:spPr bwMode="hidden">
              <a:xfrm>
                <a:off x="3934" y="337"/>
                <a:ext cx="664" cy="1434"/>
              </a:xfrm>
              <a:custGeom>
                <a:avLst/>
                <a:gdLst>
                  <a:gd name="T0" fmla="*/ 0 w 776"/>
                  <a:gd name="T1" fmla="*/ 3 h 2368"/>
                  <a:gd name="T2" fmla="*/ 94 w 776"/>
                  <a:gd name="T3" fmla="*/ 1 h 2368"/>
                  <a:gd name="T4" fmla="*/ 38 w 776"/>
                  <a:gd name="T5" fmla="*/ 8 h 2368"/>
                  <a:gd name="T6" fmla="*/ 132 w 776"/>
                  <a:gd name="T7" fmla="*/ 8 h 2368"/>
                  <a:gd name="T8" fmla="*/ 75 w 776"/>
                  <a:gd name="T9" fmla="*/ 15 h 2368"/>
                  <a:gd name="T10" fmla="*/ 151 w 776"/>
                  <a:gd name="T11" fmla="*/ 17 h 2368"/>
                  <a:gd name="T12" fmla="*/ 113 w 776"/>
                  <a:gd name="T13" fmla="*/ 22 h 2368"/>
                  <a:gd name="T14" fmla="*/ 189 w 776"/>
                  <a:gd name="T15" fmla="*/ 25 h 2368"/>
                  <a:gd name="T16" fmla="*/ 151 w 776"/>
                  <a:gd name="T17" fmla="*/ 29 h 2368"/>
                  <a:gd name="T18" fmla="*/ 207 w 776"/>
                  <a:gd name="T19" fmla="*/ 31 h 2368"/>
                  <a:gd name="T20" fmla="*/ 189 w 776"/>
                  <a:gd name="T21" fmla="*/ 36 h 2368"/>
                  <a:gd name="T22" fmla="*/ 226 w 776"/>
                  <a:gd name="T23" fmla="*/ 41 h 2368"/>
                  <a:gd name="T24" fmla="*/ 226 w 776"/>
                  <a:gd name="T25" fmla="*/ 46 h 2368"/>
                  <a:gd name="T26" fmla="*/ 264 w 776"/>
                  <a:gd name="T27" fmla="*/ 53 h 2368"/>
                  <a:gd name="T28" fmla="*/ 246 w 776"/>
                  <a:gd name="T29" fmla="*/ 60 h 2368"/>
                  <a:gd name="T30" fmla="*/ 282 w 776"/>
                  <a:gd name="T31" fmla="*/ 65 h 2368"/>
                  <a:gd name="T32" fmla="*/ 264 w 776"/>
                  <a:gd name="T33" fmla="*/ 72 h 2368"/>
                  <a:gd name="T34" fmla="*/ 282 w 776"/>
                  <a:gd name="T35" fmla="*/ 79 h 2368"/>
                  <a:gd name="T36" fmla="*/ 264 w 776"/>
                  <a:gd name="T37" fmla="*/ 84 h 2368"/>
                  <a:gd name="T38" fmla="*/ 302 w 776"/>
                  <a:gd name="T39" fmla="*/ 91 h 2368"/>
                  <a:gd name="T40" fmla="*/ 282 w 776"/>
                  <a:gd name="T41" fmla="*/ 97 h 2368"/>
                  <a:gd name="T42" fmla="*/ 302 w 776"/>
                  <a:gd name="T43" fmla="*/ 107 h 2368"/>
                  <a:gd name="T44" fmla="*/ 282 w 776"/>
                  <a:gd name="T45" fmla="*/ 110 h 2368"/>
                  <a:gd name="T46" fmla="*/ 302 w 776"/>
                  <a:gd name="T47" fmla="*/ 11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21" name="Freeform 134"/>
              <p:cNvSpPr>
                <a:spLocks/>
              </p:cNvSpPr>
              <p:nvPr/>
            </p:nvSpPr>
            <p:spPr bwMode="hidden">
              <a:xfrm rot="1346631" flipH="1">
                <a:off x="1702" y="1506"/>
                <a:ext cx="440" cy="837"/>
              </a:xfrm>
              <a:custGeom>
                <a:avLst/>
                <a:gdLst>
                  <a:gd name="T0" fmla="*/ 0 w 776"/>
                  <a:gd name="T1" fmla="*/ 0 h 2368"/>
                  <a:gd name="T2" fmla="*/ 8 w 776"/>
                  <a:gd name="T3" fmla="*/ 0 h 2368"/>
                  <a:gd name="T4" fmla="*/ 3 w 776"/>
                  <a:gd name="T5" fmla="*/ 0 h 2368"/>
                  <a:gd name="T6" fmla="*/ 11 w 776"/>
                  <a:gd name="T7" fmla="*/ 0 h 2368"/>
                  <a:gd name="T8" fmla="*/ 6 w 776"/>
                  <a:gd name="T9" fmla="*/ 1 h 2368"/>
                  <a:gd name="T10" fmla="*/ 13 w 776"/>
                  <a:gd name="T11" fmla="*/ 1 h 2368"/>
                  <a:gd name="T12" fmla="*/ 9 w 776"/>
                  <a:gd name="T13" fmla="*/ 1 h 2368"/>
                  <a:gd name="T14" fmla="*/ 16 w 776"/>
                  <a:gd name="T15" fmla="*/ 1 h 2368"/>
                  <a:gd name="T16" fmla="*/ 13 w 776"/>
                  <a:gd name="T17" fmla="*/ 1 h 2368"/>
                  <a:gd name="T18" fmla="*/ 18 w 776"/>
                  <a:gd name="T19" fmla="*/ 1 h 2368"/>
                  <a:gd name="T20" fmla="*/ 16 w 776"/>
                  <a:gd name="T21" fmla="*/ 1 h 2368"/>
                  <a:gd name="T22" fmla="*/ 19 w 776"/>
                  <a:gd name="T23" fmla="*/ 2 h 2368"/>
                  <a:gd name="T24" fmla="*/ 19 w 776"/>
                  <a:gd name="T25" fmla="*/ 2 h 2368"/>
                  <a:gd name="T26" fmla="*/ 22 w 776"/>
                  <a:gd name="T27" fmla="*/ 2 h 2368"/>
                  <a:gd name="T28" fmla="*/ 21 w 776"/>
                  <a:gd name="T29" fmla="*/ 2 h 2368"/>
                  <a:gd name="T30" fmla="*/ 24 w 776"/>
                  <a:gd name="T31" fmla="*/ 2 h 2368"/>
                  <a:gd name="T32" fmla="*/ 22 w 776"/>
                  <a:gd name="T33" fmla="*/ 3 h 2368"/>
                  <a:gd name="T34" fmla="*/ 24 w 776"/>
                  <a:gd name="T35" fmla="*/ 3 h 2368"/>
                  <a:gd name="T36" fmla="*/ 22 w 776"/>
                  <a:gd name="T37" fmla="*/ 4 h 2368"/>
                  <a:gd name="T38" fmla="*/ 26 w 776"/>
                  <a:gd name="T39" fmla="*/ 4 h 2368"/>
                  <a:gd name="T40" fmla="*/ 24 w 776"/>
                  <a:gd name="T41" fmla="*/ 4 h 2368"/>
                  <a:gd name="T42" fmla="*/ 26 w 776"/>
                  <a:gd name="T43" fmla="*/ 4 h 2368"/>
                  <a:gd name="T44" fmla="*/ 24 w 776"/>
                  <a:gd name="T45" fmla="*/ 4 h 2368"/>
                  <a:gd name="T46" fmla="*/ 26 w 776"/>
                  <a:gd name="T47" fmla="*/ 5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grpSp>
      </p:grpSp>
      <p:sp>
        <p:nvSpPr>
          <p:cNvPr id="63623" name="Rectangle 135"/>
          <p:cNvSpPr>
            <a:spLocks noGrp="1" noChangeArrowheads="1"/>
          </p:cNvSpPr>
          <p:nvPr>
            <p:ph type="ctrTitle" sz="quarter"/>
          </p:nvPr>
        </p:nvSpPr>
        <p:spPr>
          <a:xfrm>
            <a:off x="685800" y="1827213"/>
            <a:ext cx="7772400" cy="1627187"/>
          </a:xfrm>
        </p:spPr>
        <p:txBody>
          <a:bodyPr/>
          <a:lstStyle>
            <a:lvl1pPr>
              <a:defRPr/>
            </a:lvl1pPr>
          </a:lstStyle>
          <a:p>
            <a:r>
              <a:rPr lang="en-US"/>
              <a:t>Click to edit Master title style</a:t>
            </a:r>
          </a:p>
        </p:txBody>
      </p:sp>
      <p:sp>
        <p:nvSpPr>
          <p:cNvPr id="63624" name="Rectangle 136"/>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137" name="Rectangle 137"/>
          <p:cNvSpPr>
            <a:spLocks noGrp="1" noChangeArrowheads="1"/>
          </p:cNvSpPr>
          <p:nvPr>
            <p:ph type="dt" sz="quarter" idx="10"/>
          </p:nvPr>
        </p:nvSpPr>
        <p:spPr/>
        <p:txBody>
          <a:bodyPr/>
          <a:lstStyle>
            <a:lvl1pPr>
              <a:defRPr/>
            </a:lvl1pPr>
          </a:lstStyle>
          <a:p>
            <a:pPr>
              <a:defRPr/>
            </a:pPr>
            <a:endParaRPr lang="en-US">
              <a:solidFill>
                <a:srgbClr val="FFCC00"/>
              </a:solidFill>
            </a:endParaRPr>
          </a:p>
        </p:txBody>
      </p:sp>
      <p:sp>
        <p:nvSpPr>
          <p:cNvPr id="138" name="Rectangle 138"/>
          <p:cNvSpPr>
            <a:spLocks noGrp="1" noChangeArrowheads="1"/>
          </p:cNvSpPr>
          <p:nvPr>
            <p:ph type="ftr" sz="quarter" idx="11"/>
          </p:nvPr>
        </p:nvSpPr>
        <p:spPr/>
        <p:txBody>
          <a:bodyPr/>
          <a:lstStyle>
            <a:lvl1pPr>
              <a:defRPr/>
            </a:lvl1pPr>
          </a:lstStyle>
          <a:p>
            <a:pPr>
              <a:defRPr/>
            </a:pPr>
            <a:endParaRPr lang="en-US">
              <a:solidFill>
                <a:srgbClr val="FFCC00"/>
              </a:solidFill>
            </a:endParaRPr>
          </a:p>
        </p:txBody>
      </p:sp>
      <p:sp>
        <p:nvSpPr>
          <p:cNvPr id="139" name="Rectangle 139"/>
          <p:cNvSpPr>
            <a:spLocks noGrp="1" noChangeArrowheads="1"/>
          </p:cNvSpPr>
          <p:nvPr>
            <p:ph type="sldNum" sz="quarter" idx="12"/>
          </p:nvPr>
        </p:nvSpPr>
        <p:spPr/>
        <p:txBody>
          <a:bodyPr/>
          <a:lstStyle>
            <a:lvl1pPr>
              <a:defRPr/>
            </a:lvl1pPr>
          </a:lstStyle>
          <a:p>
            <a:pPr>
              <a:defRPr/>
            </a:pPr>
            <a:fld id="{43977210-735A-DF47-BEBC-692C05594F8A}"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800839715"/>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5E465B71-A473-DE40-BA8A-6203589DE98B}"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542146942"/>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FE7BD296-FFA8-3042-9B28-6A027DC070D7}"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385180859"/>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A56EC960-3674-474E-9FD5-8BCE39D96859}"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2583770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B39CC01-8746-7347-AC1E-12188E8239E2}" type="slidenum">
              <a:rPr lang="en-US"/>
              <a:pPr>
                <a:defRPr/>
              </a:pPr>
              <a:t>‹#›</a:t>
            </a:fld>
            <a:endParaRPr lang="en-US"/>
          </a:p>
        </p:txBody>
      </p:sp>
    </p:spTree>
    <p:extLst>
      <p:ext uri="{BB962C8B-B14F-4D97-AF65-F5344CB8AC3E}">
        <p14:creationId xmlns:p14="http://schemas.microsoft.com/office/powerpoint/2010/main" val="1344213166"/>
      </p:ext>
    </p:extLst>
  </p:cSld>
  <p:clrMapOvr>
    <a:masterClrMapping/>
  </p:clrMapOvr>
  <p:transition spd="med">
    <p:randomBar dir="vert"/>
  </p:transition>
</p:sldLayout>
</file>

<file path=ppt/slideLayouts/slideLayout2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8"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9" name="Rectangle 141"/>
          <p:cNvSpPr>
            <a:spLocks noGrp="1" noChangeArrowheads="1"/>
          </p:cNvSpPr>
          <p:nvPr>
            <p:ph type="sldNum" sz="quarter" idx="12"/>
          </p:nvPr>
        </p:nvSpPr>
        <p:spPr>
          <a:ln/>
        </p:spPr>
        <p:txBody>
          <a:bodyPr/>
          <a:lstStyle>
            <a:lvl1pPr>
              <a:defRPr/>
            </a:lvl1pPr>
          </a:lstStyle>
          <a:p>
            <a:pPr>
              <a:defRPr/>
            </a:pPr>
            <a:fld id="{681BD501-8021-B045-AF4E-E69939E992A1}"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1186766"/>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4"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5" name="Rectangle 141"/>
          <p:cNvSpPr>
            <a:spLocks noGrp="1" noChangeArrowheads="1"/>
          </p:cNvSpPr>
          <p:nvPr>
            <p:ph type="sldNum" sz="quarter" idx="12"/>
          </p:nvPr>
        </p:nvSpPr>
        <p:spPr>
          <a:ln/>
        </p:spPr>
        <p:txBody>
          <a:bodyPr/>
          <a:lstStyle>
            <a:lvl1pPr>
              <a:defRPr/>
            </a:lvl1pPr>
          </a:lstStyle>
          <a:p>
            <a:pPr>
              <a:defRPr/>
            </a:pPr>
            <a:fld id="{5EE2F655-A0F7-A045-988B-C39E75F9F0DA}"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142331135"/>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3"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4" name="Rectangle 141"/>
          <p:cNvSpPr>
            <a:spLocks noGrp="1" noChangeArrowheads="1"/>
          </p:cNvSpPr>
          <p:nvPr>
            <p:ph type="sldNum" sz="quarter" idx="12"/>
          </p:nvPr>
        </p:nvSpPr>
        <p:spPr>
          <a:ln/>
        </p:spPr>
        <p:txBody>
          <a:bodyPr/>
          <a:lstStyle>
            <a:lvl1pPr>
              <a:defRPr/>
            </a:lvl1pPr>
          </a:lstStyle>
          <a:p>
            <a:pPr>
              <a:defRPr/>
            </a:pPr>
            <a:fld id="{6806069F-81E2-FE46-BF3D-C05DD3016E2A}"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336376580"/>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64D4D73A-2E45-9041-8EC9-B208FEFCED6B}"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633394461"/>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76515B6B-2BE4-3B40-8723-AF2C54BA0497}"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510034131"/>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CC4EED54-3C49-D74B-AD38-18697DE09A81}"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236203383"/>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1625"/>
            <a:ext cx="1943100" cy="57943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1625"/>
            <a:ext cx="5676900" cy="57943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716E3522-72BF-854E-AF34-74A4E78795A5}"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718319818"/>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301625"/>
            <a:ext cx="7772400" cy="1462088"/>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8"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9" name="Rectangle 141"/>
          <p:cNvSpPr>
            <a:spLocks noGrp="1" noChangeArrowheads="1"/>
          </p:cNvSpPr>
          <p:nvPr>
            <p:ph type="sldNum" sz="quarter" idx="12"/>
          </p:nvPr>
        </p:nvSpPr>
        <p:spPr>
          <a:ln/>
        </p:spPr>
        <p:txBody>
          <a:bodyPr/>
          <a:lstStyle>
            <a:lvl1pPr>
              <a:defRPr/>
            </a:lvl1pPr>
          </a:lstStyle>
          <a:p>
            <a:pPr>
              <a:defRPr/>
            </a:pPr>
            <a:fld id="{B2060F21-4B2D-7247-891A-EDC7099C9D1F}"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015877951"/>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6350" y="20638"/>
            <a:ext cx="9144000" cy="6858000"/>
            <a:chOff x="0" y="0"/>
            <a:chExt cx="5760" cy="4320"/>
          </a:xfrm>
        </p:grpSpPr>
        <p:sp>
          <p:nvSpPr>
            <p:cNvPr id="5" name="Freeform 3"/>
            <p:cNvSpPr>
              <a:spLocks/>
            </p:cNvSpPr>
            <p:nvPr/>
          </p:nvSpPr>
          <p:spPr bwMode="hidden">
            <a:xfrm>
              <a:off x="0" y="3072"/>
              <a:ext cx="5760" cy="1248"/>
            </a:xfrm>
            <a:custGeom>
              <a:avLst/>
              <a:gdLst>
                <a:gd name="T0" fmla="*/ 4592 w 6027"/>
                <a:gd name="T1" fmla="*/ 59 h 2296"/>
                <a:gd name="T2" fmla="*/ 0 w 6027"/>
                <a:gd name="T3" fmla="*/ 59 h 2296"/>
                <a:gd name="T4" fmla="*/ 0 w 6027"/>
                <a:gd name="T5" fmla="*/ 0 h 2296"/>
                <a:gd name="T6" fmla="*/ 4592 w 6027"/>
                <a:gd name="T7" fmla="*/ 0 h 2296"/>
                <a:gd name="T8" fmla="*/ 4592 w 6027"/>
                <a:gd name="T9" fmla="*/ 59 h 2296"/>
                <a:gd name="T10" fmla="*/ 4592 w 6027"/>
                <a:gd name="T11" fmla="*/ 59 h 22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27" h="2296">
                  <a:moveTo>
                    <a:pt x="6027" y="2296"/>
                  </a:moveTo>
                  <a:lnTo>
                    <a:pt x="0" y="2296"/>
                  </a:lnTo>
                  <a:lnTo>
                    <a:pt x="0" y="0"/>
                  </a:lnTo>
                  <a:lnTo>
                    <a:pt x="6027" y="0"/>
                  </a:lnTo>
                  <a:lnTo>
                    <a:pt x="6027" y="2296"/>
                  </a:lnTo>
                  <a:close/>
                </a:path>
              </a:pathLst>
            </a:cu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6" name="Freeform 4"/>
            <p:cNvSpPr>
              <a:spLocks/>
            </p:cNvSpPr>
            <p:nvPr/>
          </p:nvSpPr>
          <p:spPr bwMode="hidden">
            <a:xfrm>
              <a:off x="0" y="0"/>
              <a:ext cx="5760" cy="3072"/>
            </a:xfrm>
            <a:custGeom>
              <a:avLst/>
              <a:gdLst/>
              <a:ahLst/>
              <a:cxnLst>
                <a:cxn ang="0">
                  <a:pos x="6027" y="2296"/>
                </a:cxn>
                <a:cxn ang="0">
                  <a:pos x="0" y="2296"/>
                </a:cxn>
                <a:cxn ang="0">
                  <a:pos x="0" y="0"/>
                </a:cxn>
                <a:cxn ang="0">
                  <a:pos x="6027" y="0"/>
                </a:cxn>
                <a:cxn ang="0">
                  <a:pos x="6027" y="2296"/>
                </a:cxn>
                <a:cxn ang="0">
                  <a:pos x="6027" y="2296"/>
                </a:cxn>
              </a:cxnLst>
              <a:rect l="0" t="0" r="r" b="b"/>
              <a:pathLst>
                <a:path w="6027" h="2296">
                  <a:moveTo>
                    <a:pt x="6027" y="2296"/>
                  </a:moveTo>
                  <a:lnTo>
                    <a:pt x="0" y="2296"/>
                  </a:lnTo>
                  <a:lnTo>
                    <a:pt x="0" y="0"/>
                  </a:lnTo>
                  <a:lnTo>
                    <a:pt x="6027" y="0"/>
                  </a:lnTo>
                  <a:lnTo>
                    <a:pt x="6027" y="2296"/>
                  </a:lnTo>
                  <a:lnTo>
                    <a:pt x="6027" y="2296"/>
                  </a:lnTo>
                  <a:close/>
                </a:path>
              </a:pathLst>
            </a:custGeom>
            <a:gradFill rotWithShape="0">
              <a:gsLst>
                <a:gs pos="0">
                  <a:schemeClr val="bg1">
                    <a:gamma/>
                    <a:shade val="46275"/>
                    <a:invGamma/>
                  </a:schemeClr>
                </a:gs>
                <a:gs pos="100000">
                  <a:schemeClr val="bg1"/>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7" name="Freeform 5"/>
          <p:cNvSpPr>
            <a:spLocks/>
          </p:cNvSpPr>
          <p:nvPr/>
        </p:nvSpPr>
        <p:spPr bwMode="hidden">
          <a:xfrm>
            <a:off x="6242050" y="6269038"/>
            <a:ext cx="2895600" cy="609600"/>
          </a:xfrm>
          <a:custGeom>
            <a:avLst/>
            <a:gdLst>
              <a:gd name="T0" fmla="*/ 2147483647 w 5748"/>
              <a:gd name="T1" fmla="*/ 2147483647 h 246"/>
              <a:gd name="T2" fmla="*/ 0 w 5748"/>
              <a:gd name="T3" fmla="*/ 2147483647 h 246"/>
              <a:gd name="T4" fmla="*/ 0 w 5748"/>
              <a:gd name="T5" fmla="*/ 0 h 246"/>
              <a:gd name="T6" fmla="*/ 2147483647 w 5748"/>
              <a:gd name="T7" fmla="*/ 0 h 246"/>
              <a:gd name="T8" fmla="*/ 2147483647 w 5748"/>
              <a:gd name="T9" fmla="*/ 2147483647 h 246"/>
              <a:gd name="T10" fmla="*/ 2147483647 w 5748"/>
              <a:gd name="T11" fmla="*/ 2147483647 h 24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8" h="246">
                <a:moveTo>
                  <a:pt x="5748" y="246"/>
                </a:moveTo>
                <a:lnTo>
                  <a:pt x="0" y="246"/>
                </a:lnTo>
                <a:lnTo>
                  <a:pt x="0" y="0"/>
                </a:lnTo>
                <a:lnTo>
                  <a:pt x="5748" y="0"/>
                </a:lnTo>
                <a:lnTo>
                  <a:pt x="5748" y="246"/>
                </a:lnTo>
                <a:close/>
              </a:path>
            </a:pathLst>
          </a:custGeom>
          <a:gradFill rotWithShape="0">
            <a:gsLst>
              <a:gs pos="0">
                <a:schemeClr val="bg1"/>
              </a:gs>
              <a:gs pos="100000">
                <a:schemeClr val="hlink"/>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nvGrpSpPr>
          <p:cNvPr id="8" name="Group 6"/>
          <p:cNvGrpSpPr>
            <a:grpSpLocks/>
          </p:cNvGrpSpPr>
          <p:nvPr/>
        </p:nvGrpSpPr>
        <p:grpSpPr bwMode="auto">
          <a:xfrm>
            <a:off x="-1588" y="6034088"/>
            <a:ext cx="7845426" cy="850900"/>
            <a:chOff x="0" y="3792"/>
            <a:chExt cx="4942" cy="536"/>
          </a:xfrm>
        </p:grpSpPr>
        <p:sp>
          <p:nvSpPr>
            <p:cNvPr id="9" name="Freeform 7"/>
            <p:cNvSpPr>
              <a:spLocks/>
            </p:cNvSpPr>
            <p:nvPr userDrawn="1"/>
          </p:nvSpPr>
          <p:spPr bwMode="ltGray">
            <a:xfrm>
              <a:off x="1488" y="3792"/>
              <a:ext cx="3240" cy="536"/>
            </a:xfrm>
            <a:custGeom>
              <a:avLst/>
              <a:gdLst/>
              <a:ahLst/>
              <a:cxnLst>
                <a:cxn ang="0">
                  <a:pos x="3132" y="469"/>
                </a:cxn>
                <a:cxn ang="0">
                  <a:pos x="2995" y="395"/>
                </a:cxn>
                <a:cxn ang="0">
                  <a:pos x="2911" y="375"/>
                </a:cxn>
                <a:cxn ang="0">
                  <a:pos x="2678" y="228"/>
                </a:cxn>
                <a:cxn ang="0">
                  <a:pos x="2553" y="74"/>
                </a:cxn>
                <a:cxn ang="0">
                  <a:pos x="2457" y="7"/>
                </a:cxn>
                <a:cxn ang="0">
                  <a:pos x="2403" y="47"/>
                </a:cxn>
                <a:cxn ang="0">
                  <a:pos x="2289" y="74"/>
                </a:cxn>
                <a:cxn ang="0">
                  <a:pos x="2134" y="74"/>
                </a:cxn>
                <a:cxn ang="0">
                  <a:pos x="2044" y="128"/>
                </a:cxn>
                <a:cxn ang="0">
                  <a:pos x="1775" y="222"/>
                </a:cxn>
                <a:cxn ang="0">
                  <a:pos x="1602" y="181"/>
                </a:cxn>
                <a:cxn ang="0">
                  <a:pos x="1560" y="101"/>
                </a:cxn>
                <a:cxn ang="0">
                  <a:pos x="1542" y="87"/>
                </a:cxn>
                <a:cxn ang="0">
                  <a:pos x="1446" y="60"/>
                </a:cxn>
                <a:cxn ang="0">
                  <a:pos x="1375" y="74"/>
                </a:cxn>
                <a:cxn ang="0">
                  <a:pos x="1309" y="87"/>
                </a:cxn>
                <a:cxn ang="0">
                  <a:pos x="1243" y="13"/>
                </a:cxn>
                <a:cxn ang="0">
                  <a:pos x="1225" y="0"/>
                </a:cxn>
                <a:cxn ang="0">
                  <a:pos x="1189" y="0"/>
                </a:cxn>
                <a:cxn ang="0">
                  <a:pos x="1106" y="34"/>
                </a:cxn>
                <a:cxn ang="0">
                  <a:pos x="1106" y="34"/>
                </a:cxn>
                <a:cxn ang="0">
                  <a:pos x="1094" y="40"/>
                </a:cxn>
                <a:cxn ang="0">
                  <a:pos x="1070" y="54"/>
                </a:cxn>
                <a:cxn ang="0">
                  <a:pos x="1034" y="74"/>
                </a:cxn>
                <a:cxn ang="0">
                  <a:pos x="1004" y="74"/>
                </a:cxn>
                <a:cxn ang="0">
                  <a:pos x="986" y="74"/>
                </a:cxn>
                <a:cxn ang="0">
                  <a:pos x="956" y="81"/>
                </a:cxn>
                <a:cxn ang="0">
                  <a:pos x="920" y="94"/>
                </a:cxn>
                <a:cxn ang="0">
                  <a:pos x="884" y="107"/>
                </a:cxn>
                <a:cxn ang="0">
                  <a:pos x="843" y="128"/>
                </a:cxn>
                <a:cxn ang="0">
                  <a:pos x="813" y="141"/>
                </a:cxn>
                <a:cxn ang="0">
                  <a:pos x="789" y="148"/>
                </a:cxn>
                <a:cxn ang="0">
                  <a:pos x="783" y="154"/>
                </a:cxn>
                <a:cxn ang="0">
                  <a:pos x="556" y="228"/>
                </a:cxn>
                <a:cxn ang="0">
                  <a:pos x="394" y="294"/>
                </a:cxn>
                <a:cxn ang="0">
                  <a:pos x="107" y="462"/>
                </a:cxn>
                <a:cxn ang="0">
                  <a:pos x="0" y="536"/>
                </a:cxn>
                <a:cxn ang="0">
                  <a:pos x="3240" y="536"/>
                </a:cxn>
                <a:cxn ang="0">
                  <a:pos x="3132" y="469"/>
                </a:cxn>
                <a:cxn ang="0">
                  <a:pos x="3132" y="469"/>
                </a:cxn>
              </a:cxnLst>
              <a:rect l="0" t="0" r="r" b="b"/>
              <a:pathLst>
                <a:path w="3240" h="536">
                  <a:moveTo>
                    <a:pt x="3132" y="469"/>
                  </a:moveTo>
                  <a:lnTo>
                    <a:pt x="2995" y="395"/>
                  </a:lnTo>
                  <a:lnTo>
                    <a:pt x="2911" y="375"/>
                  </a:lnTo>
                  <a:lnTo>
                    <a:pt x="2678" y="228"/>
                  </a:lnTo>
                  <a:lnTo>
                    <a:pt x="2553" y="74"/>
                  </a:lnTo>
                  <a:lnTo>
                    <a:pt x="2457" y="7"/>
                  </a:lnTo>
                  <a:lnTo>
                    <a:pt x="2403" y="47"/>
                  </a:lnTo>
                  <a:lnTo>
                    <a:pt x="2289" y="74"/>
                  </a:lnTo>
                  <a:lnTo>
                    <a:pt x="2134" y="74"/>
                  </a:lnTo>
                  <a:lnTo>
                    <a:pt x="2044" y="128"/>
                  </a:lnTo>
                  <a:lnTo>
                    <a:pt x="1775" y="222"/>
                  </a:lnTo>
                  <a:lnTo>
                    <a:pt x="1602" y="181"/>
                  </a:lnTo>
                  <a:lnTo>
                    <a:pt x="1560" y="101"/>
                  </a:lnTo>
                  <a:lnTo>
                    <a:pt x="1542" y="87"/>
                  </a:lnTo>
                  <a:lnTo>
                    <a:pt x="1446" y="60"/>
                  </a:lnTo>
                  <a:lnTo>
                    <a:pt x="1375" y="74"/>
                  </a:lnTo>
                  <a:lnTo>
                    <a:pt x="1309" y="87"/>
                  </a:lnTo>
                  <a:lnTo>
                    <a:pt x="1243" y="13"/>
                  </a:lnTo>
                  <a:lnTo>
                    <a:pt x="1225" y="0"/>
                  </a:lnTo>
                  <a:lnTo>
                    <a:pt x="1189" y="0"/>
                  </a:lnTo>
                  <a:lnTo>
                    <a:pt x="1106" y="34"/>
                  </a:lnTo>
                  <a:lnTo>
                    <a:pt x="1106" y="34"/>
                  </a:lnTo>
                  <a:lnTo>
                    <a:pt x="1094" y="40"/>
                  </a:lnTo>
                  <a:lnTo>
                    <a:pt x="1070" y="54"/>
                  </a:lnTo>
                  <a:lnTo>
                    <a:pt x="1034" y="74"/>
                  </a:lnTo>
                  <a:lnTo>
                    <a:pt x="1004" y="74"/>
                  </a:lnTo>
                  <a:lnTo>
                    <a:pt x="986" y="74"/>
                  </a:lnTo>
                  <a:lnTo>
                    <a:pt x="956" y="81"/>
                  </a:lnTo>
                  <a:lnTo>
                    <a:pt x="920" y="94"/>
                  </a:lnTo>
                  <a:lnTo>
                    <a:pt x="884" y="107"/>
                  </a:lnTo>
                  <a:lnTo>
                    <a:pt x="843" y="128"/>
                  </a:lnTo>
                  <a:lnTo>
                    <a:pt x="813" y="141"/>
                  </a:lnTo>
                  <a:lnTo>
                    <a:pt x="789" y="148"/>
                  </a:lnTo>
                  <a:lnTo>
                    <a:pt x="783" y="154"/>
                  </a:lnTo>
                  <a:lnTo>
                    <a:pt x="556" y="228"/>
                  </a:lnTo>
                  <a:lnTo>
                    <a:pt x="394" y="294"/>
                  </a:lnTo>
                  <a:lnTo>
                    <a:pt x="107" y="462"/>
                  </a:lnTo>
                  <a:lnTo>
                    <a:pt x="0" y="536"/>
                  </a:lnTo>
                  <a:lnTo>
                    <a:pt x="3240" y="536"/>
                  </a:lnTo>
                  <a:lnTo>
                    <a:pt x="3132" y="469"/>
                  </a:lnTo>
                  <a:lnTo>
                    <a:pt x="3132" y="469"/>
                  </a:lnTo>
                  <a:close/>
                </a:path>
              </a:pathLst>
            </a:custGeom>
            <a:gradFill rotWithShape="0">
              <a:gsLst>
                <a:gs pos="0">
                  <a:schemeClr val="bg2">
                    <a:gamma/>
                    <a:tint val="66667"/>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nvGrpSpPr>
            <p:cNvPr id="10" name="Group 8"/>
            <p:cNvGrpSpPr>
              <a:grpSpLocks/>
            </p:cNvGrpSpPr>
            <p:nvPr userDrawn="1"/>
          </p:nvGrpSpPr>
          <p:grpSpPr bwMode="auto">
            <a:xfrm>
              <a:off x="2486" y="3792"/>
              <a:ext cx="2456" cy="536"/>
              <a:chOff x="2486" y="3792"/>
              <a:chExt cx="2456" cy="536"/>
            </a:xfrm>
          </p:grpSpPr>
          <p:sp>
            <p:nvSpPr>
              <p:cNvPr id="12" name="Freeform 9"/>
              <p:cNvSpPr>
                <a:spLocks/>
              </p:cNvSpPr>
              <p:nvPr userDrawn="1"/>
            </p:nvSpPr>
            <p:spPr bwMode="ltGray">
              <a:xfrm>
                <a:off x="3948" y="3799"/>
                <a:ext cx="994" cy="529"/>
              </a:xfrm>
              <a:custGeom>
                <a:avLst/>
                <a:gdLst>
                  <a:gd name="T0" fmla="*/ 636 w 994"/>
                  <a:gd name="T1" fmla="*/ 373 h 529"/>
                  <a:gd name="T2" fmla="*/ 495 w 994"/>
                  <a:gd name="T3" fmla="*/ 370 h 529"/>
                  <a:gd name="T4" fmla="*/ 280 w 994"/>
                  <a:gd name="T5" fmla="*/ 249 h 529"/>
                  <a:gd name="T6" fmla="*/ 127 w 994"/>
                  <a:gd name="T7" fmla="*/ 66 h 529"/>
                  <a:gd name="T8" fmla="*/ 0 w 994"/>
                  <a:gd name="T9" fmla="*/ 0 h 529"/>
                  <a:gd name="T10" fmla="*/ 22 w 994"/>
                  <a:gd name="T11" fmla="*/ 26 h 529"/>
                  <a:gd name="T12" fmla="*/ 0 w 994"/>
                  <a:gd name="T13" fmla="*/ 65 h 529"/>
                  <a:gd name="T14" fmla="*/ 30 w 994"/>
                  <a:gd name="T15" fmla="*/ 119 h 529"/>
                  <a:gd name="T16" fmla="*/ 75 w 994"/>
                  <a:gd name="T17" fmla="*/ 243 h 529"/>
                  <a:gd name="T18" fmla="*/ 45 w 994"/>
                  <a:gd name="T19" fmla="*/ 422 h 529"/>
                  <a:gd name="T20" fmla="*/ 200 w 994"/>
                  <a:gd name="T21" fmla="*/ 329 h 529"/>
                  <a:gd name="T22" fmla="*/ 592 w 994"/>
                  <a:gd name="T23" fmla="*/ 527 h 529"/>
                  <a:gd name="T24" fmla="*/ 994 w 994"/>
                  <a:gd name="T25" fmla="*/ 529 h 529"/>
                  <a:gd name="T26" fmla="*/ 828 w 994"/>
                  <a:gd name="T27" fmla="*/ 473 h 529"/>
                  <a:gd name="T28" fmla="*/ 636 w 994"/>
                  <a:gd name="T29" fmla="*/ 373 h 5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994" h="529">
                    <a:moveTo>
                      <a:pt x="636" y="373"/>
                    </a:moveTo>
                    <a:lnTo>
                      <a:pt x="495" y="370"/>
                    </a:lnTo>
                    <a:lnTo>
                      <a:pt x="280" y="249"/>
                    </a:lnTo>
                    <a:lnTo>
                      <a:pt x="127" y="66"/>
                    </a:lnTo>
                    <a:lnTo>
                      <a:pt x="0" y="0"/>
                    </a:lnTo>
                    <a:lnTo>
                      <a:pt x="22" y="26"/>
                    </a:lnTo>
                    <a:lnTo>
                      <a:pt x="0" y="65"/>
                    </a:lnTo>
                    <a:lnTo>
                      <a:pt x="30" y="119"/>
                    </a:lnTo>
                    <a:lnTo>
                      <a:pt x="75" y="243"/>
                    </a:lnTo>
                    <a:lnTo>
                      <a:pt x="45" y="422"/>
                    </a:lnTo>
                    <a:lnTo>
                      <a:pt x="200" y="329"/>
                    </a:lnTo>
                    <a:lnTo>
                      <a:pt x="592" y="527"/>
                    </a:lnTo>
                    <a:lnTo>
                      <a:pt x="994" y="529"/>
                    </a:lnTo>
                    <a:lnTo>
                      <a:pt x="828" y="473"/>
                    </a:lnTo>
                    <a:lnTo>
                      <a:pt x="636" y="373"/>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 name="Freeform 10"/>
              <p:cNvSpPr>
                <a:spLocks/>
              </p:cNvSpPr>
              <p:nvPr userDrawn="1"/>
            </p:nvSpPr>
            <p:spPr bwMode="ltGray">
              <a:xfrm>
                <a:off x="2677" y="3792"/>
                <a:ext cx="186" cy="395"/>
              </a:xfrm>
              <a:custGeom>
                <a:avLst/>
                <a:gdLst>
                  <a:gd name="T0" fmla="*/ 36 w 186"/>
                  <a:gd name="T1" fmla="*/ 0 h 353"/>
                  <a:gd name="T2" fmla="*/ 54 w 186"/>
                  <a:gd name="T3" fmla="*/ 35 h 353"/>
                  <a:gd name="T4" fmla="*/ 24 w 186"/>
                  <a:gd name="T5" fmla="*/ 60 h 353"/>
                  <a:gd name="T6" fmla="*/ 18 w 186"/>
                  <a:gd name="T7" fmla="*/ 130 h 353"/>
                  <a:gd name="T8" fmla="*/ 42 w 186"/>
                  <a:gd name="T9" fmla="*/ 224 h 353"/>
                  <a:gd name="T10" fmla="*/ 48 w 186"/>
                  <a:gd name="T11" fmla="*/ 318 h 353"/>
                  <a:gd name="T12" fmla="*/ 0 w 186"/>
                  <a:gd name="T13" fmla="*/ 694 h 353"/>
                  <a:gd name="T14" fmla="*/ 54 w 186"/>
                  <a:gd name="T15" fmla="*/ 459 h 353"/>
                  <a:gd name="T16" fmla="*/ 84 w 186"/>
                  <a:gd name="T17" fmla="*/ 424 h 353"/>
                  <a:gd name="T18" fmla="*/ 126 w 186"/>
                  <a:gd name="T19" fmla="*/ 248 h 353"/>
                  <a:gd name="T20" fmla="*/ 144 w 186"/>
                  <a:gd name="T21" fmla="*/ 235 h 353"/>
                  <a:gd name="T22" fmla="*/ 144 w 186"/>
                  <a:gd name="T23" fmla="*/ 177 h 353"/>
                  <a:gd name="T24" fmla="*/ 186 w 186"/>
                  <a:gd name="T25" fmla="*/ 130 h 353"/>
                  <a:gd name="T26" fmla="*/ 162 w 186"/>
                  <a:gd name="T27" fmla="*/ 117 h 353"/>
                  <a:gd name="T28" fmla="*/ 36 w 186"/>
                  <a:gd name="T29" fmla="*/ 0 h 353"/>
                  <a:gd name="T30" fmla="*/ 36 w 186"/>
                  <a:gd name="T31" fmla="*/ 0 h 35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6" h="353">
                    <a:moveTo>
                      <a:pt x="36" y="0"/>
                    </a:moveTo>
                    <a:lnTo>
                      <a:pt x="54" y="18"/>
                    </a:lnTo>
                    <a:lnTo>
                      <a:pt x="24" y="30"/>
                    </a:lnTo>
                    <a:lnTo>
                      <a:pt x="18" y="66"/>
                    </a:lnTo>
                    <a:lnTo>
                      <a:pt x="42" y="114"/>
                    </a:lnTo>
                    <a:lnTo>
                      <a:pt x="48" y="162"/>
                    </a:lnTo>
                    <a:lnTo>
                      <a:pt x="0" y="353"/>
                    </a:lnTo>
                    <a:lnTo>
                      <a:pt x="54" y="233"/>
                    </a:lnTo>
                    <a:lnTo>
                      <a:pt x="84" y="216"/>
                    </a:lnTo>
                    <a:lnTo>
                      <a:pt x="126" y="126"/>
                    </a:lnTo>
                    <a:lnTo>
                      <a:pt x="144" y="120"/>
                    </a:lnTo>
                    <a:lnTo>
                      <a:pt x="144" y="90"/>
                    </a:lnTo>
                    <a:lnTo>
                      <a:pt x="186" y="66"/>
                    </a:lnTo>
                    <a:lnTo>
                      <a:pt x="162" y="60"/>
                    </a:lnTo>
                    <a:lnTo>
                      <a:pt x="3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 name="Freeform 11"/>
              <p:cNvSpPr>
                <a:spLocks/>
              </p:cNvSpPr>
              <p:nvPr userDrawn="1"/>
            </p:nvSpPr>
            <p:spPr bwMode="ltGray">
              <a:xfrm>
                <a:off x="3030" y="3893"/>
                <a:ext cx="378" cy="271"/>
              </a:xfrm>
              <a:custGeom>
                <a:avLst/>
                <a:gdLst>
                  <a:gd name="T0" fmla="*/ 18 w 378"/>
                  <a:gd name="T1" fmla="*/ 0 h 271"/>
                  <a:gd name="T2" fmla="*/ 12 w 378"/>
                  <a:gd name="T3" fmla="*/ 13 h 271"/>
                  <a:gd name="T4" fmla="*/ 0 w 378"/>
                  <a:gd name="T5" fmla="*/ 40 h 271"/>
                  <a:gd name="T6" fmla="*/ 60 w 378"/>
                  <a:gd name="T7" fmla="*/ 121 h 271"/>
                  <a:gd name="T8" fmla="*/ 310 w 378"/>
                  <a:gd name="T9" fmla="*/ 271 h 271"/>
                  <a:gd name="T10" fmla="*/ 290 w 378"/>
                  <a:gd name="T11" fmla="*/ 139 h 271"/>
                  <a:gd name="T12" fmla="*/ 378 w 378"/>
                  <a:gd name="T13" fmla="*/ 76 h 271"/>
                  <a:gd name="T14" fmla="*/ 251 w 378"/>
                  <a:gd name="T15" fmla="*/ 94 h 271"/>
                  <a:gd name="T16" fmla="*/ 90 w 378"/>
                  <a:gd name="T17" fmla="*/ 54 h 271"/>
                  <a:gd name="T18" fmla="*/ 18 w 378"/>
                  <a:gd name="T19" fmla="*/ 0 h 271"/>
                  <a:gd name="T20" fmla="*/ 18 w 378"/>
                  <a:gd name="T21" fmla="*/ 0 h 2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8" h="271">
                    <a:moveTo>
                      <a:pt x="18" y="0"/>
                    </a:moveTo>
                    <a:lnTo>
                      <a:pt x="12" y="13"/>
                    </a:lnTo>
                    <a:lnTo>
                      <a:pt x="0" y="40"/>
                    </a:lnTo>
                    <a:lnTo>
                      <a:pt x="60" y="121"/>
                    </a:lnTo>
                    <a:lnTo>
                      <a:pt x="310" y="271"/>
                    </a:lnTo>
                    <a:lnTo>
                      <a:pt x="290" y="139"/>
                    </a:lnTo>
                    <a:lnTo>
                      <a:pt x="378" y="76"/>
                    </a:lnTo>
                    <a:lnTo>
                      <a:pt x="251" y="94"/>
                    </a:lnTo>
                    <a:lnTo>
                      <a:pt x="90" y="54"/>
                    </a:lnTo>
                    <a:lnTo>
                      <a:pt x="18"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 name="Freeform 12"/>
              <p:cNvSpPr>
                <a:spLocks/>
              </p:cNvSpPr>
              <p:nvPr userDrawn="1"/>
            </p:nvSpPr>
            <p:spPr bwMode="ltGray">
              <a:xfrm>
                <a:off x="3628" y="3866"/>
                <a:ext cx="155" cy="74"/>
              </a:xfrm>
              <a:custGeom>
                <a:avLst/>
                <a:gdLst>
                  <a:gd name="T0" fmla="*/ 114 w 155"/>
                  <a:gd name="T1" fmla="*/ 0 h 66"/>
                  <a:gd name="T2" fmla="*/ 0 w 155"/>
                  <a:gd name="T3" fmla="*/ 0 h 66"/>
                  <a:gd name="T4" fmla="*/ 0 w 155"/>
                  <a:gd name="T5" fmla="*/ 0 h 66"/>
                  <a:gd name="T6" fmla="*/ 6 w 155"/>
                  <a:gd name="T7" fmla="*/ 12 h 66"/>
                  <a:gd name="T8" fmla="*/ 6 w 155"/>
                  <a:gd name="T9" fmla="*/ 35 h 66"/>
                  <a:gd name="T10" fmla="*/ 0 w 155"/>
                  <a:gd name="T11" fmla="*/ 48 h 66"/>
                  <a:gd name="T12" fmla="*/ 78 w 155"/>
                  <a:gd name="T13" fmla="*/ 118 h 66"/>
                  <a:gd name="T14" fmla="*/ 96 w 155"/>
                  <a:gd name="T15" fmla="*/ 83 h 66"/>
                  <a:gd name="T16" fmla="*/ 155 w 155"/>
                  <a:gd name="T17" fmla="*/ 131 h 66"/>
                  <a:gd name="T18" fmla="*/ 126 w 155"/>
                  <a:gd name="T19" fmla="*/ 48 h 66"/>
                  <a:gd name="T20" fmla="*/ 149 w 155"/>
                  <a:gd name="T21" fmla="*/ 0 h 66"/>
                  <a:gd name="T22" fmla="*/ 114 w 155"/>
                  <a:gd name="T23" fmla="*/ 0 h 66"/>
                  <a:gd name="T24" fmla="*/ 114 w 155"/>
                  <a:gd name="T25" fmla="*/ 0 h 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5" h="66">
                    <a:moveTo>
                      <a:pt x="114" y="0"/>
                    </a:moveTo>
                    <a:lnTo>
                      <a:pt x="0" y="0"/>
                    </a:lnTo>
                    <a:lnTo>
                      <a:pt x="6" y="6"/>
                    </a:lnTo>
                    <a:lnTo>
                      <a:pt x="6" y="18"/>
                    </a:lnTo>
                    <a:lnTo>
                      <a:pt x="0" y="24"/>
                    </a:lnTo>
                    <a:lnTo>
                      <a:pt x="78" y="60"/>
                    </a:lnTo>
                    <a:lnTo>
                      <a:pt x="96" y="42"/>
                    </a:lnTo>
                    <a:lnTo>
                      <a:pt x="155" y="66"/>
                    </a:lnTo>
                    <a:lnTo>
                      <a:pt x="126" y="24"/>
                    </a:lnTo>
                    <a:lnTo>
                      <a:pt x="149" y="0"/>
                    </a:lnTo>
                    <a:lnTo>
                      <a:pt x="114"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 name="Freeform 13"/>
              <p:cNvSpPr>
                <a:spLocks/>
              </p:cNvSpPr>
              <p:nvPr userDrawn="1"/>
            </p:nvSpPr>
            <p:spPr bwMode="ltGray">
              <a:xfrm>
                <a:off x="2486" y="3859"/>
                <a:ext cx="42" cy="81"/>
              </a:xfrm>
              <a:custGeom>
                <a:avLst/>
                <a:gdLst>
                  <a:gd name="T0" fmla="*/ 6 w 42"/>
                  <a:gd name="T1" fmla="*/ 74 h 72"/>
                  <a:gd name="T2" fmla="*/ 0 w 42"/>
                  <a:gd name="T3" fmla="*/ 37 h 72"/>
                  <a:gd name="T4" fmla="*/ 12 w 42"/>
                  <a:gd name="T5" fmla="*/ 12 h 72"/>
                  <a:gd name="T6" fmla="*/ 0 w 42"/>
                  <a:gd name="T7" fmla="*/ 12 h 72"/>
                  <a:gd name="T8" fmla="*/ 12 w 42"/>
                  <a:gd name="T9" fmla="*/ 12 h 72"/>
                  <a:gd name="T10" fmla="*/ 24 w 42"/>
                  <a:gd name="T11" fmla="*/ 12 h 72"/>
                  <a:gd name="T12" fmla="*/ 36 w 42"/>
                  <a:gd name="T13" fmla="*/ 12 h 72"/>
                  <a:gd name="T14" fmla="*/ 42 w 42"/>
                  <a:gd name="T15" fmla="*/ 0 h 72"/>
                  <a:gd name="T16" fmla="*/ 30 w 42"/>
                  <a:gd name="T17" fmla="*/ 37 h 72"/>
                  <a:gd name="T18" fmla="*/ 42 w 42"/>
                  <a:gd name="T19" fmla="*/ 99 h 72"/>
                  <a:gd name="T20" fmla="*/ 12 w 42"/>
                  <a:gd name="T21" fmla="*/ 145 h 72"/>
                  <a:gd name="T22" fmla="*/ 6 w 42"/>
                  <a:gd name="T23" fmla="*/ 74 h 72"/>
                  <a:gd name="T24" fmla="*/ 6 w 42"/>
                  <a:gd name="T25" fmla="*/ 74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2" h="72">
                    <a:moveTo>
                      <a:pt x="6" y="36"/>
                    </a:moveTo>
                    <a:lnTo>
                      <a:pt x="0" y="18"/>
                    </a:lnTo>
                    <a:lnTo>
                      <a:pt x="12" y="6"/>
                    </a:lnTo>
                    <a:lnTo>
                      <a:pt x="0" y="6"/>
                    </a:lnTo>
                    <a:lnTo>
                      <a:pt x="12" y="6"/>
                    </a:lnTo>
                    <a:lnTo>
                      <a:pt x="24" y="6"/>
                    </a:lnTo>
                    <a:lnTo>
                      <a:pt x="36" y="6"/>
                    </a:lnTo>
                    <a:lnTo>
                      <a:pt x="42" y="0"/>
                    </a:lnTo>
                    <a:lnTo>
                      <a:pt x="30" y="18"/>
                    </a:lnTo>
                    <a:lnTo>
                      <a:pt x="42" y="48"/>
                    </a:lnTo>
                    <a:lnTo>
                      <a:pt x="12" y="72"/>
                    </a:lnTo>
                    <a:lnTo>
                      <a:pt x="6"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11" name="Freeform 14"/>
            <p:cNvSpPr>
              <a:spLocks/>
            </p:cNvSpPr>
            <p:nvPr userDrawn="1"/>
          </p:nvSpPr>
          <p:spPr bwMode="ltGray">
            <a:xfrm>
              <a:off x="0" y="3792"/>
              <a:ext cx="3976" cy="535"/>
            </a:xfrm>
            <a:custGeom>
              <a:avLst/>
              <a:gdLst/>
              <a:ahLst/>
              <a:cxnLst>
                <a:cxn ang="0">
                  <a:pos x="3976" y="527"/>
                </a:cxn>
                <a:cxn ang="0">
                  <a:pos x="3970" y="527"/>
                </a:cxn>
                <a:cxn ang="0">
                  <a:pos x="3844" y="509"/>
                </a:cxn>
                <a:cxn ang="0">
                  <a:pos x="2487" y="305"/>
                </a:cxn>
                <a:cxn ang="0">
                  <a:pos x="2039" y="36"/>
                </a:cxn>
                <a:cxn ang="0">
                  <a:pos x="1907" y="24"/>
                </a:cxn>
                <a:cxn ang="0">
                  <a:pos x="1883" y="54"/>
                </a:cxn>
                <a:cxn ang="0">
                  <a:pos x="1859" y="54"/>
                </a:cxn>
                <a:cxn ang="0">
                  <a:pos x="1830" y="30"/>
                </a:cxn>
                <a:cxn ang="0">
                  <a:pos x="1704" y="102"/>
                </a:cxn>
                <a:cxn ang="0">
                  <a:pos x="1608" y="126"/>
                </a:cxn>
                <a:cxn ang="0">
                  <a:pos x="1561" y="132"/>
                </a:cxn>
                <a:cxn ang="0">
                  <a:pos x="1495" y="102"/>
                </a:cxn>
                <a:cxn ang="0">
                  <a:pos x="1357" y="126"/>
                </a:cxn>
                <a:cxn ang="0">
                  <a:pos x="1285" y="24"/>
                </a:cxn>
                <a:cxn ang="0">
                  <a:pos x="1280" y="18"/>
                </a:cxn>
                <a:cxn ang="0">
                  <a:pos x="1262" y="12"/>
                </a:cxn>
                <a:cxn ang="0">
                  <a:pos x="1238" y="6"/>
                </a:cxn>
                <a:cxn ang="0">
                  <a:pos x="1220" y="0"/>
                </a:cxn>
                <a:cxn ang="0">
                  <a:pos x="1196" y="0"/>
                </a:cxn>
                <a:cxn ang="0">
                  <a:pos x="1166" y="0"/>
                </a:cxn>
                <a:cxn ang="0">
                  <a:pos x="1142" y="0"/>
                </a:cxn>
                <a:cxn ang="0">
                  <a:pos x="1136" y="0"/>
                </a:cxn>
                <a:cxn ang="0">
                  <a:pos x="1130" y="0"/>
                </a:cxn>
                <a:cxn ang="0">
                  <a:pos x="1124" y="6"/>
                </a:cxn>
                <a:cxn ang="0">
                  <a:pos x="1118" y="12"/>
                </a:cxn>
                <a:cxn ang="0">
                  <a:pos x="1100" y="18"/>
                </a:cxn>
                <a:cxn ang="0">
                  <a:pos x="1088" y="18"/>
                </a:cxn>
                <a:cxn ang="0">
                  <a:pos x="1070" y="24"/>
                </a:cxn>
                <a:cxn ang="0">
                  <a:pos x="1052" y="30"/>
                </a:cxn>
                <a:cxn ang="0">
                  <a:pos x="1034" y="36"/>
                </a:cxn>
                <a:cxn ang="0">
                  <a:pos x="1028" y="42"/>
                </a:cxn>
                <a:cxn ang="0">
                  <a:pos x="969" y="60"/>
                </a:cxn>
                <a:cxn ang="0">
                  <a:pos x="921" y="72"/>
                </a:cxn>
                <a:cxn ang="0">
                  <a:pos x="855" y="48"/>
                </a:cxn>
                <a:cxn ang="0">
                  <a:pos x="825" y="48"/>
                </a:cxn>
                <a:cxn ang="0">
                  <a:pos x="759" y="72"/>
                </a:cxn>
                <a:cxn ang="0">
                  <a:pos x="735" y="72"/>
                </a:cxn>
                <a:cxn ang="0">
                  <a:pos x="706" y="60"/>
                </a:cxn>
                <a:cxn ang="0">
                  <a:pos x="640" y="60"/>
                </a:cxn>
                <a:cxn ang="0">
                  <a:pos x="544" y="72"/>
                </a:cxn>
                <a:cxn ang="0">
                  <a:pos x="389" y="18"/>
                </a:cxn>
                <a:cxn ang="0">
                  <a:pos x="323" y="60"/>
                </a:cxn>
                <a:cxn ang="0">
                  <a:pos x="317" y="60"/>
                </a:cxn>
                <a:cxn ang="0">
                  <a:pos x="305" y="72"/>
                </a:cxn>
                <a:cxn ang="0">
                  <a:pos x="287" y="78"/>
                </a:cxn>
                <a:cxn ang="0">
                  <a:pos x="263" y="90"/>
                </a:cxn>
                <a:cxn ang="0">
                  <a:pos x="203" y="120"/>
                </a:cxn>
                <a:cxn ang="0">
                  <a:pos x="149" y="150"/>
                </a:cxn>
                <a:cxn ang="0">
                  <a:pos x="78" y="168"/>
                </a:cxn>
                <a:cxn ang="0">
                  <a:pos x="0" y="180"/>
                </a:cxn>
                <a:cxn ang="0">
                  <a:pos x="0" y="527"/>
                </a:cxn>
                <a:cxn ang="0">
                  <a:pos x="1010" y="527"/>
                </a:cxn>
                <a:cxn ang="0">
                  <a:pos x="3725" y="527"/>
                </a:cxn>
                <a:cxn ang="0">
                  <a:pos x="3976" y="527"/>
                </a:cxn>
                <a:cxn ang="0">
                  <a:pos x="3976" y="527"/>
                </a:cxn>
              </a:cxnLst>
              <a:rect l="0" t="0" r="r" b="b"/>
              <a:pathLst>
                <a:path w="3976" h="527">
                  <a:moveTo>
                    <a:pt x="3976" y="527"/>
                  </a:moveTo>
                  <a:lnTo>
                    <a:pt x="3970" y="527"/>
                  </a:lnTo>
                  <a:lnTo>
                    <a:pt x="3844" y="509"/>
                  </a:lnTo>
                  <a:lnTo>
                    <a:pt x="2487" y="305"/>
                  </a:lnTo>
                  <a:lnTo>
                    <a:pt x="2039" y="36"/>
                  </a:lnTo>
                  <a:lnTo>
                    <a:pt x="1907" y="24"/>
                  </a:lnTo>
                  <a:lnTo>
                    <a:pt x="1883" y="54"/>
                  </a:lnTo>
                  <a:lnTo>
                    <a:pt x="1859" y="54"/>
                  </a:lnTo>
                  <a:lnTo>
                    <a:pt x="1830" y="30"/>
                  </a:lnTo>
                  <a:lnTo>
                    <a:pt x="1704" y="102"/>
                  </a:lnTo>
                  <a:lnTo>
                    <a:pt x="1608" y="126"/>
                  </a:lnTo>
                  <a:lnTo>
                    <a:pt x="1561" y="132"/>
                  </a:lnTo>
                  <a:lnTo>
                    <a:pt x="1495" y="102"/>
                  </a:lnTo>
                  <a:lnTo>
                    <a:pt x="1357" y="126"/>
                  </a:lnTo>
                  <a:lnTo>
                    <a:pt x="1285" y="24"/>
                  </a:lnTo>
                  <a:lnTo>
                    <a:pt x="1280" y="18"/>
                  </a:lnTo>
                  <a:lnTo>
                    <a:pt x="1262" y="12"/>
                  </a:lnTo>
                  <a:lnTo>
                    <a:pt x="1238" y="6"/>
                  </a:lnTo>
                  <a:lnTo>
                    <a:pt x="1220" y="0"/>
                  </a:lnTo>
                  <a:lnTo>
                    <a:pt x="1196" y="0"/>
                  </a:lnTo>
                  <a:lnTo>
                    <a:pt x="1166" y="0"/>
                  </a:lnTo>
                  <a:lnTo>
                    <a:pt x="1142" y="0"/>
                  </a:lnTo>
                  <a:lnTo>
                    <a:pt x="1136" y="0"/>
                  </a:lnTo>
                  <a:lnTo>
                    <a:pt x="1130" y="0"/>
                  </a:lnTo>
                  <a:lnTo>
                    <a:pt x="1124" y="6"/>
                  </a:lnTo>
                  <a:lnTo>
                    <a:pt x="1118" y="12"/>
                  </a:lnTo>
                  <a:lnTo>
                    <a:pt x="1100" y="18"/>
                  </a:lnTo>
                  <a:lnTo>
                    <a:pt x="1088" y="18"/>
                  </a:lnTo>
                  <a:lnTo>
                    <a:pt x="1070" y="24"/>
                  </a:lnTo>
                  <a:lnTo>
                    <a:pt x="1052" y="30"/>
                  </a:lnTo>
                  <a:lnTo>
                    <a:pt x="1034" y="36"/>
                  </a:lnTo>
                  <a:lnTo>
                    <a:pt x="1028" y="42"/>
                  </a:lnTo>
                  <a:lnTo>
                    <a:pt x="969" y="60"/>
                  </a:lnTo>
                  <a:lnTo>
                    <a:pt x="921" y="72"/>
                  </a:lnTo>
                  <a:lnTo>
                    <a:pt x="855" y="48"/>
                  </a:lnTo>
                  <a:lnTo>
                    <a:pt x="825" y="48"/>
                  </a:lnTo>
                  <a:lnTo>
                    <a:pt x="759" y="72"/>
                  </a:lnTo>
                  <a:lnTo>
                    <a:pt x="735" y="72"/>
                  </a:lnTo>
                  <a:lnTo>
                    <a:pt x="706" y="60"/>
                  </a:lnTo>
                  <a:lnTo>
                    <a:pt x="640" y="60"/>
                  </a:lnTo>
                  <a:lnTo>
                    <a:pt x="544" y="72"/>
                  </a:lnTo>
                  <a:lnTo>
                    <a:pt x="389" y="18"/>
                  </a:lnTo>
                  <a:lnTo>
                    <a:pt x="323" y="60"/>
                  </a:lnTo>
                  <a:lnTo>
                    <a:pt x="317" y="60"/>
                  </a:lnTo>
                  <a:lnTo>
                    <a:pt x="305" y="72"/>
                  </a:lnTo>
                  <a:lnTo>
                    <a:pt x="287" y="78"/>
                  </a:lnTo>
                  <a:lnTo>
                    <a:pt x="263" y="90"/>
                  </a:lnTo>
                  <a:lnTo>
                    <a:pt x="203" y="120"/>
                  </a:lnTo>
                  <a:lnTo>
                    <a:pt x="149" y="150"/>
                  </a:lnTo>
                  <a:lnTo>
                    <a:pt x="78" y="168"/>
                  </a:lnTo>
                  <a:lnTo>
                    <a:pt x="0" y="180"/>
                  </a:lnTo>
                  <a:lnTo>
                    <a:pt x="0" y="527"/>
                  </a:lnTo>
                  <a:lnTo>
                    <a:pt x="1010" y="527"/>
                  </a:lnTo>
                  <a:lnTo>
                    <a:pt x="3725" y="527"/>
                  </a:lnTo>
                  <a:lnTo>
                    <a:pt x="3976" y="527"/>
                  </a:lnTo>
                  <a:lnTo>
                    <a:pt x="3976" y="527"/>
                  </a:lnTo>
                  <a:close/>
                </a:path>
              </a:pathLst>
            </a:custGeom>
            <a:gradFill rotWithShape="0">
              <a:gsLst>
                <a:gs pos="0">
                  <a:schemeClr val="bg2">
                    <a:gamma/>
                    <a:tint val="75686"/>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grpSp>
        <p:nvGrpSpPr>
          <p:cNvPr id="17" name="Group 15"/>
          <p:cNvGrpSpPr>
            <a:grpSpLocks/>
          </p:cNvGrpSpPr>
          <p:nvPr/>
        </p:nvGrpSpPr>
        <p:grpSpPr bwMode="auto">
          <a:xfrm>
            <a:off x="627063" y="6021388"/>
            <a:ext cx="5684837" cy="849312"/>
            <a:chOff x="395" y="3793"/>
            <a:chExt cx="3581" cy="535"/>
          </a:xfrm>
        </p:grpSpPr>
        <p:sp>
          <p:nvSpPr>
            <p:cNvPr id="18" name="Freeform 16"/>
            <p:cNvSpPr>
              <a:spLocks/>
            </p:cNvSpPr>
            <p:nvPr userDrawn="1"/>
          </p:nvSpPr>
          <p:spPr bwMode="auto">
            <a:xfrm>
              <a:off x="1196" y="3793"/>
              <a:ext cx="365" cy="291"/>
            </a:xfrm>
            <a:custGeom>
              <a:avLst/>
              <a:gdLst>
                <a:gd name="T0" fmla="*/ 24 w 365"/>
                <a:gd name="T1" fmla="*/ 24 h 287"/>
                <a:gd name="T2" fmla="*/ 0 w 365"/>
                <a:gd name="T3" fmla="*/ 66 h 287"/>
                <a:gd name="T4" fmla="*/ 66 w 365"/>
                <a:gd name="T5" fmla="*/ 120 h 287"/>
                <a:gd name="T6" fmla="*/ 143 w 365"/>
                <a:gd name="T7" fmla="*/ 198 h 287"/>
                <a:gd name="T8" fmla="*/ 191 w 365"/>
                <a:gd name="T9" fmla="*/ 180 h 287"/>
                <a:gd name="T10" fmla="*/ 341 w 365"/>
                <a:gd name="T11" fmla="*/ 311 h 287"/>
                <a:gd name="T12" fmla="*/ 305 w 365"/>
                <a:gd name="T13" fmla="*/ 189 h 287"/>
                <a:gd name="T14" fmla="*/ 365 w 365"/>
                <a:gd name="T15" fmla="*/ 144 h 287"/>
                <a:gd name="T16" fmla="*/ 359 w 365"/>
                <a:gd name="T17" fmla="*/ 138 h 287"/>
                <a:gd name="T18" fmla="*/ 335 w 365"/>
                <a:gd name="T19" fmla="*/ 126 h 287"/>
                <a:gd name="T20" fmla="*/ 299 w 365"/>
                <a:gd name="T21" fmla="*/ 96 h 287"/>
                <a:gd name="T22" fmla="*/ 257 w 365"/>
                <a:gd name="T23" fmla="*/ 78 h 287"/>
                <a:gd name="T24" fmla="*/ 215 w 365"/>
                <a:gd name="T25" fmla="*/ 60 h 287"/>
                <a:gd name="T26" fmla="*/ 173 w 365"/>
                <a:gd name="T27" fmla="*/ 42 h 287"/>
                <a:gd name="T28" fmla="*/ 143 w 365"/>
                <a:gd name="T29" fmla="*/ 24 h 287"/>
                <a:gd name="T30" fmla="*/ 131 w 365"/>
                <a:gd name="T31" fmla="*/ 18 h 287"/>
                <a:gd name="T32" fmla="*/ 107 w 365"/>
                <a:gd name="T33" fmla="*/ 18 h 287"/>
                <a:gd name="T34" fmla="*/ 95 w 365"/>
                <a:gd name="T35" fmla="*/ 18 h 287"/>
                <a:gd name="T36" fmla="*/ 72 w 365"/>
                <a:gd name="T37" fmla="*/ 12 h 287"/>
                <a:gd name="T38" fmla="*/ 66 w 365"/>
                <a:gd name="T39" fmla="*/ 12 h 287"/>
                <a:gd name="T40" fmla="*/ 54 w 365"/>
                <a:gd name="T41" fmla="*/ 6 h 287"/>
                <a:gd name="T42" fmla="*/ 42 w 365"/>
                <a:gd name="T43" fmla="*/ 0 h 287"/>
                <a:gd name="T44" fmla="*/ 30 w 365"/>
                <a:gd name="T45" fmla="*/ 0 h 287"/>
                <a:gd name="T46" fmla="*/ 24 w 365"/>
                <a:gd name="T47" fmla="*/ 24 h 287"/>
                <a:gd name="T48" fmla="*/ 24 w 365"/>
                <a:gd name="T49" fmla="*/ 24 h 2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65" h="287">
                  <a:moveTo>
                    <a:pt x="24" y="24"/>
                  </a:moveTo>
                  <a:lnTo>
                    <a:pt x="0" y="60"/>
                  </a:lnTo>
                  <a:lnTo>
                    <a:pt x="66" y="108"/>
                  </a:lnTo>
                  <a:lnTo>
                    <a:pt x="143" y="180"/>
                  </a:lnTo>
                  <a:lnTo>
                    <a:pt x="191" y="168"/>
                  </a:lnTo>
                  <a:lnTo>
                    <a:pt x="341" y="287"/>
                  </a:lnTo>
                  <a:lnTo>
                    <a:pt x="305" y="174"/>
                  </a:lnTo>
                  <a:lnTo>
                    <a:pt x="365" y="132"/>
                  </a:lnTo>
                  <a:lnTo>
                    <a:pt x="359" y="126"/>
                  </a:lnTo>
                  <a:lnTo>
                    <a:pt x="335" y="114"/>
                  </a:lnTo>
                  <a:lnTo>
                    <a:pt x="299" y="90"/>
                  </a:lnTo>
                  <a:lnTo>
                    <a:pt x="257" y="72"/>
                  </a:lnTo>
                  <a:lnTo>
                    <a:pt x="215" y="54"/>
                  </a:lnTo>
                  <a:lnTo>
                    <a:pt x="173" y="36"/>
                  </a:lnTo>
                  <a:lnTo>
                    <a:pt x="143" y="24"/>
                  </a:lnTo>
                  <a:lnTo>
                    <a:pt x="131" y="18"/>
                  </a:lnTo>
                  <a:lnTo>
                    <a:pt x="107" y="18"/>
                  </a:lnTo>
                  <a:lnTo>
                    <a:pt x="95" y="18"/>
                  </a:lnTo>
                  <a:lnTo>
                    <a:pt x="72" y="12"/>
                  </a:lnTo>
                  <a:lnTo>
                    <a:pt x="66" y="12"/>
                  </a:lnTo>
                  <a:lnTo>
                    <a:pt x="54" y="6"/>
                  </a:lnTo>
                  <a:lnTo>
                    <a:pt x="42" y="0"/>
                  </a:lnTo>
                  <a:lnTo>
                    <a:pt x="30" y="0"/>
                  </a:lnTo>
                  <a:lnTo>
                    <a:pt x="24" y="2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9" name="Freeform 17"/>
            <p:cNvSpPr>
              <a:spLocks/>
            </p:cNvSpPr>
            <p:nvPr userDrawn="1"/>
          </p:nvSpPr>
          <p:spPr bwMode="auto">
            <a:xfrm>
              <a:off x="1943" y="3829"/>
              <a:ext cx="2033" cy="499"/>
            </a:xfrm>
            <a:custGeom>
              <a:avLst/>
              <a:gdLst>
                <a:gd name="T0" fmla="*/ 186 w 2033"/>
                <a:gd name="T1" fmla="*/ 18 h 499"/>
                <a:gd name="T2" fmla="*/ 138 w 2033"/>
                <a:gd name="T3" fmla="*/ 6 h 499"/>
                <a:gd name="T4" fmla="*/ 96 w 2033"/>
                <a:gd name="T5" fmla="*/ 0 h 499"/>
                <a:gd name="T6" fmla="*/ 36 w 2033"/>
                <a:gd name="T7" fmla="*/ 0 h 499"/>
                <a:gd name="T8" fmla="*/ 12 w 2033"/>
                <a:gd name="T9" fmla="*/ 25 h 499"/>
                <a:gd name="T10" fmla="*/ 0 w 2033"/>
                <a:gd name="T11" fmla="*/ 128 h 499"/>
                <a:gd name="T12" fmla="*/ 60 w 2033"/>
                <a:gd name="T13" fmla="*/ 104 h 499"/>
                <a:gd name="T14" fmla="*/ 90 w 2033"/>
                <a:gd name="T15" fmla="*/ 134 h 499"/>
                <a:gd name="T16" fmla="*/ 150 w 2033"/>
                <a:gd name="T17" fmla="*/ 153 h 499"/>
                <a:gd name="T18" fmla="*/ 209 w 2033"/>
                <a:gd name="T19" fmla="*/ 273 h 499"/>
                <a:gd name="T20" fmla="*/ 401 w 2033"/>
                <a:gd name="T21" fmla="*/ 359 h 499"/>
                <a:gd name="T22" fmla="*/ 777 w 2033"/>
                <a:gd name="T23" fmla="*/ 359 h 499"/>
                <a:gd name="T24" fmla="*/ 2033 w 2033"/>
                <a:gd name="T25" fmla="*/ 499 h 499"/>
                <a:gd name="T26" fmla="*/ 2033 w 2033"/>
                <a:gd name="T27" fmla="*/ 499 h 499"/>
                <a:gd name="T28" fmla="*/ 1991 w 2033"/>
                <a:gd name="T29" fmla="*/ 493 h 499"/>
                <a:gd name="T30" fmla="*/ 676 w 2033"/>
                <a:gd name="T31" fmla="*/ 243 h 499"/>
                <a:gd name="T32" fmla="*/ 514 w 2033"/>
                <a:gd name="T33" fmla="*/ 159 h 499"/>
                <a:gd name="T34" fmla="*/ 425 w 2033"/>
                <a:gd name="T35" fmla="*/ 110 h 499"/>
                <a:gd name="T36" fmla="*/ 365 w 2033"/>
                <a:gd name="T37" fmla="*/ 92 h 499"/>
                <a:gd name="T38" fmla="*/ 281 w 2033"/>
                <a:gd name="T39" fmla="*/ 61 h 499"/>
                <a:gd name="T40" fmla="*/ 186 w 2033"/>
                <a:gd name="T41" fmla="*/ 18 h 499"/>
                <a:gd name="T42" fmla="*/ 186 w 2033"/>
                <a:gd name="T43" fmla="*/ 18 h 4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33" h="499">
                  <a:moveTo>
                    <a:pt x="186" y="18"/>
                  </a:moveTo>
                  <a:lnTo>
                    <a:pt x="138" y="6"/>
                  </a:lnTo>
                  <a:lnTo>
                    <a:pt x="96" y="0"/>
                  </a:lnTo>
                  <a:lnTo>
                    <a:pt x="36" y="0"/>
                  </a:lnTo>
                  <a:lnTo>
                    <a:pt x="12" y="25"/>
                  </a:lnTo>
                  <a:lnTo>
                    <a:pt x="0" y="128"/>
                  </a:lnTo>
                  <a:lnTo>
                    <a:pt x="60" y="104"/>
                  </a:lnTo>
                  <a:lnTo>
                    <a:pt x="90" y="134"/>
                  </a:lnTo>
                  <a:lnTo>
                    <a:pt x="150" y="153"/>
                  </a:lnTo>
                  <a:lnTo>
                    <a:pt x="209" y="273"/>
                  </a:lnTo>
                  <a:lnTo>
                    <a:pt x="401" y="359"/>
                  </a:lnTo>
                  <a:lnTo>
                    <a:pt x="777" y="359"/>
                  </a:lnTo>
                  <a:lnTo>
                    <a:pt x="2033" y="499"/>
                  </a:lnTo>
                  <a:lnTo>
                    <a:pt x="1991" y="493"/>
                  </a:lnTo>
                  <a:lnTo>
                    <a:pt x="676" y="243"/>
                  </a:lnTo>
                  <a:lnTo>
                    <a:pt x="514" y="159"/>
                  </a:lnTo>
                  <a:lnTo>
                    <a:pt x="425" y="110"/>
                  </a:lnTo>
                  <a:lnTo>
                    <a:pt x="365" y="92"/>
                  </a:lnTo>
                  <a:lnTo>
                    <a:pt x="281" y="61"/>
                  </a:lnTo>
                  <a:lnTo>
                    <a:pt x="186" y="1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0" name="Freeform 18"/>
            <p:cNvSpPr>
              <a:spLocks/>
            </p:cNvSpPr>
            <p:nvPr userDrawn="1"/>
          </p:nvSpPr>
          <p:spPr bwMode="auto">
            <a:xfrm>
              <a:off x="1830" y="3823"/>
              <a:ext cx="71" cy="61"/>
            </a:xfrm>
            <a:custGeom>
              <a:avLst/>
              <a:gdLst>
                <a:gd name="T0" fmla="*/ 0 w 71"/>
                <a:gd name="T1" fmla="*/ 18 h 60"/>
                <a:gd name="T2" fmla="*/ 6 w 71"/>
                <a:gd name="T3" fmla="*/ 18 h 60"/>
                <a:gd name="T4" fmla="*/ 12 w 71"/>
                <a:gd name="T5" fmla="*/ 12 h 60"/>
                <a:gd name="T6" fmla="*/ 6 w 71"/>
                <a:gd name="T7" fmla="*/ 6 h 60"/>
                <a:gd name="T8" fmla="*/ 0 w 71"/>
                <a:gd name="T9" fmla="*/ 0 h 60"/>
                <a:gd name="T10" fmla="*/ 29 w 71"/>
                <a:gd name="T11" fmla="*/ 18 h 60"/>
                <a:gd name="T12" fmla="*/ 53 w 71"/>
                <a:gd name="T13" fmla="*/ 18 h 60"/>
                <a:gd name="T14" fmla="*/ 59 w 71"/>
                <a:gd name="T15" fmla="*/ 36 h 60"/>
                <a:gd name="T16" fmla="*/ 65 w 71"/>
                <a:gd name="T17" fmla="*/ 48 h 60"/>
                <a:gd name="T18" fmla="*/ 71 w 71"/>
                <a:gd name="T19" fmla="*/ 60 h 60"/>
                <a:gd name="T20" fmla="*/ 71 w 71"/>
                <a:gd name="T21" fmla="*/ 66 h 60"/>
                <a:gd name="T22" fmla="*/ 59 w 71"/>
                <a:gd name="T23" fmla="*/ 60 h 60"/>
                <a:gd name="T24" fmla="*/ 47 w 71"/>
                <a:gd name="T25" fmla="*/ 48 h 60"/>
                <a:gd name="T26" fmla="*/ 23 w 71"/>
                <a:gd name="T27" fmla="*/ 36 h 60"/>
                <a:gd name="T28" fmla="*/ 23 w 71"/>
                <a:gd name="T29" fmla="*/ 42 h 60"/>
                <a:gd name="T30" fmla="*/ 18 w 71"/>
                <a:gd name="T31" fmla="*/ 48 h 60"/>
                <a:gd name="T32" fmla="*/ 12 w 71"/>
                <a:gd name="T33" fmla="*/ 54 h 60"/>
                <a:gd name="T34" fmla="*/ 6 w 71"/>
                <a:gd name="T35" fmla="*/ 54 h 60"/>
                <a:gd name="T36" fmla="*/ 6 w 71"/>
                <a:gd name="T37" fmla="*/ 54 h 60"/>
                <a:gd name="T38" fmla="*/ 6 w 71"/>
                <a:gd name="T39" fmla="*/ 42 h 60"/>
                <a:gd name="T40" fmla="*/ 0 w 71"/>
                <a:gd name="T41" fmla="*/ 18 h 60"/>
                <a:gd name="T42" fmla="*/ 0 w 71"/>
                <a:gd name="T43" fmla="*/ 18 h 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1" h="60">
                  <a:moveTo>
                    <a:pt x="0" y="18"/>
                  </a:moveTo>
                  <a:lnTo>
                    <a:pt x="6" y="18"/>
                  </a:lnTo>
                  <a:lnTo>
                    <a:pt x="12" y="12"/>
                  </a:lnTo>
                  <a:lnTo>
                    <a:pt x="6" y="6"/>
                  </a:lnTo>
                  <a:lnTo>
                    <a:pt x="0" y="0"/>
                  </a:lnTo>
                  <a:lnTo>
                    <a:pt x="29" y="18"/>
                  </a:lnTo>
                  <a:lnTo>
                    <a:pt x="53" y="18"/>
                  </a:lnTo>
                  <a:lnTo>
                    <a:pt x="59" y="30"/>
                  </a:lnTo>
                  <a:lnTo>
                    <a:pt x="65" y="42"/>
                  </a:lnTo>
                  <a:lnTo>
                    <a:pt x="71" y="54"/>
                  </a:lnTo>
                  <a:lnTo>
                    <a:pt x="71" y="60"/>
                  </a:lnTo>
                  <a:lnTo>
                    <a:pt x="59" y="54"/>
                  </a:lnTo>
                  <a:lnTo>
                    <a:pt x="47" y="42"/>
                  </a:lnTo>
                  <a:lnTo>
                    <a:pt x="23" y="30"/>
                  </a:lnTo>
                  <a:lnTo>
                    <a:pt x="23" y="36"/>
                  </a:lnTo>
                  <a:lnTo>
                    <a:pt x="18" y="42"/>
                  </a:lnTo>
                  <a:lnTo>
                    <a:pt x="12" y="48"/>
                  </a:lnTo>
                  <a:lnTo>
                    <a:pt x="6" y="48"/>
                  </a:lnTo>
                  <a:lnTo>
                    <a:pt x="6" y="36"/>
                  </a:lnTo>
                  <a:lnTo>
                    <a:pt x="0" y="1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1" name="Freeform 19"/>
            <p:cNvSpPr>
              <a:spLocks/>
            </p:cNvSpPr>
            <p:nvPr userDrawn="1"/>
          </p:nvSpPr>
          <p:spPr bwMode="auto">
            <a:xfrm>
              <a:off x="855" y="3842"/>
              <a:ext cx="161" cy="164"/>
            </a:xfrm>
            <a:custGeom>
              <a:avLst/>
              <a:gdLst>
                <a:gd name="T0" fmla="*/ 30 w 161"/>
                <a:gd name="T1" fmla="*/ 0 h 162"/>
                <a:gd name="T2" fmla="*/ 48 w 161"/>
                <a:gd name="T3" fmla="*/ 6 h 162"/>
                <a:gd name="T4" fmla="*/ 72 w 161"/>
                <a:gd name="T5" fmla="*/ 6 h 162"/>
                <a:gd name="T6" fmla="*/ 114 w 161"/>
                <a:gd name="T7" fmla="*/ 12 h 162"/>
                <a:gd name="T8" fmla="*/ 96 w 161"/>
                <a:gd name="T9" fmla="*/ 60 h 162"/>
                <a:gd name="T10" fmla="*/ 96 w 161"/>
                <a:gd name="T11" fmla="*/ 66 h 162"/>
                <a:gd name="T12" fmla="*/ 102 w 161"/>
                <a:gd name="T13" fmla="*/ 78 h 162"/>
                <a:gd name="T14" fmla="*/ 108 w 161"/>
                <a:gd name="T15" fmla="*/ 90 h 162"/>
                <a:gd name="T16" fmla="*/ 120 w 161"/>
                <a:gd name="T17" fmla="*/ 102 h 162"/>
                <a:gd name="T18" fmla="*/ 143 w 161"/>
                <a:gd name="T19" fmla="*/ 120 h 162"/>
                <a:gd name="T20" fmla="*/ 155 w 161"/>
                <a:gd name="T21" fmla="*/ 150 h 162"/>
                <a:gd name="T22" fmla="*/ 161 w 161"/>
                <a:gd name="T23" fmla="*/ 168 h 162"/>
                <a:gd name="T24" fmla="*/ 161 w 161"/>
                <a:gd name="T25" fmla="*/ 174 h 162"/>
                <a:gd name="T26" fmla="*/ 96 w 161"/>
                <a:gd name="T27" fmla="*/ 108 h 162"/>
                <a:gd name="T28" fmla="*/ 30 w 161"/>
                <a:gd name="T29" fmla="*/ 60 h 162"/>
                <a:gd name="T30" fmla="*/ 0 w 161"/>
                <a:gd name="T31" fmla="*/ 0 h 162"/>
                <a:gd name="T32" fmla="*/ 30 w 161"/>
                <a:gd name="T33" fmla="*/ 0 h 162"/>
                <a:gd name="T34" fmla="*/ 30 w 161"/>
                <a:gd name="T35" fmla="*/ 0 h 1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1" h="162">
                  <a:moveTo>
                    <a:pt x="30" y="0"/>
                  </a:moveTo>
                  <a:lnTo>
                    <a:pt x="48" y="6"/>
                  </a:lnTo>
                  <a:lnTo>
                    <a:pt x="72" y="6"/>
                  </a:lnTo>
                  <a:lnTo>
                    <a:pt x="114" y="12"/>
                  </a:lnTo>
                  <a:lnTo>
                    <a:pt x="96" y="54"/>
                  </a:lnTo>
                  <a:lnTo>
                    <a:pt x="96" y="60"/>
                  </a:lnTo>
                  <a:lnTo>
                    <a:pt x="102" y="72"/>
                  </a:lnTo>
                  <a:lnTo>
                    <a:pt x="108" y="84"/>
                  </a:lnTo>
                  <a:lnTo>
                    <a:pt x="120" y="96"/>
                  </a:lnTo>
                  <a:lnTo>
                    <a:pt x="143" y="114"/>
                  </a:lnTo>
                  <a:lnTo>
                    <a:pt x="155" y="138"/>
                  </a:lnTo>
                  <a:lnTo>
                    <a:pt x="161" y="156"/>
                  </a:lnTo>
                  <a:lnTo>
                    <a:pt x="161" y="162"/>
                  </a:lnTo>
                  <a:lnTo>
                    <a:pt x="96" y="102"/>
                  </a:lnTo>
                  <a:lnTo>
                    <a:pt x="30" y="54"/>
                  </a:lnTo>
                  <a:lnTo>
                    <a:pt x="0" y="0"/>
                  </a:lnTo>
                  <a:lnTo>
                    <a:pt x="3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2" name="Freeform 20"/>
            <p:cNvSpPr>
              <a:spLocks/>
            </p:cNvSpPr>
            <p:nvPr userDrawn="1"/>
          </p:nvSpPr>
          <p:spPr bwMode="auto">
            <a:xfrm>
              <a:off x="706" y="3854"/>
              <a:ext cx="59" cy="61"/>
            </a:xfrm>
            <a:custGeom>
              <a:avLst/>
              <a:gdLst>
                <a:gd name="T0" fmla="*/ 59 w 59"/>
                <a:gd name="T1" fmla="*/ 6 h 60"/>
                <a:gd name="T2" fmla="*/ 41 w 59"/>
                <a:gd name="T3" fmla="*/ 36 h 60"/>
                <a:gd name="T4" fmla="*/ 41 w 59"/>
                <a:gd name="T5" fmla="*/ 42 h 60"/>
                <a:gd name="T6" fmla="*/ 47 w 59"/>
                <a:gd name="T7" fmla="*/ 48 h 60"/>
                <a:gd name="T8" fmla="*/ 53 w 59"/>
                <a:gd name="T9" fmla="*/ 60 h 60"/>
                <a:gd name="T10" fmla="*/ 53 w 59"/>
                <a:gd name="T11" fmla="*/ 66 h 60"/>
                <a:gd name="T12" fmla="*/ 47 w 59"/>
                <a:gd name="T13" fmla="*/ 60 h 60"/>
                <a:gd name="T14" fmla="*/ 35 w 59"/>
                <a:gd name="T15" fmla="*/ 54 h 60"/>
                <a:gd name="T16" fmla="*/ 23 w 59"/>
                <a:gd name="T17" fmla="*/ 42 h 60"/>
                <a:gd name="T18" fmla="*/ 17 w 59"/>
                <a:gd name="T19" fmla="*/ 36 h 60"/>
                <a:gd name="T20" fmla="*/ 0 w 59"/>
                <a:gd name="T21" fmla="*/ 0 h 60"/>
                <a:gd name="T22" fmla="*/ 59 w 59"/>
                <a:gd name="T23" fmla="*/ 6 h 60"/>
                <a:gd name="T24" fmla="*/ 59 w 59"/>
                <a:gd name="T25" fmla="*/ 6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9" h="60">
                  <a:moveTo>
                    <a:pt x="59" y="6"/>
                  </a:moveTo>
                  <a:lnTo>
                    <a:pt x="41" y="30"/>
                  </a:lnTo>
                  <a:lnTo>
                    <a:pt x="41" y="36"/>
                  </a:lnTo>
                  <a:lnTo>
                    <a:pt x="47" y="42"/>
                  </a:lnTo>
                  <a:lnTo>
                    <a:pt x="53" y="54"/>
                  </a:lnTo>
                  <a:lnTo>
                    <a:pt x="53" y="60"/>
                  </a:lnTo>
                  <a:lnTo>
                    <a:pt x="47" y="54"/>
                  </a:lnTo>
                  <a:lnTo>
                    <a:pt x="35" y="48"/>
                  </a:lnTo>
                  <a:lnTo>
                    <a:pt x="23" y="36"/>
                  </a:lnTo>
                  <a:lnTo>
                    <a:pt x="17" y="30"/>
                  </a:lnTo>
                  <a:lnTo>
                    <a:pt x="0" y="0"/>
                  </a:lnTo>
                  <a:lnTo>
                    <a:pt x="59" y="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3" name="Freeform 21"/>
            <p:cNvSpPr>
              <a:spLocks/>
            </p:cNvSpPr>
            <p:nvPr userDrawn="1"/>
          </p:nvSpPr>
          <p:spPr bwMode="auto">
            <a:xfrm>
              <a:off x="395" y="3811"/>
              <a:ext cx="245" cy="207"/>
            </a:xfrm>
            <a:custGeom>
              <a:avLst/>
              <a:gdLst>
                <a:gd name="T0" fmla="*/ 233 w 245"/>
                <a:gd name="T1" fmla="*/ 42 h 204"/>
                <a:gd name="T2" fmla="*/ 245 w 245"/>
                <a:gd name="T3" fmla="*/ 48 h 204"/>
                <a:gd name="T4" fmla="*/ 209 w 245"/>
                <a:gd name="T5" fmla="*/ 90 h 204"/>
                <a:gd name="T6" fmla="*/ 143 w 245"/>
                <a:gd name="T7" fmla="*/ 144 h 204"/>
                <a:gd name="T8" fmla="*/ 167 w 245"/>
                <a:gd name="T9" fmla="*/ 168 h 204"/>
                <a:gd name="T10" fmla="*/ 179 w 245"/>
                <a:gd name="T11" fmla="*/ 222 h 204"/>
                <a:gd name="T12" fmla="*/ 77 w 245"/>
                <a:gd name="T13" fmla="*/ 144 h 204"/>
                <a:gd name="T14" fmla="*/ 47 w 245"/>
                <a:gd name="T15" fmla="*/ 90 h 204"/>
                <a:gd name="T16" fmla="*/ 89 w 245"/>
                <a:gd name="T17" fmla="*/ 72 h 204"/>
                <a:gd name="T18" fmla="*/ 59 w 245"/>
                <a:gd name="T19" fmla="*/ 42 h 204"/>
                <a:gd name="T20" fmla="*/ 0 w 245"/>
                <a:gd name="T21" fmla="*/ 12 h 204"/>
                <a:gd name="T22" fmla="*/ 0 w 245"/>
                <a:gd name="T23" fmla="*/ 0 h 204"/>
                <a:gd name="T24" fmla="*/ 6 w 245"/>
                <a:gd name="T25" fmla="*/ 0 h 204"/>
                <a:gd name="T26" fmla="*/ 12 w 245"/>
                <a:gd name="T27" fmla="*/ 0 h 204"/>
                <a:gd name="T28" fmla="*/ 47 w 245"/>
                <a:gd name="T29" fmla="*/ 6 h 204"/>
                <a:gd name="T30" fmla="*/ 77 w 245"/>
                <a:gd name="T31" fmla="*/ 6 h 204"/>
                <a:gd name="T32" fmla="*/ 83 w 245"/>
                <a:gd name="T33" fmla="*/ 6 h 204"/>
                <a:gd name="T34" fmla="*/ 89 w 245"/>
                <a:gd name="T35" fmla="*/ 6 h 204"/>
                <a:gd name="T36" fmla="*/ 101 w 245"/>
                <a:gd name="T37" fmla="*/ 12 h 204"/>
                <a:gd name="T38" fmla="*/ 125 w 245"/>
                <a:gd name="T39" fmla="*/ 12 h 204"/>
                <a:gd name="T40" fmla="*/ 143 w 245"/>
                <a:gd name="T41" fmla="*/ 18 h 204"/>
                <a:gd name="T42" fmla="*/ 149 w 245"/>
                <a:gd name="T43" fmla="*/ 18 h 204"/>
                <a:gd name="T44" fmla="*/ 149 w 245"/>
                <a:gd name="T45" fmla="*/ 18 h 204"/>
                <a:gd name="T46" fmla="*/ 203 w 245"/>
                <a:gd name="T47" fmla="*/ 24 h 204"/>
                <a:gd name="T48" fmla="*/ 233 w 245"/>
                <a:gd name="T49" fmla="*/ 42 h 204"/>
                <a:gd name="T50" fmla="*/ 233 w 245"/>
                <a:gd name="T51" fmla="*/ 42 h 20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5" h="204">
                  <a:moveTo>
                    <a:pt x="233" y="36"/>
                  </a:moveTo>
                  <a:lnTo>
                    <a:pt x="245" y="42"/>
                  </a:lnTo>
                  <a:lnTo>
                    <a:pt x="209" y="84"/>
                  </a:lnTo>
                  <a:lnTo>
                    <a:pt x="143" y="132"/>
                  </a:lnTo>
                  <a:lnTo>
                    <a:pt x="167" y="156"/>
                  </a:lnTo>
                  <a:lnTo>
                    <a:pt x="179" y="204"/>
                  </a:lnTo>
                  <a:lnTo>
                    <a:pt x="77" y="132"/>
                  </a:lnTo>
                  <a:lnTo>
                    <a:pt x="47" y="84"/>
                  </a:lnTo>
                  <a:lnTo>
                    <a:pt x="89" y="66"/>
                  </a:lnTo>
                  <a:lnTo>
                    <a:pt x="59" y="36"/>
                  </a:lnTo>
                  <a:lnTo>
                    <a:pt x="0" y="12"/>
                  </a:lnTo>
                  <a:lnTo>
                    <a:pt x="0" y="0"/>
                  </a:lnTo>
                  <a:lnTo>
                    <a:pt x="6" y="0"/>
                  </a:lnTo>
                  <a:lnTo>
                    <a:pt x="12" y="0"/>
                  </a:lnTo>
                  <a:lnTo>
                    <a:pt x="47" y="6"/>
                  </a:lnTo>
                  <a:lnTo>
                    <a:pt x="77" y="6"/>
                  </a:lnTo>
                  <a:lnTo>
                    <a:pt x="83" y="6"/>
                  </a:lnTo>
                  <a:lnTo>
                    <a:pt x="89" y="6"/>
                  </a:lnTo>
                  <a:lnTo>
                    <a:pt x="101" y="12"/>
                  </a:lnTo>
                  <a:lnTo>
                    <a:pt x="125" y="12"/>
                  </a:lnTo>
                  <a:lnTo>
                    <a:pt x="143" y="18"/>
                  </a:lnTo>
                  <a:lnTo>
                    <a:pt x="149" y="18"/>
                  </a:lnTo>
                  <a:lnTo>
                    <a:pt x="203" y="24"/>
                  </a:lnTo>
                  <a:lnTo>
                    <a:pt x="233"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54294" name="Rectangle 22"/>
          <p:cNvSpPr>
            <a:spLocks noGrp="1" noChangeArrowheads="1"/>
          </p:cNvSpPr>
          <p:nvPr>
            <p:ph type="ctrTitle" sz="quarter"/>
          </p:nvPr>
        </p:nvSpPr>
        <p:spPr>
          <a:xfrm>
            <a:off x="457200" y="1447800"/>
            <a:ext cx="8229600" cy="1736725"/>
          </a:xfrm>
        </p:spPr>
        <p:txBody>
          <a:bodyPr/>
          <a:lstStyle>
            <a:lvl1pPr>
              <a:defRPr sz="5400"/>
            </a:lvl1pPr>
          </a:lstStyle>
          <a:p>
            <a:r>
              <a:rPr lang="en-US"/>
              <a:t>Click to edit Master title style</a:t>
            </a:r>
          </a:p>
        </p:txBody>
      </p:sp>
      <p:sp>
        <p:nvSpPr>
          <p:cNvPr id="54295" name="Rectangle 23"/>
          <p:cNvSpPr>
            <a:spLocks noGrp="1" noChangeArrowheads="1"/>
          </p:cNvSpPr>
          <p:nvPr>
            <p:ph type="subTitle" sz="quarter" idx="1"/>
          </p:nvPr>
        </p:nvSpPr>
        <p:spPr>
          <a:xfrm>
            <a:off x="1371600" y="3429000"/>
            <a:ext cx="6400800" cy="1752600"/>
          </a:xfrm>
        </p:spPr>
        <p:txBody>
          <a:bodyPr/>
          <a:lstStyle>
            <a:lvl1pPr marL="0" indent="0" algn="ctr">
              <a:buFontTx/>
              <a:buNone/>
              <a:defRPr>
                <a:effectLst>
                  <a:outerShdw blurRad="38100" dist="38100" dir="2700000" algn="tl">
                    <a:srgbClr val="000000"/>
                  </a:outerShdw>
                </a:effectLst>
              </a:defRPr>
            </a:lvl1pPr>
          </a:lstStyle>
          <a:p>
            <a:r>
              <a:rPr lang="en-US"/>
              <a:t>Click to edit Master subtitle style</a:t>
            </a:r>
          </a:p>
        </p:txBody>
      </p:sp>
      <p:sp>
        <p:nvSpPr>
          <p:cNvPr id="24" name="Rectangle 24"/>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25" name="Rectangle 25"/>
          <p:cNvSpPr>
            <a:spLocks noGrp="1" noChangeArrowheads="1"/>
          </p:cNvSpPr>
          <p:nvPr>
            <p:ph type="sldNum" sz="quarter" idx="11"/>
          </p:nvPr>
        </p:nvSpPr>
        <p:spPr/>
        <p:txBody>
          <a:bodyPr/>
          <a:lstStyle>
            <a:lvl1pPr>
              <a:defRPr/>
            </a:lvl1pPr>
          </a:lstStyle>
          <a:p>
            <a:pPr>
              <a:defRPr/>
            </a:pPr>
            <a:fld id="{C4473697-2E83-3C41-B41C-A88BF21D7F63}" type="slidenum">
              <a:rPr lang="en-US">
                <a:solidFill>
                  <a:srgbClr val="FFFFFF"/>
                </a:solidFill>
              </a:rPr>
              <a:pPr>
                <a:defRPr/>
              </a:pPr>
              <a:t>‹#›</a:t>
            </a:fld>
            <a:endParaRPr lang="en-US">
              <a:solidFill>
                <a:srgbClr val="FFFFFF"/>
              </a:solidFill>
            </a:endParaRPr>
          </a:p>
        </p:txBody>
      </p:sp>
      <p:sp>
        <p:nvSpPr>
          <p:cNvPr id="26" name="Rectangle 26"/>
          <p:cNvSpPr>
            <a:spLocks noGrp="1" noChangeArrowheads="1"/>
          </p:cNvSpPr>
          <p:nvPr>
            <p:ph type="ftr" sz="quarter" idx="12"/>
          </p:nvPr>
        </p:nvSpPr>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059120254"/>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6"/>
          <p:cNvSpPr>
            <a:spLocks noGrp="1" noChangeArrowheads="1"/>
          </p:cNvSpPr>
          <p:nvPr>
            <p:ph type="sldNum" sz="quarter" idx="12"/>
          </p:nvPr>
        </p:nvSpPr>
        <p:spPr>
          <a:ln/>
        </p:spPr>
        <p:txBody>
          <a:bodyPr/>
          <a:lstStyle>
            <a:lvl1pPr>
              <a:defRPr/>
            </a:lvl1pPr>
          </a:lstStyle>
          <a:p>
            <a:pPr>
              <a:defRPr/>
            </a:pPr>
            <a:fld id="{4AF74AC5-D0AE-1C4F-8A0E-DDC66B80A8B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06062556"/>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6148DBEE-A286-654E-B601-2FCCB84B4081}" type="slidenum">
              <a:rPr lang="en-US"/>
              <a:pPr>
                <a:defRPr/>
              </a:pPr>
              <a:t>‹#›</a:t>
            </a:fld>
            <a:endParaRPr lang="en-US"/>
          </a:p>
        </p:txBody>
      </p:sp>
    </p:spTree>
    <p:extLst>
      <p:ext uri="{BB962C8B-B14F-4D97-AF65-F5344CB8AC3E}">
        <p14:creationId xmlns:p14="http://schemas.microsoft.com/office/powerpoint/2010/main" val="3670850094"/>
      </p:ext>
    </p:extLst>
  </p:cSld>
  <p:clrMapOvr>
    <a:masterClrMapping/>
  </p:clrMapOvr>
  <p:transition spd="med">
    <p:randomBar dir="vert"/>
  </p:transition>
</p:sldLayout>
</file>

<file path=ppt/slideLayouts/slideLayout2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6"/>
          <p:cNvSpPr>
            <a:spLocks noGrp="1" noChangeArrowheads="1"/>
          </p:cNvSpPr>
          <p:nvPr>
            <p:ph type="sldNum" sz="quarter" idx="12"/>
          </p:nvPr>
        </p:nvSpPr>
        <p:spPr>
          <a:ln/>
        </p:spPr>
        <p:txBody>
          <a:bodyPr/>
          <a:lstStyle>
            <a:lvl1pPr>
              <a:defRPr/>
            </a:lvl1pPr>
          </a:lstStyle>
          <a:p>
            <a:pPr>
              <a:defRPr/>
            </a:pPr>
            <a:fld id="{6D66F13F-0DDF-9143-A462-217B61E48B6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47458195"/>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6"/>
          <p:cNvSpPr>
            <a:spLocks noGrp="1" noChangeArrowheads="1"/>
          </p:cNvSpPr>
          <p:nvPr>
            <p:ph type="sldNum" sz="quarter" idx="12"/>
          </p:nvPr>
        </p:nvSpPr>
        <p:spPr>
          <a:ln/>
        </p:spPr>
        <p:txBody>
          <a:bodyPr/>
          <a:lstStyle>
            <a:lvl1pPr>
              <a:defRPr/>
            </a:lvl1pPr>
          </a:lstStyle>
          <a:p>
            <a:pPr>
              <a:defRPr/>
            </a:pPr>
            <a:fld id="{B835D351-1C46-8849-8124-A66106310DC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72855413"/>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6"/>
          <p:cNvSpPr>
            <a:spLocks noGrp="1" noChangeArrowheads="1"/>
          </p:cNvSpPr>
          <p:nvPr>
            <p:ph type="sldNum" sz="quarter" idx="12"/>
          </p:nvPr>
        </p:nvSpPr>
        <p:spPr>
          <a:ln/>
        </p:spPr>
        <p:txBody>
          <a:bodyPr/>
          <a:lstStyle>
            <a:lvl1pPr>
              <a:defRPr/>
            </a:lvl1pPr>
          </a:lstStyle>
          <a:p>
            <a:pPr>
              <a:defRPr/>
            </a:pPr>
            <a:fld id="{A3965AC8-AC3C-614C-B157-F1ED19D1697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37717705"/>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6"/>
          <p:cNvSpPr>
            <a:spLocks noGrp="1" noChangeArrowheads="1"/>
          </p:cNvSpPr>
          <p:nvPr>
            <p:ph type="sldNum" sz="quarter" idx="12"/>
          </p:nvPr>
        </p:nvSpPr>
        <p:spPr>
          <a:ln/>
        </p:spPr>
        <p:txBody>
          <a:bodyPr/>
          <a:lstStyle>
            <a:lvl1pPr>
              <a:defRPr/>
            </a:lvl1pPr>
          </a:lstStyle>
          <a:p>
            <a:pPr>
              <a:defRPr/>
            </a:pPr>
            <a:fld id="{AFD83BC9-8BFA-AF49-BDBA-FAE0D94C810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82738720"/>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6"/>
          <p:cNvSpPr>
            <a:spLocks noGrp="1" noChangeArrowheads="1"/>
          </p:cNvSpPr>
          <p:nvPr>
            <p:ph type="sldNum" sz="quarter" idx="12"/>
          </p:nvPr>
        </p:nvSpPr>
        <p:spPr>
          <a:ln/>
        </p:spPr>
        <p:txBody>
          <a:bodyPr/>
          <a:lstStyle>
            <a:lvl1pPr>
              <a:defRPr/>
            </a:lvl1pPr>
          </a:lstStyle>
          <a:p>
            <a:pPr>
              <a:defRPr/>
            </a:pPr>
            <a:fld id="{6CBD7215-45AB-E84C-B390-185A436C520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04966462"/>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6"/>
          <p:cNvSpPr>
            <a:spLocks noGrp="1" noChangeArrowheads="1"/>
          </p:cNvSpPr>
          <p:nvPr>
            <p:ph type="sldNum" sz="quarter" idx="12"/>
          </p:nvPr>
        </p:nvSpPr>
        <p:spPr>
          <a:ln/>
        </p:spPr>
        <p:txBody>
          <a:bodyPr/>
          <a:lstStyle>
            <a:lvl1pPr>
              <a:defRPr/>
            </a:lvl1pPr>
          </a:lstStyle>
          <a:p>
            <a:pPr>
              <a:defRPr/>
            </a:pPr>
            <a:fld id="{973CB86F-2BFE-9F41-A74F-9BEACBC1B99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61868223"/>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6"/>
          <p:cNvSpPr>
            <a:spLocks noGrp="1" noChangeArrowheads="1"/>
          </p:cNvSpPr>
          <p:nvPr>
            <p:ph type="sldNum" sz="quarter" idx="12"/>
          </p:nvPr>
        </p:nvSpPr>
        <p:spPr>
          <a:ln/>
        </p:spPr>
        <p:txBody>
          <a:bodyPr/>
          <a:lstStyle>
            <a:lvl1pPr>
              <a:defRPr/>
            </a:lvl1pPr>
          </a:lstStyle>
          <a:p>
            <a:pPr>
              <a:defRPr/>
            </a:pPr>
            <a:fld id="{0B35DAC9-E895-344A-B03B-BA4D4DDFD10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64540001"/>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6"/>
          <p:cNvSpPr>
            <a:spLocks noGrp="1" noChangeArrowheads="1"/>
          </p:cNvSpPr>
          <p:nvPr>
            <p:ph type="sldNum" sz="quarter" idx="12"/>
          </p:nvPr>
        </p:nvSpPr>
        <p:spPr>
          <a:ln/>
        </p:spPr>
        <p:txBody>
          <a:bodyPr/>
          <a:lstStyle>
            <a:lvl1pPr>
              <a:defRPr/>
            </a:lvl1pPr>
          </a:lstStyle>
          <a:p>
            <a:pPr>
              <a:defRPr/>
            </a:pPr>
            <a:fld id="{7CC48A01-7F6A-C24A-B776-A3430A9FD70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55934069"/>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28600"/>
            <a:ext cx="2057400" cy="5867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28600"/>
            <a:ext cx="6019800" cy="5867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6"/>
          <p:cNvSpPr>
            <a:spLocks noGrp="1" noChangeArrowheads="1"/>
          </p:cNvSpPr>
          <p:nvPr>
            <p:ph type="sldNum" sz="quarter" idx="12"/>
          </p:nvPr>
        </p:nvSpPr>
        <p:spPr>
          <a:ln/>
        </p:spPr>
        <p:txBody>
          <a:bodyPr/>
          <a:lstStyle>
            <a:lvl1pPr>
              <a:defRPr/>
            </a:lvl1pPr>
          </a:lstStyle>
          <a:p>
            <a:pPr>
              <a:defRPr/>
            </a:pPr>
            <a:fld id="{5030EFB6-BD2B-8245-8AFC-7B6FA45028E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32986240"/>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4"/>
          <p:cNvSpPr>
            <a:spLocks/>
          </p:cNvSpPr>
          <p:nvPr/>
        </p:nvSpPr>
        <p:spPr bwMode="auto">
          <a:xfrm>
            <a:off x="285750" y="2803525"/>
            <a:ext cx="1588" cy="3035300"/>
          </a:xfrm>
          <a:custGeom>
            <a:avLst/>
            <a:gdLst>
              <a:gd name="T0" fmla="*/ 0 w 1588"/>
              <a:gd name="T1" fmla="*/ 0 h 1912"/>
              <a:gd name="T2" fmla="*/ 0 w 1588"/>
              <a:gd name="T3" fmla="*/ 2147483647 h 1912"/>
              <a:gd name="T4" fmla="*/ 0 w 1588"/>
              <a:gd name="T5" fmla="*/ 2147483647 h 1912"/>
              <a:gd name="T6" fmla="*/ 0 w 1588"/>
              <a:gd name="T7" fmla="*/ 2147483647 h 1912"/>
              <a:gd name="T8" fmla="*/ 0 w 1588"/>
              <a:gd name="T9" fmla="*/ 2147483647 h 1912"/>
              <a:gd name="T10" fmla="*/ 0 w 1588"/>
              <a:gd name="T11" fmla="*/ 2147483647 h 1912"/>
              <a:gd name="T12" fmla="*/ 0 w 1588"/>
              <a:gd name="T13" fmla="*/ 0 h 1912"/>
              <a:gd name="T14" fmla="*/ 0 w 1588"/>
              <a:gd name="T15" fmla="*/ 0 h 191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8" h="1912">
                <a:moveTo>
                  <a:pt x="0" y="0"/>
                </a:moveTo>
                <a:lnTo>
                  <a:pt x="0" y="6"/>
                </a:lnTo>
                <a:lnTo>
                  <a:pt x="0" y="60"/>
                </a:lnTo>
                <a:lnTo>
                  <a:pt x="0" y="1912"/>
                </a:lnTo>
                <a:lnTo>
                  <a:pt x="0" y="0"/>
                </a:lnTo>
                <a:close/>
              </a:path>
            </a:pathLst>
          </a:custGeom>
          <a:solidFill>
            <a:srgbClr val="6BBA27"/>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84994" name="Rectangle 2"/>
          <p:cNvSpPr>
            <a:spLocks noGrp="1" noChangeArrowheads="1"/>
          </p:cNvSpPr>
          <p:nvPr>
            <p:ph type="ctrTitle" sz="quarter"/>
          </p:nvPr>
        </p:nvSpPr>
        <p:spPr>
          <a:xfrm>
            <a:off x="685800" y="1997075"/>
            <a:ext cx="7772400" cy="1431925"/>
          </a:xfrm>
        </p:spPr>
        <p:txBody>
          <a:bodyPr anchor="b" anchorCtr="1"/>
          <a:lstStyle>
            <a:lvl1pPr algn="ctr">
              <a:defRPr/>
            </a:lvl1pPr>
          </a:lstStyle>
          <a:p>
            <a:r>
              <a:rPr lang="en-US"/>
              <a:t>Click to edit Master title style</a:t>
            </a:r>
          </a:p>
        </p:txBody>
      </p:sp>
      <p:sp>
        <p:nvSpPr>
          <p:cNvPr id="84995" name="Rectangle 3"/>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5" name="Rectangle 5"/>
          <p:cNvSpPr>
            <a:spLocks noGrp="1" noChangeArrowheads="1"/>
          </p:cNvSpPr>
          <p:nvPr>
            <p:ph type="ftr" sz="quarter" idx="10"/>
          </p:nvPr>
        </p:nvSpPr>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1"/>
          </p:nvPr>
        </p:nvSpPr>
        <p:spPr/>
        <p:txBody>
          <a:bodyPr/>
          <a:lstStyle>
            <a:lvl1pPr>
              <a:defRPr/>
            </a:lvl1pPr>
          </a:lstStyle>
          <a:p>
            <a:pPr>
              <a:defRPr/>
            </a:pPr>
            <a:fld id="{42AD22D9-654A-3A45-8E3F-58B22043022C}" type="slidenum">
              <a:rPr lang="en-US">
                <a:solidFill>
                  <a:srgbClr val="FFFFFF"/>
                </a:solidFill>
              </a:rPr>
              <a:pPr>
                <a:defRPr/>
              </a:pPr>
              <a:t>‹#›</a:t>
            </a:fld>
            <a:endParaRPr lang="en-US">
              <a:solidFill>
                <a:srgbClr val="FFFFFF"/>
              </a:solidFill>
            </a:endParaRPr>
          </a:p>
        </p:txBody>
      </p:sp>
      <p:sp>
        <p:nvSpPr>
          <p:cNvPr id="7" name="Rectangle 7"/>
          <p:cNvSpPr>
            <a:spLocks noGrp="1" noChangeArrowheads="1"/>
          </p:cNvSpPr>
          <p:nvPr>
            <p:ph type="dt" sz="quarter" idx="12"/>
          </p:nvPr>
        </p:nvSpPr>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22215335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EE3F13E8-A654-7045-8B4E-9BA1877EBE6F}" type="slidenum">
              <a:rPr lang="en-US"/>
              <a:pPr>
                <a:defRPr/>
              </a:pPr>
              <a:t>‹#›</a:t>
            </a:fld>
            <a:endParaRPr lang="en-US"/>
          </a:p>
        </p:txBody>
      </p:sp>
    </p:spTree>
    <p:extLst>
      <p:ext uri="{BB962C8B-B14F-4D97-AF65-F5344CB8AC3E}">
        <p14:creationId xmlns:p14="http://schemas.microsoft.com/office/powerpoint/2010/main" val="2456396645"/>
      </p:ext>
    </p:extLst>
  </p:cSld>
  <p:clrMapOvr>
    <a:masterClrMapping/>
  </p:clrMapOvr>
  <p:transition spd="med">
    <p:randomBar dir="vert"/>
  </p:transition>
</p:sldLayout>
</file>

<file path=ppt/slideLayouts/slideLayout2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9AE1BFB-B788-B74E-B482-97576A14955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65133698"/>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700717B-253D-AC4F-A4D0-2D277800A0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58023998"/>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10D0BF6-E2C1-0343-AE81-5211C5F613B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21834360"/>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804F6A4-09A2-A445-9F4A-E5950337F84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06208916"/>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65EEDDF-6C8A-8A43-AD71-7686CF51499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20210983"/>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DCD38D23-5E1F-DC4B-BE9B-ED840B1A54A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34087092"/>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797A979-0A36-5F47-825D-AB884E2A805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77833746"/>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483F79C-A43C-A84A-835D-AF7BF7D4DC8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1795211"/>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8BB3A56-2A82-3748-9C3A-9E919B82090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30785655"/>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92100"/>
            <a:ext cx="2057400" cy="5727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92100"/>
            <a:ext cx="6019800" cy="5727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D4601F4-FD53-0840-849B-55A0D73580A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2088775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819FE851-D838-0F43-B4CA-562C7C6F784C}" type="slidenum">
              <a:rPr lang="en-US"/>
              <a:pPr>
                <a:defRPr/>
              </a:pPr>
              <a:t>‹#›</a:t>
            </a:fld>
            <a:endParaRPr lang="en-US"/>
          </a:p>
        </p:txBody>
      </p:sp>
    </p:spTree>
    <p:extLst>
      <p:ext uri="{BB962C8B-B14F-4D97-AF65-F5344CB8AC3E}">
        <p14:creationId xmlns:p14="http://schemas.microsoft.com/office/powerpoint/2010/main" val="1522714993"/>
      </p:ext>
    </p:extLst>
  </p:cSld>
  <p:clrMapOvr>
    <a:masterClrMapping/>
  </p:clrMapOvr>
  <p:transition spd="med">
    <p:randomBar dir="vert"/>
  </p:transition>
</p:sldLayout>
</file>

<file path=ppt/slideLayouts/slideLayout2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90117" name="Rectangle 5"/>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90121"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8" name="Rectangle 7"/>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9" name="Rectangle 8"/>
          <p:cNvSpPr>
            <a:spLocks noGrp="1" noChangeArrowheads="1"/>
          </p:cNvSpPr>
          <p:nvPr>
            <p:ph type="sldNum" sz="quarter" idx="12"/>
          </p:nvPr>
        </p:nvSpPr>
        <p:spPr/>
        <p:txBody>
          <a:bodyPr/>
          <a:lstStyle>
            <a:lvl1pPr>
              <a:defRPr/>
            </a:lvl1pPr>
          </a:lstStyle>
          <a:p>
            <a:pPr>
              <a:defRPr/>
            </a:pPr>
            <a:fld id="{C842E420-CFCA-714C-89E3-74EAE37624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24956765"/>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502136EF-4B7B-1F44-B34D-A7F78FB03F0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81961655"/>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1BA3806B-C826-394B-B1EB-D207092B0B6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22106745"/>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8A321213-6D1D-E04A-AAFF-C74C657626A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05920944"/>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9"/>
          <p:cNvSpPr>
            <a:spLocks noGrp="1" noChangeArrowheads="1"/>
          </p:cNvSpPr>
          <p:nvPr>
            <p:ph type="sldNum" sz="quarter" idx="12"/>
          </p:nvPr>
        </p:nvSpPr>
        <p:spPr>
          <a:ln/>
        </p:spPr>
        <p:txBody>
          <a:bodyPr/>
          <a:lstStyle>
            <a:lvl1pPr>
              <a:defRPr/>
            </a:lvl1pPr>
          </a:lstStyle>
          <a:p>
            <a:pPr>
              <a:defRPr/>
            </a:pPr>
            <a:fld id="{BC6C274F-0CB5-BC42-B547-3106E1699F7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48622956"/>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sldNum" sz="quarter" idx="12"/>
          </p:nvPr>
        </p:nvSpPr>
        <p:spPr>
          <a:ln/>
        </p:spPr>
        <p:txBody>
          <a:bodyPr/>
          <a:lstStyle>
            <a:lvl1pPr>
              <a:defRPr/>
            </a:lvl1pPr>
          </a:lstStyle>
          <a:p>
            <a:pPr>
              <a:defRPr/>
            </a:pPr>
            <a:fld id="{4E17D0D0-CF1B-704D-B050-FD024EFFC6E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13917447"/>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9"/>
          <p:cNvSpPr>
            <a:spLocks noGrp="1" noChangeArrowheads="1"/>
          </p:cNvSpPr>
          <p:nvPr>
            <p:ph type="sldNum" sz="quarter" idx="12"/>
          </p:nvPr>
        </p:nvSpPr>
        <p:spPr>
          <a:ln/>
        </p:spPr>
        <p:txBody>
          <a:bodyPr/>
          <a:lstStyle>
            <a:lvl1pPr>
              <a:defRPr/>
            </a:lvl1pPr>
          </a:lstStyle>
          <a:p>
            <a:pPr>
              <a:defRPr/>
            </a:pPr>
            <a:fld id="{F604A137-1151-AF42-8146-F524A697E64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74917720"/>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0FA96FCB-C305-404E-AC1D-E0CAE3B8CCA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04170130"/>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A1AAD3E3-3E6A-F747-8A3E-7FA4D7F85B8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50143323"/>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EBF2DF0B-3EB7-1041-8113-1C5B454CFCD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3418977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FA4D732B-905D-7645-9976-AF4BA0625D31}" type="slidenum">
              <a:rPr lang="en-US"/>
              <a:pPr>
                <a:defRPr/>
              </a:pPr>
              <a:t>‹#›</a:t>
            </a:fld>
            <a:endParaRPr lang="en-US"/>
          </a:p>
        </p:txBody>
      </p:sp>
    </p:spTree>
    <p:extLst>
      <p:ext uri="{BB962C8B-B14F-4D97-AF65-F5344CB8AC3E}">
        <p14:creationId xmlns:p14="http://schemas.microsoft.com/office/powerpoint/2010/main" val="757960019"/>
      </p:ext>
    </p:extLst>
  </p:cSld>
  <p:clrMapOvr>
    <a:masterClrMapping/>
  </p:clrMapOvr>
  <p:transition spd="med">
    <p:randomBar dir="vert"/>
  </p:transition>
</p:sldLayout>
</file>

<file path=ppt/slideLayouts/slideLayout2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AAFD587E-4B7F-0A42-B5E7-0AEBA1C618E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26185310"/>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67650" name="Rectangle 2"/>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67651" name="Rectangle 3"/>
          <p:cNvSpPr>
            <a:spLocks noGrp="1" noChangeArrowheads="1"/>
          </p:cNvSpPr>
          <p:nvPr>
            <p:ph type="subTitle" idx="1"/>
          </p:nvPr>
        </p:nvSpPr>
        <p:spPr>
          <a:xfrm>
            <a:off x="1371600" y="3886200"/>
            <a:ext cx="6400800" cy="1752600"/>
          </a:xfrm>
        </p:spPr>
        <p:txBody>
          <a:bodyPr/>
          <a:lstStyle>
            <a:lvl1pPr marL="0" indent="0" algn="ctr">
              <a:buFont typeface="Monotype Sorts" pitchFamily="-112" charset="2"/>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964A6E08-AB1E-DD4F-A82B-50B3E779F05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90339719"/>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34A5D2F8-D077-6F43-B0EC-C39D00844C0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96252962"/>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F9333BDC-72DF-8748-B725-7FF433BCA0A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4001175"/>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D6071B1D-B8D0-3C41-A423-3EE00D34BC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06830204"/>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9" name="Rectangle 6"/>
          <p:cNvSpPr>
            <a:spLocks noGrp="1" noChangeArrowheads="1"/>
          </p:cNvSpPr>
          <p:nvPr>
            <p:ph type="sldNum" sz="quarter" idx="12"/>
          </p:nvPr>
        </p:nvSpPr>
        <p:spPr>
          <a:ln/>
        </p:spPr>
        <p:txBody>
          <a:bodyPr/>
          <a:lstStyle>
            <a:lvl1pPr>
              <a:defRPr/>
            </a:lvl1pPr>
          </a:lstStyle>
          <a:p>
            <a:pPr>
              <a:defRPr/>
            </a:pPr>
            <a:fld id="{E8E4FCE4-E3FA-5A49-BCD7-0D0BC9D1535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09536137"/>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5" name="Rectangle 6"/>
          <p:cNvSpPr>
            <a:spLocks noGrp="1" noChangeArrowheads="1"/>
          </p:cNvSpPr>
          <p:nvPr>
            <p:ph type="sldNum" sz="quarter" idx="12"/>
          </p:nvPr>
        </p:nvSpPr>
        <p:spPr>
          <a:ln/>
        </p:spPr>
        <p:txBody>
          <a:bodyPr/>
          <a:lstStyle>
            <a:lvl1pPr>
              <a:defRPr/>
            </a:lvl1pPr>
          </a:lstStyle>
          <a:p>
            <a:pPr>
              <a:defRPr/>
            </a:pPr>
            <a:fld id="{16FF2D88-E0C3-4640-801A-5B3A1856E50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50042089"/>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4" name="Rectangle 6"/>
          <p:cNvSpPr>
            <a:spLocks noGrp="1" noChangeArrowheads="1"/>
          </p:cNvSpPr>
          <p:nvPr>
            <p:ph type="sldNum" sz="quarter" idx="12"/>
          </p:nvPr>
        </p:nvSpPr>
        <p:spPr>
          <a:ln/>
        </p:spPr>
        <p:txBody>
          <a:bodyPr/>
          <a:lstStyle>
            <a:lvl1pPr>
              <a:defRPr/>
            </a:lvl1pPr>
          </a:lstStyle>
          <a:p>
            <a:pPr>
              <a:defRPr/>
            </a:pPr>
            <a:fld id="{2A694FE3-9530-B048-AFA1-A08481921B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4647959"/>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65F12389-A0AF-B84A-B51A-76707FFCA3B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0841330"/>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CC41508E-F38B-5443-A1FB-09F0274122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5903434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205BD008-7133-B642-8676-0FCCE0BA0354}" type="slidenum">
              <a:rPr lang="en-US"/>
              <a:pPr>
                <a:defRPr/>
              </a:pPr>
              <a:t>‹#›</a:t>
            </a:fld>
            <a:endParaRPr lang="en-US"/>
          </a:p>
        </p:txBody>
      </p:sp>
    </p:spTree>
    <p:extLst>
      <p:ext uri="{BB962C8B-B14F-4D97-AF65-F5344CB8AC3E}">
        <p14:creationId xmlns:p14="http://schemas.microsoft.com/office/powerpoint/2010/main" val="4194790620"/>
      </p:ext>
    </p:extLst>
  </p:cSld>
  <p:clrMapOvr>
    <a:masterClrMapping/>
  </p:clrMapOvr>
  <p:transition spd="med">
    <p:randomBar dir="vert"/>
  </p:transition>
</p:sldLayout>
</file>

<file path=ppt/slideLayouts/slideLayout2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AB95FAFB-EC94-744D-A1F5-210B7B633A0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3141192"/>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33AF80E7-56EB-B443-ACF7-D83A7465C61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90792556"/>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B31FA2A-F7DA-A549-9C22-9881A695B5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8555086"/>
      </p:ext>
    </p:extLst>
  </p:cSld>
  <p:clrMapOvr>
    <a:masterClrMapping/>
  </p:clrMapOvr>
  <p:transition spd="med">
    <p:randomBar dir="vert"/>
  </p:transition>
</p:sldLayout>
</file>

<file path=ppt/slideLayouts/slideLayout2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207F3F3-42FB-034F-AF72-B786561354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60956800"/>
      </p:ext>
    </p:extLst>
  </p:cSld>
  <p:clrMapOvr>
    <a:masterClrMapping/>
  </p:clrMapOvr>
  <p:transition spd="med">
    <p:randomBar dir="vert"/>
  </p:transition>
</p:sldLayout>
</file>

<file path=ppt/slideLayouts/slideLayout2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57E518C-CC02-3C41-BD27-3806786DF30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24917220"/>
      </p:ext>
    </p:extLst>
  </p:cSld>
  <p:clrMapOvr>
    <a:masterClrMapping/>
  </p:clrMapOvr>
  <p:transition spd="med">
    <p:randomBar dir="vert"/>
  </p:transition>
</p:sldLayout>
</file>

<file path=ppt/slideLayouts/slideLayout2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0D943B1-1FF1-FB4C-B0F0-9933F89F6A5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5529505"/>
      </p:ext>
    </p:extLst>
  </p:cSld>
  <p:clrMapOvr>
    <a:masterClrMapping/>
  </p:clrMapOvr>
  <p:transition spd="med">
    <p:randomBar dir="vert"/>
  </p:transition>
</p:sldLayout>
</file>

<file path=ppt/slideLayouts/slideLayout2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7750DE6-CF5D-CB46-98A0-0A7F44130F1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18786038"/>
      </p:ext>
    </p:extLst>
  </p:cSld>
  <p:clrMapOvr>
    <a:masterClrMapping/>
  </p:clrMapOvr>
  <p:transition spd="med">
    <p:randomBar dir="vert"/>
  </p:transition>
</p:sldLayout>
</file>

<file path=ppt/slideLayouts/slideLayout2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010D004-36BA-CB40-897A-04536B74F17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9424078"/>
      </p:ext>
    </p:extLst>
  </p:cSld>
  <p:clrMapOvr>
    <a:masterClrMapping/>
  </p:clrMapOvr>
  <p:transition spd="med">
    <p:randomBar dir="vert"/>
  </p:transition>
</p:sldLayout>
</file>

<file path=ppt/slideLayouts/slideLayout2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D3F4393-05B6-3749-B662-769EDD69342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91133378"/>
      </p:ext>
    </p:extLst>
  </p:cSld>
  <p:clrMapOvr>
    <a:masterClrMapping/>
  </p:clrMapOvr>
  <p:transition spd="med">
    <p:randomBar dir="vert"/>
  </p:transition>
</p:sldLayout>
</file>

<file path=ppt/slideLayouts/slideLayout2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FB393B0-3081-2F44-89B1-D6C2D1E546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23343673"/>
      </p:ext>
    </p:extLst>
  </p:cSld>
  <p:clrMapOvr>
    <a:masterClrMapping/>
  </p:clrMapOvr>
  <p:transition spd="med">
    <p:randomBar dir="vert"/>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B94CBA88-56B1-C048-985B-521EDA2CA9B7}" type="slidenum">
              <a:rPr lang="en-US"/>
              <a:pPr>
                <a:defRPr/>
              </a:pPr>
              <a:t>‹#›</a:t>
            </a:fld>
            <a:endParaRPr lang="en-US"/>
          </a:p>
        </p:txBody>
      </p:sp>
    </p:spTree>
    <p:extLst>
      <p:ext uri="{BB962C8B-B14F-4D97-AF65-F5344CB8AC3E}">
        <p14:creationId xmlns:p14="http://schemas.microsoft.com/office/powerpoint/2010/main" val="1240474952"/>
      </p:ext>
    </p:extLst>
  </p:cSld>
  <p:clrMapOvr>
    <a:masterClrMapping/>
  </p:clrMapOvr>
  <p:transition spd="med">
    <p:randomBar dir="vert"/>
  </p:transition>
</p:sldLayout>
</file>

<file path=ppt/slideLayouts/slideLayout2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2C859B9-84BA-A841-9133-06F9342E5F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5992838"/>
      </p:ext>
    </p:extLst>
  </p:cSld>
  <p:clrMapOvr>
    <a:masterClrMapping/>
  </p:clrMapOvr>
  <p:transition spd="med">
    <p:randomBar dir="vert"/>
  </p:transition>
</p:sldLayout>
</file>

<file path=ppt/slideLayouts/slideLayout2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935D85E-FC99-6548-AF57-83586CB3AB7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24935845"/>
      </p:ext>
    </p:extLst>
  </p:cSld>
  <p:clrMapOvr>
    <a:masterClrMapping/>
  </p:clrMapOvr>
  <p:transition spd="med">
    <p:randomBar dir="vert"/>
  </p:transition>
</p:sldLayout>
</file>

<file path=ppt/slideLayouts/slideLayout2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A43E363-93B4-724F-8133-DA6BD0507DF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61905838"/>
      </p:ext>
    </p:extLst>
  </p:cSld>
  <p:clrMapOvr>
    <a:masterClrMapping/>
  </p:clrMapOvr>
  <p:transition spd="med">
    <p:randomBar dir="vert"/>
  </p:transition>
</p:sldLayout>
</file>

<file path=ppt/slideLayouts/slideLayout293.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39CC01-8746-7347-AC1E-12188E8239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08468085"/>
      </p:ext>
    </p:extLst>
  </p:cSld>
  <p:clrMapOvr>
    <a:masterClrMapping/>
  </p:clrMapOvr>
  <p:transition spd="med">
    <p:randomBar dir="vert"/>
  </p:transition>
</p:sldLayout>
</file>

<file path=ppt/slideLayouts/slideLayout29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1248 h 1906"/>
                <a:gd name="T4" fmla="*/ 5848 w 5740"/>
                <a:gd name="T5" fmla="*/ 1248 h 1906"/>
                <a:gd name="T6" fmla="*/ 584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678923"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678924"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pPr>
              <a:defRPr/>
            </a:pPr>
            <a:fld id="{9818F1DC-29E8-C54E-90B0-26A5ABD23F0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0946972"/>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76A60929-FD19-C448-ABCD-6D8645362293}"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54430548"/>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E985A897-724C-ED46-B706-33076B5D2856}"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058304202"/>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A7598BBB-A97B-AD40-A5C7-ADD84202A706}"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9007954"/>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a:lvl1pPr>
          </a:lstStyle>
          <a:p>
            <a:pPr>
              <a:defRPr/>
            </a:pPr>
            <a:fld id="{BA71B7F5-53E7-C84A-9F5D-A8119CA13C41}" type="slidenum">
              <a:rPr lang="en-US">
                <a:solidFill>
                  <a:srgbClr val="FFFFFF"/>
                </a:solidFill>
              </a:rPr>
              <a:pPr>
                <a:def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847279788"/>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a:lvl1pPr>
          </a:lstStyle>
          <a:p>
            <a:pPr>
              <a:defRPr/>
            </a:pPr>
            <a:fld id="{A791E62F-1E78-DE40-867C-A49A58704F4B}" type="slidenum">
              <a:rPr lang="en-US">
                <a:solidFill>
                  <a:srgbClr val="FFFFFF"/>
                </a:solidFill>
              </a:rPr>
              <a:pPr>
                <a:def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60800842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8524741C-1F3B-1843-BEFE-CC47F8C99E7D}" type="slidenum">
              <a:rPr lang="en-US"/>
              <a:pPr>
                <a:defRPr/>
              </a:pPr>
              <a:t>‹#›</a:t>
            </a:fld>
            <a:endParaRPr lang="en-US"/>
          </a:p>
        </p:txBody>
      </p:sp>
    </p:spTree>
    <p:extLst>
      <p:ext uri="{BB962C8B-B14F-4D97-AF65-F5344CB8AC3E}">
        <p14:creationId xmlns:p14="http://schemas.microsoft.com/office/powerpoint/2010/main" val="78633179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3F607071-C5CD-7E41-BFAB-4EE54F6B19F1}" type="slidenum">
              <a:rPr lang="en-US"/>
              <a:pPr>
                <a:defRPr/>
              </a:pPr>
              <a:t>‹#›</a:t>
            </a:fld>
            <a:endParaRPr lang="en-US"/>
          </a:p>
        </p:txBody>
      </p:sp>
    </p:spTree>
    <p:extLst>
      <p:ext uri="{BB962C8B-B14F-4D97-AF65-F5344CB8AC3E}">
        <p14:creationId xmlns:p14="http://schemas.microsoft.com/office/powerpoint/2010/main" val="355955557"/>
      </p:ext>
    </p:extLst>
  </p:cSld>
  <p:clrMapOvr>
    <a:masterClrMapping/>
  </p:clrMapOvr>
  <p:transition spd="med">
    <p:randomBar dir="vert"/>
  </p:transition>
</p:sldLayout>
</file>

<file path=ppt/slideLayouts/slideLayout3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a:lvl1pPr>
          </a:lstStyle>
          <a:p>
            <a:pPr>
              <a:defRPr/>
            </a:pPr>
            <a:fld id="{43140B12-3903-8D47-9A2C-73D36BEA248A}" type="slidenum">
              <a:rPr lang="en-US">
                <a:solidFill>
                  <a:srgbClr val="FFFFFF"/>
                </a:solidFill>
              </a:rPr>
              <a:pPr>
                <a:def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998223685"/>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4C76CFD9-4C1E-3B4F-AA23-E7F83081EF67}"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865115956"/>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8DB979ED-287D-BE4E-A614-E21A324BFC01}"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575933198"/>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C3B38B11-7CEA-0543-BC3C-2F7B439195FF}"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441637272"/>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742AC7E3-27DF-F24C-9F26-8A3ECE238C68}"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820664449"/>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274B89C-B920-A04F-9B9B-AA1D541A435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74980289"/>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1B92FF5-E1F1-0840-A2D2-48E0B9C42AF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76495885"/>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D327BD7-F356-204B-A47D-02C786B7AD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16103253"/>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7C20F76-8C12-F342-A5B4-31B5F71CE3A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18963323"/>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CEBBECA-4DAA-B745-8B2A-81FA4FFE3A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8645880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630C827C-7702-F34B-8630-9FA738AD76BE}" type="slidenum">
              <a:rPr lang="en-US"/>
              <a:pPr>
                <a:defRPr/>
              </a:pPr>
              <a:t>‹#›</a:t>
            </a:fld>
            <a:endParaRPr lang="en-US"/>
          </a:p>
        </p:txBody>
      </p:sp>
    </p:spTree>
    <p:extLst>
      <p:ext uri="{BB962C8B-B14F-4D97-AF65-F5344CB8AC3E}">
        <p14:creationId xmlns:p14="http://schemas.microsoft.com/office/powerpoint/2010/main" val="3110497752"/>
      </p:ext>
    </p:extLst>
  </p:cSld>
  <p:clrMapOvr>
    <a:masterClrMapping/>
  </p:clrMapOvr>
  <p:transition spd="med">
    <p:randomBar dir="vert"/>
  </p:transition>
</p:sldLayout>
</file>

<file path=ppt/slideLayouts/slideLayout3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08EB66C-8B90-DD43-8477-2975E07DCA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63478838"/>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29E93489-9721-C844-AECA-4C2DF8B1C9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72100030"/>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CE506EB-0350-5742-B3FC-637B2D6EC3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66455058"/>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341D0F2-BB08-1246-BADF-E9DF053319A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36401150"/>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42C023D-2442-704E-AC6F-5112572156E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55572820"/>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0F039B3-FFD1-0049-A03C-B5FD60F9ADC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06800104"/>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3CBFF501-8334-684D-9B7C-9A83D4D05918}" type="slidenum">
              <a:rPr lang="en-US"/>
              <a:pPr>
                <a:defRPr/>
              </a:pPr>
              <a:t>‹#›</a:t>
            </a:fld>
            <a:endParaRPr lang="en-US"/>
          </a:p>
        </p:txBody>
      </p:sp>
    </p:spTree>
    <p:extLst>
      <p:ext uri="{BB962C8B-B14F-4D97-AF65-F5344CB8AC3E}">
        <p14:creationId xmlns:p14="http://schemas.microsoft.com/office/powerpoint/2010/main" val="631349200"/>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1CA993B5-EABE-3B40-A4F1-ACCADA627531}" type="slidenum">
              <a:rPr lang="en-US"/>
              <a:pPr>
                <a:defRPr/>
              </a:pPr>
              <a:t>‹#›</a:t>
            </a:fld>
            <a:endParaRPr lang="en-US"/>
          </a:p>
        </p:txBody>
      </p:sp>
    </p:spTree>
    <p:extLst>
      <p:ext uri="{BB962C8B-B14F-4D97-AF65-F5344CB8AC3E}">
        <p14:creationId xmlns:p14="http://schemas.microsoft.com/office/powerpoint/2010/main" val="3213924146"/>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6223F282-3AB8-374E-A1E0-5C87E42FA214}" type="slidenum">
              <a:rPr lang="en-US"/>
              <a:pPr>
                <a:defRPr/>
              </a:pPr>
              <a:t>‹#›</a:t>
            </a:fld>
            <a:endParaRPr lang="en-US"/>
          </a:p>
        </p:txBody>
      </p:sp>
    </p:spTree>
    <p:extLst>
      <p:ext uri="{BB962C8B-B14F-4D97-AF65-F5344CB8AC3E}">
        <p14:creationId xmlns:p14="http://schemas.microsoft.com/office/powerpoint/2010/main" val="1016022937"/>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ED8C8C98-702B-E94A-B024-1619B7FC424C}" type="slidenum">
              <a:rPr lang="en-US"/>
              <a:pPr>
                <a:defRPr/>
              </a:pPr>
              <a:t>‹#›</a:t>
            </a:fld>
            <a:endParaRPr lang="en-US"/>
          </a:p>
        </p:txBody>
      </p:sp>
    </p:spTree>
    <p:extLst>
      <p:ext uri="{BB962C8B-B14F-4D97-AF65-F5344CB8AC3E}">
        <p14:creationId xmlns:p14="http://schemas.microsoft.com/office/powerpoint/2010/main" val="199439876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C7BB44F5-30DB-B047-81E8-2D5761198B23}" type="slidenum">
              <a:rPr lang="en-US"/>
              <a:pPr>
                <a:defRPr/>
              </a:pPr>
              <a:t>‹#›</a:t>
            </a:fld>
            <a:endParaRPr lang="en-US"/>
          </a:p>
        </p:txBody>
      </p:sp>
    </p:spTree>
    <p:extLst>
      <p:ext uri="{BB962C8B-B14F-4D97-AF65-F5344CB8AC3E}">
        <p14:creationId xmlns:p14="http://schemas.microsoft.com/office/powerpoint/2010/main" val="4001050093"/>
      </p:ext>
    </p:extLst>
  </p:cSld>
  <p:clrMapOvr>
    <a:masterClrMapping/>
  </p:clrMapOvr>
  <p:transition spd="med">
    <p:randomBar dir="vert"/>
  </p:transition>
</p:sldLayout>
</file>

<file path=ppt/slideLayouts/slideLayout3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1"/>
            </a:lvl1pPr>
          </a:lstStyle>
          <a:p>
            <a:pPr>
              <a:defRPr/>
            </a:pPr>
            <a:endParaRPr lang="en-US"/>
          </a:p>
        </p:txBody>
      </p:sp>
      <p:sp>
        <p:nvSpPr>
          <p:cNvPr id="8" name="Rectangle 5"/>
          <p:cNvSpPr>
            <a:spLocks noGrp="1" noChangeArrowheads="1"/>
          </p:cNvSpPr>
          <p:nvPr>
            <p:ph type="ftr" sz="quarter" idx="11"/>
          </p:nvPr>
        </p:nvSpPr>
        <p:spPr/>
        <p:txBody>
          <a:bodyPr/>
          <a:lstStyle>
            <a:lvl1pPr>
              <a:defRPr b="1"/>
            </a:lvl1pPr>
          </a:lstStyle>
          <a:p>
            <a:pPr>
              <a:defRPr/>
            </a:pPr>
            <a:endParaRPr lang="en-US"/>
          </a:p>
        </p:txBody>
      </p:sp>
      <p:sp>
        <p:nvSpPr>
          <p:cNvPr id="9" name="Rectangle 6"/>
          <p:cNvSpPr>
            <a:spLocks noGrp="1" noChangeArrowheads="1"/>
          </p:cNvSpPr>
          <p:nvPr>
            <p:ph type="sldNum" sz="quarter" idx="12"/>
          </p:nvPr>
        </p:nvSpPr>
        <p:spPr/>
        <p:txBody>
          <a:bodyPr/>
          <a:lstStyle>
            <a:lvl1pPr>
              <a:defRPr b="1"/>
            </a:lvl1pPr>
          </a:lstStyle>
          <a:p>
            <a:pPr>
              <a:defRPr/>
            </a:pPr>
            <a:fld id="{1D04F2EC-38EB-2049-AD58-18B06ED20D52}" type="slidenum">
              <a:rPr lang="en-US"/>
              <a:pPr>
                <a:defRPr/>
              </a:pPr>
              <a:t>‹#›</a:t>
            </a:fld>
            <a:endParaRPr lang="en-US"/>
          </a:p>
        </p:txBody>
      </p:sp>
    </p:spTree>
    <p:extLst>
      <p:ext uri="{BB962C8B-B14F-4D97-AF65-F5344CB8AC3E}">
        <p14:creationId xmlns:p14="http://schemas.microsoft.com/office/powerpoint/2010/main" val="2261524117"/>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1"/>
            </a:lvl1pPr>
          </a:lstStyle>
          <a:p>
            <a:pPr>
              <a:defRPr/>
            </a:pPr>
            <a:endParaRPr lang="en-US"/>
          </a:p>
        </p:txBody>
      </p:sp>
      <p:sp>
        <p:nvSpPr>
          <p:cNvPr id="4" name="Rectangle 5"/>
          <p:cNvSpPr>
            <a:spLocks noGrp="1" noChangeArrowheads="1"/>
          </p:cNvSpPr>
          <p:nvPr>
            <p:ph type="ftr" sz="quarter" idx="11"/>
          </p:nvPr>
        </p:nvSpPr>
        <p:spPr/>
        <p:txBody>
          <a:bodyPr/>
          <a:lstStyle>
            <a:lvl1pPr>
              <a:defRPr b="1"/>
            </a:lvl1pPr>
          </a:lstStyle>
          <a:p>
            <a:pPr>
              <a:defRPr/>
            </a:pPr>
            <a:endParaRPr lang="en-US"/>
          </a:p>
        </p:txBody>
      </p:sp>
      <p:sp>
        <p:nvSpPr>
          <p:cNvPr id="5" name="Rectangle 6"/>
          <p:cNvSpPr>
            <a:spLocks noGrp="1" noChangeArrowheads="1"/>
          </p:cNvSpPr>
          <p:nvPr>
            <p:ph type="sldNum" sz="quarter" idx="12"/>
          </p:nvPr>
        </p:nvSpPr>
        <p:spPr/>
        <p:txBody>
          <a:bodyPr/>
          <a:lstStyle>
            <a:lvl1pPr>
              <a:defRPr b="1"/>
            </a:lvl1pPr>
          </a:lstStyle>
          <a:p>
            <a:pPr>
              <a:defRPr/>
            </a:pPr>
            <a:fld id="{707A832A-BD89-D445-BD38-7EB82002DAD0}" type="slidenum">
              <a:rPr lang="en-US"/>
              <a:pPr>
                <a:defRPr/>
              </a:pPr>
              <a:t>‹#›</a:t>
            </a:fld>
            <a:endParaRPr lang="en-US"/>
          </a:p>
        </p:txBody>
      </p:sp>
    </p:spTree>
    <p:extLst>
      <p:ext uri="{BB962C8B-B14F-4D97-AF65-F5344CB8AC3E}">
        <p14:creationId xmlns:p14="http://schemas.microsoft.com/office/powerpoint/2010/main" val="3473540098"/>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a:lvl1pPr>
          </a:lstStyle>
          <a:p>
            <a:pPr>
              <a:defRPr/>
            </a:pPr>
            <a:endParaRPr lang="en-US"/>
          </a:p>
        </p:txBody>
      </p:sp>
      <p:sp>
        <p:nvSpPr>
          <p:cNvPr id="3" name="Rectangle 5"/>
          <p:cNvSpPr>
            <a:spLocks noGrp="1" noChangeArrowheads="1"/>
          </p:cNvSpPr>
          <p:nvPr>
            <p:ph type="ftr" sz="quarter" idx="11"/>
          </p:nvPr>
        </p:nvSpPr>
        <p:spPr/>
        <p:txBody>
          <a:bodyPr/>
          <a:lstStyle>
            <a:lvl1pPr>
              <a:defRPr b="1"/>
            </a:lvl1pPr>
          </a:lstStyle>
          <a:p>
            <a:pPr>
              <a:defRPr/>
            </a:pPr>
            <a:endParaRPr lang="en-US"/>
          </a:p>
        </p:txBody>
      </p:sp>
      <p:sp>
        <p:nvSpPr>
          <p:cNvPr id="4" name="Rectangle 6"/>
          <p:cNvSpPr>
            <a:spLocks noGrp="1" noChangeArrowheads="1"/>
          </p:cNvSpPr>
          <p:nvPr>
            <p:ph type="sldNum" sz="quarter" idx="12"/>
          </p:nvPr>
        </p:nvSpPr>
        <p:spPr/>
        <p:txBody>
          <a:bodyPr/>
          <a:lstStyle>
            <a:lvl1pPr>
              <a:defRPr b="1"/>
            </a:lvl1pPr>
          </a:lstStyle>
          <a:p>
            <a:pPr>
              <a:defRPr/>
            </a:pPr>
            <a:fld id="{FDFA8B13-C50A-EE45-B0D7-F9F9C8F5D1C4}" type="slidenum">
              <a:rPr lang="en-US"/>
              <a:pPr>
                <a:defRPr/>
              </a:pPr>
              <a:t>‹#›</a:t>
            </a:fld>
            <a:endParaRPr lang="en-US"/>
          </a:p>
        </p:txBody>
      </p:sp>
    </p:spTree>
    <p:extLst>
      <p:ext uri="{BB962C8B-B14F-4D97-AF65-F5344CB8AC3E}">
        <p14:creationId xmlns:p14="http://schemas.microsoft.com/office/powerpoint/2010/main" val="1988287352"/>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BBA1FE23-18B8-4E49-B42A-5BD901A20CB7}" type="slidenum">
              <a:rPr lang="en-US"/>
              <a:pPr>
                <a:defRPr/>
              </a:pPr>
              <a:t>‹#›</a:t>
            </a:fld>
            <a:endParaRPr lang="en-US"/>
          </a:p>
        </p:txBody>
      </p:sp>
    </p:spTree>
    <p:extLst>
      <p:ext uri="{BB962C8B-B14F-4D97-AF65-F5344CB8AC3E}">
        <p14:creationId xmlns:p14="http://schemas.microsoft.com/office/powerpoint/2010/main" val="2484546648"/>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B5ED936D-AE43-5A40-BC73-E35470F7A1F8}" type="slidenum">
              <a:rPr lang="en-US"/>
              <a:pPr>
                <a:defRPr/>
              </a:pPr>
              <a:t>‹#›</a:t>
            </a:fld>
            <a:endParaRPr lang="en-US"/>
          </a:p>
        </p:txBody>
      </p:sp>
    </p:spTree>
    <p:extLst>
      <p:ext uri="{BB962C8B-B14F-4D97-AF65-F5344CB8AC3E}">
        <p14:creationId xmlns:p14="http://schemas.microsoft.com/office/powerpoint/2010/main" val="2300871475"/>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AD4834D6-DDB6-4541-83C6-D176203DC6AA}" type="slidenum">
              <a:rPr lang="en-US"/>
              <a:pPr>
                <a:defRPr/>
              </a:pPr>
              <a:t>‹#›</a:t>
            </a:fld>
            <a:endParaRPr lang="en-US"/>
          </a:p>
        </p:txBody>
      </p:sp>
    </p:spTree>
    <p:extLst>
      <p:ext uri="{BB962C8B-B14F-4D97-AF65-F5344CB8AC3E}">
        <p14:creationId xmlns:p14="http://schemas.microsoft.com/office/powerpoint/2010/main" val="1800413800"/>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58D766AE-6BF5-BA44-890B-5539EBEB7EFE}" type="slidenum">
              <a:rPr lang="en-US"/>
              <a:pPr>
                <a:defRPr/>
              </a:pPr>
              <a:t>‹#›</a:t>
            </a:fld>
            <a:endParaRPr lang="en-US"/>
          </a:p>
        </p:txBody>
      </p:sp>
    </p:spTree>
    <p:extLst>
      <p:ext uri="{BB962C8B-B14F-4D97-AF65-F5344CB8AC3E}">
        <p14:creationId xmlns:p14="http://schemas.microsoft.com/office/powerpoint/2010/main" val="3278281452"/>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24648D0C-22C9-6E4C-9932-1FC20EACE00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51211287"/>
      </p:ext>
    </p:extLst>
  </p:cSld>
  <p:clrMapOvr>
    <a:masterClrMapping/>
  </p:clrMapOvr>
  <p:transition spd="med">
    <p:randomBar dir="vert"/>
  </p:transition>
</p:sldLayout>
</file>

<file path=ppt/slideLayouts/slideLayout3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588FF511-6826-1245-8CFE-CF08BBF7F2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09810441"/>
      </p:ext>
    </p:extLst>
  </p:cSld>
  <p:clrMapOvr>
    <a:masterClrMapping/>
  </p:clrMapOvr>
  <p:transition spd="med">
    <p:randomBar dir="vert"/>
  </p:transition>
</p:sldLayout>
</file>

<file path=ppt/slideLayouts/slideLayout3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ACC8E9B2-0D07-6144-91F1-F012C1B9CB3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52067834"/>
      </p:ext>
    </p:extLst>
  </p:cSld>
  <p:clrMapOvr>
    <a:masterClrMapping/>
  </p:clrMapOvr>
  <p:transition spd="med">
    <p:randomBar dir="vert"/>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D55A91C3-0A78-5646-91BB-0EDE25CA5756}" type="slidenum">
              <a:rPr lang="en-US"/>
              <a:pPr>
                <a:defRPr/>
              </a:pPr>
              <a:t>‹#›</a:t>
            </a:fld>
            <a:endParaRPr lang="en-US"/>
          </a:p>
        </p:txBody>
      </p:sp>
    </p:spTree>
    <p:extLst>
      <p:ext uri="{BB962C8B-B14F-4D97-AF65-F5344CB8AC3E}">
        <p14:creationId xmlns:p14="http://schemas.microsoft.com/office/powerpoint/2010/main" val="2658890744"/>
      </p:ext>
    </p:extLst>
  </p:cSld>
  <p:clrMapOvr>
    <a:masterClrMapping/>
  </p:clrMapOvr>
  <p:transition spd="med">
    <p:randomBar dir="vert"/>
  </p:transition>
</p:sldLayout>
</file>

<file path=ppt/slideLayouts/slideLayout3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38F52DB0-38E5-974E-BDCF-487832FC738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53158869"/>
      </p:ext>
    </p:extLst>
  </p:cSld>
  <p:clrMapOvr>
    <a:masterClrMapping/>
  </p:clrMapOvr>
  <p:transition spd="med">
    <p:randomBar dir="vert"/>
  </p:transition>
</p:sldLayout>
</file>

<file path=ppt/slideLayouts/slideLayout3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C80A8B74-C329-E649-A311-2B6180A1ED5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27058808"/>
      </p:ext>
    </p:extLst>
  </p:cSld>
  <p:clrMapOvr>
    <a:masterClrMapping/>
  </p:clrMapOvr>
  <p:transition spd="med">
    <p:randomBar dir="vert"/>
  </p:transition>
</p:sldLayout>
</file>

<file path=ppt/slideLayouts/slideLayout3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0631E9C6-D5CE-E340-BCDA-BBE1F38F88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51348913"/>
      </p:ext>
    </p:extLst>
  </p:cSld>
  <p:clrMapOvr>
    <a:masterClrMapping/>
  </p:clrMapOvr>
  <p:transition spd="med">
    <p:randomBar dir="vert"/>
  </p:transition>
</p:sldLayout>
</file>

<file path=ppt/slideLayouts/slideLayout3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E08EBFBF-9491-5446-943D-D293F261AA4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2592266"/>
      </p:ext>
    </p:extLst>
  </p:cSld>
  <p:clrMapOvr>
    <a:masterClrMapping/>
  </p:clrMapOvr>
  <p:transition spd="med">
    <p:randomBar dir="vert"/>
  </p:transition>
</p:sldLayout>
</file>

<file path=ppt/slideLayouts/slideLayout3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C6C7A4AF-CF72-C94B-910F-CBAAC771E26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42799362"/>
      </p:ext>
    </p:extLst>
  </p:cSld>
  <p:clrMapOvr>
    <a:masterClrMapping/>
  </p:clrMapOvr>
  <p:transition spd="med">
    <p:randomBar dir="vert"/>
  </p:transition>
</p:sldLayout>
</file>

<file path=ppt/slideLayouts/slideLayout3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F296B40C-033C-0E41-9ED0-964DBAFCCFC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74491513"/>
      </p:ext>
    </p:extLst>
  </p:cSld>
  <p:clrMapOvr>
    <a:masterClrMapping/>
  </p:clrMapOvr>
  <p:transition spd="med">
    <p:randomBar dir="vert"/>
  </p:transition>
</p:sldLayout>
</file>

<file path=ppt/slideLayouts/slideLayout3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256D148C-B70B-3E4A-B9D0-7E40B05E37F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5348418"/>
      </p:ext>
    </p:extLst>
  </p:cSld>
  <p:clrMapOvr>
    <a:masterClrMapping/>
  </p:clrMapOvr>
  <p:transition spd="med">
    <p:randomBar dir="vert"/>
  </p:transition>
</p:sldLayout>
</file>

<file path=ppt/slideLayouts/slideLayout3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5165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34FE58D6-B04A-464D-AC1D-29F0423A2DC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08812455"/>
      </p:ext>
    </p:extLst>
  </p:cSld>
  <p:clrMapOvr>
    <a:masterClrMapping/>
  </p:clrMapOvr>
  <p:transition spd="med">
    <p:randomBar dir="vert"/>
  </p:transition>
</p:sldLayout>
</file>

<file path=ppt/slideLayouts/slideLayout33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28600" y="3124200"/>
            <a:ext cx="8564563" cy="390525"/>
            <a:chOff x="144" y="1968"/>
            <a:chExt cx="5395" cy="246"/>
          </a:xfrm>
        </p:grpSpPr>
        <p:sp>
          <p:nvSpPr>
            <p:cNvPr id="5" name="Freeform 3"/>
            <p:cNvSpPr>
              <a:spLocks/>
            </p:cNvSpPr>
            <p:nvPr userDrawn="1"/>
          </p:nvSpPr>
          <p:spPr bwMode="auto">
            <a:xfrm rot="-5400000" flipH="1" flipV="1">
              <a:off x="2794" y="-586"/>
              <a:ext cx="96" cy="5395"/>
            </a:xfrm>
            <a:custGeom>
              <a:avLst/>
              <a:gdLst>
                <a:gd name="T0" fmla="*/ 0 w 1699"/>
                <a:gd name="T1" fmla="*/ 17721 h 3264"/>
                <a:gd name="T2" fmla="*/ 0 w 1699"/>
                <a:gd name="T3" fmla="*/ 5899 h 3264"/>
                <a:gd name="T4" fmla="*/ 0 w 1699"/>
                <a:gd name="T5" fmla="*/ 1084 h 3264"/>
                <a:gd name="T6" fmla="*/ 0 w 1699"/>
                <a:gd name="T7" fmla="*/ 1084 h 3264"/>
                <a:gd name="T8" fmla="*/ 0 w 1699"/>
                <a:gd name="T9" fmla="*/ 344 h 3264"/>
                <a:gd name="T10" fmla="*/ 0 w 1699"/>
                <a:gd name="T11" fmla="*/ 836 h 3264"/>
                <a:gd name="T12" fmla="*/ 0 w 1699"/>
                <a:gd name="T13" fmla="*/ 5382 h 3264"/>
                <a:gd name="T14" fmla="*/ 0 w 1699"/>
                <a:gd name="T15" fmla="*/ 13683 h 3264"/>
                <a:gd name="T16" fmla="*/ 0 w 1699"/>
                <a:gd name="T17" fmla="*/ 24823 h 3264"/>
                <a:gd name="T18" fmla="*/ 0 w 1699"/>
                <a:gd name="T19" fmla="*/ 39661 h 3264"/>
                <a:gd name="T20" fmla="*/ 0 w 1699"/>
                <a:gd name="T21" fmla="*/ 53286 h 3264"/>
                <a:gd name="T22" fmla="*/ 0 w 1699"/>
                <a:gd name="T23" fmla="*/ 75223 h 3264"/>
                <a:gd name="T24" fmla="*/ 0 w 1699"/>
                <a:gd name="T25" fmla="*/ 95388 h 3264"/>
                <a:gd name="T26" fmla="*/ 0 w 1699"/>
                <a:gd name="T27" fmla="*/ 102981 h 3264"/>
                <a:gd name="T28" fmla="*/ 0 w 1699"/>
                <a:gd name="T29" fmla="*/ 108996 h 3264"/>
                <a:gd name="T30" fmla="*/ 0 w 1699"/>
                <a:gd name="T31" fmla="*/ 108996 h 3264"/>
                <a:gd name="T32" fmla="*/ 0 w 1699"/>
                <a:gd name="T33" fmla="*/ 107996 h 3264"/>
                <a:gd name="T34" fmla="*/ 0 w 1699"/>
                <a:gd name="T35" fmla="*/ 109502 h 3264"/>
                <a:gd name="T36" fmla="*/ 0 w 1699"/>
                <a:gd name="T37" fmla="*/ 106745 h 3264"/>
                <a:gd name="T38" fmla="*/ 0 w 1699"/>
                <a:gd name="T39" fmla="*/ 99426 h 3264"/>
                <a:gd name="T40" fmla="*/ 0 w 1699"/>
                <a:gd name="T41" fmla="*/ 89356 h 3264"/>
                <a:gd name="T42" fmla="*/ 0 w 1699"/>
                <a:gd name="T43" fmla="*/ 75223 h 3264"/>
                <a:gd name="T44" fmla="*/ 0 w 1699"/>
                <a:gd name="T45" fmla="*/ 61115 h 3264"/>
                <a:gd name="T46" fmla="*/ 0 w 1699"/>
                <a:gd name="T47" fmla="*/ 42439 h 3264"/>
                <a:gd name="T48" fmla="*/ 0 w 1699"/>
                <a:gd name="T49" fmla="*/ 30833 h 3264"/>
                <a:gd name="T50" fmla="*/ 0 w 1699"/>
                <a:gd name="T51" fmla="*/ 17721 h 326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99" h="3264">
                  <a:moveTo>
                    <a:pt x="91" y="526"/>
                  </a:moveTo>
                  <a:cubicBezTo>
                    <a:pt x="116" y="403"/>
                    <a:pt x="152" y="257"/>
                    <a:pt x="211" y="175"/>
                  </a:cubicBezTo>
                  <a:cubicBezTo>
                    <a:pt x="270" y="93"/>
                    <a:pt x="345" y="56"/>
                    <a:pt x="443" y="32"/>
                  </a:cubicBezTo>
                  <a:cubicBezTo>
                    <a:pt x="541" y="8"/>
                    <a:pt x="675" y="36"/>
                    <a:pt x="802" y="32"/>
                  </a:cubicBezTo>
                  <a:cubicBezTo>
                    <a:pt x="929" y="28"/>
                    <a:pt x="1093" y="11"/>
                    <a:pt x="1206" y="10"/>
                  </a:cubicBezTo>
                  <a:cubicBezTo>
                    <a:pt x="1319" y="9"/>
                    <a:pt x="1407" y="0"/>
                    <a:pt x="1482" y="25"/>
                  </a:cubicBezTo>
                  <a:cubicBezTo>
                    <a:pt x="1557" y="50"/>
                    <a:pt x="1626" y="97"/>
                    <a:pt x="1655" y="160"/>
                  </a:cubicBezTo>
                  <a:cubicBezTo>
                    <a:pt x="1684" y="223"/>
                    <a:pt x="1669" y="310"/>
                    <a:pt x="1655" y="406"/>
                  </a:cubicBezTo>
                  <a:cubicBezTo>
                    <a:pt x="1641" y="502"/>
                    <a:pt x="1587" y="608"/>
                    <a:pt x="1572" y="736"/>
                  </a:cubicBezTo>
                  <a:cubicBezTo>
                    <a:pt x="1557" y="864"/>
                    <a:pt x="1555" y="1036"/>
                    <a:pt x="1565" y="1177"/>
                  </a:cubicBezTo>
                  <a:cubicBezTo>
                    <a:pt x="1575" y="1318"/>
                    <a:pt x="1611" y="1405"/>
                    <a:pt x="1632" y="1581"/>
                  </a:cubicBezTo>
                  <a:cubicBezTo>
                    <a:pt x="1653" y="1757"/>
                    <a:pt x="1699" y="2024"/>
                    <a:pt x="1692" y="2232"/>
                  </a:cubicBezTo>
                  <a:cubicBezTo>
                    <a:pt x="1685" y="2440"/>
                    <a:pt x="1598" y="2693"/>
                    <a:pt x="1587" y="2830"/>
                  </a:cubicBezTo>
                  <a:cubicBezTo>
                    <a:pt x="1576" y="2967"/>
                    <a:pt x="1634" y="2988"/>
                    <a:pt x="1625" y="3055"/>
                  </a:cubicBezTo>
                  <a:cubicBezTo>
                    <a:pt x="1616" y="3122"/>
                    <a:pt x="1585" y="3204"/>
                    <a:pt x="1535" y="3234"/>
                  </a:cubicBezTo>
                  <a:cubicBezTo>
                    <a:pt x="1485" y="3264"/>
                    <a:pt x="1427" y="3239"/>
                    <a:pt x="1325" y="3234"/>
                  </a:cubicBezTo>
                  <a:cubicBezTo>
                    <a:pt x="1223" y="3229"/>
                    <a:pt x="1057" y="3202"/>
                    <a:pt x="921" y="3204"/>
                  </a:cubicBezTo>
                  <a:cubicBezTo>
                    <a:pt x="785" y="3206"/>
                    <a:pt x="641" y="3255"/>
                    <a:pt x="510" y="3249"/>
                  </a:cubicBezTo>
                  <a:cubicBezTo>
                    <a:pt x="379" y="3243"/>
                    <a:pt x="214" y="3217"/>
                    <a:pt x="136" y="3167"/>
                  </a:cubicBezTo>
                  <a:cubicBezTo>
                    <a:pt x="58" y="3117"/>
                    <a:pt x="45" y="3036"/>
                    <a:pt x="39" y="2950"/>
                  </a:cubicBezTo>
                  <a:cubicBezTo>
                    <a:pt x="33" y="2864"/>
                    <a:pt x="89" y="2771"/>
                    <a:pt x="99" y="2651"/>
                  </a:cubicBezTo>
                  <a:cubicBezTo>
                    <a:pt x="109" y="2531"/>
                    <a:pt x="114" y="2372"/>
                    <a:pt x="99" y="2232"/>
                  </a:cubicBezTo>
                  <a:cubicBezTo>
                    <a:pt x="84" y="2092"/>
                    <a:pt x="18" y="1975"/>
                    <a:pt x="9" y="1813"/>
                  </a:cubicBezTo>
                  <a:cubicBezTo>
                    <a:pt x="0" y="1651"/>
                    <a:pt x="37" y="1409"/>
                    <a:pt x="46" y="1259"/>
                  </a:cubicBezTo>
                  <a:cubicBezTo>
                    <a:pt x="55" y="1109"/>
                    <a:pt x="52" y="1036"/>
                    <a:pt x="61" y="915"/>
                  </a:cubicBezTo>
                  <a:cubicBezTo>
                    <a:pt x="70" y="794"/>
                    <a:pt x="66" y="649"/>
                    <a:pt x="91" y="526"/>
                  </a:cubicBez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hangingPunct="0"/>
              <a:endParaRPr kumimoji="1" lang="en-US">
                <a:solidFill>
                  <a:srgbClr val="000000"/>
                </a:solidFill>
              </a:endParaRPr>
            </a:p>
          </p:txBody>
        </p:sp>
        <p:grpSp>
          <p:nvGrpSpPr>
            <p:cNvPr id="6" name="Group 4"/>
            <p:cNvGrpSpPr>
              <a:grpSpLocks/>
            </p:cNvGrpSpPr>
            <p:nvPr userDrawn="1"/>
          </p:nvGrpSpPr>
          <p:grpSpPr bwMode="auto">
            <a:xfrm>
              <a:off x="2400" y="1968"/>
              <a:ext cx="768" cy="246"/>
              <a:chOff x="1797" y="3074"/>
              <a:chExt cx="2346" cy="655"/>
            </a:xfrm>
          </p:grpSpPr>
          <p:grpSp>
            <p:nvGrpSpPr>
              <p:cNvPr id="7" name="Group 5"/>
              <p:cNvGrpSpPr>
                <a:grpSpLocks/>
              </p:cNvGrpSpPr>
              <p:nvPr/>
            </p:nvGrpSpPr>
            <p:grpSpPr bwMode="auto">
              <a:xfrm>
                <a:off x="1797" y="3074"/>
                <a:ext cx="2346" cy="655"/>
                <a:chOff x="1865" y="1810"/>
                <a:chExt cx="2346" cy="655"/>
              </a:xfrm>
            </p:grpSpPr>
            <p:sp>
              <p:nvSpPr>
                <p:cNvPr id="11" name="Freeform 6"/>
                <p:cNvSpPr>
                  <a:spLocks/>
                </p:cNvSpPr>
                <p:nvPr/>
              </p:nvSpPr>
              <p:spPr bwMode="auto">
                <a:xfrm>
                  <a:off x="2051" y="2007"/>
                  <a:ext cx="2160" cy="458"/>
                </a:xfrm>
                <a:custGeom>
                  <a:avLst/>
                  <a:gdLst>
                    <a:gd name="T0" fmla="*/ 7 w 2161"/>
                    <a:gd name="T1" fmla="*/ 139 h 457"/>
                    <a:gd name="T2" fmla="*/ 89 w 2161"/>
                    <a:gd name="T3" fmla="*/ 273 h 457"/>
                    <a:gd name="T4" fmla="*/ 187 w 2161"/>
                    <a:gd name="T5" fmla="*/ 340 h 457"/>
                    <a:gd name="T6" fmla="*/ 351 w 2161"/>
                    <a:gd name="T7" fmla="*/ 310 h 457"/>
                    <a:gd name="T8" fmla="*/ 561 w 2161"/>
                    <a:gd name="T9" fmla="*/ 288 h 457"/>
                    <a:gd name="T10" fmla="*/ 852 w 2161"/>
                    <a:gd name="T11" fmla="*/ 266 h 457"/>
                    <a:gd name="T12" fmla="*/ 1160 w 2161"/>
                    <a:gd name="T13" fmla="*/ 266 h 457"/>
                    <a:gd name="T14" fmla="*/ 1534 w 2161"/>
                    <a:gd name="T15" fmla="*/ 325 h 457"/>
                    <a:gd name="T16" fmla="*/ 1751 w 2161"/>
                    <a:gd name="T17" fmla="*/ 408 h 457"/>
                    <a:gd name="T18" fmla="*/ 1900 w 2161"/>
                    <a:gd name="T19" fmla="*/ 460 h 457"/>
                    <a:gd name="T20" fmla="*/ 2042 w 2161"/>
                    <a:gd name="T21" fmla="*/ 430 h 457"/>
                    <a:gd name="T22" fmla="*/ 2102 w 2161"/>
                    <a:gd name="T23" fmla="*/ 355 h 457"/>
                    <a:gd name="T24" fmla="*/ 2102 w 2161"/>
                    <a:gd name="T25" fmla="*/ 258 h 457"/>
                    <a:gd name="T26" fmla="*/ 1997 w 2161"/>
                    <a:gd name="T27" fmla="*/ 154 h 457"/>
                    <a:gd name="T28" fmla="*/ 1160 w 2161"/>
                    <a:gd name="T29" fmla="*/ 27 h 457"/>
                    <a:gd name="T30" fmla="*/ 336 w 2161"/>
                    <a:gd name="T31" fmla="*/ 4 h 457"/>
                    <a:gd name="T32" fmla="*/ 52 w 2161"/>
                    <a:gd name="T33" fmla="*/ 49 h 457"/>
                    <a:gd name="T34" fmla="*/ 7 w 2161"/>
                    <a:gd name="T35" fmla="*/ 139 h 4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61" h="457">
                      <a:moveTo>
                        <a:pt x="7" y="139"/>
                      </a:moveTo>
                      <a:cubicBezTo>
                        <a:pt x="13" y="175"/>
                        <a:pt x="59" y="234"/>
                        <a:pt x="89" y="266"/>
                      </a:cubicBezTo>
                      <a:cubicBezTo>
                        <a:pt x="119" y="298"/>
                        <a:pt x="143" y="327"/>
                        <a:pt x="187" y="333"/>
                      </a:cubicBezTo>
                      <a:cubicBezTo>
                        <a:pt x="231" y="339"/>
                        <a:pt x="289" y="312"/>
                        <a:pt x="351" y="303"/>
                      </a:cubicBezTo>
                      <a:cubicBezTo>
                        <a:pt x="413" y="294"/>
                        <a:pt x="478" y="288"/>
                        <a:pt x="561" y="281"/>
                      </a:cubicBezTo>
                      <a:cubicBezTo>
                        <a:pt x="644" y="274"/>
                        <a:pt x="751" y="263"/>
                        <a:pt x="852" y="259"/>
                      </a:cubicBezTo>
                      <a:cubicBezTo>
                        <a:pt x="953" y="255"/>
                        <a:pt x="1052" y="249"/>
                        <a:pt x="1167" y="259"/>
                      </a:cubicBezTo>
                      <a:cubicBezTo>
                        <a:pt x="1282" y="269"/>
                        <a:pt x="1443" y="294"/>
                        <a:pt x="1541" y="318"/>
                      </a:cubicBezTo>
                      <a:cubicBezTo>
                        <a:pt x="1639" y="342"/>
                        <a:pt x="1697" y="379"/>
                        <a:pt x="1758" y="401"/>
                      </a:cubicBezTo>
                      <a:cubicBezTo>
                        <a:pt x="1819" y="423"/>
                        <a:pt x="1858" y="449"/>
                        <a:pt x="1907" y="453"/>
                      </a:cubicBezTo>
                      <a:cubicBezTo>
                        <a:pt x="1956" y="457"/>
                        <a:pt x="2015" y="440"/>
                        <a:pt x="2049" y="423"/>
                      </a:cubicBezTo>
                      <a:cubicBezTo>
                        <a:pt x="2083" y="406"/>
                        <a:pt x="2099" y="377"/>
                        <a:pt x="2109" y="348"/>
                      </a:cubicBezTo>
                      <a:cubicBezTo>
                        <a:pt x="2119" y="319"/>
                        <a:pt x="2127" y="283"/>
                        <a:pt x="2109" y="251"/>
                      </a:cubicBezTo>
                      <a:cubicBezTo>
                        <a:pt x="2091" y="219"/>
                        <a:pt x="2161" y="191"/>
                        <a:pt x="2004" y="154"/>
                      </a:cubicBezTo>
                      <a:cubicBezTo>
                        <a:pt x="1847" y="117"/>
                        <a:pt x="1445" y="52"/>
                        <a:pt x="1167" y="27"/>
                      </a:cubicBezTo>
                      <a:cubicBezTo>
                        <a:pt x="889" y="2"/>
                        <a:pt x="522" y="0"/>
                        <a:pt x="336" y="4"/>
                      </a:cubicBezTo>
                      <a:cubicBezTo>
                        <a:pt x="150" y="8"/>
                        <a:pt x="104" y="27"/>
                        <a:pt x="52" y="49"/>
                      </a:cubicBezTo>
                      <a:cubicBezTo>
                        <a:pt x="0" y="71"/>
                        <a:pt x="1" y="103"/>
                        <a:pt x="7" y="139"/>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hangingPunct="0"/>
                  <a:endParaRPr kumimoji="1" lang="en-US">
                    <a:solidFill>
                      <a:srgbClr val="000000"/>
                    </a:solidFill>
                  </a:endParaRPr>
                </a:p>
              </p:txBody>
            </p:sp>
            <p:sp>
              <p:nvSpPr>
                <p:cNvPr id="12" name="Freeform 7"/>
                <p:cNvSpPr>
                  <a:spLocks/>
                </p:cNvSpPr>
                <p:nvPr/>
              </p:nvSpPr>
              <p:spPr bwMode="auto">
                <a:xfrm>
                  <a:off x="1865" y="1810"/>
                  <a:ext cx="2340" cy="586"/>
                </a:xfrm>
                <a:custGeom>
                  <a:avLst/>
                  <a:gdLst>
                    <a:gd name="T0" fmla="*/ 506 w 2341"/>
                    <a:gd name="T1" fmla="*/ 448 h 585"/>
                    <a:gd name="T2" fmla="*/ 274 w 2341"/>
                    <a:gd name="T3" fmla="*/ 522 h 585"/>
                    <a:gd name="T4" fmla="*/ 72 w 2341"/>
                    <a:gd name="T5" fmla="*/ 493 h 585"/>
                    <a:gd name="T6" fmla="*/ 5 w 2341"/>
                    <a:gd name="T7" fmla="*/ 380 h 585"/>
                    <a:gd name="T8" fmla="*/ 43 w 2341"/>
                    <a:gd name="T9" fmla="*/ 224 h 585"/>
                    <a:gd name="T10" fmla="*/ 215 w 2341"/>
                    <a:gd name="T11" fmla="*/ 89 h 585"/>
                    <a:gd name="T12" fmla="*/ 476 w 2341"/>
                    <a:gd name="T13" fmla="*/ 52 h 585"/>
                    <a:gd name="T14" fmla="*/ 731 w 2341"/>
                    <a:gd name="T15" fmla="*/ 74 h 585"/>
                    <a:gd name="T16" fmla="*/ 1090 w 2341"/>
                    <a:gd name="T17" fmla="*/ 37 h 585"/>
                    <a:gd name="T18" fmla="*/ 1360 w 2341"/>
                    <a:gd name="T19" fmla="*/ 7 h 585"/>
                    <a:gd name="T20" fmla="*/ 1771 w 2341"/>
                    <a:gd name="T21" fmla="*/ 7 h 585"/>
                    <a:gd name="T22" fmla="*/ 2197 w 2341"/>
                    <a:gd name="T23" fmla="*/ 52 h 585"/>
                    <a:gd name="T24" fmla="*/ 2280 w 2341"/>
                    <a:gd name="T25" fmla="*/ 111 h 585"/>
                    <a:gd name="T26" fmla="*/ 2325 w 2341"/>
                    <a:gd name="T27" fmla="*/ 246 h 585"/>
                    <a:gd name="T28" fmla="*/ 2332 w 2341"/>
                    <a:gd name="T29" fmla="*/ 380 h 585"/>
                    <a:gd name="T30" fmla="*/ 2317 w 2341"/>
                    <a:gd name="T31" fmla="*/ 463 h 585"/>
                    <a:gd name="T32" fmla="*/ 2332 w 2341"/>
                    <a:gd name="T33" fmla="*/ 545 h 585"/>
                    <a:gd name="T34" fmla="*/ 2302 w 2341"/>
                    <a:gd name="T35" fmla="*/ 590 h 585"/>
                    <a:gd name="T36" fmla="*/ 2227 w 2341"/>
                    <a:gd name="T37" fmla="*/ 560 h 585"/>
                    <a:gd name="T38" fmla="*/ 2055 w 2341"/>
                    <a:gd name="T39" fmla="*/ 493 h 585"/>
                    <a:gd name="T40" fmla="*/ 1771 w 2341"/>
                    <a:gd name="T41" fmla="*/ 455 h 585"/>
                    <a:gd name="T42" fmla="*/ 1606 w 2341"/>
                    <a:gd name="T43" fmla="*/ 455 h 585"/>
                    <a:gd name="T44" fmla="*/ 1322 w 2341"/>
                    <a:gd name="T45" fmla="*/ 425 h 585"/>
                    <a:gd name="T46" fmla="*/ 1188 w 2341"/>
                    <a:gd name="T47" fmla="*/ 418 h 585"/>
                    <a:gd name="T48" fmla="*/ 895 w 2341"/>
                    <a:gd name="T49" fmla="*/ 433 h 585"/>
                    <a:gd name="T50" fmla="*/ 671 w 2341"/>
                    <a:gd name="T51" fmla="*/ 418 h 585"/>
                    <a:gd name="T52" fmla="*/ 506 w 2341"/>
                    <a:gd name="T53" fmla="*/ 448 h 58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341" h="585">
                      <a:moveTo>
                        <a:pt x="506" y="441"/>
                      </a:moveTo>
                      <a:cubicBezTo>
                        <a:pt x="440" y="458"/>
                        <a:pt x="346" y="507"/>
                        <a:pt x="274" y="515"/>
                      </a:cubicBezTo>
                      <a:cubicBezTo>
                        <a:pt x="202" y="523"/>
                        <a:pt x="117" y="510"/>
                        <a:pt x="72" y="486"/>
                      </a:cubicBezTo>
                      <a:cubicBezTo>
                        <a:pt x="27" y="462"/>
                        <a:pt x="10" y="417"/>
                        <a:pt x="5" y="373"/>
                      </a:cubicBezTo>
                      <a:cubicBezTo>
                        <a:pt x="0" y="329"/>
                        <a:pt x="8" y="271"/>
                        <a:pt x="43" y="224"/>
                      </a:cubicBezTo>
                      <a:cubicBezTo>
                        <a:pt x="78" y="177"/>
                        <a:pt x="143" y="118"/>
                        <a:pt x="215" y="89"/>
                      </a:cubicBezTo>
                      <a:cubicBezTo>
                        <a:pt x="287" y="60"/>
                        <a:pt x="390" y="55"/>
                        <a:pt x="476" y="52"/>
                      </a:cubicBezTo>
                      <a:cubicBezTo>
                        <a:pt x="562" y="49"/>
                        <a:pt x="629" y="77"/>
                        <a:pt x="731" y="74"/>
                      </a:cubicBezTo>
                      <a:cubicBezTo>
                        <a:pt x="833" y="71"/>
                        <a:pt x="984" y="48"/>
                        <a:pt x="1090" y="37"/>
                      </a:cubicBezTo>
                      <a:cubicBezTo>
                        <a:pt x="1196" y="26"/>
                        <a:pt x="1252" y="12"/>
                        <a:pt x="1367" y="7"/>
                      </a:cubicBezTo>
                      <a:cubicBezTo>
                        <a:pt x="1482" y="2"/>
                        <a:pt x="1639" y="0"/>
                        <a:pt x="1778" y="7"/>
                      </a:cubicBezTo>
                      <a:cubicBezTo>
                        <a:pt x="1917" y="14"/>
                        <a:pt x="2119" y="35"/>
                        <a:pt x="2204" y="52"/>
                      </a:cubicBezTo>
                      <a:cubicBezTo>
                        <a:pt x="2289" y="69"/>
                        <a:pt x="2266" y="79"/>
                        <a:pt x="2287" y="111"/>
                      </a:cubicBezTo>
                      <a:cubicBezTo>
                        <a:pt x="2308" y="143"/>
                        <a:pt x="2323" y="202"/>
                        <a:pt x="2332" y="246"/>
                      </a:cubicBezTo>
                      <a:cubicBezTo>
                        <a:pt x="2341" y="290"/>
                        <a:pt x="2340" y="338"/>
                        <a:pt x="2339" y="373"/>
                      </a:cubicBezTo>
                      <a:cubicBezTo>
                        <a:pt x="2338" y="408"/>
                        <a:pt x="2324" y="429"/>
                        <a:pt x="2324" y="456"/>
                      </a:cubicBezTo>
                      <a:cubicBezTo>
                        <a:pt x="2324" y="483"/>
                        <a:pt x="2341" y="517"/>
                        <a:pt x="2339" y="538"/>
                      </a:cubicBezTo>
                      <a:cubicBezTo>
                        <a:pt x="2337" y="559"/>
                        <a:pt x="2326" y="581"/>
                        <a:pt x="2309" y="583"/>
                      </a:cubicBezTo>
                      <a:cubicBezTo>
                        <a:pt x="2292" y="585"/>
                        <a:pt x="2275" y="569"/>
                        <a:pt x="2234" y="553"/>
                      </a:cubicBezTo>
                      <a:cubicBezTo>
                        <a:pt x="2193" y="537"/>
                        <a:pt x="2138" y="504"/>
                        <a:pt x="2062" y="486"/>
                      </a:cubicBezTo>
                      <a:cubicBezTo>
                        <a:pt x="1986" y="468"/>
                        <a:pt x="1853" y="454"/>
                        <a:pt x="1778" y="448"/>
                      </a:cubicBezTo>
                      <a:cubicBezTo>
                        <a:pt x="1703" y="442"/>
                        <a:pt x="1688" y="453"/>
                        <a:pt x="1613" y="448"/>
                      </a:cubicBezTo>
                      <a:cubicBezTo>
                        <a:pt x="1538" y="443"/>
                        <a:pt x="1399" y="424"/>
                        <a:pt x="1329" y="418"/>
                      </a:cubicBezTo>
                      <a:cubicBezTo>
                        <a:pt x="1259" y="412"/>
                        <a:pt x="1267" y="410"/>
                        <a:pt x="1195" y="411"/>
                      </a:cubicBezTo>
                      <a:cubicBezTo>
                        <a:pt x="1123" y="412"/>
                        <a:pt x="982" y="426"/>
                        <a:pt x="895" y="426"/>
                      </a:cubicBezTo>
                      <a:cubicBezTo>
                        <a:pt x="808" y="426"/>
                        <a:pt x="738" y="410"/>
                        <a:pt x="671" y="411"/>
                      </a:cubicBezTo>
                      <a:cubicBezTo>
                        <a:pt x="604" y="412"/>
                        <a:pt x="572" y="424"/>
                        <a:pt x="506" y="441"/>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hangingPunct="0"/>
                  <a:endParaRPr kumimoji="1" lang="en-US">
                    <a:solidFill>
                      <a:srgbClr val="000000"/>
                    </a:solidFill>
                  </a:endParaRPr>
                </a:p>
              </p:txBody>
            </p:sp>
          </p:grpSp>
          <p:sp>
            <p:nvSpPr>
              <p:cNvPr id="8" name="Freeform 8"/>
              <p:cNvSpPr>
                <a:spLocks/>
              </p:cNvSpPr>
              <p:nvPr/>
            </p:nvSpPr>
            <p:spPr bwMode="auto">
              <a:xfrm>
                <a:off x="1864" y="3173"/>
                <a:ext cx="898" cy="397"/>
              </a:xfrm>
              <a:custGeom>
                <a:avLst/>
                <a:gdLst>
                  <a:gd name="T0" fmla="*/ 247 w 898"/>
                  <a:gd name="T1" fmla="*/ 397 h 397"/>
                  <a:gd name="T2" fmla="*/ 239 w 898"/>
                  <a:gd name="T3" fmla="*/ 269 h 397"/>
                  <a:gd name="T4" fmla="*/ 142 w 898"/>
                  <a:gd name="T5" fmla="*/ 307 h 397"/>
                  <a:gd name="T6" fmla="*/ 0 w 898"/>
                  <a:gd name="T7" fmla="*/ 299 h 397"/>
                  <a:gd name="T8" fmla="*/ 120 w 898"/>
                  <a:gd name="T9" fmla="*/ 262 h 397"/>
                  <a:gd name="T10" fmla="*/ 224 w 898"/>
                  <a:gd name="T11" fmla="*/ 202 h 397"/>
                  <a:gd name="T12" fmla="*/ 209 w 898"/>
                  <a:gd name="T13" fmla="*/ 67 h 397"/>
                  <a:gd name="T14" fmla="*/ 232 w 898"/>
                  <a:gd name="T15" fmla="*/ 0 h 397"/>
                  <a:gd name="T16" fmla="*/ 292 w 898"/>
                  <a:gd name="T17" fmla="*/ 90 h 397"/>
                  <a:gd name="T18" fmla="*/ 314 w 898"/>
                  <a:gd name="T19" fmla="*/ 187 h 397"/>
                  <a:gd name="T20" fmla="*/ 486 w 898"/>
                  <a:gd name="T21" fmla="*/ 135 h 397"/>
                  <a:gd name="T22" fmla="*/ 651 w 898"/>
                  <a:gd name="T23" fmla="*/ 112 h 397"/>
                  <a:gd name="T24" fmla="*/ 898 w 898"/>
                  <a:gd name="T25" fmla="*/ 82 h 397"/>
                  <a:gd name="T26" fmla="*/ 748 w 898"/>
                  <a:gd name="T27" fmla="*/ 150 h 397"/>
                  <a:gd name="T28" fmla="*/ 464 w 898"/>
                  <a:gd name="T29" fmla="*/ 187 h 397"/>
                  <a:gd name="T30" fmla="*/ 314 w 898"/>
                  <a:gd name="T31" fmla="*/ 232 h 397"/>
                  <a:gd name="T32" fmla="*/ 322 w 898"/>
                  <a:gd name="T33" fmla="*/ 374 h 397"/>
                  <a:gd name="T34" fmla="*/ 247 w 898"/>
                  <a:gd name="T35" fmla="*/ 397 h 3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98" h="397">
                    <a:moveTo>
                      <a:pt x="247" y="397"/>
                    </a:moveTo>
                    <a:lnTo>
                      <a:pt x="239" y="269"/>
                    </a:lnTo>
                    <a:lnTo>
                      <a:pt x="142" y="307"/>
                    </a:lnTo>
                    <a:lnTo>
                      <a:pt x="0" y="299"/>
                    </a:lnTo>
                    <a:lnTo>
                      <a:pt x="120" y="262"/>
                    </a:lnTo>
                    <a:lnTo>
                      <a:pt x="224" y="202"/>
                    </a:lnTo>
                    <a:lnTo>
                      <a:pt x="209" y="67"/>
                    </a:lnTo>
                    <a:lnTo>
                      <a:pt x="232" y="0"/>
                    </a:lnTo>
                    <a:lnTo>
                      <a:pt x="292" y="90"/>
                    </a:lnTo>
                    <a:lnTo>
                      <a:pt x="314" y="187"/>
                    </a:lnTo>
                    <a:lnTo>
                      <a:pt x="486" y="135"/>
                    </a:lnTo>
                    <a:lnTo>
                      <a:pt x="651" y="112"/>
                    </a:lnTo>
                    <a:lnTo>
                      <a:pt x="898" y="82"/>
                    </a:lnTo>
                    <a:lnTo>
                      <a:pt x="748" y="150"/>
                    </a:lnTo>
                    <a:lnTo>
                      <a:pt x="464" y="187"/>
                    </a:lnTo>
                    <a:lnTo>
                      <a:pt x="314" y="232"/>
                    </a:lnTo>
                    <a:lnTo>
                      <a:pt x="322" y="374"/>
                    </a:lnTo>
                    <a:lnTo>
                      <a:pt x="247" y="397"/>
                    </a:lnTo>
                    <a:close/>
                  </a:path>
                </a:pathLst>
              </a:cu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hangingPunct="0"/>
                <a:endParaRPr kumimoji="1" lang="en-US">
                  <a:solidFill>
                    <a:srgbClr val="000000"/>
                  </a:solidFill>
                </a:endParaRPr>
              </a:p>
            </p:txBody>
          </p:sp>
          <p:sp>
            <p:nvSpPr>
              <p:cNvPr id="9" name="Freeform 9"/>
              <p:cNvSpPr>
                <a:spLocks/>
              </p:cNvSpPr>
              <p:nvPr/>
            </p:nvSpPr>
            <p:spPr bwMode="auto">
              <a:xfrm>
                <a:off x="3352" y="3074"/>
                <a:ext cx="156" cy="338"/>
              </a:xfrm>
              <a:custGeom>
                <a:avLst/>
                <a:gdLst>
                  <a:gd name="T0" fmla="*/ 83 w 157"/>
                  <a:gd name="T1" fmla="*/ 8 h 337"/>
                  <a:gd name="T2" fmla="*/ 150 w 157"/>
                  <a:gd name="T3" fmla="*/ 202 h 337"/>
                  <a:gd name="T4" fmla="*/ 135 w 157"/>
                  <a:gd name="T5" fmla="*/ 344 h 337"/>
                  <a:gd name="T6" fmla="*/ 0 w 157"/>
                  <a:gd name="T7" fmla="*/ 0 h 337"/>
                  <a:gd name="T8" fmla="*/ 83 w 157"/>
                  <a:gd name="T9" fmla="*/ 8 h 3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7" h="337">
                    <a:moveTo>
                      <a:pt x="90" y="8"/>
                    </a:moveTo>
                    <a:lnTo>
                      <a:pt x="157" y="195"/>
                    </a:lnTo>
                    <a:lnTo>
                      <a:pt x="142" y="337"/>
                    </a:lnTo>
                    <a:lnTo>
                      <a:pt x="0" y="0"/>
                    </a:lnTo>
                    <a:lnTo>
                      <a:pt x="90" y="8"/>
                    </a:lnTo>
                    <a:close/>
                  </a:path>
                </a:pathLst>
              </a:custGeom>
              <a:solidFill>
                <a:schemeClr val="folHlink"/>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0" hangingPunct="0"/>
                <a:endParaRPr kumimoji="1" lang="en-US">
                  <a:solidFill>
                    <a:srgbClr val="000000"/>
                  </a:solidFill>
                </a:endParaRPr>
              </a:p>
            </p:txBody>
          </p:sp>
          <p:sp>
            <p:nvSpPr>
              <p:cNvPr id="10" name="Freeform 10"/>
              <p:cNvSpPr>
                <a:spLocks/>
              </p:cNvSpPr>
              <p:nvPr/>
            </p:nvSpPr>
            <p:spPr bwMode="auto">
              <a:xfrm>
                <a:off x="3306" y="3127"/>
                <a:ext cx="809" cy="397"/>
              </a:xfrm>
              <a:custGeom>
                <a:avLst/>
                <a:gdLst>
                  <a:gd name="T0" fmla="*/ 0 w 808"/>
                  <a:gd name="T1" fmla="*/ 373 h 396"/>
                  <a:gd name="T2" fmla="*/ 105 w 808"/>
                  <a:gd name="T3" fmla="*/ 373 h 396"/>
                  <a:gd name="T4" fmla="*/ 255 w 808"/>
                  <a:gd name="T5" fmla="*/ 313 h 396"/>
                  <a:gd name="T6" fmla="*/ 478 w 808"/>
                  <a:gd name="T7" fmla="*/ 112 h 396"/>
                  <a:gd name="T8" fmla="*/ 307 w 808"/>
                  <a:gd name="T9" fmla="*/ 67 h 396"/>
                  <a:gd name="T10" fmla="*/ 232 w 808"/>
                  <a:gd name="T11" fmla="*/ 22 h 396"/>
                  <a:gd name="T12" fmla="*/ 352 w 808"/>
                  <a:gd name="T13" fmla="*/ 22 h 396"/>
                  <a:gd name="T14" fmla="*/ 531 w 808"/>
                  <a:gd name="T15" fmla="*/ 74 h 396"/>
                  <a:gd name="T16" fmla="*/ 628 w 808"/>
                  <a:gd name="T17" fmla="*/ 0 h 396"/>
                  <a:gd name="T18" fmla="*/ 688 w 808"/>
                  <a:gd name="T19" fmla="*/ 0 h 396"/>
                  <a:gd name="T20" fmla="*/ 583 w 808"/>
                  <a:gd name="T21" fmla="*/ 82 h 396"/>
                  <a:gd name="T22" fmla="*/ 808 w 808"/>
                  <a:gd name="T23" fmla="*/ 134 h 396"/>
                  <a:gd name="T24" fmla="*/ 815 w 808"/>
                  <a:gd name="T25" fmla="*/ 216 h 396"/>
                  <a:gd name="T26" fmla="*/ 523 w 808"/>
                  <a:gd name="T27" fmla="*/ 134 h 396"/>
                  <a:gd name="T28" fmla="*/ 344 w 808"/>
                  <a:gd name="T29" fmla="*/ 298 h 396"/>
                  <a:gd name="T30" fmla="*/ 277 w 808"/>
                  <a:gd name="T31" fmla="*/ 351 h 396"/>
                  <a:gd name="T32" fmla="*/ 157 w 808"/>
                  <a:gd name="T33" fmla="*/ 403 h 396"/>
                  <a:gd name="T34" fmla="*/ 0 w 808"/>
                  <a:gd name="T35" fmla="*/ 373 h 3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08" h="396">
                    <a:moveTo>
                      <a:pt x="0" y="366"/>
                    </a:moveTo>
                    <a:lnTo>
                      <a:pt x="105" y="366"/>
                    </a:lnTo>
                    <a:lnTo>
                      <a:pt x="255" y="306"/>
                    </a:lnTo>
                    <a:lnTo>
                      <a:pt x="471" y="112"/>
                    </a:lnTo>
                    <a:lnTo>
                      <a:pt x="307" y="67"/>
                    </a:lnTo>
                    <a:lnTo>
                      <a:pt x="232" y="22"/>
                    </a:lnTo>
                    <a:lnTo>
                      <a:pt x="352" y="22"/>
                    </a:lnTo>
                    <a:lnTo>
                      <a:pt x="524" y="74"/>
                    </a:lnTo>
                    <a:lnTo>
                      <a:pt x="621" y="0"/>
                    </a:lnTo>
                    <a:lnTo>
                      <a:pt x="681" y="0"/>
                    </a:lnTo>
                    <a:lnTo>
                      <a:pt x="576" y="82"/>
                    </a:lnTo>
                    <a:lnTo>
                      <a:pt x="801" y="134"/>
                    </a:lnTo>
                    <a:lnTo>
                      <a:pt x="808" y="209"/>
                    </a:lnTo>
                    <a:lnTo>
                      <a:pt x="516" y="134"/>
                    </a:lnTo>
                    <a:lnTo>
                      <a:pt x="344" y="291"/>
                    </a:lnTo>
                    <a:lnTo>
                      <a:pt x="277" y="344"/>
                    </a:lnTo>
                    <a:lnTo>
                      <a:pt x="157" y="396"/>
                    </a:lnTo>
                    <a:lnTo>
                      <a:pt x="0" y="366"/>
                    </a:lnTo>
                    <a:close/>
                  </a:path>
                </a:pathLst>
              </a:custGeom>
              <a:solidFill>
                <a:schemeClr val="folHlink"/>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0" hangingPunct="0"/>
                <a:endParaRPr kumimoji="1" lang="en-US">
                  <a:solidFill>
                    <a:srgbClr val="000000"/>
                  </a:solidFill>
                </a:endParaRPr>
              </a:p>
            </p:txBody>
          </p:sp>
        </p:grpSp>
      </p:grpSp>
      <p:sp>
        <p:nvSpPr>
          <p:cNvPr id="472075" name="Rectangle 11"/>
          <p:cNvSpPr>
            <a:spLocks noGrp="1" noChangeArrowheads="1"/>
          </p:cNvSpPr>
          <p:nvPr>
            <p:ph type="ctrTitle"/>
          </p:nvPr>
        </p:nvSpPr>
        <p:spPr>
          <a:xfrm>
            <a:off x="685800" y="1416050"/>
            <a:ext cx="7772400" cy="1403350"/>
          </a:xfrm>
        </p:spPr>
        <p:txBody>
          <a:bodyPr anchor="b"/>
          <a:lstStyle>
            <a:lvl1pPr algn="ctr">
              <a:defRPr/>
            </a:lvl1pPr>
          </a:lstStyle>
          <a:p>
            <a:r>
              <a:rPr lang="en-US"/>
              <a:t>Click to edit Master title style</a:t>
            </a:r>
          </a:p>
        </p:txBody>
      </p:sp>
      <p:sp>
        <p:nvSpPr>
          <p:cNvPr id="472076" name="Rectangle 12"/>
          <p:cNvSpPr>
            <a:spLocks noGrp="1" noChangeArrowheads="1"/>
          </p:cNvSpPr>
          <p:nvPr>
            <p:ph type="subTitle" idx="1"/>
          </p:nvPr>
        </p:nvSpPr>
        <p:spPr>
          <a:xfrm>
            <a:off x="1371600" y="3886200"/>
            <a:ext cx="6400800" cy="1066800"/>
          </a:xfrm>
        </p:spPr>
        <p:txBody>
          <a:bodyPr>
            <a:spAutoFit/>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half" idx="10"/>
          </p:nvPr>
        </p:nvSpPr>
        <p:spPr>
          <a:xfrm>
            <a:off x="685800" y="6324600"/>
            <a:ext cx="1905000" cy="457200"/>
          </a:xfrm>
        </p:spPr>
        <p:txBody>
          <a:bodyPr/>
          <a:lstStyle>
            <a:lvl1pPr>
              <a:defRPr/>
            </a:lvl1pPr>
          </a:lstStyle>
          <a:p>
            <a:pPr>
              <a:defRPr/>
            </a:pPr>
            <a:endParaRPr lang="en-US">
              <a:solidFill>
                <a:srgbClr val="000000"/>
              </a:solidFill>
            </a:endParaRPr>
          </a:p>
        </p:txBody>
      </p:sp>
      <p:sp>
        <p:nvSpPr>
          <p:cNvPr id="14" name="Rectangle 14"/>
          <p:cNvSpPr>
            <a:spLocks noGrp="1" noChangeArrowheads="1"/>
          </p:cNvSpPr>
          <p:nvPr>
            <p:ph type="ftr" sz="quarter" idx="11"/>
          </p:nvPr>
        </p:nvSpPr>
        <p:spPr>
          <a:xfrm>
            <a:off x="3124200" y="6324600"/>
            <a:ext cx="2895600" cy="457200"/>
          </a:xfrm>
        </p:spPr>
        <p:txBody>
          <a:bodyPr/>
          <a:lstStyle>
            <a:lvl1pPr>
              <a:defRPr/>
            </a:lvl1pPr>
          </a:lstStyle>
          <a:p>
            <a:pPr>
              <a:defRPr/>
            </a:pPr>
            <a:endParaRPr lang="en-US">
              <a:solidFill>
                <a:srgbClr val="000000"/>
              </a:solidFill>
            </a:endParaRPr>
          </a:p>
        </p:txBody>
      </p:sp>
      <p:sp>
        <p:nvSpPr>
          <p:cNvPr id="15" name="Rectangle 15"/>
          <p:cNvSpPr>
            <a:spLocks noGrp="1" noChangeArrowheads="1"/>
          </p:cNvSpPr>
          <p:nvPr>
            <p:ph type="sldNum" sz="quarter" idx="12"/>
          </p:nvPr>
        </p:nvSpPr>
        <p:spPr>
          <a:xfrm>
            <a:off x="6553200" y="6324600"/>
            <a:ext cx="1905000" cy="457200"/>
          </a:xfrm>
        </p:spPr>
        <p:txBody>
          <a:bodyPr/>
          <a:lstStyle>
            <a:lvl1pPr>
              <a:defRPr/>
            </a:lvl1pPr>
          </a:lstStyle>
          <a:p>
            <a:pPr>
              <a:defRPr/>
            </a:pPr>
            <a:fld id="{0CFDC43C-FA3F-2A4A-B0D1-EDAA70D8AD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934121"/>
      </p:ext>
    </p:extLst>
  </p:cSld>
  <p:clrMapOvr>
    <a:masterClrMapping/>
  </p:clrMapOvr>
  <p:transition>
    <p:fade thruBlk="1"/>
  </p:transition>
</p:sldLayout>
</file>

<file path=ppt/slideLayouts/slideLayout3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686C0CE5-1D0E-DD4B-82BC-90B907025E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93721444"/>
      </p:ext>
    </p:extLst>
  </p:cSld>
  <p:clrMapOvr>
    <a:masterClrMapping/>
  </p:clrMapOvr>
  <p:transition>
    <p:fade thruBlk="1"/>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78D0B428-7521-B34F-AEC7-EC1FABAD4F1E}" type="slidenum">
              <a:rPr lang="en-US"/>
              <a:pPr>
                <a:defRPr/>
              </a:pPr>
              <a:t>‹#›</a:t>
            </a:fld>
            <a:endParaRPr lang="en-US"/>
          </a:p>
        </p:txBody>
      </p:sp>
    </p:spTree>
    <p:extLst>
      <p:ext uri="{BB962C8B-B14F-4D97-AF65-F5344CB8AC3E}">
        <p14:creationId xmlns:p14="http://schemas.microsoft.com/office/powerpoint/2010/main" val="788286502"/>
      </p:ext>
    </p:extLst>
  </p:cSld>
  <p:clrMapOvr>
    <a:masterClrMapping/>
  </p:clrMapOvr>
  <p:transition spd="med">
    <p:randomBar dir="vert"/>
  </p:transition>
</p:sldLayout>
</file>

<file path=ppt/slideLayouts/slideLayout3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F5F8A706-EF35-C24A-ADFE-C82841FF20D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20077059"/>
      </p:ext>
    </p:extLst>
  </p:cSld>
  <p:clrMapOvr>
    <a:masterClrMapping/>
  </p:clrMapOvr>
  <p:transition>
    <p:fade thruBlk="1"/>
  </p:transition>
</p:sldLayout>
</file>

<file path=ppt/slideLayouts/slideLayout3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9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AF412E9B-3E2B-D642-BBA6-66590796309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88593015"/>
      </p:ext>
    </p:extLst>
  </p:cSld>
  <p:clrMapOvr>
    <a:masterClrMapping/>
  </p:clrMapOvr>
  <p:transition>
    <p:fade thruBlk="1"/>
  </p:transition>
</p:sldLayout>
</file>

<file path=ppt/slideLayouts/slideLayout3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sldNum" sz="quarter" idx="12"/>
          </p:nvPr>
        </p:nvSpPr>
        <p:spPr>
          <a:ln/>
        </p:spPr>
        <p:txBody>
          <a:bodyPr/>
          <a:lstStyle>
            <a:lvl1pPr>
              <a:defRPr/>
            </a:lvl1pPr>
          </a:lstStyle>
          <a:p>
            <a:pPr>
              <a:defRPr/>
            </a:pPr>
            <a:fld id="{1FB56A59-9C20-F741-8CBB-C13C4598D08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0711601"/>
      </p:ext>
    </p:extLst>
  </p:cSld>
  <p:clrMapOvr>
    <a:masterClrMapping/>
  </p:clrMapOvr>
  <p:transition>
    <p:fade thruBlk="1"/>
  </p:transition>
</p:sldLayout>
</file>

<file path=ppt/slideLayouts/slideLayout3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sldNum" sz="quarter" idx="12"/>
          </p:nvPr>
        </p:nvSpPr>
        <p:spPr>
          <a:ln/>
        </p:spPr>
        <p:txBody>
          <a:bodyPr/>
          <a:lstStyle>
            <a:lvl1pPr>
              <a:defRPr/>
            </a:lvl1pPr>
          </a:lstStyle>
          <a:p>
            <a:pPr>
              <a:defRPr/>
            </a:pPr>
            <a:fld id="{562287AB-A686-B84E-AA23-2F6CA1ED162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48884649"/>
      </p:ext>
    </p:extLst>
  </p:cSld>
  <p:clrMapOvr>
    <a:masterClrMapping/>
  </p:clrMapOvr>
  <p:transition>
    <p:fade thruBlk="1"/>
  </p:transition>
</p:sldLayout>
</file>

<file path=ppt/slideLayouts/slideLayout3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sldNum" sz="quarter" idx="12"/>
          </p:nvPr>
        </p:nvSpPr>
        <p:spPr>
          <a:ln/>
        </p:spPr>
        <p:txBody>
          <a:bodyPr/>
          <a:lstStyle>
            <a:lvl1pPr>
              <a:defRPr/>
            </a:lvl1pPr>
          </a:lstStyle>
          <a:p>
            <a:pPr>
              <a:defRPr/>
            </a:pPr>
            <a:fld id="{ED88DF36-966F-C546-B869-6141272396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37468491"/>
      </p:ext>
    </p:extLst>
  </p:cSld>
  <p:clrMapOvr>
    <a:masterClrMapping/>
  </p:clrMapOvr>
  <p:transition>
    <p:fade thruBlk="1"/>
  </p:transition>
</p:sldLayout>
</file>

<file path=ppt/slideLayouts/slideLayout3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D8DE4425-7893-4645-9B61-D0926231BF6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51339747"/>
      </p:ext>
    </p:extLst>
  </p:cSld>
  <p:clrMapOvr>
    <a:masterClrMapping/>
  </p:clrMapOvr>
  <p:transition>
    <p:fade thruBlk="1"/>
  </p:transition>
</p:sldLayout>
</file>

<file path=ppt/slideLayouts/slideLayout3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E65095F2-0A43-0749-BF34-2ED5F30D813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90334114"/>
      </p:ext>
    </p:extLst>
  </p:cSld>
  <p:clrMapOvr>
    <a:masterClrMapping/>
  </p:clrMapOvr>
  <p:transition>
    <p:fade thruBlk="1"/>
  </p:transition>
</p:sldLayout>
</file>

<file path=ppt/slideLayouts/slideLayout3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69C64B1B-19CA-5547-BACF-22E7A0F19F0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52632369"/>
      </p:ext>
    </p:extLst>
  </p:cSld>
  <p:clrMapOvr>
    <a:masterClrMapping/>
  </p:clrMapOvr>
  <p:transition>
    <p:fade thruBlk="1"/>
  </p:transition>
</p:sldLayout>
</file>

<file path=ppt/slideLayouts/slideLayout3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65950" y="547688"/>
            <a:ext cx="2147888" cy="56245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19113" y="547688"/>
            <a:ext cx="6294437" cy="56245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6CDE2824-5A86-F340-8B4A-436C3B6789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93757950"/>
      </p:ext>
    </p:extLst>
  </p:cSld>
  <p:clrMapOvr>
    <a:masterClrMapping/>
  </p:clrMapOvr>
  <p:transition>
    <p:fade thruBlk="1"/>
  </p:transition>
</p:sldLayout>
</file>

<file path=ppt/slideLayouts/slideLayout34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716463" y="5345113"/>
            <a:ext cx="4427537" cy="1512887"/>
            <a:chOff x="2971" y="3367"/>
            <a:chExt cx="2789" cy="953"/>
          </a:xfrm>
        </p:grpSpPr>
        <p:sp>
          <p:nvSpPr>
            <p:cNvPr id="5" name="Freeform 3"/>
            <p:cNvSpPr>
              <a:spLocks/>
            </p:cNvSpPr>
            <p:nvPr/>
          </p:nvSpPr>
          <p:spPr bwMode="ltGray">
            <a:xfrm>
              <a:off x="2971" y="3367"/>
              <a:ext cx="2789" cy="953"/>
            </a:xfrm>
            <a:custGeom>
              <a:avLst/>
              <a:gdLst>
                <a:gd name="T0" fmla="*/ 2822 w 2780"/>
                <a:gd name="T1" fmla="*/ 18 h 953"/>
                <a:gd name="T2" fmla="*/ 2732 w 2780"/>
                <a:gd name="T3" fmla="*/ 24 h 953"/>
                <a:gd name="T4" fmla="*/ 2665 w 2780"/>
                <a:gd name="T5" fmla="*/ 102 h 953"/>
                <a:gd name="T6" fmla="*/ 2559 w 2780"/>
                <a:gd name="T7" fmla="*/ 156 h 953"/>
                <a:gd name="T8" fmla="*/ 2553 w 2780"/>
                <a:gd name="T9" fmla="*/ 222 h 953"/>
                <a:gd name="T10" fmla="*/ 2535 w 2780"/>
                <a:gd name="T11" fmla="*/ 246 h 953"/>
                <a:gd name="T12" fmla="*/ 2517 w 2780"/>
                <a:gd name="T13" fmla="*/ 252 h 953"/>
                <a:gd name="T14" fmla="*/ 2445 w 2780"/>
                <a:gd name="T15" fmla="*/ 210 h 953"/>
                <a:gd name="T16" fmla="*/ 2302 w 2780"/>
                <a:gd name="T17" fmla="*/ 192 h 953"/>
                <a:gd name="T18" fmla="*/ 2278 w 2780"/>
                <a:gd name="T19" fmla="*/ 186 h 953"/>
                <a:gd name="T20" fmla="*/ 2260 w 2780"/>
                <a:gd name="T21" fmla="*/ 192 h 953"/>
                <a:gd name="T22" fmla="*/ 2188 w 2780"/>
                <a:gd name="T23" fmla="*/ 228 h 953"/>
                <a:gd name="T24" fmla="*/ 2152 w 2780"/>
                <a:gd name="T25" fmla="*/ 240 h 953"/>
                <a:gd name="T26" fmla="*/ 2128 w 2780"/>
                <a:gd name="T27" fmla="*/ 246 h 953"/>
                <a:gd name="T28" fmla="*/ 2116 w 2780"/>
                <a:gd name="T29" fmla="*/ 258 h 953"/>
                <a:gd name="T30" fmla="*/ 2116 w 2780"/>
                <a:gd name="T31" fmla="*/ 276 h 953"/>
                <a:gd name="T32" fmla="*/ 2093 w 2780"/>
                <a:gd name="T33" fmla="*/ 300 h 953"/>
                <a:gd name="T34" fmla="*/ 2075 w 2780"/>
                <a:gd name="T35" fmla="*/ 312 h 953"/>
                <a:gd name="T36" fmla="*/ 2063 w 2780"/>
                <a:gd name="T37" fmla="*/ 324 h 953"/>
                <a:gd name="T38" fmla="*/ 2051 w 2780"/>
                <a:gd name="T39" fmla="*/ 336 h 953"/>
                <a:gd name="T40" fmla="*/ 2016 w 2780"/>
                <a:gd name="T41" fmla="*/ 342 h 953"/>
                <a:gd name="T42" fmla="*/ 1949 w 2780"/>
                <a:gd name="T43" fmla="*/ 336 h 953"/>
                <a:gd name="T44" fmla="*/ 1913 w 2780"/>
                <a:gd name="T45" fmla="*/ 330 h 953"/>
                <a:gd name="T46" fmla="*/ 1901 w 2780"/>
                <a:gd name="T47" fmla="*/ 342 h 953"/>
                <a:gd name="T48" fmla="*/ 1889 w 2780"/>
                <a:gd name="T49" fmla="*/ 354 h 953"/>
                <a:gd name="T50" fmla="*/ 1859 w 2780"/>
                <a:gd name="T51" fmla="*/ 360 h 953"/>
                <a:gd name="T52" fmla="*/ 1800 w 2780"/>
                <a:gd name="T53" fmla="*/ 342 h 953"/>
                <a:gd name="T54" fmla="*/ 1776 w 2780"/>
                <a:gd name="T55" fmla="*/ 342 h 953"/>
                <a:gd name="T56" fmla="*/ 1752 w 2780"/>
                <a:gd name="T57" fmla="*/ 354 h 953"/>
                <a:gd name="T58" fmla="*/ 1686 w 2780"/>
                <a:gd name="T59" fmla="*/ 425 h 953"/>
                <a:gd name="T60" fmla="*/ 1644 w 2780"/>
                <a:gd name="T61" fmla="*/ 569 h 953"/>
                <a:gd name="T62" fmla="*/ 1644 w 2780"/>
                <a:gd name="T63" fmla="*/ 593 h 953"/>
                <a:gd name="T64" fmla="*/ 1650 w 2780"/>
                <a:gd name="T65" fmla="*/ 641 h 953"/>
                <a:gd name="T66" fmla="*/ 1668 w 2780"/>
                <a:gd name="T67" fmla="*/ 659 h 953"/>
                <a:gd name="T68" fmla="*/ 1662 w 2780"/>
                <a:gd name="T69" fmla="*/ 671 h 953"/>
                <a:gd name="T70" fmla="*/ 1650 w 2780"/>
                <a:gd name="T71" fmla="*/ 683 h 953"/>
                <a:gd name="T72" fmla="*/ 1572 w 2780"/>
                <a:gd name="T73" fmla="*/ 689 h 953"/>
                <a:gd name="T74" fmla="*/ 1495 w 2780"/>
                <a:gd name="T75" fmla="*/ 629 h 953"/>
                <a:gd name="T76" fmla="*/ 1357 w 2780"/>
                <a:gd name="T77" fmla="*/ 587 h 953"/>
                <a:gd name="T78" fmla="*/ 1208 w 2780"/>
                <a:gd name="T79" fmla="*/ 671 h 953"/>
                <a:gd name="T80" fmla="*/ 1034 w 2780"/>
                <a:gd name="T81" fmla="*/ 731 h 953"/>
                <a:gd name="T82" fmla="*/ 831 w 2780"/>
                <a:gd name="T83" fmla="*/ 743 h 953"/>
                <a:gd name="T84" fmla="*/ 640 w 2780"/>
                <a:gd name="T85" fmla="*/ 701 h 953"/>
                <a:gd name="T86" fmla="*/ 580 w 2780"/>
                <a:gd name="T87" fmla="*/ 695 h 953"/>
                <a:gd name="T88" fmla="*/ 568 w 2780"/>
                <a:gd name="T89" fmla="*/ 701 h 953"/>
                <a:gd name="T90" fmla="*/ 532 w 2780"/>
                <a:gd name="T91" fmla="*/ 731 h 953"/>
                <a:gd name="T92" fmla="*/ 442 w 2780"/>
                <a:gd name="T93" fmla="*/ 809 h 953"/>
                <a:gd name="T94" fmla="*/ 412 w 2780"/>
                <a:gd name="T95" fmla="*/ 821 h 953"/>
                <a:gd name="T96" fmla="*/ 388 w 2780"/>
                <a:gd name="T97" fmla="*/ 821 h 953"/>
                <a:gd name="T98" fmla="*/ 341 w 2780"/>
                <a:gd name="T99" fmla="*/ 827 h 953"/>
                <a:gd name="T100" fmla="*/ 215 w 2780"/>
                <a:gd name="T101" fmla="*/ 851 h 953"/>
                <a:gd name="T102" fmla="*/ 179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34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a:solidFill>
                  <a:srgbClr val="EAEAEA"/>
                </a:solidFill>
              </a:endParaRPr>
            </a:p>
          </p:txBody>
        </p:sp>
        <p:sp>
          <p:nvSpPr>
            <p:cNvPr id="6"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7"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8"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9"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1"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2"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3"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4"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5"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6"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7"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8"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9"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grpSp>
      <p:sp>
        <p:nvSpPr>
          <p:cNvPr id="109586" name="Rectangle 18"/>
          <p:cNvSpPr>
            <a:spLocks noGrp="1" noChangeArrowheads="1"/>
          </p:cNvSpPr>
          <p:nvPr>
            <p:ph type="ctrTitle" sz="quarter"/>
          </p:nvPr>
        </p:nvSpPr>
        <p:spPr>
          <a:xfrm>
            <a:off x="685800" y="1600200"/>
            <a:ext cx="7772400" cy="1828800"/>
          </a:xfrm>
        </p:spPr>
        <p:txBody>
          <a:bodyPr anchor="b"/>
          <a:lstStyle>
            <a:lvl1pPr>
              <a:defRPr sz="5700"/>
            </a:lvl1pPr>
          </a:lstStyle>
          <a:p>
            <a:r>
              <a:rPr lang="en-US"/>
              <a:t>Click to edit Master title style</a:t>
            </a:r>
          </a:p>
        </p:txBody>
      </p:sp>
      <p:sp>
        <p:nvSpPr>
          <p:cNvPr id="109587" name="Rectangle 19"/>
          <p:cNvSpPr>
            <a:spLocks noGrp="1" noChangeArrowheads="1"/>
          </p:cNvSpPr>
          <p:nvPr>
            <p:ph type="subTitle" sz="quarter" idx="1"/>
          </p:nvPr>
        </p:nvSpPr>
        <p:spPr>
          <a:xfrm>
            <a:off x="1371600" y="3733800"/>
            <a:ext cx="6400800" cy="1752600"/>
          </a:xfrm>
        </p:spPr>
        <p:txBody>
          <a:bodyPr/>
          <a:lstStyle>
            <a:lvl1pPr marL="0" indent="0" algn="ctr">
              <a:buFont typeface="Wingdings" pitchFamily="-112" charset="2"/>
              <a:buNone/>
              <a:defRPr sz="3600"/>
            </a:lvl1pPr>
          </a:lstStyle>
          <a:p>
            <a:r>
              <a:rPr lang="en-US"/>
              <a:t>Click to edit Master subtitle style</a:t>
            </a:r>
          </a:p>
        </p:txBody>
      </p:sp>
      <p:sp>
        <p:nvSpPr>
          <p:cNvPr id="20" name="Rectangle 20"/>
          <p:cNvSpPr>
            <a:spLocks noGrp="1" noChangeArrowheads="1"/>
          </p:cNvSpPr>
          <p:nvPr>
            <p:ph type="dt" sz="quarter" idx="10"/>
          </p:nvPr>
        </p:nvSpPr>
        <p:spPr/>
        <p:txBody>
          <a:bodyPr/>
          <a:lstStyle>
            <a:lvl1pPr>
              <a:defRPr/>
            </a:lvl1pPr>
          </a:lstStyle>
          <a:p>
            <a:pPr>
              <a:defRPr/>
            </a:pPr>
            <a:endParaRPr lang="en-US">
              <a:solidFill>
                <a:srgbClr val="EAEAEA"/>
              </a:solidFill>
            </a:endParaRPr>
          </a:p>
        </p:txBody>
      </p:sp>
      <p:sp>
        <p:nvSpPr>
          <p:cNvPr id="21" name="Rectangle 21"/>
          <p:cNvSpPr>
            <a:spLocks noGrp="1" noChangeArrowheads="1"/>
          </p:cNvSpPr>
          <p:nvPr>
            <p:ph type="ftr" sz="quarter" idx="11"/>
          </p:nvPr>
        </p:nvSpPr>
        <p:spPr/>
        <p:txBody>
          <a:bodyPr/>
          <a:lstStyle>
            <a:lvl1pPr>
              <a:defRPr/>
            </a:lvl1pPr>
          </a:lstStyle>
          <a:p>
            <a:pPr>
              <a:defRPr/>
            </a:pPr>
            <a:endParaRPr lang="en-US">
              <a:solidFill>
                <a:srgbClr val="EAEAEA"/>
              </a:solidFill>
            </a:endParaRPr>
          </a:p>
        </p:txBody>
      </p:sp>
      <p:sp>
        <p:nvSpPr>
          <p:cNvPr id="22" name="Rectangle 22"/>
          <p:cNvSpPr>
            <a:spLocks noGrp="1" noChangeArrowheads="1"/>
          </p:cNvSpPr>
          <p:nvPr>
            <p:ph type="sldNum" sz="quarter" idx="12"/>
          </p:nvPr>
        </p:nvSpPr>
        <p:spPr/>
        <p:txBody>
          <a:bodyPr/>
          <a:lstStyle>
            <a:lvl1pPr>
              <a:defRPr/>
            </a:lvl1pPr>
          </a:lstStyle>
          <a:p>
            <a:pPr>
              <a:defRPr/>
            </a:pPr>
            <a:fld id="{E93A2355-DBC3-274E-80E1-7A460390A30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828160939"/>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DD6A930A-77C9-414D-8703-ED916D665018}" type="slidenum">
              <a:rPr lang="en-US"/>
              <a:pPr>
                <a:defRPr/>
              </a:pPr>
              <a:t>‹#›</a:t>
            </a:fld>
            <a:endParaRPr lang="en-US"/>
          </a:p>
        </p:txBody>
      </p:sp>
    </p:spTree>
    <p:extLst>
      <p:ext uri="{BB962C8B-B14F-4D97-AF65-F5344CB8AC3E}">
        <p14:creationId xmlns:p14="http://schemas.microsoft.com/office/powerpoint/2010/main" val="200243433"/>
      </p:ext>
    </p:extLst>
  </p:cSld>
  <p:clrMapOvr>
    <a:masterClrMapping/>
  </p:clrMapOvr>
  <p:transition spd="med">
    <p:randomBar dir="vert"/>
  </p:transition>
</p:sldLayout>
</file>

<file path=ppt/slideLayouts/slideLayout3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0FC48B3F-1512-5743-BAD4-434304237D9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218905593"/>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1DCFCA7-6C26-AD47-B6C0-C60F3CE434A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72085250"/>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DD4A347-9195-2E4F-BBCC-2C19CF08D3CD}"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784706575"/>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E293F5C4-42B6-E245-B4AA-A016806AA98B}"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907530257"/>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A366E9AE-EF10-3844-94DB-D8CB019EF46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965804747"/>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144C6E4E-9FF4-1549-B2BD-F2319D25034F}"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043255299"/>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CBC58967-B919-0D47-A8D6-88B6CE913AB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543691404"/>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F38BD41-CCFF-954A-AEAE-A22AA2EABA9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741090536"/>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BC364F98-0D40-2C45-805D-DC62E17E8FD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82928386"/>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C24C36A6-7659-114C-9FC1-3E4B1EEA11A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331090106"/>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2FF6524A-2CBC-A642-BC93-723E06857710}" type="slidenum">
              <a:rPr lang="en-US"/>
              <a:pPr>
                <a:defRPr/>
              </a:pPr>
              <a:t>‹#›</a:t>
            </a:fld>
            <a:endParaRPr lang="en-US"/>
          </a:p>
        </p:txBody>
      </p:sp>
    </p:spTree>
    <p:extLst>
      <p:ext uri="{BB962C8B-B14F-4D97-AF65-F5344CB8AC3E}">
        <p14:creationId xmlns:p14="http://schemas.microsoft.com/office/powerpoint/2010/main" val="2157888858"/>
      </p:ext>
    </p:extLst>
  </p:cSld>
  <p:clrMapOvr>
    <a:masterClrMapping/>
  </p:clrMapOvr>
  <p:transition spd="med">
    <p:randomBar dir="vert"/>
  </p:transition>
</p:sldLayout>
</file>

<file path=ppt/slideLayouts/slideLayout3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0"/>
            <a:ext cx="9147175" cy="6867525"/>
            <a:chOff x="-2" y="0"/>
            <a:chExt cx="5762" cy="4326"/>
          </a:xfrm>
        </p:grpSpPr>
        <p:grpSp>
          <p:nvGrpSpPr>
            <p:cNvPr id="5" name="Group 3"/>
            <p:cNvGrpSpPr>
              <a:grpSpLocks/>
            </p:cNvGrpSpPr>
            <p:nvPr userDrawn="1"/>
          </p:nvGrpSpPr>
          <p:grpSpPr bwMode="auto">
            <a:xfrm>
              <a:off x="-2" y="0"/>
              <a:ext cx="5712" cy="4326"/>
              <a:chOff x="-2" y="0"/>
              <a:chExt cx="5712" cy="4326"/>
            </a:xfrm>
          </p:grpSpPr>
          <p:sp>
            <p:nvSpPr>
              <p:cNvPr id="8" name="Rectangle 4"/>
              <p:cNvSpPr>
                <a:spLocks noChangeArrowheads="1"/>
              </p:cNvSpPr>
              <p:nvPr/>
            </p:nvSpPr>
            <p:spPr bwMode="auto">
              <a:xfrm>
                <a:off x="-2" y="0"/>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9" name="Rectangle 5"/>
              <p:cNvSpPr>
                <a:spLocks noChangeArrowheads="1"/>
              </p:cNvSpPr>
              <p:nvPr/>
            </p:nvSpPr>
            <p:spPr bwMode="auto">
              <a:xfrm>
                <a:off x="9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0" name="Rectangle 6"/>
              <p:cNvSpPr>
                <a:spLocks noChangeArrowheads="1"/>
              </p:cNvSpPr>
              <p:nvPr/>
            </p:nvSpPr>
            <p:spPr bwMode="auto">
              <a:xfrm>
                <a:off x="19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1" name="Rectangle 7"/>
              <p:cNvSpPr>
                <a:spLocks noChangeArrowheads="1"/>
              </p:cNvSpPr>
              <p:nvPr/>
            </p:nvSpPr>
            <p:spPr bwMode="auto">
              <a:xfrm>
                <a:off x="28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2" name="Rectangle 8"/>
              <p:cNvSpPr>
                <a:spLocks noChangeArrowheads="1"/>
              </p:cNvSpPr>
              <p:nvPr/>
            </p:nvSpPr>
            <p:spPr bwMode="auto">
              <a:xfrm>
                <a:off x="38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3" name="Rectangle 9"/>
              <p:cNvSpPr>
                <a:spLocks noChangeArrowheads="1"/>
              </p:cNvSpPr>
              <p:nvPr/>
            </p:nvSpPr>
            <p:spPr bwMode="auto">
              <a:xfrm>
                <a:off x="47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4" name="Rectangle 10"/>
              <p:cNvSpPr>
                <a:spLocks noChangeArrowheads="1"/>
              </p:cNvSpPr>
              <p:nvPr/>
            </p:nvSpPr>
            <p:spPr bwMode="auto">
              <a:xfrm>
                <a:off x="57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5" name="Rectangle 11"/>
              <p:cNvSpPr>
                <a:spLocks noChangeArrowheads="1"/>
              </p:cNvSpPr>
              <p:nvPr/>
            </p:nvSpPr>
            <p:spPr bwMode="auto">
              <a:xfrm>
                <a:off x="67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6" name="Rectangle 12"/>
              <p:cNvSpPr>
                <a:spLocks noChangeArrowheads="1"/>
              </p:cNvSpPr>
              <p:nvPr/>
            </p:nvSpPr>
            <p:spPr bwMode="auto">
              <a:xfrm>
                <a:off x="76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7" name="Rectangle 13"/>
              <p:cNvSpPr>
                <a:spLocks noChangeArrowheads="1"/>
              </p:cNvSpPr>
              <p:nvPr/>
            </p:nvSpPr>
            <p:spPr bwMode="auto">
              <a:xfrm>
                <a:off x="86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 name="Rectangle 14"/>
              <p:cNvSpPr>
                <a:spLocks noChangeArrowheads="1"/>
              </p:cNvSpPr>
              <p:nvPr/>
            </p:nvSpPr>
            <p:spPr bwMode="auto">
              <a:xfrm>
                <a:off x="95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9" name="Rectangle 15"/>
              <p:cNvSpPr>
                <a:spLocks noChangeArrowheads="1"/>
              </p:cNvSpPr>
              <p:nvPr/>
            </p:nvSpPr>
            <p:spPr bwMode="auto">
              <a:xfrm>
                <a:off x="105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0" name="Rectangle 16"/>
              <p:cNvSpPr>
                <a:spLocks noChangeArrowheads="1"/>
              </p:cNvSpPr>
              <p:nvPr/>
            </p:nvSpPr>
            <p:spPr bwMode="auto">
              <a:xfrm>
                <a:off x="115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1" name="Rectangle 17"/>
              <p:cNvSpPr>
                <a:spLocks noChangeArrowheads="1"/>
              </p:cNvSpPr>
              <p:nvPr/>
            </p:nvSpPr>
            <p:spPr bwMode="auto">
              <a:xfrm>
                <a:off x="124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 name="Rectangle 18"/>
              <p:cNvSpPr>
                <a:spLocks noChangeArrowheads="1"/>
              </p:cNvSpPr>
              <p:nvPr/>
            </p:nvSpPr>
            <p:spPr bwMode="auto">
              <a:xfrm>
                <a:off x="134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3" name="Rectangle 19"/>
              <p:cNvSpPr>
                <a:spLocks noChangeArrowheads="1"/>
              </p:cNvSpPr>
              <p:nvPr/>
            </p:nvSpPr>
            <p:spPr bwMode="auto">
              <a:xfrm>
                <a:off x="143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4" name="Rectangle 20"/>
              <p:cNvSpPr>
                <a:spLocks noChangeArrowheads="1"/>
              </p:cNvSpPr>
              <p:nvPr/>
            </p:nvSpPr>
            <p:spPr bwMode="auto">
              <a:xfrm>
                <a:off x="153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5" name="Rectangle 21"/>
              <p:cNvSpPr>
                <a:spLocks noChangeArrowheads="1"/>
              </p:cNvSpPr>
              <p:nvPr/>
            </p:nvSpPr>
            <p:spPr bwMode="auto">
              <a:xfrm>
                <a:off x="163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6" name="Rectangle 22"/>
              <p:cNvSpPr>
                <a:spLocks noChangeArrowheads="1"/>
              </p:cNvSpPr>
              <p:nvPr/>
            </p:nvSpPr>
            <p:spPr bwMode="auto">
              <a:xfrm>
                <a:off x="172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7" name="Rectangle 23"/>
              <p:cNvSpPr>
                <a:spLocks noChangeArrowheads="1"/>
              </p:cNvSpPr>
              <p:nvPr/>
            </p:nvSpPr>
            <p:spPr bwMode="auto">
              <a:xfrm>
                <a:off x="182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8" name="Rectangle 24"/>
              <p:cNvSpPr>
                <a:spLocks noChangeArrowheads="1"/>
              </p:cNvSpPr>
              <p:nvPr/>
            </p:nvSpPr>
            <p:spPr bwMode="auto">
              <a:xfrm>
                <a:off x="191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9" name="Rectangle 25"/>
              <p:cNvSpPr>
                <a:spLocks noChangeArrowheads="1"/>
              </p:cNvSpPr>
              <p:nvPr/>
            </p:nvSpPr>
            <p:spPr bwMode="auto">
              <a:xfrm>
                <a:off x="201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0" name="Rectangle 26"/>
              <p:cNvSpPr>
                <a:spLocks noChangeArrowheads="1"/>
              </p:cNvSpPr>
              <p:nvPr/>
            </p:nvSpPr>
            <p:spPr bwMode="auto">
              <a:xfrm>
                <a:off x="211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1" name="Rectangle 27"/>
              <p:cNvSpPr>
                <a:spLocks noChangeArrowheads="1"/>
              </p:cNvSpPr>
              <p:nvPr/>
            </p:nvSpPr>
            <p:spPr bwMode="auto">
              <a:xfrm>
                <a:off x="220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2" name="Rectangle 28"/>
              <p:cNvSpPr>
                <a:spLocks noChangeArrowheads="1"/>
              </p:cNvSpPr>
              <p:nvPr/>
            </p:nvSpPr>
            <p:spPr bwMode="auto">
              <a:xfrm>
                <a:off x="230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3" name="Rectangle 29"/>
              <p:cNvSpPr>
                <a:spLocks noChangeArrowheads="1"/>
              </p:cNvSpPr>
              <p:nvPr/>
            </p:nvSpPr>
            <p:spPr bwMode="auto">
              <a:xfrm>
                <a:off x="239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4" name="Rectangle 30"/>
              <p:cNvSpPr>
                <a:spLocks noChangeArrowheads="1"/>
              </p:cNvSpPr>
              <p:nvPr/>
            </p:nvSpPr>
            <p:spPr bwMode="auto">
              <a:xfrm>
                <a:off x="249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5" name="Rectangle 31"/>
              <p:cNvSpPr>
                <a:spLocks noChangeArrowheads="1"/>
              </p:cNvSpPr>
              <p:nvPr/>
            </p:nvSpPr>
            <p:spPr bwMode="auto">
              <a:xfrm>
                <a:off x="259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6" name="Rectangle 32"/>
              <p:cNvSpPr>
                <a:spLocks noChangeArrowheads="1"/>
              </p:cNvSpPr>
              <p:nvPr/>
            </p:nvSpPr>
            <p:spPr bwMode="auto">
              <a:xfrm>
                <a:off x="268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7" name="Rectangle 33"/>
              <p:cNvSpPr>
                <a:spLocks noChangeArrowheads="1"/>
              </p:cNvSpPr>
              <p:nvPr/>
            </p:nvSpPr>
            <p:spPr bwMode="auto">
              <a:xfrm>
                <a:off x="278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8" name="Rectangle 34"/>
              <p:cNvSpPr>
                <a:spLocks noChangeArrowheads="1"/>
              </p:cNvSpPr>
              <p:nvPr/>
            </p:nvSpPr>
            <p:spPr bwMode="auto">
              <a:xfrm>
                <a:off x="287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9" name="Rectangle 35"/>
              <p:cNvSpPr>
                <a:spLocks noChangeArrowheads="1"/>
              </p:cNvSpPr>
              <p:nvPr/>
            </p:nvSpPr>
            <p:spPr bwMode="auto">
              <a:xfrm>
                <a:off x="297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0" name="Rectangle 36"/>
              <p:cNvSpPr>
                <a:spLocks noChangeArrowheads="1"/>
              </p:cNvSpPr>
              <p:nvPr/>
            </p:nvSpPr>
            <p:spPr bwMode="auto">
              <a:xfrm>
                <a:off x="307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1" name="Rectangle 37"/>
              <p:cNvSpPr>
                <a:spLocks noChangeArrowheads="1"/>
              </p:cNvSpPr>
              <p:nvPr/>
            </p:nvSpPr>
            <p:spPr bwMode="auto">
              <a:xfrm>
                <a:off x="316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2" name="Rectangle 38"/>
              <p:cNvSpPr>
                <a:spLocks noChangeArrowheads="1"/>
              </p:cNvSpPr>
              <p:nvPr/>
            </p:nvSpPr>
            <p:spPr bwMode="auto">
              <a:xfrm>
                <a:off x="326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3" name="Rectangle 39"/>
              <p:cNvSpPr>
                <a:spLocks noChangeArrowheads="1"/>
              </p:cNvSpPr>
              <p:nvPr/>
            </p:nvSpPr>
            <p:spPr bwMode="auto">
              <a:xfrm>
                <a:off x="335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4" name="Rectangle 40"/>
              <p:cNvSpPr>
                <a:spLocks noChangeArrowheads="1"/>
              </p:cNvSpPr>
              <p:nvPr/>
            </p:nvSpPr>
            <p:spPr bwMode="auto">
              <a:xfrm>
                <a:off x="345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5" name="Rectangle 41"/>
              <p:cNvSpPr>
                <a:spLocks noChangeArrowheads="1"/>
              </p:cNvSpPr>
              <p:nvPr/>
            </p:nvSpPr>
            <p:spPr bwMode="auto">
              <a:xfrm>
                <a:off x="355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6" name="Rectangle 42"/>
              <p:cNvSpPr>
                <a:spLocks noChangeArrowheads="1"/>
              </p:cNvSpPr>
              <p:nvPr/>
            </p:nvSpPr>
            <p:spPr bwMode="auto">
              <a:xfrm>
                <a:off x="364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7" name="Rectangle 43"/>
              <p:cNvSpPr>
                <a:spLocks noChangeArrowheads="1"/>
              </p:cNvSpPr>
              <p:nvPr/>
            </p:nvSpPr>
            <p:spPr bwMode="auto">
              <a:xfrm>
                <a:off x="374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8" name="Rectangle 44"/>
              <p:cNvSpPr>
                <a:spLocks noChangeArrowheads="1"/>
              </p:cNvSpPr>
              <p:nvPr/>
            </p:nvSpPr>
            <p:spPr bwMode="auto">
              <a:xfrm>
                <a:off x="383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9" name="Rectangle 45"/>
              <p:cNvSpPr>
                <a:spLocks noChangeArrowheads="1"/>
              </p:cNvSpPr>
              <p:nvPr/>
            </p:nvSpPr>
            <p:spPr bwMode="auto">
              <a:xfrm>
                <a:off x="393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0" name="Rectangle 46"/>
              <p:cNvSpPr>
                <a:spLocks noChangeArrowheads="1"/>
              </p:cNvSpPr>
              <p:nvPr/>
            </p:nvSpPr>
            <p:spPr bwMode="auto">
              <a:xfrm>
                <a:off x="403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1" name="Rectangle 47"/>
              <p:cNvSpPr>
                <a:spLocks noChangeArrowheads="1"/>
              </p:cNvSpPr>
              <p:nvPr/>
            </p:nvSpPr>
            <p:spPr bwMode="auto">
              <a:xfrm>
                <a:off x="412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2" name="Rectangle 48"/>
              <p:cNvSpPr>
                <a:spLocks noChangeArrowheads="1"/>
              </p:cNvSpPr>
              <p:nvPr/>
            </p:nvSpPr>
            <p:spPr bwMode="auto">
              <a:xfrm>
                <a:off x="422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3" name="Rectangle 49"/>
              <p:cNvSpPr>
                <a:spLocks noChangeArrowheads="1"/>
              </p:cNvSpPr>
              <p:nvPr/>
            </p:nvSpPr>
            <p:spPr bwMode="auto">
              <a:xfrm>
                <a:off x="431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4" name="Rectangle 50"/>
              <p:cNvSpPr>
                <a:spLocks noChangeArrowheads="1"/>
              </p:cNvSpPr>
              <p:nvPr/>
            </p:nvSpPr>
            <p:spPr bwMode="auto">
              <a:xfrm>
                <a:off x="441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5" name="Rectangle 51"/>
              <p:cNvSpPr>
                <a:spLocks noChangeArrowheads="1"/>
              </p:cNvSpPr>
              <p:nvPr/>
            </p:nvSpPr>
            <p:spPr bwMode="auto">
              <a:xfrm>
                <a:off x="451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6" name="Rectangle 52"/>
              <p:cNvSpPr>
                <a:spLocks noChangeArrowheads="1"/>
              </p:cNvSpPr>
              <p:nvPr/>
            </p:nvSpPr>
            <p:spPr bwMode="auto">
              <a:xfrm>
                <a:off x="460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7" name="Rectangle 53"/>
              <p:cNvSpPr>
                <a:spLocks noChangeArrowheads="1"/>
              </p:cNvSpPr>
              <p:nvPr/>
            </p:nvSpPr>
            <p:spPr bwMode="auto">
              <a:xfrm>
                <a:off x="470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8" name="Rectangle 54"/>
              <p:cNvSpPr>
                <a:spLocks noChangeArrowheads="1"/>
              </p:cNvSpPr>
              <p:nvPr/>
            </p:nvSpPr>
            <p:spPr bwMode="auto">
              <a:xfrm>
                <a:off x="479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9" name="Rectangle 55"/>
              <p:cNvSpPr>
                <a:spLocks noChangeArrowheads="1"/>
              </p:cNvSpPr>
              <p:nvPr/>
            </p:nvSpPr>
            <p:spPr bwMode="auto">
              <a:xfrm>
                <a:off x="489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0" name="Rectangle 56"/>
              <p:cNvSpPr>
                <a:spLocks noChangeArrowheads="1"/>
              </p:cNvSpPr>
              <p:nvPr/>
            </p:nvSpPr>
            <p:spPr bwMode="auto">
              <a:xfrm>
                <a:off x="499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1" name="Rectangle 57"/>
              <p:cNvSpPr>
                <a:spLocks noChangeArrowheads="1"/>
              </p:cNvSpPr>
              <p:nvPr/>
            </p:nvSpPr>
            <p:spPr bwMode="auto">
              <a:xfrm>
                <a:off x="508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2" name="Rectangle 58"/>
              <p:cNvSpPr>
                <a:spLocks noChangeArrowheads="1"/>
              </p:cNvSpPr>
              <p:nvPr/>
            </p:nvSpPr>
            <p:spPr bwMode="auto">
              <a:xfrm>
                <a:off x="518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3" name="Rectangle 59"/>
              <p:cNvSpPr>
                <a:spLocks noChangeArrowheads="1"/>
              </p:cNvSpPr>
              <p:nvPr/>
            </p:nvSpPr>
            <p:spPr bwMode="auto">
              <a:xfrm>
                <a:off x="527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4" name="Rectangle 60"/>
              <p:cNvSpPr>
                <a:spLocks noChangeArrowheads="1"/>
              </p:cNvSpPr>
              <p:nvPr/>
            </p:nvSpPr>
            <p:spPr bwMode="auto">
              <a:xfrm>
                <a:off x="537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5" name="Rectangle 61"/>
              <p:cNvSpPr>
                <a:spLocks noChangeArrowheads="1"/>
              </p:cNvSpPr>
              <p:nvPr/>
            </p:nvSpPr>
            <p:spPr bwMode="auto">
              <a:xfrm>
                <a:off x="547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6" name="Rectangle 62"/>
              <p:cNvSpPr>
                <a:spLocks noChangeArrowheads="1"/>
              </p:cNvSpPr>
              <p:nvPr/>
            </p:nvSpPr>
            <p:spPr bwMode="auto">
              <a:xfrm>
                <a:off x="556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7" name="Rectangle 63"/>
              <p:cNvSpPr>
                <a:spLocks noChangeArrowheads="1"/>
              </p:cNvSpPr>
              <p:nvPr/>
            </p:nvSpPr>
            <p:spPr bwMode="auto">
              <a:xfrm>
                <a:off x="566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6" name="Rectangle 64"/>
            <p:cNvSpPr>
              <a:spLocks noChangeArrowheads="1"/>
            </p:cNvSpPr>
            <p:nvPr/>
          </p:nvSpPr>
          <p:spPr bwMode="auto">
            <a:xfrm>
              <a:off x="429" y="0"/>
              <a:ext cx="5331" cy="432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7" name="Rectangle 65"/>
            <p:cNvSpPr>
              <a:spLocks noChangeArrowheads="1"/>
            </p:cNvSpPr>
            <p:nvPr/>
          </p:nvSpPr>
          <p:spPr bwMode="auto">
            <a:xfrm>
              <a:off x="0" y="0"/>
              <a:ext cx="5760" cy="321"/>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68" name="Rectangle 66"/>
          <p:cNvSpPr>
            <a:spLocks noChangeArrowheads="1"/>
          </p:cNvSpPr>
          <p:nvPr/>
        </p:nvSpPr>
        <p:spPr bwMode="auto">
          <a:xfrm>
            <a:off x="3505200" y="2590800"/>
            <a:ext cx="4892675" cy="762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latin typeface="Helvetica" charset="0"/>
            </a:endParaRPr>
          </a:p>
        </p:txBody>
      </p:sp>
      <p:sp>
        <p:nvSpPr>
          <p:cNvPr id="584771" name="Rectangle 67"/>
          <p:cNvSpPr>
            <a:spLocks noGrp="1" noChangeArrowheads="1"/>
          </p:cNvSpPr>
          <p:nvPr>
            <p:ph type="ctrTitle" sz="quarter"/>
          </p:nvPr>
        </p:nvSpPr>
        <p:spPr>
          <a:xfrm>
            <a:off x="779463" y="1447800"/>
            <a:ext cx="7678737" cy="1081088"/>
          </a:xfrm>
        </p:spPr>
        <p:txBody>
          <a:bodyPr/>
          <a:lstStyle>
            <a:lvl1pPr algn="r">
              <a:defRPr/>
            </a:lvl1pPr>
          </a:lstStyle>
          <a:p>
            <a:r>
              <a:rPr lang="en-US"/>
              <a:t>Click to edit Master title style</a:t>
            </a:r>
          </a:p>
        </p:txBody>
      </p:sp>
      <p:sp>
        <p:nvSpPr>
          <p:cNvPr id="584772" name="Rectangle 68"/>
          <p:cNvSpPr>
            <a:spLocks noGrp="1" noChangeArrowheads="1"/>
          </p:cNvSpPr>
          <p:nvPr>
            <p:ph type="subTitle" sz="quarter" idx="1"/>
          </p:nvPr>
        </p:nvSpPr>
        <p:spPr>
          <a:xfrm>
            <a:off x="4021138" y="2860675"/>
            <a:ext cx="4437062" cy="3114675"/>
          </a:xfrm>
        </p:spPr>
        <p:txBody>
          <a:bodyPr/>
          <a:lstStyle>
            <a:lvl1pPr marL="0" indent="0">
              <a:buFont typeface="Wingdings" pitchFamily="-112" charset="2"/>
              <a:buNone/>
              <a:defRPr/>
            </a:lvl1pPr>
          </a:lstStyle>
          <a:p>
            <a:r>
              <a:rPr lang="en-US"/>
              <a:t>Click to edit Master subtitle style</a:t>
            </a:r>
          </a:p>
        </p:txBody>
      </p:sp>
      <p:sp>
        <p:nvSpPr>
          <p:cNvPr id="69" name="Rectangle 69"/>
          <p:cNvSpPr>
            <a:spLocks noGrp="1" noChangeArrowheads="1"/>
          </p:cNvSpPr>
          <p:nvPr>
            <p:ph type="dt" sz="quarter" idx="10"/>
          </p:nvPr>
        </p:nvSpPr>
        <p:spPr>
          <a:xfrm>
            <a:off x="685800" y="6248400"/>
            <a:ext cx="1905000" cy="457200"/>
          </a:xfrm>
        </p:spPr>
        <p:txBody>
          <a:bodyPr/>
          <a:lstStyle>
            <a:lvl1pPr>
              <a:defRPr/>
            </a:lvl1pPr>
          </a:lstStyle>
          <a:p>
            <a:pPr>
              <a:defRPr/>
            </a:pPr>
            <a:endParaRPr lang="en-US">
              <a:solidFill>
                <a:srgbClr val="000000"/>
              </a:solidFill>
            </a:endParaRPr>
          </a:p>
        </p:txBody>
      </p:sp>
      <p:sp>
        <p:nvSpPr>
          <p:cNvPr id="70" name="Rectangle 70"/>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000000"/>
              </a:solidFill>
            </a:endParaRPr>
          </a:p>
        </p:txBody>
      </p:sp>
      <p:sp>
        <p:nvSpPr>
          <p:cNvPr id="71" name="Rectangle 71"/>
          <p:cNvSpPr>
            <a:spLocks noGrp="1" noChangeArrowheads="1"/>
          </p:cNvSpPr>
          <p:nvPr>
            <p:ph type="sldNum" sz="quarter" idx="12"/>
          </p:nvPr>
        </p:nvSpPr>
        <p:spPr>
          <a:xfrm>
            <a:off x="6553200" y="6248400"/>
            <a:ext cx="1905000" cy="457200"/>
          </a:xfrm>
        </p:spPr>
        <p:txBody>
          <a:bodyPr/>
          <a:lstStyle>
            <a:lvl1pPr>
              <a:defRPr/>
            </a:lvl1pPr>
          </a:lstStyle>
          <a:p>
            <a:pPr>
              <a:defRPr/>
            </a:pPr>
            <a:fld id="{3D1E52B9-2011-FC44-BC54-63E0196D1D0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09877004"/>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1CC03305-FE17-A843-AEC7-6922272BA2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59764999"/>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EB0F14C6-5AB1-0B43-A738-A72DA552CA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17486252"/>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2813" y="1905000"/>
            <a:ext cx="3978275" cy="4191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43488" y="1905000"/>
            <a:ext cx="3979862" cy="4191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18A4C179-7974-454F-9DFC-EEA998566D7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71430817"/>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9"/>
          <p:cNvSpPr>
            <a:spLocks noGrp="1" noChangeArrowheads="1"/>
          </p:cNvSpPr>
          <p:nvPr>
            <p:ph type="sldNum" sz="quarter" idx="12"/>
          </p:nvPr>
        </p:nvSpPr>
        <p:spPr>
          <a:ln/>
        </p:spPr>
        <p:txBody>
          <a:bodyPr/>
          <a:lstStyle>
            <a:lvl1pPr>
              <a:defRPr/>
            </a:lvl1pPr>
          </a:lstStyle>
          <a:p>
            <a:pPr>
              <a:defRPr/>
            </a:pPr>
            <a:fld id="{4CC7485D-A69B-6E49-86DC-CE168C730B0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26176525"/>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9"/>
          <p:cNvSpPr>
            <a:spLocks noGrp="1" noChangeArrowheads="1"/>
          </p:cNvSpPr>
          <p:nvPr>
            <p:ph type="sldNum" sz="quarter" idx="12"/>
          </p:nvPr>
        </p:nvSpPr>
        <p:spPr>
          <a:ln/>
        </p:spPr>
        <p:txBody>
          <a:bodyPr/>
          <a:lstStyle>
            <a:lvl1pPr>
              <a:defRPr/>
            </a:lvl1pPr>
          </a:lstStyle>
          <a:p>
            <a:pPr>
              <a:defRPr/>
            </a:pPr>
            <a:fld id="{84573550-725F-B946-B9AC-74CF5B1D6F7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74251568"/>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9"/>
          <p:cNvSpPr>
            <a:spLocks noGrp="1" noChangeArrowheads="1"/>
          </p:cNvSpPr>
          <p:nvPr>
            <p:ph type="sldNum" sz="quarter" idx="12"/>
          </p:nvPr>
        </p:nvSpPr>
        <p:spPr>
          <a:ln/>
        </p:spPr>
        <p:txBody>
          <a:bodyPr/>
          <a:lstStyle>
            <a:lvl1pPr>
              <a:defRPr/>
            </a:lvl1pPr>
          </a:lstStyle>
          <a:p>
            <a:pPr>
              <a:defRPr/>
            </a:pPr>
            <a:fld id="{E178D572-3D01-AF42-8E6B-01EC96063C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35978267"/>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A4DD493F-82A8-B84C-98AD-0870C6D26B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42244522"/>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28631A21-261F-1545-B239-BF1B5CF1AAF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07788738"/>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56B74920-A0D2-0442-A6C0-1E4AAEF31C6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548803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B7164C5-6BA1-3941-A8F6-FAA1FB18D9A6}" type="slidenum">
              <a:rPr lang="en-US"/>
              <a:pPr>
                <a:defRPr/>
              </a:pPr>
              <a:t>‹#›</a:t>
            </a:fld>
            <a:endParaRPr lang="en-US"/>
          </a:p>
        </p:txBody>
      </p:sp>
    </p:spTree>
    <p:extLst>
      <p:ext uri="{BB962C8B-B14F-4D97-AF65-F5344CB8AC3E}">
        <p14:creationId xmlns:p14="http://schemas.microsoft.com/office/powerpoint/2010/main" val="2973436049"/>
      </p:ext>
    </p:extLst>
  </p:cSld>
  <p:clrMapOvr>
    <a:masterClrMapping/>
  </p:clrMapOvr>
  <p:transition spd="med">
    <p:randomBar dir="vert"/>
  </p:transition>
</p:sldLayout>
</file>

<file path=ppt/slideLayouts/slideLayout3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4525" y="533400"/>
            <a:ext cx="2039938"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71538" y="533400"/>
            <a:ext cx="5970587"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7AD7A23D-8116-7E4D-AE8A-95BE5F60017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71286276"/>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2438400"/>
            <a:ext cx="9144000" cy="4046538"/>
            <a:chOff x="0" y="1536"/>
            <a:chExt cx="5760" cy="2549"/>
          </a:xfrm>
        </p:grpSpPr>
        <p:sp>
          <p:nvSpPr>
            <p:cNvPr id="5" name="Rectangle 3"/>
            <p:cNvSpPr>
              <a:spLocks noChangeArrowheads="1"/>
            </p:cNvSpPr>
            <p:nvPr userDrawn="1"/>
          </p:nvSpPr>
          <p:spPr bwMode="hidden">
            <a:xfrm rot="-1424751">
              <a:off x="2121" y="2592"/>
              <a:ext cx="3072" cy="384"/>
            </a:xfrm>
            <a:prstGeom prst="rect">
              <a:avLst/>
            </a:prstGeom>
            <a:gradFill rotWithShape="0">
              <a:gsLst>
                <a:gs pos="0">
                  <a:schemeClr val="bg1">
                    <a:gamma/>
                    <a:shade val="94118"/>
                    <a:invGamma/>
                  </a:schemeClr>
                </a:gs>
                <a:gs pos="50000">
                  <a:schemeClr val="bg1"/>
                </a:gs>
                <a:gs pos="100000">
                  <a:schemeClr val="bg1">
                    <a:gamma/>
                    <a:shade val="94118"/>
                    <a:invGamma/>
                  </a:schemeClr>
                </a:gs>
              </a:gsLst>
              <a:lin ang="1890000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 name="Freeform 4"/>
            <p:cNvSpPr>
              <a:spLocks/>
            </p:cNvSpPr>
            <p:nvPr userDrawn="1"/>
          </p:nvSpPr>
          <p:spPr bwMode="hidden">
            <a:xfrm>
              <a:off x="0" y="2664"/>
              <a:ext cx="2688" cy="1224"/>
            </a:xfrm>
            <a:custGeom>
              <a:avLst/>
              <a:gdLst>
                <a:gd name="T0" fmla="*/ 0 w 2688"/>
                <a:gd name="T1" fmla="*/ 0 h 1224"/>
                <a:gd name="T2" fmla="*/ 960 w 2688"/>
                <a:gd name="T3" fmla="*/ 552 h 1224"/>
                <a:gd name="T4" fmla="*/ 1968 w 2688"/>
                <a:gd name="T5" fmla="*/ 264 h 1224"/>
                <a:gd name="T6" fmla="*/ 2028 w 2688"/>
                <a:gd name="T7" fmla="*/ 270 h 1224"/>
                <a:gd name="T8" fmla="*/ 2661 w 2688"/>
                <a:gd name="T9" fmla="*/ 528 h 1224"/>
                <a:gd name="T10" fmla="*/ 2688 w 2688"/>
                <a:gd name="T11" fmla="*/ 648 h 1224"/>
                <a:gd name="T12" fmla="*/ 2304 w 2688"/>
                <a:gd name="T13" fmla="*/ 1080 h 1224"/>
                <a:gd name="T14" fmla="*/ 1584 w 2688"/>
                <a:gd name="T15" fmla="*/ 1224 h 1224"/>
                <a:gd name="T16" fmla="*/ 1296 w 2688"/>
                <a:gd name="T17" fmla="*/ 936 h 1224"/>
                <a:gd name="T18" fmla="*/ 864 w 2688"/>
                <a:gd name="T19" fmla="*/ 1032 h 1224"/>
                <a:gd name="T20" fmla="*/ 0 w 2688"/>
                <a:gd name="T21" fmla="*/ 552 h 1224"/>
                <a:gd name="T22" fmla="*/ 0 w 2688"/>
                <a:gd name="T23" fmla="*/ 0 h 12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88" h="1224">
                  <a:moveTo>
                    <a:pt x="0" y="0"/>
                  </a:moveTo>
                  <a:lnTo>
                    <a:pt x="960" y="552"/>
                  </a:lnTo>
                  <a:lnTo>
                    <a:pt x="1968" y="264"/>
                  </a:lnTo>
                  <a:lnTo>
                    <a:pt x="2028" y="270"/>
                  </a:lnTo>
                  <a:lnTo>
                    <a:pt x="2661" y="528"/>
                  </a:lnTo>
                  <a:lnTo>
                    <a:pt x="2688" y="648"/>
                  </a:lnTo>
                  <a:lnTo>
                    <a:pt x="2304" y="1080"/>
                  </a:lnTo>
                  <a:lnTo>
                    <a:pt x="1584" y="1224"/>
                  </a:lnTo>
                  <a:lnTo>
                    <a:pt x="1296" y="936"/>
                  </a:lnTo>
                  <a:lnTo>
                    <a:pt x="864" y="1032"/>
                  </a:lnTo>
                  <a:lnTo>
                    <a:pt x="0" y="552"/>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 name="Freeform 5"/>
            <p:cNvSpPr>
              <a:spLocks/>
            </p:cNvSpPr>
            <p:nvPr userDrawn="1"/>
          </p:nvSpPr>
          <p:spPr bwMode="hidden">
            <a:xfrm>
              <a:off x="3359" y="1536"/>
              <a:ext cx="2401" cy="1232"/>
            </a:xfrm>
            <a:custGeom>
              <a:avLst/>
              <a:gdLst>
                <a:gd name="T0" fmla="*/ 2208 w 2401"/>
                <a:gd name="T1" fmla="*/ 15 h 1232"/>
                <a:gd name="T2" fmla="*/ 2088 w 2401"/>
                <a:gd name="T3" fmla="*/ 57 h 1232"/>
                <a:gd name="T4" fmla="*/ 1951 w 2401"/>
                <a:gd name="T5" fmla="*/ 99 h 1232"/>
                <a:gd name="T6" fmla="*/ 1704 w 2401"/>
                <a:gd name="T7" fmla="*/ 135 h 1232"/>
                <a:gd name="T8" fmla="*/ 1314 w 2401"/>
                <a:gd name="T9" fmla="*/ 177 h 1232"/>
                <a:gd name="T10" fmla="*/ 1176 w 2401"/>
                <a:gd name="T11" fmla="*/ 189 h 1232"/>
                <a:gd name="T12" fmla="*/ 1122 w 2401"/>
                <a:gd name="T13" fmla="*/ 195 h 1232"/>
                <a:gd name="T14" fmla="*/ 1075 w 2401"/>
                <a:gd name="T15" fmla="*/ 231 h 1232"/>
                <a:gd name="T16" fmla="*/ 924 w 2401"/>
                <a:gd name="T17" fmla="*/ 321 h 1232"/>
                <a:gd name="T18" fmla="*/ 840 w 2401"/>
                <a:gd name="T19" fmla="*/ 369 h 1232"/>
                <a:gd name="T20" fmla="*/ 630 w 2401"/>
                <a:gd name="T21" fmla="*/ 458 h 1232"/>
                <a:gd name="T22" fmla="*/ 529 w 2401"/>
                <a:gd name="T23" fmla="*/ 500 h 1232"/>
                <a:gd name="T24" fmla="*/ 487 w 2401"/>
                <a:gd name="T25" fmla="*/ 542 h 1232"/>
                <a:gd name="T26" fmla="*/ 457 w 2401"/>
                <a:gd name="T27" fmla="*/ 590 h 1232"/>
                <a:gd name="T28" fmla="*/ 402 w 2401"/>
                <a:gd name="T29" fmla="*/ 638 h 1232"/>
                <a:gd name="T30" fmla="*/ 330 w 2401"/>
                <a:gd name="T31" fmla="*/ 758 h 1232"/>
                <a:gd name="T32" fmla="*/ 312 w 2401"/>
                <a:gd name="T33" fmla="*/ 788 h 1232"/>
                <a:gd name="T34" fmla="*/ 252 w 2401"/>
                <a:gd name="T35" fmla="*/ 824 h 1232"/>
                <a:gd name="T36" fmla="*/ 84 w 2401"/>
                <a:gd name="T37" fmla="*/ 926 h 1232"/>
                <a:gd name="T38" fmla="*/ 0 w 2401"/>
                <a:gd name="T39" fmla="*/ 992 h 1232"/>
                <a:gd name="T40" fmla="*/ 12 w 2401"/>
                <a:gd name="T41" fmla="*/ 1040 h 1232"/>
                <a:gd name="T42" fmla="*/ 132 w 2401"/>
                <a:gd name="T43" fmla="*/ 1034 h 1232"/>
                <a:gd name="T44" fmla="*/ 336 w 2401"/>
                <a:gd name="T45" fmla="*/ 980 h 1232"/>
                <a:gd name="T46" fmla="*/ 529 w 2401"/>
                <a:gd name="T47" fmla="*/ 896 h 1232"/>
                <a:gd name="T48" fmla="*/ 576 w 2401"/>
                <a:gd name="T49" fmla="*/ 872 h 1232"/>
                <a:gd name="T50" fmla="*/ 714 w 2401"/>
                <a:gd name="T51" fmla="*/ 848 h 1232"/>
                <a:gd name="T52" fmla="*/ 966 w 2401"/>
                <a:gd name="T53" fmla="*/ 794 h 1232"/>
                <a:gd name="T54" fmla="*/ 1212 w 2401"/>
                <a:gd name="T55" fmla="*/ 782 h 1232"/>
                <a:gd name="T56" fmla="*/ 1416 w 2401"/>
                <a:gd name="T57" fmla="*/ 872 h 1232"/>
                <a:gd name="T58" fmla="*/ 1464 w 2401"/>
                <a:gd name="T59" fmla="*/ 932 h 1232"/>
                <a:gd name="T60" fmla="*/ 1440 w 2401"/>
                <a:gd name="T61" fmla="*/ 992 h 1232"/>
                <a:gd name="T62" fmla="*/ 1302 w 2401"/>
                <a:gd name="T63" fmla="*/ 1040 h 1232"/>
                <a:gd name="T64" fmla="*/ 1158 w 2401"/>
                <a:gd name="T65" fmla="*/ 1100 h 1232"/>
                <a:gd name="T66" fmla="*/ 1093 w 2401"/>
                <a:gd name="T67" fmla="*/ 1148 h 1232"/>
                <a:gd name="T68" fmla="*/ 1075 w 2401"/>
                <a:gd name="T69" fmla="*/ 1208 h 1232"/>
                <a:gd name="T70" fmla="*/ 1093 w 2401"/>
                <a:gd name="T71" fmla="*/ 1232 h 1232"/>
                <a:gd name="T72" fmla="*/ 1152 w 2401"/>
                <a:gd name="T73" fmla="*/ 1226 h 1232"/>
                <a:gd name="T74" fmla="*/ 1332 w 2401"/>
                <a:gd name="T75" fmla="*/ 1208 h 1232"/>
                <a:gd name="T76" fmla="*/ 1434 w 2401"/>
                <a:gd name="T77" fmla="*/ 1184 h 1232"/>
                <a:gd name="T78" fmla="*/ 1464 w 2401"/>
                <a:gd name="T79" fmla="*/ 1172 h 1232"/>
                <a:gd name="T80" fmla="*/ 1578 w 2401"/>
                <a:gd name="T81" fmla="*/ 1130 h 1232"/>
                <a:gd name="T82" fmla="*/ 1758 w 2401"/>
                <a:gd name="T83" fmla="*/ 1064 h 1232"/>
                <a:gd name="T84" fmla="*/ 1872 w 2401"/>
                <a:gd name="T85" fmla="*/ 962 h 1232"/>
                <a:gd name="T86" fmla="*/ 1986 w 2401"/>
                <a:gd name="T87" fmla="*/ 800 h 1232"/>
                <a:gd name="T88" fmla="*/ 2166 w 2401"/>
                <a:gd name="T89" fmla="*/ 650 h 1232"/>
                <a:gd name="T90" fmla="*/ 2257 w 2401"/>
                <a:gd name="T91" fmla="*/ 590 h 1232"/>
                <a:gd name="T92" fmla="*/ 2400 w 2401"/>
                <a:gd name="T93" fmla="*/ 57 h 12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401" h="1232">
                  <a:moveTo>
                    <a:pt x="2310" y="3"/>
                  </a:moveTo>
                  <a:lnTo>
                    <a:pt x="2280" y="3"/>
                  </a:lnTo>
                  <a:lnTo>
                    <a:pt x="2208" y="15"/>
                  </a:lnTo>
                  <a:lnTo>
                    <a:pt x="2136" y="27"/>
                  </a:lnTo>
                  <a:lnTo>
                    <a:pt x="2112" y="39"/>
                  </a:lnTo>
                  <a:lnTo>
                    <a:pt x="2088" y="57"/>
                  </a:lnTo>
                  <a:lnTo>
                    <a:pt x="2082" y="63"/>
                  </a:lnTo>
                  <a:lnTo>
                    <a:pt x="2076" y="69"/>
                  </a:lnTo>
                  <a:lnTo>
                    <a:pt x="1951" y="99"/>
                  </a:lnTo>
                  <a:lnTo>
                    <a:pt x="1896" y="111"/>
                  </a:lnTo>
                  <a:lnTo>
                    <a:pt x="1836" y="117"/>
                  </a:lnTo>
                  <a:lnTo>
                    <a:pt x="1704" y="135"/>
                  </a:lnTo>
                  <a:lnTo>
                    <a:pt x="1572" y="153"/>
                  </a:lnTo>
                  <a:lnTo>
                    <a:pt x="1434" y="165"/>
                  </a:lnTo>
                  <a:lnTo>
                    <a:pt x="1314" y="177"/>
                  </a:lnTo>
                  <a:lnTo>
                    <a:pt x="1260" y="183"/>
                  </a:lnTo>
                  <a:lnTo>
                    <a:pt x="1212" y="189"/>
                  </a:lnTo>
                  <a:lnTo>
                    <a:pt x="1176" y="189"/>
                  </a:lnTo>
                  <a:lnTo>
                    <a:pt x="1146" y="195"/>
                  </a:lnTo>
                  <a:lnTo>
                    <a:pt x="1128" y="195"/>
                  </a:lnTo>
                  <a:lnTo>
                    <a:pt x="1122" y="195"/>
                  </a:lnTo>
                  <a:lnTo>
                    <a:pt x="1116" y="201"/>
                  </a:lnTo>
                  <a:lnTo>
                    <a:pt x="1105" y="207"/>
                  </a:lnTo>
                  <a:lnTo>
                    <a:pt x="1075" y="231"/>
                  </a:lnTo>
                  <a:lnTo>
                    <a:pt x="1026" y="261"/>
                  </a:lnTo>
                  <a:lnTo>
                    <a:pt x="972" y="291"/>
                  </a:lnTo>
                  <a:lnTo>
                    <a:pt x="924" y="321"/>
                  </a:lnTo>
                  <a:lnTo>
                    <a:pt x="876" y="345"/>
                  </a:lnTo>
                  <a:lnTo>
                    <a:pt x="846" y="363"/>
                  </a:lnTo>
                  <a:lnTo>
                    <a:pt x="840" y="369"/>
                  </a:lnTo>
                  <a:lnTo>
                    <a:pt x="834" y="369"/>
                  </a:lnTo>
                  <a:lnTo>
                    <a:pt x="732" y="417"/>
                  </a:lnTo>
                  <a:lnTo>
                    <a:pt x="630" y="458"/>
                  </a:lnTo>
                  <a:lnTo>
                    <a:pt x="588" y="476"/>
                  </a:lnTo>
                  <a:lnTo>
                    <a:pt x="552" y="488"/>
                  </a:lnTo>
                  <a:lnTo>
                    <a:pt x="529" y="500"/>
                  </a:lnTo>
                  <a:lnTo>
                    <a:pt x="517" y="506"/>
                  </a:lnTo>
                  <a:lnTo>
                    <a:pt x="499" y="524"/>
                  </a:lnTo>
                  <a:lnTo>
                    <a:pt x="487" y="542"/>
                  </a:lnTo>
                  <a:lnTo>
                    <a:pt x="481" y="560"/>
                  </a:lnTo>
                  <a:lnTo>
                    <a:pt x="481" y="578"/>
                  </a:lnTo>
                  <a:lnTo>
                    <a:pt x="457" y="590"/>
                  </a:lnTo>
                  <a:lnTo>
                    <a:pt x="438" y="596"/>
                  </a:lnTo>
                  <a:lnTo>
                    <a:pt x="420" y="614"/>
                  </a:lnTo>
                  <a:lnTo>
                    <a:pt x="402" y="638"/>
                  </a:lnTo>
                  <a:lnTo>
                    <a:pt x="366" y="698"/>
                  </a:lnTo>
                  <a:lnTo>
                    <a:pt x="348" y="728"/>
                  </a:lnTo>
                  <a:lnTo>
                    <a:pt x="330" y="758"/>
                  </a:lnTo>
                  <a:lnTo>
                    <a:pt x="324" y="776"/>
                  </a:lnTo>
                  <a:lnTo>
                    <a:pt x="318" y="782"/>
                  </a:lnTo>
                  <a:lnTo>
                    <a:pt x="312" y="788"/>
                  </a:lnTo>
                  <a:lnTo>
                    <a:pt x="300" y="794"/>
                  </a:lnTo>
                  <a:lnTo>
                    <a:pt x="282" y="806"/>
                  </a:lnTo>
                  <a:lnTo>
                    <a:pt x="252" y="824"/>
                  </a:lnTo>
                  <a:lnTo>
                    <a:pt x="199" y="854"/>
                  </a:lnTo>
                  <a:lnTo>
                    <a:pt x="151" y="884"/>
                  </a:lnTo>
                  <a:lnTo>
                    <a:pt x="84" y="926"/>
                  </a:lnTo>
                  <a:lnTo>
                    <a:pt x="30" y="962"/>
                  </a:lnTo>
                  <a:lnTo>
                    <a:pt x="12" y="974"/>
                  </a:lnTo>
                  <a:lnTo>
                    <a:pt x="0" y="992"/>
                  </a:lnTo>
                  <a:lnTo>
                    <a:pt x="0" y="1004"/>
                  </a:lnTo>
                  <a:lnTo>
                    <a:pt x="0" y="1022"/>
                  </a:lnTo>
                  <a:lnTo>
                    <a:pt x="12" y="1040"/>
                  </a:lnTo>
                  <a:lnTo>
                    <a:pt x="42" y="1046"/>
                  </a:lnTo>
                  <a:lnTo>
                    <a:pt x="84" y="1046"/>
                  </a:lnTo>
                  <a:lnTo>
                    <a:pt x="132" y="1034"/>
                  </a:lnTo>
                  <a:lnTo>
                    <a:pt x="193" y="1022"/>
                  </a:lnTo>
                  <a:lnTo>
                    <a:pt x="264" y="1004"/>
                  </a:lnTo>
                  <a:lnTo>
                    <a:pt x="336" y="980"/>
                  </a:lnTo>
                  <a:lnTo>
                    <a:pt x="408" y="950"/>
                  </a:lnTo>
                  <a:lnTo>
                    <a:pt x="475" y="920"/>
                  </a:lnTo>
                  <a:lnTo>
                    <a:pt x="529" y="896"/>
                  </a:lnTo>
                  <a:lnTo>
                    <a:pt x="564" y="878"/>
                  </a:lnTo>
                  <a:lnTo>
                    <a:pt x="570" y="872"/>
                  </a:lnTo>
                  <a:lnTo>
                    <a:pt x="576" y="872"/>
                  </a:lnTo>
                  <a:lnTo>
                    <a:pt x="606" y="872"/>
                  </a:lnTo>
                  <a:lnTo>
                    <a:pt x="648" y="866"/>
                  </a:lnTo>
                  <a:lnTo>
                    <a:pt x="714" y="848"/>
                  </a:lnTo>
                  <a:lnTo>
                    <a:pt x="793" y="830"/>
                  </a:lnTo>
                  <a:lnTo>
                    <a:pt x="876" y="812"/>
                  </a:lnTo>
                  <a:lnTo>
                    <a:pt x="966" y="794"/>
                  </a:lnTo>
                  <a:lnTo>
                    <a:pt x="1063" y="782"/>
                  </a:lnTo>
                  <a:lnTo>
                    <a:pt x="1152" y="776"/>
                  </a:lnTo>
                  <a:lnTo>
                    <a:pt x="1212" y="782"/>
                  </a:lnTo>
                  <a:lnTo>
                    <a:pt x="1284" y="806"/>
                  </a:lnTo>
                  <a:lnTo>
                    <a:pt x="1357" y="836"/>
                  </a:lnTo>
                  <a:lnTo>
                    <a:pt x="1416" y="872"/>
                  </a:lnTo>
                  <a:lnTo>
                    <a:pt x="1434" y="890"/>
                  </a:lnTo>
                  <a:lnTo>
                    <a:pt x="1452" y="908"/>
                  </a:lnTo>
                  <a:lnTo>
                    <a:pt x="1464" y="932"/>
                  </a:lnTo>
                  <a:lnTo>
                    <a:pt x="1464" y="950"/>
                  </a:lnTo>
                  <a:lnTo>
                    <a:pt x="1458" y="968"/>
                  </a:lnTo>
                  <a:lnTo>
                    <a:pt x="1440" y="992"/>
                  </a:lnTo>
                  <a:lnTo>
                    <a:pt x="1410" y="1004"/>
                  </a:lnTo>
                  <a:lnTo>
                    <a:pt x="1369" y="1022"/>
                  </a:lnTo>
                  <a:lnTo>
                    <a:pt x="1302" y="1040"/>
                  </a:lnTo>
                  <a:lnTo>
                    <a:pt x="1248" y="1064"/>
                  </a:lnTo>
                  <a:lnTo>
                    <a:pt x="1200" y="1082"/>
                  </a:lnTo>
                  <a:lnTo>
                    <a:pt x="1158" y="1100"/>
                  </a:lnTo>
                  <a:lnTo>
                    <a:pt x="1128" y="1118"/>
                  </a:lnTo>
                  <a:lnTo>
                    <a:pt x="1110" y="1130"/>
                  </a:lnTo>
                  <a:lnTo>
                    <a:pt x="1093" y="1148"/>
                  </a:lnTo>
                  <a:lnTo>
                    <a:pt x="1081" y="1160"/>
                  </a:lnTo>
                  <a:lnTo>
                    <a:pt x="1069" y="1190"/>
                  </a:lnTo>
                  <a:lnTo>
                    <a:pt x="1075" y="1208"/>
                  </a:lnTo>
                  <a:lnTo>
                    <a:pt x="1081" y="1220"/>
                  </a:lnTo>
                  <a:lnTo>
                    <a:pt x="1087" y="1226"/>
                  </a:lnTo>
                  <a:lnTo>
                    <a:pt x="1093" y="1232"/>
                  </a:lnTo>
                  <a:lnTo>
                    <a:pt x="1110" y="1232"/>
                  </a:lnTo>
                  <a:lnTo>
                    <a:pt x="1128" y="1226"/>
                  </a:lnTo>
                  <a:lnTo>
                    <a:pt x="1152" y="1226"/>
                  </a:lnTo>
                  <a:lnTo>
                    <a:pt x="1212" y="1220"/>
                  </a:lnTo>
                  <a:lnTo>
                    <a:pt x="1272" y="1214"/>
                  </a:lnTo>
                  <a:lnTo>
                    <a:pt x="1332" y="1208"/>
                  </a:lnTo>
                  <a:lnTo>
                    <a:pt x="1393" y="1196"/>
                  </a:lnTo>
                  <a:lnTo>
                    <a:pt x="1416" y="1190"/>
                  </a:lnTo>
                  <a:lnTo>
                    <a:pt x="1434" y="1184"/>
                  </a:lnTo>
                  <a:lnTo>
                    <a:pt x="1446" y="1178"/>
                  </a:lnTo>
                  <a:lnTo>
                    <a:pt x="1452" y="1178"/>
                  </a:lnTo>
                  <a:lnTo>
                    <a:pt x="1464" y="1172"/>
                  </a:lnTo>
                  <a:lnTo>
                    <a:pt x="1488" y="1166"/>
                  </a:lnTo>
                  <a:lnTo>
                    <a:pt x="1530" y="1148"/>
                  </a:lnTo>
                  <a:lnTo>
                    <a:pt x="1578" y="1130"/>
                  </a:lnTo>
                  <a:lnTo>
                    <a:pt x="1681" y="1094"/>
                  </a:lnTo>
                  <a:lnTo>
                    <a:pt x="1722" y="1076"/>
                  </a:lnTo>
                  <a:lnTo>
                    <a:pt x="1758" y="1064"/>
                  </a:lnTo>
                  <a:lnTo>
                    <a:pt x="1812" y="1040"/>
                  </a:lnTo>
                  <a:lnTo>
                    <a:pt x="1848" y="1004"/>
                  </a:lnTo>
                  <a:lnTo>
                    <a:pt x="1872" y="962"/>
                  </a:lnTo>
                  <a:lnTo>
                    <a:pt x="1890" y="932"/>
                  </a:lnTo>
                  <a:lnTo>
                    <a:pt x="1932" y="866"/>
                  </a:lnTo>
                  <a:lnTo>
                    <a:pt x="1986" y="800"/>
                  </a:lnTo>
                  <a:lnTo>
                    <a:pt x="2046" y="740"/>
                  </a:lnTo>
                  <a:lnTo>
                    <a:pt x="2112" y="692"/>
                  </a:lnTo>
                  <a:lnTo>
                    <a:pt x="2166" y="650"/>
                  </a:lnTo>
                  <a:lnTo>
                    <a:pt x="2214" y="620"/>
                  </a:lnTo>
                  <a:lnTo>
                    <a:pt x="2244" y="596"/>
                  </a:lnTo>
                  <a:lnTo>
                    <a:pt x="2257" y="590"/>
                  </a:lnTo>
                  <a:lnTo>
                    <a:pt x="2400" y="518"/>
                  </a:lnTo>
                  <a:lnTo>
                    <a:pt x="2400" y="57"/>
                  </a:lnTo>
                  <a:lnTo>
                    <a:pt x="2401" y="0"/>
                  </a:lnTo>
                  <a:lnTo>
                    <a:pt x="2310" y="3"/>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8" name="Freeform 6"/>
            <p:cNvSpPr>
              <a:spLocks/>
            </p:cNvSpPr>
            <p:nvPr userDrawn="1"/>
          </p:nvSpPr>
          <p:spPr bwMode="hidden">
            <a:xfrm>
              <a:off x="3792" y="1536"/>
              <a:ext cx="1968" cy="762"/>
            </a:xfrm>
            <a:custGeom>
              <a:avLst/>
              <a:gdLst/>
              <a:ahLst/>
              <a:cxnLst>
                <a:cxn ang="0">
                  <a:pos x="965" y="165"/>
                </a:cxn>
                <a:cxn ang="0">
                  <a:pos x="696" y="200"/>
                </a:cxn>
                <a:cxn ang="0">
                  <a:pos x="693" y="237"/>
                </a:cxn>
                <a:cxn ang="0">
                  <a:pos x="924" y="258"/>
                </a:cxn>
                <a:cxn ang="0">
                  <a:pos x="993" y="267"/>
                </a:cxn>
                <a:cxn ang="0">
                  <a:pos x="681" y="291"/>
                </a:cxn>
                <a:cxn ang="0">
                  <a:pos x="633" y="309"/>
                </a:cxn>
                <a:cxn ang="0">
                  <a:pos x="645" y="336"/>
                </a:cxn>
                <a:cxn ang="0">
                  <a:pos x="672" y="351"/>
                </a:cxn>
                <a:cxn ang="0">
                  <a:pos x="984" y="333"/>
                </a:cxn>
                <a:cxn ang="0">
                  <a:pos x="1080" y="357"/>
                </a:cxn>
                <a:cxn ang="0">
                  <a:pos x="624" y="492"/>
                </a:cxn>
                <a:cxn ang="0">
                  <a:pos x="616" y="536"/>
                </a:cxn>
                <a:cxn ang="0">
                  <a:pos x="8" y="724"/>
                </a:cxn>
                <a:cxn ang="0">
                  <a:pos x="0" y="756"/>
                </a:cxn>
                <a:cxn ang="0">
                  <a:pos x="27" y="762"/>
                </a:cxn>
                <a:cxn ang="0">
                  <a:pos x="664" y="564"/>
                </a:cxn>
                <a:cxn ang="0">
                  <a:pos x="856" y="600"/>
                </a:cxn>
                <a:cxn ang="0">
                  <a:pos x="1158" y="507"/>
                </a:cxn>
                <a:cxn ang="0">
                  <a:pos x="1434" y="465"/>
                </a:cxn>
                <a:cxn ang="0">
                  <a:pos x="1572" y="368"/>
                </a:cxn>
                <a:cxn ang="0">
                  <a:pos x="1712" y="340"/>
                </a:cxn>
                <a:cxn ang="0">
                  <a:pos x="1856" y="328"/>
                </a:cxn>
                <a:cxn ang="0">
                  <a:pos x="1968" y="330"/>
                </a:cxn>
                <a:cxn ang="0">
                  <a:pos x="1968" y="0"/>
                </a:cxn>
                <a:cxn ang="0">
                  <a:pos x="1934" y="3"/>
                </a:cxn>
                <a:cxn ang="0">
                  <a:pos x="1832" y="5"/>
                </a:cxn>
                <a:cxn ang="0">
                  <a:pos x="1682" y="35"/>
                </a:cxn>
                <a:cxn ang="0">
                  <a:pos x="1643" y="72"/>
                </a:cxn>
                <a:cxn ang="0">
                  <a:pos x="1392" y="119"/>
                </a:cxn>
              </a:cxnLst>
              <a:rect l="0" t="0" r="r" b="b"/>
              <a:pathLst>
                <a:path w="1968" h="762">
                  <a:moveTo>
                    <a:pt x="965" y="165"/>
                  </a:moveTo>
                  <a:lnTo>
                    <a:pt x="696" y="200"/>
                  </a:lnTo>
                  <a:lnTo>
                    <a:pt x="693" y="237"/>
                  </a:lnTo>
                  <a:lnTo>
                    <a:pt x="924" y="258"/>
                  </a:lnTo>
                  <a:lnTo>
                    <a:pt x="993" y="267"/>
                  </a:lnTo>
                  <a:lnTo>
                    <a:pt x="681" y="291"/>
                  </a:lnTo>
                  <a:lnTo>
                    <a:pt x="633" y="309"/>
                  </a:lnTo>
                  <a:lnTo>
                    <a:pt x="645" y="336"/>
                  </a:lnTo>
                  <a:lnTo>
                    <a:pt x="672" y="351"/>
                  </a:lnTo>
                  <a:lnTo>
                    <a:pt x="984" y="333"/>
                  </a:lnTo>
                  <a:lnTo>
                    <a:pt x="1080" y="357"/>
                  </a:lnTo>
                  <a:lnTo>
                    <a:pt x="624" y="492"/>
                  </a:lnTo>
                  <a:lnTo>
                    <a:pt x="616" y="536"/>
                  </a:lnTo>
                  <a:lnTo>
                    <a:pt x="8" y="724"/>
                  </a:lnTo>
                  <a:lnTo>
                    <a:pt x="0" y="756"/>
                  </a:lnTo>
                  <a:lnTo>
                    <a:pt x="27" y="762"/>
                  </a:lnTo>
                  <a:lnTo>
                    <a:pt x="664" y="564"/>
                  </a:lnTo>
                  <a:lnTo>
                    <a:pt x="856" y="600"/>
                  </a:lnTo>
                  <a:lnTo>
                    <a:pt x="1158" y="507"/>
                  </a:lnTo>
                  <a:lnTo>
                    <a:pt x="1434" y="465"/>
                  </a:lnTo>
                  <a:lnTo>
                    <a:pt x="1572" y="368"/>
                  </a:lnTo>
                  <a:lnTo>
                    <a:pt x="1712" y="340"/>
                  </a:lnTo>
                  <a:lnTo>
                    <a:pt x="1856" y="328"/>
                  </a:lnTo>
                  <a:lnTo>
                    <a:pt x="1968" y="330"/>
                  </a:lnTo>
                  <a:lnTo>
                    <a:pt x="1968" y="0"/>
                  </a:lnTo>
                  <a:lnTo>
                    <a:pt x="1934" y="3"/>
                  </a:lnTo>
                  <a:lnTo>
                    <a:pt x="1832" y="5"/>
                  </a:lnTo>
                  <a:lnTo>
                    <a:pt x="1682" y="35"/>
                  </a:lnTo>
                  <a:lnTo>
                    <a:pt x="1643" y="72"/>
                  </a:lnTo>
                  <a:lnTo>
                    <a:pt x="1392" y="119"/>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 name="Freeform 7"/>
            <p:cNvSpPr>
              <a:spLocks/>
            </p:cNvSpPr>
            <p:nvPr userDrawn="1"/>
          </p:nvSpPr>
          <p:spPr bwMode="hidden">
            <a:xfrm>
              <a:off x="3599" y="2477"/>
              <a:ext cx="186" cy="120"/>
            </a:xfrm>
            <a:custGeom>
              <a:avLst/>
              <a:gdLst>
                <a:gd name="T0" fmla="*/ 191 w 185"/>
                <a:gd name="T1" fmla="*/ 0 h 120"/>
                <a:gd name="T2" fmla="*/ 191 w 185"/>
                <a:gd name="T3" fmla="*/ 6 h 120"/>
                <a:gd name="T4" fmla="*/ 191 w 185"/>
                <a:gd name="T5" fmla="*/ 18 h 120"/>
                <a:gd name="T6" fmla="*/ 191 w 185"/>
                <a:gd name="T7" fmla="*/ 36 h 120"/>
                <a:gd name="T8" fmla="*/ 185 w 185"/>
                <a:gd name="T9" fmla="*/ 54 h 120"/>
                <a:gd name="T10" fmla="*/ 167 w 185"/>
                <a:gd name="T11" fmla="*/ 72 h 120"/>
                <a:gd name="T12" fmla="*/ 143 w 185"/>
                <a:gd name="T13" fmla="*/ 96 h 120"/>
                <a:gd name="T14" fmla="*/ 107 w 185"/>
                <a:gd name="T15" fmla="*/ 108 h 120"/>
                <a:gd name="T16" fmla="*/ 47 w 185"/>
                <a:gd name="T17" fmla="*/ 120 h 120"/>
                <a:gd name="T18" fmla="*/ 29 w 185"/>
                <a:gd name="T19" fmla="*/ 120 h 120"/>
                <a:gd name="T20" fmla="*/ 17 w 185"/>
                <a:gd name="T21" fmla="*/ 114 h 120"/>
                <a:gd name="T22" fmla="*/ 0 w 185"/>
                <a:gd name="T23" fmla="*/ 96 h 120"/>
                <a:gd name="T24" fmla="*/ 0 w 185"/>
                <a:gd name="T25" fmla="*/ 78 h 120"/>
                <a:gd name="T26" fmla="*/ 0 w 185"/>
                <a:gd name="T27" fmla="*/ 72 h 120"/>
                <a:gd name="T28" fmla="*/ 191 w 185"/>
                <a:gd name="T29" fmla="*/ 0 h 120"/>
                <a:gd name="T30" fmla="*/ 191 w 185"/>
                <a:gd name="T31" fmla="*/ 0 h 1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5" h="120">
                  <a:moveTo>
                    <a:pt x="185" y="0"/>
                  </a:moveTo>
                  <a:lnTo>
                    <a:pt x="185" y="6"/>
                  </a:lnTo>
                  <a:lnTo>
                    <a:pt x="185" y="18"/>
                  </a:lnTo>
                  <a:lnTo>
                    <a:pt x="185" y="36"/>
                  </a:lnTo>
                  <a:lnTo>
                    <a:pt x="179" y="54"/>
                  </a:lnTo>
                  <a:lnTo>
                    <a:pt x="161" y="72"/>
                  </a:lnTo>
                  <a:lnTo>
                    <a:pt x="137" y="96"/>
                  </a:lnTo>
                  <a:lnTo>
                    <a:pt x="101" y="108"/>
                  </a:lnTo>
                  <a:lnTo>
                    <a:pt x="47" y="120"/>
                  </a:lnTo>
                  <a:lnTo>
                    <a:pt x="29" y="120"/>
                  </a:lnTo>
                  <a:lnTo>
                    <a:pt x="17" y="114"/>
                  </a:lnTo>
                  <a:lnTo>
                    <a:pt x="0" y="96"/>
                  </a:lnTo>
                  <a:lnTo>
                    <a:pt x="0" y="78"/>
                  </a:lnTo>
                  <a:lnTo>
                    <a:pt x="0" y="72"/>
                  </a:lnTo>
                  <a:lnTo>
                    <a:pt x="185"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 name="Freeform 8"/>
            <p:cNvSpPr>
              <a:spLocks/>
            </p:cNvSpPr>
            <p:nvPr userDrawn="1"/>
          </p:nvSpPr>
          <p:spPr bwMode="hidden">
            <a:xfrm>
              <a:off x="3779" y="2393"/>
              <a:ext cx="185" cy="120"/>
            </a:xfrm>
            <a:custGeom>
              <a:avLst/>
              <a:gdLst>
                <a:gd name="T0" fmla="*/ 185 w 185"/>
                <a:gd name="T1" fmla="*/ 0 h 120"/>
                <a:gd name="T2" fmla="*/ 185 w 185"/>
                <a:gd name="T3" fmla="*/ 6 h 120"/>
                <a:gd name="T4" fmla="*/ 179 w 185"/>
                <a:gd name="T5" fmla="*/ 24 h 120"/>
                <a:gd name="T6" fmla="*/ 167 w 185"/>
                <a:gd name="T7" fmla="*/ 42 h 120"/>
                <a:gd name="T8" fmla="*/ 149 w 185"/>
                <a:gd name="T9" fmla="*/ 66 h 120"/>
                <a:gd name="T10" fmla="*/ 131 w 185"/>
                <a:gd name="T11" fmla="*/ 90 h 120"/>
                <a:gd name="T12" fmla="*/ 102 w 185"/>
                <a:gd name="T13" fmla="*/ 108 h 120"/>
                <a:gd name="T14" fmla="*/ 66 w 185"/>
                <a:gd name="T15" fmla="*/ 120 h 120"/>
                <a:gd name="T16" fmla="*/ 18 w 185"/>
                <a:gd name="T17" fmla="*/ 120 h 120"/>
                <a:gd name="T18" fmla="*/ 0 w 185"/>
                <a:gd name="T19" fmla="*/ 60 h 120"/>
                <a:gd name="T20" fmla="*/ 185 w 185"/>
                <a:gd name="T21" fmla="*/ 0 h 120"/>
                <a:gd name="T22" fmla="*/ 185 w 185"/>
                <a:gd name="T23" fmla="*/ 0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5" h="120">
                  <a:moveTo>
                    <a:pt x="185" y="0"/>
                  </a:moveTo>
                  <a:lnTo>
                    <a:pt x="185" y="6"/>
                  </a:lnTo>
                  <a:lnTo>
                    <a:pt x="179" y="24"/>
                  </a:lnTo>
                  <a:lnTo>
                    <a:pt x="167" y="42"/>
                  </a:lnTo>
                  <a:lnTo>
                    <a:pt x="149" y="66"/>
                  </a:lnTo>
                  <a:lnTo>
                    <a:pt x="131" y="90"/>
                  </a:lnTo>
                  <a:lnTo>
                    <a:pt x="102" y="108"/>
                  </a:lnTo>
                  <a:lnTo>
                    <a:pt x="66" y="120"/>
                  </a:lnTo>
                  <a:lnTo>
                    <a:pt x="18" y="120"/>
                  </a:lnTo>
                  <a:lnTo>
                    <a:pt x="0" y="60"/>
                  </a:lnTo>
                  <a:lnTo>
                    <a:pt x="185"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1" name="Freeform 9"/>
            <p:cNvSpPr>
              <a:spLocks/>
            </p:cNvSpPr>
            <p:nvPr userDrawn="1"/>
          </p:nvSpPr>
          <p:spPr bwMode="hidden">
            <a:xfrm>
              <a:off x="3839" y="1836"/>
              <a:ext cx="528" cy="275"/>
            </a:xfrm>
            <a:custGeom>
              <a:avLst/>
              <a:gdLst>
                <a:gd name="T0" fmla="*/ 0 w 526"/>
                <a:gd name="T1" fmla="*/ 275 h 275"/>
                <a:gd name="T2" fmla="*/ 0 w 526"/>
                <a:gd name="T3" fmla="*/ 269 h 275"/>
                <a:gd name="T4" fmla="*/ 6 w 526"/>
                <a:gd name="T5" fmla="*/ 251 h 275"/>
                <a:gd name="T6" fmla="*/ 6 w 526"/>
                <a:gd name="T7" fmla="*/ 239 h 275"/>
                <a:gd name="T8" fmla="*/ 12 w 526"/>
                <a:gd name="T9" fmla="*/ 227 h 275"/>
                <a:gd name="T10" fmla="*/ 18 w 526"/>
                <a:gd name="T11" fmla="*/ 221 h 275"/>
                <a:gd name="T12" fmla="*/ 36 w 526"/>
                <a:gd name="T13" fmla="*/ 215 h 275"/>
                <a:gd name="T14" fmla="*/ 77 w 526"/>
                <a:gd name="T15" fmla="*/ 203 h 275"/>
                <a:gd name="T16" fmla="*/ 143 w 526"/>
                <a:gd name="T17" fmla="*/ 179 h 275"/>
                <a:gd name="T18" fmla="*/ 215 w 526"/>
                <a:gd name="T19" fmla="*/ 143 h 275"/>
                <a:gd name="T20" fmla="*/ 257 w 526"/>
                <a:gd name="T21" fmla="*/ 120 h 275"/>
                <a:gd name="T22" fmla="*/ 305 w 526"/>
                <a:gd name="T23" fmla="*/ 96 h 275"/>
                <a:gd name="T24" fmla="*/ 405 w 526"/>
                <a:gd name="T25" fmla="*/ 48 h 275"/>
                <a:gd name="T26" fmla="*/ 454 w 526"/>
                <a:gd name="T27" fmla="*/ 30 h 275"/>
                <a:gd name="T28" fmla="*/ 490 w 526"/>
                <a:gd name="T29" fmla="*/ 12 h 275"/>
                <a:gd name="T30" fmla="*/ 514 w 526"/>
                <a:gd name="T31" fmla="*/ 6 h 275"/>
                <a:gd name="T32" fmla="*/ 532 w 526"/>
                <a:gd name="T33" fmla="*/ 0 h 275"/>
                <a:gd name="T34" fmla="*/ 538 w 526"/>
                <a:gd name="T35" fmla="*/ 0 h 275"/>
                <a:gd name="T36" fmla="*/ 532 w 526"/>
                <a:gd name="T37" fmla="*/ 6 h 275"/>
                <a:gd name="T38" fmla="*/ 520 w 526"/>
                <a:gd name="T39" fmla="*/ 12 h 275"/>
                <a:gd name="T40" fmla="*/ 496 w 526"/>
                <a:gd name="T41" fmla="*/ 24 h 275"/>
                <a:gd name="T42" fmla="*/ 472 w 526"/>
                <a:gd name="T43" fmla="*/ 42 h 275"/>
                <a:gd name="T44" fmla="*/ 448 w 526"/>
                <a:gd name="T45" fmla="*/ 54 h 275"/>
                <a:gd name="T46" fmla="*/ 405 w 526"/>
                <a:gd name="T47" fmla="*/ 78 h 275"/>
                <a:gd name="T48" fmla="*/ 346 w 526"/>
                <a:gd name="T49" fmla="*/ 108 h 275"/>
                <a:gd name="T50" fmla="*/ 281 w 526"/>
                <a:gd name="T51" fmla="*/ 143 h 275"/>
                <a:gd name="T52" fmla="*/ 131 w 526"/>
                <a:gd name="T53" fmla="*/ 221 h 275"/>
                <a:gd name="T54" fmla="*/ 65 w 526"/>
                <a:gd name="T55" fmla="*/ 251 h 275"/>
                <a:gd name="T56" fmla="*/ 0 w 526"/>
                <a:gd name="T57" fmla="*/ 275 h 275"/>
                <a:gd name="T58" fmla="*/ 0 w 526"/>
                <a:gd name="T59" fmla="*/ 275 h 27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26" h="275">
                  <a:moveTo>
                    <a:pt x="0" y="275"/>
                  </a:moveTo>
                  <a:lnTo>
                    <a:pt x="0" y="269"/>
                  </a:lnTo>
                  <a:lnTo>
                    <a:pt x="6" y="251"/>
                  </a:lnTo>
                  <a:lnTo>
                    <a:pt x="6" y="239"/>
                  </a:lnTo>
                  <a:lnTo>
                    <a:pt x="12" y="227"/>
                  </a:lnTo>
                  <a:lnTo>
                    <a:pt x="18" y="221"/>
                  </a:lnTo>
                  <a:lnTo>
                    <a:pt x="36" y="215"/>
                  </a:lnTo>
                  <a:lnTo>
                    <a:pt x="77" y="203"/>
                  </a:lnTo>
                  <a:lnTo>
                    <a:pt x="137" y="179"/>
                  </a:lnTo>
                  <a:lnTo>
                    <a:pt x="209" y="143"/>
                  </a:lnTo>
                  <a:lnTo>
                    <a:pt x="251" y="120"/>
                  </a:lnTo>
                  <a:lnTo>
                    <a:pt x="299" y="96"/>
                  </a:lnTo>
                  <a:lnTo>
                    <a:pt x="394" y="48"/>
                  </a:lnTo>
                  <a:lnTo>
                    <a:pt x="442" y="30"/>
                  </a:lnTo>
                  <a:lnTo>
                    <a:pt x="478" y="12"/>
                  </a:lnTo>
                  <a:lnTo>
                    <a:pt x="502" y="6"/>
                  </a:lnTo>
                  <a:lnTo>
                    <a:pt x="520" y="0"/>
                  </a:lnTo>
                  <a:lnTo>
                    <a:pt x="526" y="0"/>
                  </a:lnTo>
                  <a:lnTo>
                    <a:pt x="520" y="6"/>
                  </a:lnTo>
                  <a:lnTo>
                    <a:pt x="508" y="12"/>
                  </a:lnTo>
                  <a:lnTo>
                    <a:pt x="484" y="24"/>
                  </a:lnTo>
                  <a:lnTo>
                    <a:pt x="460" y="42"/>
                  </a:lnTo>
                  <a:lnTo>
                    <a:pt x="436" y="54"/>
                  </a:lnTo>
                  <a:lnTo>
                    <a:pt x="394" y="78"/>
                  </a:lnTo>
                  <a:lnTo>
                    <a:pt x="340" y="108"/>
                  </a:lnTo>
                  <a:lnTo>
                    <a:pt x="275" y="143"/>
                  </a:lnTo>
                  <a:lnTo>
                    <a:pt x="131" y="221"/>
                  </a:lnTo>
                  <a:lnTo>
                    <a:pt x="65" y="251"/>
                  </a:lnTo>
                  <a:lnTo>
                    <a:pt x="0" y="27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2" name="Freeform 10"/>
            <p:cNvSpPr>
              <a:spLocks/>
            </p:cNvSpPr>
            <p:nvPr userDrawn="1"/>
          </p:nvSpPr>
          <p:spPr bwMode="hidden">
            <a:xfrm>
              <a:off x="3676" y="2015"/>
              <a:ext cx="721" cy="306"/>
            </a:xfrm>
            <a:custGeom>
              <a:avLst/>
              <a:gdLst>
                <a:gd name="T0" fmla="*/ 48 w 718"/>
                <a:gd name="T1" fmla="*/ 216 h 306"/>
                <a:gd name="T2" fmla="*/ 30 w 718"/>
                <a:gd name="T3" fmla="*/ 252 h 306"/>
                <a:gd name="T4" fmla="*/ 12 w 718"/>
                <a:gd name="T5" fmla="*/ 282 h 306"/>
                <a:gd name="T6" fmla="*/ 6 w 718"/>
                <a:gd name="T7" fmla="*/ 300 h 306"/>
                <a:gd name="T8" fmla="*/ 0 w 718"/>
                <a:gd name="T9" fmla="*/ 306 h 306"/>
                <a:gd name="T10" fmla="*/ 48 w 718"/>
                <a:gd name="T11" fmla="*/ 276 h 306"/>
                <a:gd name="T12" fmla="*/ 84 w 718"/>
                <a:gd name="T13" fmla="*/ 252 h 306"/>
                <a:gd name="T14" fmla="*/ 108 w 718"/>
                <a:gd name="T15" fmla="*/ 234 h 306"/>
                <a:gd name="T16" fmla="*/ 126 w 718"/>
                <a:gd name="T17" fmla="*/ 228 h 306"/>
                <a:gd name="T18" fmla="*/ 132 w 718"/>
                <a:gd name="T19" fmla="*/ 228 h 306"/>
                <a:gd name="T20" fmla="*/ 150 w 718"/>
                <a:gd name="T21" fmla="*/ 222 h 306"/>
                <a:gd name="T22" fmla="*/ 174 w 718"/>
                <a:gd name="T23" fmla="*/ 216 h 306"/>
                <a:gd name="T24" fmla="*/ 204 w 718"/>
                <a:gd name="T25" fmla="*/ 204 h 306"/>
                <a:gd name="T26" fmla="*/ 281 w 718"/>
                <a:gd name="T27" fmla="*/ 180 h 306"/>
                <a:gd name="T28" fmla="*/ 383 w 718"/>
                <a:gd name="T29" fmla="*/ 156 h 306"/>
                <a:gd name="T30" fmla="*/ 473 w 718"/>
                <a:gd name="T31" fmla="*/ 126 h 306"/>
                <a:gd name="T32" fmla="*/ 556 w 718"/>
                <a:gd name="T33" fmla="*/ 102 h 306"/>
                <a:gd name="T34" fmla="*/ 586 w 718"/>
                <a:gd name="T35" fmla="*/ 90 h 306"/>
                <a:gd name="T36" fmla="*/ 622 w 718"/>
                <a:gd name="T37" fmla="*/ 84 h 306"/>
                <a:gd name="T38" fmla="*/ 640 w 718"/>
                <a:gd name="T39" fmla="*/ 78 h 306"/>
                <a:gd name="T40" fmla="*/ 646 w 718"/>
                <a:gd name="T41" fmla="*/ 72 h 306"/>
                <a:gd name="T42" fmla="*/ 652 w 718"/>
                <a:gd name="T43" fmla="*/ 66 h 306"/>
                <a:gd name="T44" fmla="*/ 670 w 718"/>
                <a:gd name="T45" fmla="*/ 60 h 306"/>
                <a:gd name="T46" fmla="*/ 712 w 718"/>
                <a:gd name="T47" fmla="*/ 30 h 306"/>
                <a:gd name="T48" fmla="*/ 730 w 718"/>
                <a:gd name="T49" fmla="*/ 18 h 306"/>
                <a:gd name="T50" fmla="*/ 736 w 718"/>
                <a:gd name="T51" fmla="*/ 6 h 306"/>
                <a:gd name="T52" fmla="*/ 730 w 718"/>
                <a:gd name="T53" fmla="*/ 0 h 306"/>
                <a:gd name="T54" fmla="*/ 706 w 718"/>
                <a:gd name="T55" fmla="*/ 0 h 306"/>
                <a:gd name="T56" fmla="*/ 646 w 718"/>
                <a:gd name="T57" fmla="*/ 0 h 306"/>
                <a:gd name="T58" fmla="*/ 592 w 718"/>
                <a:gd name="T59" fmla="*/ 0 h 306"/>
                <a:gd name="T60" fmla="*/ 556 w 718"/>
                <a:gd name="T61" fmla="*/ 0 h 306"/>
                <a:gd name="T62" fmla="*/ 526 w 718"/>
                <a:gd name="T63" fmla="*/ 18 h 306"/>
                <a:gd name="T64" fmla="*/ 497 w 718"/>
                <a:gd name="T65" fmla="*/ 42 h 306"/>
                <a:gd name="T66" fmla="*/ 479 w 718"/>
                <a:gd name="T67" fmla="*/ 54 h 306"/>
                <a:gd name="T68" fmla="*/ 461 w 718"/>
                <a:gd name="T69" fmla="*/ 60 h 306"/>
                <a:gd name="T70" fmla="*/ 437 w 718"/>
                <a:gd name="T71" fmla="*/ 60 h 306"/>
                <a:gd name="T72" fmla="*/ 401 w 718"/>
                <a:gd name="T73" fmla="*/ 66 h 306"/>
                <a:gd name="T74" fmla="*/ 353 w 718"/>
                <a:gd name="T75" fmla="*/ 84 h 306"/>
                <a:gd name="T76" fmla="*/ 317 w 718"/>
                <a:gd name="T77" fmla="*/ 108 h 306"/>
                <a:gd name="T78" fmla="*/ 293 w 718"/>
                <a:gd name="T79" fmla="*/ 126 h 306"/>
                <a:gd name="T80" fmla="*/ 281 w 718"/>
                <a:gd name="T81" fmla="*/ 132 h 306"/>
                <a:gd name="T82" fmla="*/ 263 w 718"/>
                <a:gd name="T83" fmla="*/ 138 h 306"/>
                <a:gd name="T84" fmla="*/ 227 w 718"/>
                <a:gd name="T85" fmla="*/ 138 h 306"/>
                <a:gd name="T86" fmla="*/ 192 w 718"/>
                <a:gd name="T87" fmla="*/ 138 h 306"/>
                <a:gd name="T88" fmla="*/ 186 w 718"/>
                <a:gd name="T89" fmla="*/ 138 h 306"/>
                <a:gd name="T90" fmla="*/ 180 w 718"/>
                <a:gd name="T91" fmla="*/ 138 h 306"/>
                <a:gd name="T92" fmla="*/ 114 w 718"/>
                <a:gd name="T93" fmla="*/ 162 h 306"/>
                <a:gd name="T94" fmla="*/ 48 w 718"/>
                <a:gd name="T95" fmla="*/ 216 h 306"/>
                <a:gd name="T96" fmla="*/ 48 w 718"/>
                <a:gd name="T97" fmla="*/ 216 h 3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18" h="306">
                  <a:moveTo>
                    <a:pt x="48" y="216"/>
                  </a:moveTo>
                  <a:lnTo>
                    <a:pt x="30" y="252"/>
                  </a:lnTo>
                  <a:lnTo>
                    <a:pt x="12" y="282"/>
                  </a:lnTo>
                  <a:lnTo>
                    <a:pt x="6" y="300"/>
                  </a:lnTo>
                  <a:lnTo>
                    <a:pt x="0" y="306"/>
                  </a:lnTo>
                  <a:lnTo>
                    <a:pt x="48" y="276"/>
                  </a:lnTo>
                  <a:lnTo>
                    <a:pt x="84" y="252"/>
                  </a:lnTo>
                  <a:lnTo>
                    <a:pt x="108" y="234"/>
                  </a:lnTo>
                  <a:lnTo>
                    <a:pt x="120" y="228"/>
                  </a:lnTo>
                  <a:lnTo>
                    <a:pt x="126" y="228"/>
                  </a:lnTo>
                  <a:lnTo>
                    <a:pt x="144" y="222"/>
                  </a:lnTo>
                  <a:lnTo>
                    <a:pt x="168" y="216"/>
                  </a:lnTo>
                  <a:lnTo>
                    <a:pt x="198" y="204"/>
                  </a:lnTo>
                  <a:lnTo>
                    <a:pt x="275" y="180"/>
                  </a:lnTo>
                  <a:lnTo>
                    <a:pt x="371" y="156"/>
                  </a:lnTo>
                  <a:lnTo>
                    <a:pt x="461" y="126"/>
                  </a:lnTo>
                  <a:lnTo>
                    <a:pt x="544" y="102"/>
                  </a:lnTo>
                  <a:lnTo>
                    <a:pt x="574" y="90"/>
                  </a:lnTo>
                  <a:lnTo>
                    <a:pt x="604" y="84"/>
                  </a:lnTo>
                  <a:lnTo>
                    <a:pt x="622" y="78"/>
                  </a:lnTo>
                  <a:lnTo>
                    <a:pt x="628" y="72"/>
                  </a:lnTo>
                  <a:lnTo>
                    <a:pt x="634" y="66"/>
                  </a:lnTo>
                  <a:lnTo>
                    <a:pt x="652" y="60"/>
                  </a:lnTo>
                  <a:lnTo>
                    <a:pt x="694" y="30"/>
                  </a:lnTo>
                  <a:lnTo>
                    <a:pt x="712" y="18"/>
                  </a:lnTo>
                  <a:lnTo>
                    <a:pt x="718" y="6"/>
                  </a:lnTo>
                  <a:lnTo>
                    <a:pt x="712" y="0"/>
                  </a:lnTo>
                  <a:lnTo>
                    <a:pt x="688" y="0"/>
                  </a:lnTo>
                  <a:lnTo>
                    <a:pt x="628" y="0"/>
                  </a:lnTo>
                  <a:lnTo>
                    <a:pt x="580" y="0"/>
                  </a:lnTo>
                  <a:lnTo>
                    <a:pt x="544" y="0"/>
                  </a:lnTo>
                  <a:lnTo>
                    <a:pt x="514" y="18"/>
                  </a:lnTo>
                  <a:lnTo>
                    <a:pt x="485" y="42"/>
                  </a:lnTo>
                  <a:lnTo>
                    <a:pt x="467" y="54"/>
                  </a:lnTo>
                  <a:lnTo>
                    <a:pt x="449" y="60"/>
                  </a:lnTo>
                  <a:lnTo>
                    <a:pt x="425" y="60"/>
                  </a:lnTo>
                  <a:lnTo>
                    <a:pt x="389" y="66"/>
                  </a:lnTo>
                  <a:lnTo>
                    <a:pt x="347" y="84"/>
                  </a:lnTo>
                  <a:lnTo>
                    <a:pt x="311" y="108"/>
                  </a:lnTo>
                  <a:lnTo>
                    <a:pt x="287" y="126"/>
                  </a:lnTo>
                  <a:lnTo>
                    <a:pt x="275" y="132"/>
                  </a:lnTo>
                  <a:lnTo>
                    <a:pt x="257" y="138"/>
                  </a:lnTo>
                  <a:lnTo>
                    <a:pt x="221" y="138"/>
                  </a:lnTo>
                  <a:lnTo>
                    <a:pt x="186" y="138"/>
                  </a:lnTo>
                  <a:lnTo>
                    <a:pt x="180" y="138"/>
                  </a:lnTo>
                  <a:lnTo>
                    <a:pt x="174" y="138"/>
                  </a:lnTo>
                  <a:lnTo>
                    <a:pt x="114" y="162"/>
                  </a:lnTo>
                  <a:lnTo>
                    <a:pt x="48" y="21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 name="Freeform 11"/>
            <p:cNvSpPr>
              <a:spLocks/>
            </p:cNvSpPr>
            <p:nvPr userDrawn="1"/>
          </p:nvSpPr>
          <p:spPr bwMode="hidden">
            <a:xfrm>
              <a:off x="3358" y="1890"/>
              <a:ext cx="2400" cy="881"/>
            </a:xfrm>
            <a:custGeom>
              <a:avLst/>
              <a:gdLst>
                <a:gd name="T0" fmla="*/ 2277 w 2392"/>
                <a:gd name="T1" fmla="*/ 54 h 881"/>
                <a:gd name="T2" fmla="*/ 2231 w 2392"/>
                <a:gd name="T3" fmla="*/ 54 h 881"/>
                <a:gd name="T4" fmla="*/ 2189 w 2392"/>
                <a:gd name="T5" fmla="*/ 66 h 881"/>
                <a:gd name="T6" fmla="*/ 2063 w 2392"/>
                <a:gd name="T7" fmla="*/ 101 h 881"/>
                <a:gd name="T8" fmla="*/ 1998 w 2392"/>
                <a:gd name="T9" fmla="*/ 119 h 881"/>
                <a:gd name="T10" fmla="*/ 1896 w 2392"/>
                <a:gd name="T11" fmla="*/ 167 h 881"/>
                <a:gd name="T12" fmla="*/ 1872 w 2392"/>
                <a:gd name="T13" fmla="*/ 245 h 881"/>
                <a:gd name="T14" fmla="*/ 1878 w 2392"/>
                <a:gd name="T15" fmla="*/ 305 h 881"/>
                <a:gd name="T16" fmla="*/ 1794 w 2392"/>
                <a:gd name="T17" fmla="*/ 317 h 881"/>
                <a:gd name="T18" fmla="*/ 1627 w 2392"/>
                <a:gd name="T19" fmla="*/ 263 h 881"/>
                <a:gd name="T20" fmla="*/ 1537 w 2392"/>
                <a:gd name="T21" fmla="*/ 257 h 881"/>
                <a:gd name="T22" fmla="*/ 1429 w 2392"/>
                <a:gd name="T23" fmla="*/ 311 h 881"/>
                <a:gd name="T24" fmla="*/ 1361 w 2392"/>
                <a:gd name="T25" fmla="*/ 353 h 881"/>
                <a:gd name="T26" fmla="*/ 1334 w 2392"/>
                <a:gd name="T27" fmla="*/ 359 h 881"/>
                <a:gd name="T28" fmla="*/ 1238 w 2392"/>
                <a:gd name="T29" fmla="*/ 371 h 881"/>
                <a:gd name="T30" fmla="*/ 1184 w 2392"/>
                <a:gd name="T31" fmla="*/ 365 h 881"/>
                <a:gd name="T32" fmla="*/ 1077 w 2392"/>
                <a:gd name="T33" fmla="*/ 371 h 881"/>
                <a:gd name="T34" fmla="*/ 975 w 2392"/>
                <a:gd name="T35" fmla="*/ 383 h 881"/>
                <a:gd name="T36" fmla="*/ 939 w 2392"/>
                <a:gd name="T37" fmla="*/ 401 h 881"/>
                <a:gd name="T38" fmla="*/ 837 w 2392"/>
                <a:gd name="T39" fmla="*/ 419 h 881"/>
                <a:gd name="T40" fmla="*/ 796 w 2392"/>
                <a:gd name="T41" fmla="*/ 419 h 881"/>
                <a:gd name="T42" fmla="*/ 676 w 2392"/>
                <a:gd name="T43" fmla="*/ 437 h 881"/>
                <a:gd name="T44" fmla="*/ 610 w 2392"/>
                <a:gd name="T45" fmla="*/ 473 h 881"/>
                <a:gd name="T46" fmla="*/ 515 w 2392"/>
                <a:gd name="T47" fmla="*/ 467 h 881"/>
                <a:gd name="T48" fmla="*/ 437 w 2392"/>
                <a:gd name="T49" fmla="*/ 491 h 881"/>
                <a:gd name="T50" fmla="*/ 419 w 2392"/>
                <a:gd name="T51" fmla="*/ 539 h 881"/>
                <a:gd name="T52" fmla="*/ 353 w 2392"/>
                <a:gd name="T53" fmla="*/ 569 h 881"/>
                <a:gd name="T54" fmla="*/ 228 w 2392"/>
                <a:gd name="T55" fmla="*/ 599 h 881"/>
                <a:gd name="T56" fmla="*/ 138 w 2392"/>
                <a:gd name="T57" fmla="*/ 647 h 881"/>
                <a:gd name="T58" fmla="*/ 108 w 2392"/>
                <a:gd name="T59" fmla="*/ 659 h 881"/>
                <a:gd name="T60" fmla="*/ 0 w 2392"/>
                <a:gd name="T61" fmla="*/ 671 h 881"/>
                <a:gd name="T62" fmla="*/ 84 w 2392"/>
                <a:gd name="T63" fmla="*/ 695 h 881"/>
                <a:gd name="T64" fmla="*/ 269 w 2392"/>
                <a:gd name="T65" fmla="*/ 653 h 881"/>
                <a:gd name="T66" fmla="*/ 485 w 2392"/>
                <a:gd name="T67" fmla="*/ 569 h 881"/>
                <a:gd name="T68" fmla="*/ 580 w 2392"/>
                <a:gd name="T69" fmla="*/ 521 h 881"/>
                <a:gd name="T70" fmla="*/ 658 w 2392"/>
                <a:gd name="T71" fmla="*/ 515 h 881"/>
                <a:gd name="T72" fmla="*/ 891 w 2392"/>
                <a:gd name="T73" fmla="*/ 461 h 881"/>
                <a:gd name="T74" fmla="*/ 1172 w 2392"/>
                <a:gd name="T75" fmla="*/ 425 h 881"/>
                <a:gd name="T76" fmla="*/ 1316 w 2392"/>
                <a:gd name="T77" fmla="*/ 461 h 881"/>
                <a:gd name="T78" fmla="*/ 1447 w 2392"/>
                <a:gd name="T79" fmla="*/ 533 h 881"/>
                <a:gd name="T80" fmla="*/ 1465 w 2392"/>
                <a:gd name="T81" fmla="*/ 617 h 881"/>
                <a:gd name="T82" fmla="*/ 1406 w 2392"/>
                <a:gd name="T83" fmla="*/ 653 h 881"/>
                <a:gd name="T84" fmla="*/ 1250 w 2392"/>
                <a:gd name="T85" fmla="*/ 701 h 881"/>
                <a:gd name="T86" fmla="*/ 1136 w 2392"/>
                <a:gd name="T87" fmla="*/ 755 h 881"/>
                <a:gd name="T88" fmla="*/ 1089 w 2392"/>
                <a:gd name="T89" fmla="*/ 809 h 881"/>
                <a:gd name="T90" fmla="*/ 1101 w 2392"/>
                <a:gd name="T91" fmla="*/ 869 h 881"/>
                <a:gd name="T92" fmla="*/ 1130 w 2392"/>
                <a:gd name="T93" fmla="*/ 881 h 881"/>
                <a:gd name="T94" fmla="*/ 1232 w 2392"/>
                <a:gd name="T95" fmla="*/ 869 h 881"/>
                <a:gd name="T96" fmla="*/ 1418 w 2392"/>
                <a:gd name="T97" fmla="*/ 857 h 881"/>
                <a:gd name="T98" fmla="*/ 1471 w 2392"/>
                <a:gd name="T99" fmla="*/ 851 h 881"/>
                <a:gd name="T100" fmla="*/ 1513 w 2392"/>
                <a:gd name="T101" fmla="*/ 833 h 881"/>
                <a:gd name="T102" fmla="*/ 1711 w 2392"/>
                <a:gd name="T103" fmla="*/ 743 h 881"/>
                <a:gd name="T104" fmla="*/ 1842 w 2392"/>
                <a:gd name="T105" fmla="*/ 689 h 881"/>
                <a:gd name="T106" fmla="*/ 1920 w 2392"/>
                <a:gd name="T107" fmla="*/ 581 h 881"/>
                <a:gd name="T108" fmla="*/ 2081 w 2392"/>
                <a:gd name="T109" fmla="*/ 389 h 881"/>
                <a:gd name="T110" fmla="*/ 2249 w 2392"/>
                <a:gd name="T111" fmla="*/ 269 h 881"/>
                <a:gd name="T112" fmla="*/ 2297 w 2392"/>
                <a:gd name="T113" fmla="*/ 239 h 881"/>
                <a:gd name="T114" fmla="*/ 2440 w 2392"/>
                <a:gd name="T115" fmla="*/ 0 h 881"/>
                <a:gd name="T116" fmla="*/ 2350 w 2392"/>
                <a:gd name="T117" fmla="*/ 36 h 8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392" h="881">
                  <a:moveTo>
                    <a:pt x="2302" y="36"/>
                  </a:moveTo>
                  <a:lnTo>
                    <a:pt x="2266" y="48"/>
                  </a:lnTo>
                  <a:lnTo>
                    <a:pt x="2231" y="54"/>
                  </a:lnTo>
                  <a:lnTo>
                    <a:pt x="2201" y="54"/>
                  </a:lnTo>
                  <a:lnTo>
                    <a:pt x="2195" y="54"/>
                  </a:lnTo>
                  <a:lnTo>
                    <a:pt x="2189" y="54"/>
                  </a:lnTo>
                  <a:lnTo>
                    <a:pt x="2177" y="60"/>
                  </a:lnTo>
                  <a:lnTo>
                    <a:pt x="2147" y="66"/>
                  </a:lnTo>
                  <a:lnTo>
                    <a:pt x="2105" y="78"/>
                  </a:lnTo>
                  <a:lnTo>
                    <a:pt x="2057" y="89"/>
                  </a:lnTo>
                  <a:lnTo>
                    <a:pt x="2021" y="101"/>
                  </a:lnTo>
                  <a:lnTo>
                    <a:pt x="1997" y="107"/>
                  </a:lnTo>
                  <a:lnTo>
                    <a:pt x="1973" y="113"/>
                  </a:lnTo>
                  <a:lnTo>
                    <a:pt x="1956" y="119"/>
                  </a:lnTo>
                  <a:lnTo>
                    <a:pt x="1926" y="131"/>
                  </a:lnTo>
                  <a:lnTo>
                    <a:pt x="1896" y="137"/>
                  </a:lnTo>
                  <a:lnTo>
                    <a:pt x="1860" y="167"/>
                  </a:lnTo>
                  <a:lnTo>
                    <a:pt x="1842" y="191"/>
                  </a:lnTo>
                  <a:lnTo>
                    <a:pt x="1836" y="221"/>
                  </a:lnTo>
                  <a:lnTo>
                    <a:pt x="1836" y="245"/>
                  </a:lnTo>
                  <a:lnTo>
                    <a:pt x="1842" y="269"/>
                  </a:lnTo>
                  <a:lnTo>
                    <a:pt x="1842" y="293"/>
                  </a:lnTo>
                  <a:lnTo>
                    <a:pt x="1842" y="305"/>
                  </a:lnTo>
                  <a:lnTo>
                    <a:pt x="1824" y="323"/>
                  </a:lnTo>
                  <a:lnTo>
                    <a:pt x="1794" y="329"/>
                  </a:lnTo>
                  <a:lnTo>
                    <a:pt x="1758" y="317"/>
                  </a:lnTo>
                  <a:lnTo>
                    <a:pt x="1716" y="299"/>
                  </a:lnTo>
                  <a:lnTo>
                    <a:pt x="1657" y="275"/>
                  </a:lnTo>
                  <a:lnTo>
                    <a:pt x="1597" y="263"/>
                  </a:lnTo>
                  <a:lnTo>
                    <a:pt x="1543" y="257"/>
                  </a:lnTo>
                  <a:lnTo>
                    <a:pt x="1519" y="257"/>
                  </a:lnTo>
                  <a:lnTo>
                    <a:pt x="1507" y="257"/>
                  </a:lnTo>
                  <a:lnTo>
                    <a:pt x="1489" y="263"/>
                  </a:lnTo>
                  <a:lnTo>
                    <a:pt x="1459" y="275"/>
                  </a:lnTo>
                  <a:lnTo>
                    <a:pt x="1399" y="311"/>
                  </a:lnTo>
                  <a:lnTo>
                    <a:pt x="1376" y="329"/>
                  </a:lnTo>
                  <a:lnTo>
                    <a:pt x="1352" y="341"/>
                  </a:lnTo>
                  <a:lnTo>
                    <a:pt x="1334" y="353"/>
                  </a:lnTo>
                  <a:lnTo>
                    <a:pt x="1328" y="359"/>
                  </a:lnTo>
                  <a:lnTo>
                    <a:pt x="1322" y="359"/>
                  </a:lnTo>
                  <a:lnTo>
                    <a:pt x="1310" y="359"/>
                  </a:lnTo>
                  <a:lnTo>
                    <a:pt x="1286" y="365"/>
                  </a:lnTo>
                  <a:lnTo>
                    <a:pt x="1262" y="365"/>
                  </a:lnTo>
                  <a:lnTo>
                    <a:pt x="1214" y="371"/>
                  </a:lnTo>
                  <a:lnTo>
                    <a:pt x="1196" y="371"/>
                  </a:lnTo>
                  <a:lnTo>
                    <a:pt x="1178" y="365"/>
                  </a:lnTo>
                  <a:lnTo>
                    <a:pt x="1160" y="365"/>
                  </a:lnTo>
                  <a:lnTo>
                    <a:pt x="1130" y="365"/>
                  </a:lnTo>
                  <a:lnTo>
                    <a:pt x="1095" y="365"/>
                  </a:lnTo>
                  <a:lnTo>
                    <a:pt x="1053" y="371"/>
                  </a:lnTo>
                  <a:lnTo>
                    <a:pt x="1017" y="377"/>
                  </a:lnTo>
                  <a:lnTo>
                    <a:pt x="981" y="377"/>
                  </a:lnTo>
                  <a:lnTo>
                    <a:pt x="957" y="383"/>
                  </a:lnTo>
                  <a:lnTo>
                    <a:pt x="945" y="389"/>
                  </a:lnTo>
                  <a:lnTo>
                    <a:pt x="939" y="395"/>
                  </a:lnTo>
                  <a:lnTo>
                    <a:pt x="921" y="401"/>
                  </a:lnTo>
                  <a:lnTo>
                    <a:pt x="879" y="407"/>
                  </a:lnTo>
                  <a:lnTo>
                    <a:pt x="837" y="419"/>
                  </a:lnTo>
                  <a:lnTo>
                    <a:pt x="819" y="419"/>
                  </a:lnTo>
                  <a:lnTo>
                    <a:pt x="808" y="419"/>
                  </a:lnTo>
                  <a:lnTo>
                    <a:pt x="796" y="419"/>
                  </a:lnTo>
                  <a:lnTo>
                    <a:pt x="778" y="419"/>
                  </a:lnTo>
                  <a:lnTo>
                    <a:pt x="754" y="419"/>
                  </a:lnTo>
                  <a:lnTo>
                    <a:pt x="724" y="425"/>
                  </a:lnTo>
                  <a:lnTo>
                    <a:pt x="664" y="437"/>
                  </a:lnTo>
                  <a:lnTo>
                    <a:pt x="640" y="449"/>
                  </a:lnTo>
                  <a:lnTo>
                    <a:pt x="616" y="461"/>
                  </a:lnTo>
                  <a:lnTo>
                    <a:pt x="598" y="473"/>
                  </a:lnTo>
                  <a:lnTo>
                    <a:pt x="580" y="473"/>
                  </a:lnTo>
                  <a:lnTo>
                    <a:pt x="538" y="473"/>
                  </a:lnTo>
                  <a:lnTo>
                    <a:pt x="503" y="467"/>
                  </a:lnTo>
                  <a:lnTo>
                    <a:pt x="461" y="473"/>
                  </a:lnTo>
                  <a:lnTo>
                    <a:pt x="443" y="479"/>
                  </a:lnTo>
                  <a:lnTo>
                    <a:pt x="431" y="491"/>
                  </a:lnTo>
                  <a:lnTo>
                    <a:pt x="425" y="509"/>
                  </a:lnTo>
                  <a:lnTo>
                    <a:pt x="419" y="533"/>
                  </a:lnTo>
                  <a:lnTo>
                    <a:pt x="413" y="539"/>
                  </a:lnTo>
                  <a:lnTo>
                    <a:pt x="407" y="545"/>
                  </a:lnTo>
                  <a:lnTo>
                    <a:pt x="389" y="551"/>
                  </a:lnTo>
                  <a:lnTo>
                    <a:pt x="347" y="569"/>
                  </a:lnTo>
                  <a:lnTo>
                    <a:pt x="299" y="587"/>
                  </a:lnTo>
                  <a:lnTo>
                    <a:pt x="257" y="593"/>
                  </a:lnTo>
                  <a:lnTo>
                    <a:pt x="222" y="599"/>
                  </a:lnTo>
                  <a:lnTo>
                    <a:pt x="180" y="617"/>
                  </a:lnTo>
                  <a:lnTo>
                    <a:pt x="150" y="641"/>
                  </a:lnTo>
                  <a:lnTo>
                    <a:pt x="138" y="647"/>
                  </a:lnTo>
                  <a:lnTo>
                    <a:pt x="132" y="653"/>
                  </a:lnTo>
                  <a:lnTo>
                    <a:pt x="126" y="659"/>
                  </a:lnTo>
                  <a:lnTo>
                    <a:pt x="108" y="659"/>
                  </a:lnTo>
                  <a:lnTo>
                    <a:pt x="96" y="653"/>
                  </a:lnTo>
                  <a:lnTo>
                    <a:pt x="90" y="653"/>
                  </a:lnTo>
                  <a:lnTo>
                    <a:pt x="0" y="671"/>
                  </a:lnTo>
                  <a:lnTo>
                    <a:pt x="12" y="689"/>
                  </a:lnTo>
                  <a:lnTo>
                    <a:pt x="42" y="695"/>
                  </a:lnTo>
                  <a:lnTo>
                    <a:pt x="84" y="695"/>
                  </a:lnTo>
                  <a:lnTo>
                    <a:pt x="132" y="683"/>
                  </a:lnTo>
                  <a:lnTo>
                    <a:pt x="192" y="671"/>
                  </a:lnTo>
                  <a:lnTo>
                    <a:pt x="263" y="653"/>
                  </a:lnTo>
                  <a:lnTo>
                    <a:pt x="335" y="629"/>
                  </a:lnTo>
                  <a:lnTo>
                    <a:pt x="407" y="599"/>
                  </a:lnTo>
                  <a:lnTo>
                    <a:pt x="473" y="569"/>
                  </a:lnTo>
                  <a:lnTo>
                    <a:pt x="527" y="545"/>
                  </a:lnTo>
                  <a:lnTo>
                    <a:pt x="562" y="527"/>
                  </a:lnTo>
                  <a:lnTo>
                    <a:pt x="568" y="521"/>
                  </a:lnTo>
                  <a:lnTo>
                    <a:pt x="574" y="521"/>
                  </a:lnTo>
                  <a:lnTo>
                    <a:pt x="604" y="521"/>
                  </a:lnTo>
                  <a:lnTo>
                    <a:pt x="646" y="515"/>
                  </a:lnTo>
                  <a:lnTo>
                    <a:pt x="712" y="497"/>
                  </a:lnTo>
                  <a:lnTo>
                    <a:pt x="790" y="479"/>
                  </a:lnTo>
                  <a:lnTo>
                    <a:pt x="873" y="461"/>
                  </a:lnTo>
                  <a:lnTo>
                    <a:pt x="963" y="443"/>
                  </a:lnTo>
                  <a:lnTo>
                    <a:pt x="1059" y="431"/>
                  </a:lnTo>
                  <a:lnTo>
                    <a:pt x="1148" y="425"/>
                  </a:lnTo>
                  <a:lnTo>
                    <a:pt x="1178" y="425"/>
                  </a:lnTo>
                  <a:lnTo>
                    <a:pt x="1214" y="437"/>
                  </a:lnTo>
                  <a:lnTo>
                    <a:pt x="1292" y="461"/>
                  </a:lnTo>
                  <a:lnTo>
                    <a:pt x="1340" y="479"/>
                  </a:lnTo>
                  <a:lnTo>
                    <a:pt x="1382" y="503"/>
                  </a:lnTo>
                  <a:lnTo>
                    <a:pt x="1417" y="533"/>
                  </a:lnTo>
                  <a:lnTo>
                    <a:pt x="1441" y="563"/>
                  </a:lnTo>
                  <a:lnTo>
                    <a:pt x="1447" y="587"/>
                  </a:lnTo>
                  <a:lnTo>
                    <a:pt x="1435" y="617"/>
                  </a:lnTo>
                  <a:lnTo>
                    <a:pt x="1423" y="629"/>
                  </a:lnTo>
                  <a:lnTo>
                    <a:pt x="1405" y="641"/>
                  </a:lnTo>
                  <a:lnTo>
                    <a:pt x="1376" y="653"/>
                  </a:lnTo>
                  <a:lnTo>
                    <a:pt x="1346" y="665"/>
                  </a:lnTo>
                  <a:lnTo>
                    <a:pt x="1280" y="683"/>
                  </a:lnTo>
                  <a:lnTo>
                    <a:pt x="1226" y="701"/>
                  </a:lnTo>
                  <a:lnTo>
                    <a:pt x="1178" y="719"/>
                  </a:lnTo>
                  <a:lnTo>
                    <a:pt x="1142" y="743"/>
                  </a:lnTo>
                  <a:lnTo>
                    <a:pt x="1112" y="755"/>
                  </a:lnTo>
                  <a:lnTo>
                    <a:pt x="1089" y="773"/>
                  </a:lnTo>
                  <a:lnTo>
                    <a:pt x="1077" y="791"/>
                  </a:lnTo>
                  <a:lnTo>
                    <a:pt x="1065" y="809"/>
                  </a:lnTo>
                  <a:lnTo>
                    <a:pt x="1059" y="833"/>
                  </a:lnTo>
                  <a:lnTo>
                    <a:pt x="1065" y="857"/>
                  </a:lnTo>
                  <a:lnTo>
                    <a:pt x="1077" y="869"/>
                  </a:lnTo>
                  <a:lnTo>
                    <a:pt x="1083" y="875"/>
                  </a:lnTo>
                  <a:lnTo>
                    <a:pt x="1089" y="881"/>
                  </a:lnTo>
                  <a:lnTo>
                    <a:pt x="1106" y="881"/>
                  </a:lnTo>
                  <a:lnTo>
                    <a:pt x="1124" y="875"/>
                  </a:lnTo>
                  <a:lnTo>
                    <a:pt x="1148" y="875"/>
                  </a:lnTo>
                  <a:lnTo>
                    <a:pt x="1208" y="869"/>
                  </a:lnTo>
                  <a:lnTo>
                    <a:pt x="1268" y="863"/>
                  </a:lnTo>
                  <a:lnTo>
                    <a:pt x="1328" y="863"/>
                  </a:lnTo>
                  <a:lnTo>
                    <a:pt x="1388" y="857"/>
                  </a:lnTo>
                  <a:lnTo>
                    <a:pt x="1411" y="857"/>
                  </a:lnTo>
                  <a:lnTo>
                    <a:pt x="1429" y="851"/>
                  </a:lnTo>
                  <a:lnTo>
                    <a:pt x="1441" y="851"/>
                  </a:lnTo>
                  <a:lnTo>
                    <a:pt x="1447" y="851"/>
                  </a:lnTo>
                  <a:lnTo>
                    <a:pt x="1459" y="845"/>
                  </a:lnTo>
                  <a:lnTo>
                    <a:pt x="1483" y="833"/>
                  </a:lnTo>
                  <a:lnTo>
                    <a:pt x="1525" y="815"/>
                  </a:lnTo>
                  <a:lnTo>
                    <a:pt x="1573" y="791"/>
                  </a:lnTo>
                  <a:lnTo>
                    <a:pt x="1675" y="743"/>
                  </a:lnTo>
                  <a:lnTo>
                    <a:pt x="1716" y="725"/>
                  </a:lnTo>
                  <a:lnTo>
                    <a:pt x="1752" y="713"/>
                  </a:lnTo>
                  <a:lnTo>
                    <a:pt x="1806" y="689"/>
                  </a:lnTo>
                  <a:lnTo>
                    <a:pt x="1842" y="653"/>
                  </a:lnTo>
                  <a:lnTo>
                    <a:pt x="1866" y="611"/>
                  </a:lnTo>
                  <a:lnTo>
                    <a:pt x="1884" y="581"/>
                  </a:lnTo>
                  <a:lnTo>
                    <a:pt x="1926" y="515"/>
                  </a:lnTo>
                  <a:lnTo>
                    <a:pt x="1979" y="449"/>
                  </a:lnTo>
                  <a:lnTo>
                    <a:pt x="2039" y="389"/>
                  </a:lnTo>
                  <a:lnTo>
                    <a:pt x="2105" y="341"/>
                  </a:lnTo>
                  <a:lnTo>
                    <a:pt x="2159" y="299"/>
                  </a:lnTo>
                  <a:lnTo>
                    <a:pt x="2207" y="269"/>
                  </a:lnTo>
                  <a:lnTo>
                    <a:pt x="2237" y="245"/>
                  </a:lnTo>
                  <a:lnTo>
                    <a:pt x="2249" y="239"/>
                  </a:lnTo>
                  <a:lnTo>
                    <a:pt x="2392" y="167"/>
                  </a:lnTo>
                  <a:lnTo>
                    <a:pt x="2392" y="60"/>
                  </a:lnTo>
                  <a:lnTo>
                    <a:pt x="2392" y="0"/>
                  </a:lnTo>
                  <a:lnTo>
                    <a:pt x="2344" y="18"/>
                  </a:lnTo>
                  <a:lnTo>
                    <a:pt x="2302" y="3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 name="Freeform 12"/>
            <p:cNvSpPr>
              <a:spLocks/>
            </p:cNvSpPr>
            <p:nvPr userDrawn="1"/>
          </p:nvSpPr>
          <p:spPr bwMode="hidden">
            <a:xfrm>
              <a:off x="3839" y="1854"/>
              <a:ext cx="577" cy="258"/>
            </a:xfrm>
            <a:custGeom>
              <a:avLst/>
              <a:gdLst/>
              <a:ahLst/>
              <a:cxnLst>
                <a:cxn ang="0">
                  <a:pos x="30" y="245"/>
                </a:cxn>
                <a:cxn ang="0">
                  <a:pos x="18" y="251"/>
                </a:cxn>
                <a:cxn ang="0">
                  <a:pos x="6" y="257"/>
                </a:cxn>
                <a:cxn ang="0">
                  <a:pos x="0" y="257"/>
                </a:cxn>
                <a:cxn ang="0">
                  <a:pos x="305" y="113"/>
                </a:cxn>
                <a:cxn ang="0">
                  <a:pos x="520" y="0"/>
                </a:cxn>
                <a:cxn ang="0">
                  <a:pos x="526" y="6"/>
                </a:cxn>
                <a:cxn ang="0">
                  <a:pos x="544" y="18"/>
                </a:cxn>
                <a:cxn ang="0">
                  <a:pos x="550" y="24"/>
                </a:cxn>
                <a:cxn ang="0">
                  <a:pos x="550" y="36"/>
                </a:cxn>
                <a:cxn ang="0">
                  <a:pos x="544" y="42"/>
                </a:cxn>
                <a:cxn ang="0">
                  <a:pos x="526" y="54"/>
                </a:cxn>
                <a:cxn ang="0">
                  <a:pos x="514" y="60"/>
                </a:cxn>
                <a:cxn ang="0">
                  <a:pos x="502" y="66"/>
                </a:cxn>
                <a:cxn ang="0">
                  <a:pos x="448" y="84"/>
                </a:cxn>
                <a:cxn ang="0">
                  <a:pos x="382" y="113"/>
                </a:cxn>
                <a:cxn ang="0">
                  <a:pos x="305" y="143"/>
                </a:cxn>
                <a:cxn ang="0">
                  <a:pos x="227" y="173"/>
                </a:cxn>
                <a:cxn ang="0">
                  <a:pos x="149" y="203"/>
                </a:cxn>
                <a:cxn ang="0">
                  <a:pos x="83" y="227"/>
                </a:cxn>
                <a:cxn ang="0">
                  <a:pos x="30" y="245"/>
                </a:cxn>
                <a:cxn ang="0">
                  <a:pos x="30" y="245"/>
                </a:cxn>
              </a:cxnLst>
              <a:rect l="0" t="0" r="r" b="b"/>
              <a:pathLst>
                <a:path w="550" h="257">
                  <a:moveTo>
                    <a:pt x="30" y="245"/>
                  </a:moveTo>
                  <a:lnTo>
                    <a:pt x="18" y="251"/>
                  </a:lnTo>
                  <a:lnTo>
                    <a:pt x="6" y="257"/>
                  </a:lnTo>
                  <a:lnTo>
                    <a:pt x="0" y="257"/>
                  </a:lnTo>
                  <a:lnTo>
                    <a:pt x="305" y="113"/>
                  </a:lnTo>
                  <a:lnTo>
                    <a:pt x="520" y="0"/>
                  </a:lnTo>
                  <a:lnTo>
                    <a:pt x="526" y="6"/>
                  </a:lnTo>
                  <a:lnTo>
                    <a:pt x="544" y="18"/>
                  </a:lnTo>
                  <a:lnTo>
                    <a:pt x="550" y="24"/>
                  </a:lnTo>
                  <a:lnTo>
                    <a:pt x="550" y="36"/>
                  </a:lnTo>
                  <a:lnTo>
                    <a:pt x="544" y="42"/>
                  </a:lnTo>
                  <a:lnTo>
                    <a:pt x="526" y="54"/>
                  </a:lnTo>
                  <a:lnTo>
                    <a:pt x="514" y="60"/>
                  </a:lnTo>
                  <a:lnTo>
                    <a:pt x="502" y="66"/>
                  </a:lnTo>
                  <a:lnTo>
                    <a:pt x="448" y="84"/>
                  </a:lnTo>
                  <a:lnTo>
                    <a:pt x="382" y="113"/>
                  </a:lnTo>
                  <a:lnTo>
                    <a:pt x="305" y="143"/>
                  </a:lnTo>
                  <a:lnTo>
                    <a:pt x="227" y="173"/>
                  </a:lnTo>
                  <a:lnTo>
                    <a:pt x="149" y="203"/>
                  </a:lnTo>
                  <a:lnTo>
                    <a:pt x="83" y="227"/>
                  </a:lnTo>
                  <a:lnTo>
                    <a:pt x="30" y="245"/>
                  </a:lnTo>
                  <a:lnTo>
                    <a:pt x="30" y="245"/>
                  </a:lnTo>
                  <a:close/>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5" name="Freeform 13"/>
            <p:cNvSpPr>
              <a:spLocks/>
            </p:cNvSpPr>
            <p:nvPr userDrawn="1"/>
          </p:nvSpPr>
          <p:spPr bwMode="hidden">
            <a:xfrm>
              <a:off x="5327" y="1642"/>
              <a:ext cx="5" cy="1"/>
            </a:xfrm>
            <a:custGeom>
              <a:avLst/>
              <a:gdLst>
                <a:gd name="T0" fmla="*/ 0 w 5"/>
                <a:gd name="T1" fmla="*/ 0 h 1"/>
                <a:gd name="T2" fmla="*/ 5 w 5"/>
                <a:gd name="T3" fmla="*/ 0 h 1"/>
                <a:gd name="T4" fmla="*/ 0 w 5"/>
                <a:gd name="T5" fmla="*/ 0 h 1"/>
                <a:gd name="T6" fmla="*/ 0 w 5"/>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
                  <a:moveTo>
                    <a:pt x="0" y="0"/>
                  </a:moveTo>
                  <a:lnTo>
                    <a:pt x="5" y="0"/>
                  </a:lnTo>
                  <a:lnTo>
                    <a:pt x="0" y="0"/>
                  </a:lnTo>
                  <a:close/>
                </a:path>
              </a:pathLst>
            </a:custGeom>
            <a:solidFill>
              <a:srgbClr val="FED1AD"/>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 name="Freeform 14"/>
            <p:cNvSpPr>
              <a:spLocks/>
            </p:cNvSpPr>
            <p:nvPr userDrawn="1"/>
          </p:nvSpPr>
          <p:spPr bwMode="hidden">
            <a:xfrm>
              <a:off x="3839" y="1728"/>
              <a:ext cx="716" cy="383"/>
            </a:xfrm>
            <a:custGeom>
              <a:avLst/>
              <a:gdLst/>
              <a:ahLst/>
              <a:cxnLst>
                <a:cxn ang="0">
                  <a:pos x="659" y="6"/>
                </a:cxn>
                <a:cxn ang="0">
                  <a:pos x="588" y="42"/>
                </a:cxn>
                <a:cxn ang="0">
                  <a:pos x="515" y="84"/>
                </a:cxn>
                <a:cxn ang="0">
                  <a:pos x="509" y="90"/>
                </a:cxn>
                <a:cxn ang="0">
                  <a:pos x="485" y="102"/>
                </a:cxn>
                <a:cxn ang="0">
                  <a:pos x="455" y="120"/>
                </a:cxn>
                <a:cxn ang="0">
                  <a:pos x="425" y="138"/>
                </a:cxn>
                <a:cxn ang="0">
                  <a:pos x="371" y="168"/>
                </a:cxn>
                <a:cxn ang="0">
                  <a:pos x="306" y="198"/>
                </a:cxn>
                <a:cxn ang="0">
                  <a:pos x="186" y="251"/>
                </a:cxn>
                <a:cxn ang="0">
                  <a:pos x="131" y="269"/>
                </a:cxn>
                <a:cxn ang="0">
                  <a:pos x="89" y="287"/>
                </a:cxn>
                <a:cxn ang="0">
                  <a:pos x="53" y="305"/>
                </a:cxn>
                <a:cxn ang="0">
                  <a:pos x="36" y="311"/>
                </a:cxn>
                <a:cxn ang="0">
                  <a:pos x="12" y="329"/>
                </a:cxn>
                <a:cxn ang="0">
                  <a:pos x="0" y="353"/>
                </a:cxn>
                <a:cxn ang="0">
                  <a:pos x="0" y="371"/>
                </a:cxn>
                <a:cxn ang="0">
                  <a:pos x="0" y="383"/>
                </a:cxn>
                <a:cxn ang="0">
                  <a:pos x="0" y="383"/>
                </a:cxn>
                <a:cxn ang="0">
                  <a:pos x="12" y="371"/>
                </a:cxn>
                <a:cxn ang="0">
                  <a:pos x="30" y="353"/>
                </a:cxn>
                <a:cxn ang="0">
                  <a:pos x="53" y="335"/>
                </a:cxn>
                <a:cxn ang="0">
                  <a:pos x="77" y="317"/>
                </a:cxn>
                <a:cxn ang="0">
                  <a:pos x="101" y="311"/>
                </a:cxn>
                <a:cxn ang="0">
                  <a:pos x="131" y="299"/>
                </a:cxn>
                <a:cxn ang="0">
                  <a:pos x="204" y="269"/>
                </a:cxn>
                <a:cxn ang="0">
                  <a:pos x="240" y="251"/>
                </a:cxn>
                <a:cxn ang="0">
                  <a:pos x="270" y="239"/>
                </a:cxn>
                <a:cxn ang="0">
                  <a:pos x="294" y="228"/>
                </a:cxn>
                <a:cxn ang="0">
                  <a:pos x="312" y="222"/>
                </a:cxn>
                <a:cxn ang="0">
                  <a:pos x="330" y="210"/>
                </a:cxn>
                <a:cxn ang="0">
                  <a:pos x="365" y="186"/>
                </a:cxn>
                <a:cxn ang="0">
                  <a:pos x="419" y="156"/>
                </a:cxn>
                <a:cxn ang="0">
                  <a:pos x="473" y="120"/>
                </a:cxn>
                <a:cxn ang="0">
                  <a:pos x="527" y="90"/>
                </a:cxn>
                <a:cxn ang="0">
                  <a:pos x="576" y="60"/>
                </a:cxn>
                <a:cxn ang="0">
                  <a:pos x="612" y="42"/>
                </a:cxn>
                <a:cxn ang="0">
                  <a:pos x="629" y="36"/>
                </a:cxn>
                <a:cxn ang="0">
                  <a:pos x="647" y="30"/>
                </a:cxn>
                <a:cxn ang="0">
                  <a:pos x="677" y="18"/>
                </a:cxn>
                <a:cxn ang="0">
                  <a:pos x="701" y="6"/>
                </a:cxn>
                <a:cxn ang="0">
                  <a:pos x="713" y="0"/>
                </a:cxn>
                <a:cxn ang="0">
                  <a:pos x="713" y="0"/>
                </a:cxn>
                <a:cxn ang="0">
                  <a:pos x="659" y="6"/>
                </a:cxn>
                <a:cxn ang="0">
                  <a:pos x="716" y="63"/>
                </a:cxn>
              </a:cxnLst>
              <a:rect l="0" t="0" r="r" b="b"/>
              <a:pathLst>
                <a:path w="716" h="383">
                  <a:moveTo>
                    <a:pt x="659" y="6"/>
                  </a:moveTo>
                  <a:lnTo>
                    <a:pt x="588" y="42"/>
                  </a:lnTo>
                  <a:lnTo>
                    <a:pt x="515" y="84"/>
                  </a:lnTo>
                  <a:lnTo>
                    <a:pt x="509" y="90"/>
                  </a:lnTo>
                  <a:lnTo>
                    <a:pt x="485" y="102"/>
                  </a:lnTo>
                  <a:lnTo>
                    <a:pt x="455" y="120"/>
                  </a:lnTo>
                  <a:lnTo>
                    <a:pt x="425" y="138"/>
                  </a:lnTo>
                  <a:lnTo>
                    <a:pt x="371" y="168"/>
                  </a:lnTo>
                  <a:lnTo>
                    <a:pt x="306" y="198"/>
                  </a:lnTo>
                  <a:lnTo>
                    <a:pt x="186" y="251"/>
                  </a:lnTo>
                  <a:lnTo>
                    <a:pt x="131" y="269"/>
                  </a:lnTo>
                  <a:lnTo>
                    <a:pt x="89" y="287"/>
                  </a:lnTo>
                  <a:lnTo>
                    <a:pt x="53" y="305"/>
                  </a:lnTo>
                  <a:lnTo>
                    <a:pt x="36" y="311"/>
                  </a:lnTo>
                  <a:lnTo>
                    <a:pt x="12" y="329"/>
                  </a:lnTo>
                  <a:lnTo>
                    <a:pt x="0" y="353"/>
                  </a:lnTo>
                  <a:lnTo>
                    <a:pt x="0" y="371"/>
                  </a:lnTo>
                  <a:lnTo>
                    <a:pt x="0" y="383"/>
                  </a:lnTo>
                  <a:lnTo>
                    <a:pt x="0" y="383"/>
                  </a:lnTo>
                  <a:lnTo>
                    <a:pt x="12" y="371"/>
                  </a:lnTo>
                  <a:lnTo>
                    <a:pt x="30" y="353"/>
                  </a:lnTo>
                  <a:lnTo>
                    <a:pt x="53" y="335"/>
                  </a:lnTo>
                  <a:lnTo>
                    <a:pt x="77" y="317"/>
                  </a:lnTo>
                  <a:lnTo>
                    <a:pt x="101" y="311"/>
                  </a:lnTo>
                  <a:lnTo>
                    <a:pt x="131" y="299"/>
                  </a:lnTo>
                  <a:lnTo>
                    <a:pt x="204" y="269"/>
                  </a:lnTo>
                  <a:lnTo>
                    <a:pt x="240" y="251"/>
                  </a:lnTo>
                  <a:lnTo>
                    <a:pt x="270" y="239"/>
                  </a:lnTo>
                  <a:lnTo>
                    <a:pt x="294" y="228"/>
                  </a:lnTo>
                  <a:lnTo>
                    <a:pt x="312" y="222"/>
                  </a:lnTo>
                  <a:lnTo>
                    <a:pt x="330" y="210"/>
                  </a:lnTo>
                  <a:lnTo>
                    <a:pt x="365" y="186"/>
                  </a:lnTo>
                  <a:lnTo>
                    <a:pt x="419" y="156"/>
                  </a:lnTo>
                  <a:lnTo>
                    <a:pt x="473" y="120"/>
                  </a:lnTo>
                  <a:lnTo>
                    <a:pt x="527" y="90"/>
                  </a:lnTo>
                  <a:lnTo>
                    <a:pt x="576" y="60"/>
                  </a:lnTo>
                  <a:lnTo>
                    <a:pt x="612" y="42"/>
                  </a:lnTo>
                  <a:lnTo>
                    <a:pt x="629" y="36"/>
                  </a:lnTo>
                  <a:lnTo>
                    <a:pt x="647" y="30"/>
                  </a:lnTo>
                  <a:lnTo>
                    <a:pt x="677" y="18"/>
                  </a:lnTo>
                  <a:lnTo>
                    <a:pt x="701" y="6"/>
                  </a:lnTo>
                  <a:lnTo>
                    <a:pt x="713" y="0"/>
                  </a:lnTo>
                  <a:lnTo>
                    <a:pt x="713" y="0"/>
                  </a:lnTo>
                  <a:lnTo>
                    <a:pt x="659" y="6"/>
                  </a:lnTo>
                  <a:lnTo>
                    <a:pt x="716" y="63"/>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7" name="Freeform 15"/>
            <p:cNvSpPr>
              <a:spLocks/>
            </p:cNvSpPr>
            <p:nvPr userDrawn="1"/>
          </p:nvSpPr>
          <p:spPr bwMode="hidden">
            <a:xfrm>
              <a:off x="3453" y="2271"/>
              <a:ext cx="318" cy="225"/>
            </a:xfrm>
            <a:custGeom>
              <a:avLst/>
              <a:gdLst/>
              <a:ahLst/>
              <a:cxnLst>
                <a:cxn ang="0">
                  <a:pos x="6" y="225"/>
                </a:cxn>
                <a:cxn ang="0">
                  <a:pos x="0" y="195"/>
                </a:cxn>
                <a:cxn ang="0">
                  <a:pos x="315" y="0"/>
                </a:cxn>
                <a:cxn ang="0">
                  <a:pos x="303" y="27"/>
                </a:cxn>
                <a:cxn ang="0">
                  <a:pos x="318" y="42"/>
                </a:cxn>
              </a:cxnLst>
              <a:rect l="0" t="0" r="r" b="b"/>
              <a:pathLst>
                <a:path w="318" h="225">
                  <a:moveTo>
                    <a:pt x="6" y="225"/>
                  </a:moveTo>
                  <a:lnTo>
                    <a:pt x="0" y="195"/>
                  </a:lnTo>
                  <a:lnTo>
                    <a:pt x="315" y="0"/>
                  </a:lnTo>
                  <a:lnTo>
                    <a:pt x="303" y="27"/>
                  </a:lnTo>
                  <a:lnTo>
                    <a:pt x="318" y="42"/>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8" name="Freeform 16"/>
            <p:cNvSpPr>
              <a:spLocks/>
            </p:cNvSpPr>
            <p:nvPr userDrawn="1"/>
          </p:nvSpPr>
          <p:spPr bwMode="hidden">
            <a:xfrm>
              <a:off x="0" y="2658"/>
              <a:ext cx="2595" cy="933"/>
            </a:xfrm>
            <a:custGeom>
              <a:avLst/>
              <a:gdLst/>
              <a:ahLst/>
              <a:cxnLst>
                <a:cxn ang="0">
                  <a:pos x="1050" y="657"/>
                </a:cxn>
                <a:cxn ang="0">
                  <a:pos x="1581" y="690"/>
                </a:cxn>
                <a:cxn ang="0">
                  <a:pos x="1671" y="723"/>
                </a:cxn>
                <a:cxn ang="0">
                  <a:pos x="1176" y="621"/>
                </a:cxn>
                <a:cxn ang="0">
                  <a:pos x="1854" y="567"/>
                </a:cxn>
                <a:cxn ang="0">
                  <a:pos x="1869" y="612"/>
                </a:cxn>
                <a:cxn ang="0">
                  <a:pos x="2103" y="861"/>
                </a:cxn>
                <a:cxn ang="0">
                  <a:pos x="1883" y="520"/>
                </a:cxn>
                <a:cxn ang="0">
                  <a:pos x="1842" y="490"/>
                </a:cxn>
                <a:cxn ang="0">
                  <a:pos x="1770" y="466"/>
                </a:cxn>
                <a:cxn ang="0">
                  <a:pos x="1740" y="448"/>
                </a:cxn>
                <a:cxn ang="0">
                  <a:pos x="1758" y="436"/>
                </a:cxn>
                <a:cxn ang="0">
                  <a:pos x="1830" y="430"/>
                </a:cxn>
                <a:cxn ang="0">
                  <a:pos x="1877" y="424"/>
                </a:cxn>
                <a:cxn ang="0">
                  <a:pos x="1955" y="394"/>
                </a:cxn>
                <a:cxn ang="0">
                  <a:pos x="2052" y="396"/>
                </a:cxn>
                <a:cxn ang="0">
                  <a:pos x="2253" y="732"/>
                </a:cxn>
                <a:cxn ang="0">
                  <a:pos x="2415" y="933"/>
                </a:cxn>
                <a:cxn ang="0">
                  <a:pos x="2397" y="828"/>
                </a:cxn>
                <a:cxn ang="0">
                  <a:pos x="2088" y="400"/>
                </a:cxn>
                <a:cxn ang="0">
                  <a:pos x="2046" y="346"/>
                </a:cxn>
                <a:cxn ang="0">
                  <a:pos x="1997" y="304"/>
                </a:cxn>
                <a:cxn ang="0">
                  <a:pos x="1967" y="286"/>
                </a:cxn>
                <a:cxn ang="0">
                  <a:pos x="1973" y="286"/>
                </a:cxn>
                <a:cxn ang="0">
                  <a:pos x="2009" y="286"/>
                </a:cxn>
                <a:cxn ang="0">
                  <a:pos x="2082" y="322"/>
                </a:cxn>
                <a:cxn ang="0">
                  <a:pos x="2199" y="384"/>
                </a:cxn>
                <a:cxn ang="0">
                  <a:pos x="2394" y="448"/>
                </a:cxn>
                <a:cxn ang="0">
                  <a:pos x="2595" y="516"/>
                </a:cxn>
                <a:cxn ang="0">
                  <a:pos x="2388" y="424"/>
                </a:cxn>
                <a:cxn ang="0">
                  <a:pos x="2219" y="340"/>
                </a:cxn>
                <a:cxn ang="0">
                  <a:pos x="2052" y="280"/>
                </a:cxn>
                <a:cxn ang="0">
                  <a:pos x="1955" y="262"/>
                </a:cxn>
                <a:cxn ang="0">
                  <a:pos x="1877" y="274"/>
                </a:cxn>
                <a:cxn ang="0">
                  <a:pos x="1752" y="274"/>
                </a:cxn>
                <a:cxn ang="0">
                  <a:pos x="1661" y="292"/>
                </a:cxn>
                <a:cxn ang="0">
                  <a:pos x="1607" y="316"/>
                </a:cxn>
                <a:cxn ang="0">
                  <a:pos x="1589" y="322"/>
                </a:cxn>
                <a:cxn ang="0">
                  <a:pos x="1409" y="358"/>
                </a:cxn>
                <a:cxn ang="0">
                  <a:pos x="1152" y="442"/>
                </a:cxn>
                <a:cxn ang="0">
                  <a:pos x="966" y="460"/>
                </a:cxn>
                <a:cxn ang="0">
                  <a:pos x="870" y="442"/>
                </a:cxn>
                <a:cxn ang="0">
                  <a:pos x="828" y="430"/>
                </a:cxn>
                <a:cxn ang="0">
                  <a:pos x="743" y="388"/>
                </a:cxn>
                <a:cxn ang="0">
                  <a:pos x="636" y="334"/>
                </a:cxn>
                <a:cxn ang="0">
                  <a:pos x="467" y="256"/>
                </a:cxn>
                <a:cxn ang="0">
                  <a:pos x="0" y="0"/>
                </a:cxn>
                <a:cxn ang="0">
                  <a:pos x="585" y="390"/>
                </a:cxn>
                <a:cxn ang="0">
                  <a:pos x="849" y="543"/>
                </a:cxn>
                <a:cxn ang="0">
                  <a:pos x="897" y="621"/>
                </a:cxn>
              </a:cxnLst>
              <a:rect l="0" t="0" r="r" b="b"/>
              <a:pathLst>
                <a:path w="2595" h="933">
                  <a:moveTo>
                    <a:pt x="981" y="675"/>
                  </a:moveTo>
                  <a:lnTo>
                    <a:pt x="1050" y="657"/>
                  </a:lnTo>
                  <a:lnTo>
                    <a:pt x="1143" y="651"/>
                  </a:lnTo>
                  <a:lnTo>
                    <a:pt x="1581" y="690"/>
                  </a:lnTo>
                  <a:lnTo>
                    <a:pt x="1623" y="738"/>
                  </a:lnTo>
                  <a:lnTo>
                    <a:pt x="1671" y="723"/>
                  </a:lnTo>
                  <a:lnTo>
                    <a:pt x="1656" y="675"/>
                  </a:lnTo>
                  <a:lnTo>
                    <a:pt x="1176" y="621"/>
                  </a:lnTo>
                  <a:lnTo>
                    <a:pt x="1797" y="534"/>
                  </a:lnTo>
                  <a:lnTo>
                    <a:pt x="1854" y="567"/>
                  </a:lnTo>
                  <a:lnTo>
                    <a:pt x="1881" y="585"/>
                  </a:lnTo>
                  <a:lnTo>
                    <a:pt x="1869" y="612"/>
                  </a:lnTo>
                  <a:lnTo>
                    <a:pt x="1995" y="852"/>
                  </a:lnTo>
                  <a:lnTo>
                    <a:pt x="2103" y="861"/>
                  </a:lnTo>
                  <a:lnTo>
                    <a:pt x="1889" y="538"/>
                  </a:lnTo>
                  <a:lnTo>
                    <a:pt x="1883" y="520"/>
                  </a:lnTo>
                  <a:lnTo>
                    <a:pt x="1872" y="508"/>
                  </a:lnTo>
                  <a:lnTo>
                    <a:pt x="1842" y="490"/>
                  </a:lnTo>
                  <a:lnTo>
                    <a:pt x="1806" y="478"/>
                  </a:lnTo>
                  <a:lnTo>
                    <a:pt x="1770" y="466"/>
                  </a:lnTo>
                  <a:lnTo>
                    <a:pt x="1752" y="454"/>
                  </a:lnTo>
                  <a:lnTo>
                    <a:pt x="1740" y="448"/>
                  </a:lnTo>
                  <a:lnTo>
                    <a:pt x="1746" y="436"/>
                  </a:lnTo>
                  <a:lnTo>
                    <a:pt x="1758" y="436"/>
                  </a:lnTo>
                  <a:lnTo>
                    <a:pt x="1782" y="430"/>
                  </a:lnTo>
                  <a:lnTo>
                    <a:pt x="1830" y="430"/>
                  </a:lnTo>
                  <a:lnTo>
                    <a:pt x="1854" y="430"/>
                  </a:lnTo>
                  <a:lnTo>
                    <a:pt x="1877" y="424"/>
                  </a:lnTo>
                  <a:lnTo>
                    <a:pt x="1925" y="400"/>
                  </a:lnTo>
                  <a:lnTo>
                    <a:pt x="1955" y="394"/>
                  </a:lnTo>
                  <a:lnTo>
                    <a:pt x="1979" y="394"/>
                  </a:lnTo>
                  <a:lnTo>
                    <a:pt x="2052" y="396"/>
                  </a:lnTo>
                  <a:lnTo>
                    <a:pt x="2046" y="456"/>
                  </a:lnTo>
                  <a:lnTo>
                    <a:pt x="2253" y="732"/>
                  </a:lnTo>
                  <a:lnTo>
                    <a:pt x="2334" y="816"/>
                  </a:lnTo>
                  <a:lnTo>
                    <a:pt x="2415" y="933"/>
                  </a:lnTo>
                  <a:lnTo>
                    <a:pt x="2430" y="909"/>
                  </a:lnTo>
                  <a:lnTo>
                    <a:pt x="2397" y="828"/>
                  </a:lnTo>
                  <a:lnTo>
                    <a:pt x="2094" y="412"/>
                  </a:lnTo>
                  <a:lnTo>
                    <a:pt x="2088" y="400"/>
                  </a:lnTo>
                  <a:lnTo>
                    <a:pt x="2076" y="376"/>
                  </a:lnTo>
                  <a:lnTo>
                    <a:pt x="2046" y="346"/>
                  </a:lnTo>
                  <a:lnTo>
                    <a:pt x="2015" y="322"/>
                  </a:lnTo>
                  <a:lnTo>
                    <a:pt x="1997" y="304"/>
                  </a:lnTo>
                  <a:lnTo>
                    <a:pt x="1979" y="292"/>
                  </a:lnTo>
                  <a:lnTo>
                    <a:pt x="1967" y="286"/>
                  </a:lnTo>
                  <a:lnTo>
                    <a:pt x="1967" y="286"/>
                  </a:lnTo>
                  <a:lnTo>
                    <a:pt x="1973" y="286"/>
                  </a:lnTo>
                  <a:lnTo>
                    <a:pt x="1985" y="286"/>
                  </a:lnTo>
                  <a:lnTo>
                    <a:pt x="2009" y="286"/>
                  </a:lnTo>
                  <a:lnTo>
                    <a:pt x="2040" y="298"/>
                  </a:lnTo>
                  <a:lnTo>
                    <a:pt x="2082" y="322"/>
                  </a:lnTo>
                  <a:lnTo>
                    <a:pt x="2124" y="348"/>
                  </a:lnTo>
                  <a:lnTo>
                    <a:pt x="2199" y="384"/>
                  </a:lnTo>
                  <a:lnTo>
                    <a:pt x="2325" y="426"/>
                  </a:lnTo>
                  <a:lnTo>
                    <a:pt x="2394" y="448"/>
                  </a:lnTo>
                  <a:lnTo>
                    <a:pt x="2523" y="522"/>
                  </a:lnTo>
                  <a:lnTo>
                    <a:pt x="2595" y="516"/>
                  </a:lnTo>
                  <a:lnTo>
                    <a:pt x="2442" y="454"/>
                  </a:lnTo>
                  <a:lnTo>
                    <a:pt x="2388" y="424"/>
                  </a:lnTo>
                  <a:lnTo>
                    <a:pt x="2327" y="388"/>
                  </a:lnTo>
                  <a:lnTo>
                    <a:pt x="2219" y="340"/>
                  </a:lnTo>
                  <a:lnTo>
                    <a:pt x="2106" y="292"/>
                  </a:lnTo>
                  <a:lnTo>
                    <a:pt x="2052" y="280"/>
                  </a:lnTo>
                  <a:lnTo>
                    <a:pt x="2003" y="268"/>
                  </a:lnTo>
                  <a:lnTo>
                    <a:pt x="1955" y="262"/>
                  </a:lnTo>
                  <a:lnTo>
                    <a:pt x="1919" y="268"/>
                  </a:lnTo>
                  <a:lnTo>
                    <a:pt x="1877" y="274"/>
                  </a:lnTo>
                  <a:lnTo>
                    <a:pt x="1812" y="274"/>
                  </a:lnTo>
                  <a:lnTo>
                    <a:pt x="1752" y="274"/>
                  </a:lnTo>
                  <a:lnTo>
                    <a:pt x="1703" y="286"/>
                  </a:lnTo>
                  <a:lnTo>
                    <a:pt x="1661" y="292"/>
                  </a:lnTo>
                  <a:lnTo>
                    <a:pt x="1631" y="304"/>
                  </a:lnTo>
                  <a:lnTo>
                    <a:pt x="1607" y="316"/>
                  </a:lnTo>
                  <a:lnTo>
                    <a:pt x="1595" y="322"/>
                  </a:lnTo>
                  <a:lnTo>
                    <a:pt x="1589" y="322"/>
                  </a:lnTo>
                  <a:lnTo>
                    <a:pt x="1500" y="334"/>
                  </a:lnTo>
                  <a:lnTo>
                    <a:pt x="1409" y="358"/>
                  </a:lnTo>
                  <a:lnTo>
                    <a:pt x="1236" y="418"/>
                  </a:lnTo>
                  <a:lnTo>
                    <a:pt x="1152" y="442"/>
                  </a:lnTo>
                  <a:lnTo>
                    <a:pt x="1061" y="460"/>
                  </a:lnTo>
                  <a:lnTo>
                    <a:pt x="966" y="460"/>
                  </a:lnTo>
                  <a:lnTo>
                    <a:pt x="918" y="454"/>
                  </a:lnTo>
                  <a:lnTo>
                    <a:pt x="870" y="442"/>
                  </a:lnTo>
                  <a:lnTo>
                    <a:pt x="858" y="436"/>
                  </a:lnTo>
                  <a:lnTo>
                    <a:pt x="828" y="430"/>
                  </a:lnTo>
                  <a:lnTo>
                    <a:pt x="791" y="412"/>
                  </a:lnTo>
                  <a:lnTo>
                    <a:pt x="743" y="388"/>
                  </a:lnTo>
                  <a:lnTo>
                    <a:pt x="690" y="364"/>
                  </a:lnTo>
                  <a:lnTo>
                    <a:pt x="636" y="334"/>
                  </a:lnTo>
                  <a:lnTo>
                    <a:pt x="515" y="280"/>
                  </a:lnTo>
                  <a:lnTo>
                    <a:pt x="467" y="256"/>
                  </a:lnTo>
                  <a:lnTo>
                    <a:pt x="443" y="244"/>
                  </a:lnTo>
                  <a:lnTo>
                    <a:pt x="0" y="0"/>
                  </a:lnTo>
                  <a:lnTo>
                    <a:pt x="123" y="120"/>
                  </a:lnTo>
                  <a:lnTo>
                    <a:pt x="585" y="390"/>
                  </a:lnTo>
                  <a:lnTo>
                    <a:pt x="708" y="462"/>
                  </a:lnTo>
                  <a:lnTo>
                    <a:pt x="849" y="543"/>
                  </a:lnTo>
                  <a:lnTo>
                    <a:pt x="882" y="564"/>
                  </a:lnTo>
                  <a:lnTo>
                    <a:pt x="897" y="621"/>
                  </a:lnTo>
                  <a:lnTo>
                    <a:pt x="981" y="675"/>
                  </a:lnTo>
                  <a:close/>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9" name="Freeform 17"/>
            <p:cNvSpPr>
              <a:spLocks/>
            </p:cNvSpPr>
            <p:nvPr userDrawn="1"/>
          </p:nvSpPr>
          <p:spPr bwMode="hidden">
            <a:xfrm>
              <a:off x="0" y="2994"/>
              <a:ext cx="2723" cy="1091"/>
            </a:xfrm>
            <a:custGeom>
              <a:avLst/>
              <a:gdLst>
                <a:gd name="T0" fmla="*/ 2370 w 2723"/>
                <a:gd name="T1" fmla="*/ 72 h 1091"/>
                <a:gd name="T2" fmla="*/ 2597 w 2723"/>
                <a:gd name="T3" fmla="*/ 198 h 1091"/>
                <a:gd name="T4" fmla="*/ 2639 w 2723"/>
                <a:gd name="T5" fmla="*/ 276 h 1091"/>
                <a:gd name="T6" fmla="*/ 2453 w 2723"/>
                <a:gd name="T7" fmla="*/ 264 h 1091"/>
                <a:gd name="T8" fmla="*/ 2297 w 2723"/>
                <a:gd name="T9" fmla="*/ 204 h 1091"/>
                <a:gd name="T10" fmla="*/ 2112 w 2723"/>
                <a:gd name="T11" fmla="*/ 66 h 1091"/>
                <a:gd name="T12" fmla="*/ 2088 w 2723"/>
                <a:gd name="T13" fmla="*/ 72 h 1091"/>
                <a:gd name="T14" fmla="*/ 2106 w 2723"/>
                <a:gd name="T15" fmla="*/ 114 h 1091"/>
                <a:gd name="T16" fmla="*/ 2412 w 2723"/>
                <a:gd name="T17" fmla="*/ 552 h 1091"/>
                <a:gd name="T18" fmla="*/ 2279 w 2723"/>
                <a:gd name="T19" fmla="*/ 564 h 1091"/>
                <a:gd name="T20" fmla="*/ 2189 w 2723"/>
                <a:gd name="T21" fmla="*/ 492 h 1091"/>
                <a:gd name="T22" fmla="*/ 2058 w 2723"/>
                <a:gd name="T23" fmla="*/ 330 h 1091"/>
                <a:gd name="T24" fmla="*/ 1991 w 2723"/>
                <a:gd name="T25" fmla="*/ 234 h 1091"/>
                <a:gd name="T26" fmla="*/ 1949 w 2723"/>
                <a:gd name="T27" fmla="*/ 174 h 1091"/>
                <a:gd name="T28" fmla="*/ 1824 w 2723"/>
                <a:gd name="T29" fmla="*/ 132 h 1091"/>
                <a:gd name="T30" fmla="*/ 1794 w 2723"/>
                <a:gd name="T31" fmla="*/ 144 h 1091"/>
                <a:gd name="T32" fmla="*/ 1895 w 2723"/>
                <a:gd name="T33" fmla="*/ 222 h 1091"/>
                <a:gd name="T34" fmla="*/ 1943 w 2723"/>
                <a:gd name="T35" fmla="*/ 366 h 1091"/>
                <a:gd name="T36" fmla="*/ 2064 w 2723"/>
                <a:gd name="T37" fmla="*/ 630 h 1091"/>
                <a:gd name="T38" fmla="*/ 2052 w 2723"/>
                <a:gd name="T39" fmla="*/ 695 h 1091"/>
                <a:gd name="T40" fmla="*/ 1955 w 2723"/>
                <a:gd name="T41" fmla="*/ 683 h 1091"/>
                <a:gd name="T42" fmla="*/ 1913 w 2723"/>
                <a:gd name="T43" fmla="*/ 636 h 1091"/>
                <a:gd name="T44" fmla="*/ 1703 w 2723"/>
                <a:gd name="T45" fmla="*/ 312 h 1091"/>
                <a:gd name="T46" fmla="*/ 1637 w 2723"/>
                <a:gd name="T47" fmla="*/ 276 h 1091"/>
                <a:gd name="T48" fmla="*/ 1643 w 2723"/>
                <a:gd name="T49" fmla="*/ 318 h 1091"/>
                <a:gd name="T50" fmla="*/ 1673 w 2723"/>
                <a:gd name="T51" fmla="*/ 408 h 1091"/>
                <a:gd name="T52" fmla="*/ 1716 w 2723"/>
                <a:gd name="T53" fmla="*/ 779 h 1091"/>
                <a:gd name="T54" fmla="*/ 1691 w 2723"/>
                <a:gd name="T55" fmla="*/ 737 h 1091"/>
                <a:gd name="T56" fmla="*/ 1613 w 2723"/>
                <a:gd name="T57" fmla="*/ 582 h 1091"/>
                <a:gd name="T58" fmla="*/ 1494 w 2723"/>
                <a:gd name="T59" fmla="*/ 480 h 1091"/>
                <a:gd name="T60" fmla="*/ 1248 w 2723"/>
                <a:gd name="T61" fmla="*/ 528 h 1091"/>
                <a:gd name="T62" fmla="*/ 996 w 2723"/>
                <a:gd name="T63" fmla="*/ 630 h 1091"/>
                <a:gd name="T64" fmla="*/ 714 w 2723"/>
                <a:gd name="T65" fmla="*/ 534 h 1091"/>
                <a:gd name="T66" fmla="*/ 198 w 2723"/>
                <a:gd name="T67" fmla="*/ 288 h 1091"/>
                <a:gd name="T68" fmla="*/ 0 w 2723"/>
                <a:gd name="T69" fmla="*/ 460 h 1091"/>
                <a:gd name="T70" fmla="*/ 288 w 2723"/>
                <a:gd name="T71" fmla="*/ 570 h 1091"/>
                <a:gd name="T72" fmla="*/ 461 w 2723"/>
                <a:gd name="T73" fmla="*/ 654 h 1091"/>
                <a:gd name="T74" fmla="*/ 725 w 2723"/>
                <a:gd name="T75" fmla="*/ 755 h 1091"/>
                <a:gd name="T76" fmla="*/ 966 w 2723"/>
                <a:gd name="T77" fmla="*/ 791 h 1091"/>
                <a:gd name="T78" fmla="*/ 1176 w 2723"/>
                <a:gd name="T79" fmla="*/ 779 h 1091"/>
                <a:gd name="T80" fmla="*/ 1278 w 2723"/>
                <a:gd name="T81" fmla="*/ 791 h 1091"/>
                <a:gd name="T82" fmla="*/ 1404 w 2723"/>
                <a:gd name="T83" fmla="*/ 845 h 1091"/>
                <a:gd name="T84" fmla="*/ 1416 w 2723"/>
                <a:gd name="T85" fmla="*/ 887 h 1091"/>
                <a:gd name="T86" fmla="*/ 1361 w 2723"/>
                <a:gd name="T87" fmla="*/ 923 h 1091"/>
                <a:gd name="T88" fmla="*/ 1385 w 2723"/>
                <a:gd name="T89" fmla="*/ 1007 h 1091"/>
                <a:gd name="T90" fmla="*/ 1494 w 2723"/>
                <a:gd name="T91" fmla="*/ 1085 h 1091"/>
                <a:gd name="T92" fmla="*/ 1697 w 2723"/>
                <a:gd name="T93" fmla="*/ 1043 h 1091"/>
                <a:gd name="T94" fmla="*/ 1812 w 2723"/>
                <a:gd name="T95" fmla="*/ 989 h 1091"/>
                <a:gd name="T96" fmla="*/ 1973 w 2723"/>
                <a:gd name="T97" fmla="*/ 917 h 1091"/>
                <a:gd name="T98" fmla="*/ 2201 w 2723"/>
                <a:gd name="T99" fmla="*/ 899 h 1091"/>
                <a:gd name="T100" fmla="*/ 2364 w 2723"/>
                <a:gd name="T101" fmla="*/ 863 h 1091"/>
                <a:gd name="T102" fmla="*/ 2400 w 2723"/>
                <a:gd name="T103" fmla="*/ 743 h 1091"/>
                <a:gd name="T104" fmla="*/ 2471 w 2723"/>
                <a:gd name="T105" fmla="*/ 701 h 1091"/>
                <a:gd name="T106" fmla="*/ 2621 w 2723"/>
                <a:gd name="T107" fmla="*/ 504 h 1091"/>
                <a:gd name="T108" fmla="*/ 2693 w 2723"/>
                <a:gd name="T109" fmla="*/ 374 h 10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723" h="1091">
                  <a:moveTo>
                    <a:pt x="2723" y="299"/>
                  </a:moveTo>
                  <a:lnTo>
                    <a:pt x="2715" y="240"/>
                  </a:lnTo>
                  <a:lnTo>
                    <a:pt x="2656" y="195"/>
                  </a:lnTo>
                  <a:lnTo>
                    <a:pt x="2370" y="72"/>
                  </a:lnTo>
                  <a:lnTo>
                    <a:pt x="2303" y="54"/>
                  </a:lnTo>
                  <a:lnTo>
                    <a:pt x="2585" y="186"/>
                  </a:lnTo>
                  <a:lnTo>
                    <a:pt x="2591" y="192"/>
                  </a:lnTo>
                  <a:lnTo>
                    <a:pt x="2597" y="198"/>
                  </a:lnTo>
                  <a:lnTo>
                    <a:pt x="2621" y="228"/>
                  </a:lnTo>
                  <a:lnTo>
                    <a:pt x="2639" y="258"/>
                  </a:lnTo>
                  <a:lnTo>
                    <a:pt x="2646" y="270"/>
                  </a:lnTo>
                  <a:lnTo>
                    <a:pt x="2639" y="276"/>
                  </a:lnTo>
                  <a:lnTo>
                    <a:pt x="2603" y="282"/>
                  </a:lnTo>
                  <a:lnTo>
                    <a:pt x="2555" y="282"/>
                  </a:lnTo>
                  <a:lnTo>
                    <a:pt x="2507" y="276"/>
                  </a:lnTo>
                  <a:lnTo>
                    <a:pt x="2453" y="264"/>
                  </a:lnTo>
                  <a:lnTo>
                    <a:pt x="2394" y="246"/>
                  </a:lnTo>
                  <a:lnTo>
                    <a:pt x="2340" y="222"/>
                  </a:lnTo>
                  <a:lnTo>
                    <a:pt x="2321" y="216"/>
                  </a:lnTo>
                  <a:lnTo>
                    <a:pt x="2297" y="204"/>
                  </a:lnTo>
                  <a:lnTo>
                    <a:pt x="2171" y="126"/>
                  </a:lnTo>
                  <a:lnTo>
                    <a:pt x="2165" y="120"/>
                  </a:lnTo>
                  <a:lnTo>
                    <a:pt x="2154" y="102"/>
                  </a:lnTo>
                  <a:lnTo>
                    <a:pt x="2112" y="66"/>
                  </a:lnTo>
                  <a:lnTo>
                    <a:pt x="2064" y="24"/>
                  </a:lnTo>
                  <a:lnTo>
                    <a:pt x="2046" y="6"/>
                  </a:lnTo>
                  <a:lnTo>
                    <a:pt x="2034" y="0"/>
                  </a:lnTo>
                  <a:lnTo>
                    <a:pt x="2088" y="72"/>
                  </a:lnTo>
                  <a:lnTo>
                    <a:pt x="2106" y="108"/>
                  </a:lnTo>
                  <a:lnTo>
                    <a:pt x="2106" y="114"/>
                  </a:lnTo>
                  <a:lnTo>
                    <a:pt x="2112" y="114"/>
                  </a:lnTo>
                  <a:lnTo>
                    <a:pt x="2406" y="516"/>
                  </a:lnTo>
                  <a:lnTo>
                    <a:pt x="2412" y="534"/>
                  </a:lnTo>
                  <a:lnTo>
                    <a:pt x="2412" y="552"/>
                  </a:lnTo>
                  <a:lnTo>
                    <a:pt x="2394" y="576"/>
                  </a:lnTo>
                  <a:lnTo>
                    <a:pt x="2364" y="588"/>
                  </a:lnTo>
                  <a:lnTo>
                    <a:pt x="2321" y="588"/>
                  </a:lnTo>
                  <a:lnTo>
                    <a:pt x="2279" y="564"/>
                  </a:lnTo>
                  <a:lnTo>
                    <a:pt x="2237" y="534"/>
                  </a:lnTo>
                  <a:lnTo>
                    <a:pt x="2201" y="504"/>
                  </a:lnTo>
                  <a:lnTo>
                    <a:pt x="2195" y="498"/>
                  </a:lnTo>
                  <a:lnTo>
                    <a:pt x="2189" y="492"/>
                  </a:lnTo>
                  <a:lnTo>
                    <a:pt x="2171" y="462"/>
                  </a:lnTo>
                  <a:lnTo>
                    <a:pt x="2142" y="420"/>
                  </a:lnTo>
                  <a:lnTo>
                    <a:pt x="2100" y="378"/>
                  </a:lnTo>
                  <a:lnTo>
                    <a:pt x="2058" y="330"/>
                  </a:lnTo>
                  <a:lnTo>
                    <a:pt x="2040" y="318"/>
                  </a:lnTo>
                  <a:lnTo>
                    <a:pt x="2028" y="300"/>
                  </a:lnTo>
                  <a:lnTo>
                    <a:pt x="2009" y="264"/>
                  </a:lnTo>
                  <a:lnTo>
                    <a:pt x="1991" y="234"/>
                  </a:lnTo>
                  <a:lnTo>
                    <a:pt x="1985" y="210"/>
                  </a:lnTo>
                  <a:lnTo>
                    <a:pt x="1973" y="192"/>
                  </a:lnTo>
                  <a:lnTo>
                    <a:pt x="1967" y="180"/>
                  </a:lnTo>
                  <a:lnTo>
                    <a:pt x="1949" y="174"/>
                  </a:lnTo>
                  <a:lnTo>
                    <a:pt x="1907" y="156"/>
                  </a:lnTo>
                  <a:lnTo>
                    <a:pt x="1860" y="138"/>
                  </a:lnTo>
                  <a:lnTo>
                    <a:pt x="1836" y="132"/>
                  </a:lnTo>
                  <a:lnTo>
                    <a:pt x="1824" y="132"/>
                  </a:lnTo>
                  <a:lnTo>
                    <a:pt x="1806" y="132"/>
                  </a:lnTo>
                  <a:lnTo>
                    <a:pt x="1800" y="138"/>
                  </a:lnTo>
                  <a:lnTo>
                    <a:pt x="1794" y="144"/>
                  </a:lnTo>
                  <a:lnTo>
                    <a:pt x="1842" y="156"/>
                  </a:lnTo>
                  <a:lnTo>
                    <a:pt x="1872" y="180"/>
                  </a:lnTo>
                  <a:lnTo>
                    <a:pt x="1889" y="204"/>
                  </a:lnTo>
                  <a:lnTo>
                    <a:pt x="1895" y="222"/>
                  </a:lnTo>
                  <a:lnTo>
                    <a:pt x="1889" y="240"/>
                  </a:lnTo>
                  <a:lnTo>
                    <a:pt x="1901" y="270"/>
                  </a:lnTo>
                  <a:lnTo>
                    <a:pt x="1919" y="318"/>
                  </a:lnTo>
                  <a:lnTo>
                    <a:pt x="1943" y="366"/>
                  </a:lnTo>
                  <a:lnTo>
                    <a:pt x="1991" y="480"/>
                  </a:lnTo>
                  <a:lnTo>
                    <a:pt x="2021" y="534"/>
                  </a:lnTo>
                  <a:lnTo>
                    <a:pt x="2040" y="582"/>
                  </a:lnTo>
                  <a:lnTo>
                    <a:pt x="2064" y="630"/>
                  </a:lnTo>
                  <a:lnTo>
                    <a:pt x="2076" y="666"/>
                  </a:lnTo>
                  <a:lnTo>
                    <a:pt x="2082" y="683"/>
                  </a:lnTo>
                  <a:lnTo>
                    <a:pt x="2070" y="695"/>
                  </a:lnTo>
                  <a:lnTo>
                    <a:pt x="2052" y="695"/>
                  </a:lnTo>
                  <a:lnTo>
                    <a:pt x="2021" y="695"/>
                  </a:lnTo>
                  <a:lnTo>
                    <a:pt x="1997" y="695"/>
                  </a:lnTo>
                  <a:lnTo>
                    <a:pt x="1973" y="689"/>
                  </a:lnTo>
                  <a:lnTo>
                    <a:pt x="1955" y="683"/>
                  </a:lnTo>
                  <a:lnTo>
                    <a:pt x="1949" y="683"/>
                  </a:lnTo>
                  <a:lnTo>
                    <a:pt x="1949" y="677"/>
                  </a:lnTo>
                  <a:lnTo>
                    <a:pt x="1943" y="672"/>
                  </a:lnTo>
                  <a:lnTo>
                    <a:pt x="1913" y="636"/>
                  </a:lnTo>
                  <a:lnTo>
                    <a:pt x="1806" y="324"/>
                  </a:lnTo>
                  <a:lnTo>
                    <a:pt x="1776" y="330"/>
                  </a:lnTo>
                  <a:lnTo>
                    <a:pt x="1746" y="330"/>
                  </a:lnTo>
                  <a:lnTo>
                    <a:pt x="1703" y="312"/>
                  </a:lnTo>
                  <a:lnTo>
                    <a:pt x="1673" y="288"/>
                  </a:lnTo>
                  <a:lnTo>
                    <a:pt x="1667" y="276"/>
                  </a:lnTo>
                  <a:lnTo>
                    <a:pt x="1655" y="270"/>
                  </a:lnTo>
                  <a:lnTo>
                    <a:pt x="1637" y="276"/>
                  </a:lnTo>
                  <a:lnTo>
                    <a:pt x="1631" y="288"/>
                  </a:lnTo>
                  <a:lnTo>
                    <a:pt x="1625" y="306"/>
                  </a:lnTo>
                  <a:lnTo>
                    <a:pt x="1625" y="312"/>
                  </a:lnTo>
                  <a:lnTo>
                    <a:pt x="1643" y="318"/>
                  </a:lnTo>
                  <a:lnTo>
                    <a:pt x="1655" y="336"/>
                  </a:lnTo>
                  <a:lnTo>
                    <a:pt x="1667" y="366"/>
                  </a:lnTo>
                  <a:lnTo>
                    <a:pt x="1673" y="402"/>
                  </a:lnTo>
                  <a:lnTo>
                    <a:pt x="1673" y="408"/>
                  </a:lnTo>
                  <a:lnTo>
                    <a:pt x="1673" y="414"/>
                  </a:lnTo>
                  <a:lnTo>
                    <a:pt x="1716" y="761"/>
                  </a:lnTo>
                  <a:lnTo>
                    <a:pt x="1716" y="773"/>
                  </a:lnTo>
                  <a:lnTo>
                    <a:pt x="1716" y="779"/>
                  </a:lnTo>
                  <a:lnTo>
                    <a:pt x="1709" y="773"/>
                  </a:lnTo>
                  <a:lnTo>
                    <a:pt x="1703" y="755"/>
                  </a:lnTo>
                  <a:lnTo>
                    <a:pt x="1697" y="749"/>
                  </a:lnTo>
                  <a:lnTo>
                    <a:pt x="1691" y="737"/>
                  </a:lnTo>
                  <a:lnTo>
                    <a:pt x="1679" y="713"/>
                  </a:lnTo>
                  <a:lnTo>
                    <a:pt x="1661" y="672"/>
                  </a:lnTo>
                  <a:lnTo>
                    <a:pt x="1643" y="630"/>
                  </a:lnTo>
                  <a:lnTo>
                    <a:pt x="1613" y="582"/>
                  </a:lnTo>
                  <a:lnTo>
                    <a:pt x="1589" y="540"/>
                  </a:lnTo>
                  <a:lnTo>
                    <a:pt x="1560" y="510"/>
                  </a:lnTo>
                  <a:lnTo>
                    <a:pt x="1536" y="492"/>
                  </a:lnTo>
                  <a:lnTo>
                    <a:pt x="1494" y="480"/>
                  </a:lnTo>
                  <a:lnTo>
                    <a:pt x="1446" y="480"/>
                  </a:lnTo>
                  <a:lnTo>
                    <a:pt x="1397" y="486"/>
                  </a:lnTo>
                  <a:lnTo>
                    <a:pt x="1349" y="498"/>
                  </a:lnTo>
                  <a:lnTo>
                    <a:pt x="1248" y="528"/>
                  </a:lnTo>
                  <a:lnTo>
                    <a:pt x="1158" y="570"/>
                  </a:lnTo>
                  <a:lnTo>
                    <a:pt x="1104" y="600"/>
                  </a:lnTo>
                  <a:lnTo>
                    <a:pt x="1037" y="624"/>
                  </a:lnTo>
                  <a:lnTo>
                    <a:pt x="996" y="630"/>
                  </a:lnTo>
                  <a:lnTo>
                    <a:pt x="948" y="630"/>
                  </a:lnTo>
                  <a:lnTo>
                    <a:pt x="900" y="618"/>
                  </a:lnTo>
                  <a:lnTo>
                    <a:pt x="840" y="588"/>
                  </a:lnTo>
                  <a:lnTo>
                    <a:pt x="714" y="534"/>
                  </a:lnTo>
                  <a:lnTo>
                    <a:pt x="582" y="474"/>
                  </a:lnTo>
                  <a:lnTo>
                    <a:pt x="443" y="408"/>
                  </a:lnTo>
                  <a:lnTo>
                    <a:pt x="318" y="348"/>
                  </a:lnTo>
                  <a:lnTo>
                    <a:pt x="198" y="288"/>
                  </a:lnTo>
                  <a:lnTo>
                    <a:pt x="149" y="264"/>
                  </a:lnTo>
                  <a:lnTo>
                    <a:pt x="102" y="240"/>
                  </a:lnTo>
                  <a:lnTo>
                    <a:pt x="0" y="187"/>
                  </a:lnTo>
                  <a:lnTo>
                    <a:pt x="0" y="460"/>
                  </a:lnTo>
                  <a:lnTo>
                    <a:pt x="36" y="474"/>
                  </a:lnTo>
                  <a:lnTo>
                    <a:pt x="149" y="516"/>
                  </a:lnTo>
                  <a:lnTo>
                    <a:pt x="216" y="540"/>
                  </a:lnTo>
                  <a:lnTo>
                    <a:pt x="288" y="570"/>
                  </a:lnTo>
                  <a:lnTo>
                    <a:pt x="348" y="594"/>
                  </a:lnTo>
                  <a:lnTo>
                    <a:pt x="396" y="618"/>
                  </a:lnTo>
                  <a:lnTo>
                    <a:pt x="432" y="636"/>
                  </a:lnTo>
                  <a:lnTo>
                    <a:pt x="461" y="654"/>
                  </a:lnTo>
                  <a:lnTo>
                    <a:pt x="504" y="672"/>
                  </a:lnTo>
                  <a:lnTo>
                    <a:pt x="588" y="707"/>
                  </a:lnTo>
                  <a:lnTo>
                    <a:pt x="684" y="743"/>
                  </a:lnTo>
                  <a:lnTo>
                    <a:pt x="725" y="755"/>
                  </a:lnTo>
                  <a:lnTo>
                    <a:pt x="761" y="767"/>
                  </a:lnTo>
                  <a:lnTo>
                    <a:pt x="828" y="779"/>
                  </a:lnTo>
                  <a:lnTo>
                    <a:pt x="894" y="785"/>
                  </a:lnTo>
                  <a:lnTo>
                    <a:pt x="966" y="791"/>
                  </a:lnTo>
                  <a:lnTo>
                    <a:pt x="1031" y="791"/>
                  </a:lnTo>
                  <a:lnTo>
                    <a:pt x="1092" y="785"/>
                  </a:lnTo>
                  <a:lnTo>
                    <a:pt x="1146" y="785"/>
                  </a:lnTo>
                  <a:lnTo>
                    <a:pt x="1176" y="779"/>
                  </a:lnTo>
                  <a:lnTo>
                    <a:pt x="1188" y="779"/>
                  </a:lnTo>
                  <a:lnTo>
                    <a:pt x="1236" y="785"/>
                  </a:lnTo>
                  <a:lnTo>
                    <a:pt x="1278" y="791"/>
                  </a:lnTo>
                  <a:lnTo>
                    <a:pt x="1307" y="803"/>
                  </a:lnTo>
                  <a:lnTo>
                    <a:pt x="1337" y="809"/>
                  </a:lnTo>
                  <a:lnTo>
                    <a:pt x="1379" y="827"/>
                  </a:lnTo>
                  <a:lnTo>
                    <a:pt x="1404" y="845"/>
                  </a:lnTo>
                  <a:lnTo>
                    <a:pt x="1416" y="863"/>
                  </a:lnTo>
                  <a:lnTo>
                    <a:pt x="1416" y="875"/>
                  </a:lnTo>
                  <a:lnTo>
                    <a:pt x="1416" y="881"/>
                  </a:lnTo>
                  <a:lnTo>
                    <a:pt x="1416" y="887"/>
                  </a:lnTo>
                  <a:lnTo>
                    <a:pt x="1410" y="887"/>
                  </a:lnTo>
                  <a:lnTo>
                    <a:pt x="1397" y="893"/>
                  </a:lnTo>
                  <a:lnTo>
                    <a:pt x="1379" y="905"/>
                  </a:lnTo>
                  <a:lnTo>
                    <a:pt x="1361" y="923"/>
                  </a:lnTo>
                  <a:lnTo>
                    <a:pt x="1355" y="941"/>
                  </a:lnTo>
                  <a:lnTo>
                    <a:pt x="1361" y="971"/>
                  </a:lnTo>
                  <a:lnTo>
                    <a:pt x="1367" y="989"/>
                  </a:lnTo>
                  <a:lnTo>
                    <a:pt x="1385" y="1007"/>
                  </a:lnTo>
                  <a:lnTo>
                    <a:pt x="1404" y="1025"/>
                  </a:lnTo>
                  <a:lnTo>
                    <a:pt x="1434" y="1049"/>
                  </a:lnTo>
                  <a:lnTo>
                    <a:pt x="1464" y="1067"/>
                  </a:lnTo>
                  <a:lnTo>
                    <a:pt x="1494" y="1085"/>
                  </a:lnTo>
                  <a:lnTo>
                    <a:pt x="1554" y="1091"/>
                  </a:lnTo>
                  <a:lnTo>
                    <a:pt x="1607" y="1085"/>
                  </a:lnTo>
                  <a:lnTo>
                    <a:pt x="1661" y="1067"/>
                  </a:lnTo>
                  <a:lnTo>
                    <a:pt x="1697" y="1043"/>
                  </a:lnTo>
                  <a:lnTo>
                    <a:pt x="1734" y="1019"/>
                  </a:lnTo>
                  <a:lnTo>
                    <a:pt x="1752" y="995"/>
                  </a:lnTo>
                  <a:lnTo>
                    <a:pt x="1758" y="989"/>
                  </a:lnTo>
                  <a:lnTo>
                    <a:pt x="1812" y="989"/>
                  </a:lnTo>
                  <a:lnTo>
                    <a:pt x="1860" y="983"/>
                  </a:lnTo>
                  <a:lnTo>
                    <a:pt x="1907" y="965"/>
                  </a:lnTo>
                  <a:lnTo>
                    <a:pt x="1943" y="941"/>
                  </a:lnTo>
                  <a:lnTo>
                    <a:pt x="1973" y="917"/>
                  </a:lnTo>
                  <a:lnTo>
                    <a:pt x="2003" y="899"/>
                  </a:lnTo>
                  <a:lnTo>
                    <a:pt x="2015" y="881"/>
                  </a:lnTo>
                  <a:lnTo>
                    <a:pt x="2021" y="875"/>
                  </a:lnTo>
                  <a:lnTo>
                    <a:pt x="2201" y="899"/>
                  </a:lnTo>
                  <a:lnTo>
                    <a:pt x="2243" y="905"/>
                  </a:lnTo>
                  <a:lnTo>
                    <a:pt x="2273" y="899"/>
                  </a:lnTo>
                  <a:lnTo>
                    <a:pt x="2327" y="887"/>
                  </a:lnTo>
                  <a:lnTo>
                    <a:pt x="2364" y="863"/>
                  </a:lnTo>
                  <a:lnTo>
                    <a:pt x="2388" y="827"/>
                  </a:lnTo>
                  <a:lnTo>
                    <a:pt x="2400" y="797"/>
                  </a:lnTo>
                  <a:lnTo>
                    <a:pt x="2400" y="767"/>
                  </a:lnTo>
                  <a:lnTo>
                    <a:pt x="2400" y="743"/>
                  </a:lnTo>
                  <a:lnTo>
                    <a:pt x="2400" y="737"/>
                  </a:lnTo>
                  <a:lnTo>
                    <a:pt x="2418" y="737"/>
                  </a:lnTo>
                  <a:lnTo>
                    <a:pt x="2436" y="731"/>
                  </a:lnTo>
                  <a:lnTo>
                    <a:pt x="2471" y="701"/>
                  </a:lnTo>
                  <a:lnTo>
                    <a:pt x="2513" y="660"/>
                  </a:lnTo>
                  <a:lnTo>
                    <a:pt x="2555" y="606"/>
                  </a:lnTo>
                  <a:lnTo>
                    <a:pt x="2591" y="552"/>
                  </a:lnTo>
                  <a:lnTo>
                    <a:pt x="2621" y="504"/>
                  </a:lnTo>
                  <a:lnTo>
                    <a:pt x="2639" y="468"/>
                  </a:lnTo>
                  <a:lnTo>
                    <a:pt x="2646" y="462"/>
                  </a:lnTo>
                  <a:lnTo>
                    <a:pt x="2646" y="456"/>
                  </a:lnTo>
                  <a:lnTo>
                    <a:pt x="2693" y="374"/>
                  </a:lnTo>
                  <a:lnTo>
                    <a:pt x="2723" y="299"/>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42002" name="Rectangle 18"/>
          <p:cNvSpPr>
            <a:spLocks noGrp="1" noChangeArrowheads="1"/>
          </p:cNvSpPr>
          <p:nvPr>
            <p:ph type="ctrTitle" sz="quarter"/>
          </p:nvPr>
        </p:nvSpPr>
        <p:spPr>
          <a:xfrm>
            <a:off x="685800" y="1768475"/>
            <a:ext cx="7772400" cy="1736725"/>
          </a:xfrm>
        </p:spPr>
        <p:txBody>
          <a:bodyPr anchor="b"/>
          <a:lstStyle>
            <a:lvl1pPr>
              <a:defRPr sz="5400"/>
            </a:lvl1pPr>
          </a:lstStyle>
          <a:p>
            <a:r>
              <a:rPr lang="en-US"/>
              <a:t>Click to edit Master title style</a:t>
            </a:r>
          </a:p>
        </p:txBody>
      </p:sp>
      <p:sp>
        <p:nvSpPr>
          <p:cNvPr id="42003" name="Rectangle 19"/>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0" name="Rectangle 20"/>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21" name="Rectangle 21"/>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22" name="Rectangle 22"/>
          <p:cNvSpPr>
            <a:spLocks noGrp="1" noChangeArrowheads="1"/>
          </p:cNvSpPr>
          <p:nvPr>
            <p:ph type="sldNum" sz="quarter" idx="12"/>
          </p:nvPr>
        </p:nvSpPr>
        <p:spPr/>
        <p:txBody>
          <a:bodyPr/>
          <a:lstStyle>
            <a:lvl1pPr>
              <a:defRPr/>
            </a:lvl1pPr>
          </a:lstStyle>
          <a:p>
            <a:pPr>
              <a:defRPr/>
            </a:pPr>
            <a:fld id="{4E382A51-7D4D-C444-8BE0-36100D86BFC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71758114"/>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48E14F33-5FB5-0543-BBF4-7DC103D641B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53828218"/>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617947DF-3226-CA4D-BD4A-2C2BB20FE96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81997726"/>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E463C706-A99F-3B42-A981-3246EC8C241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96933552"/>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1A3B3C1F-07CA-DF40-B13F-D48934C8623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89707162"/>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7A359BD5-F57F-0349-B355-C90BE7FC743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11059805"/>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4903D853-D002-1B42-BC64-27F9BD95411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29586667"/>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91FC96A0-460C-BA4C-AAC9-88FA52388C5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96320411"/>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D9C18210-84D2-FC40-BD29-7A160C2C09B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66639314"/>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348CA2B-E541-D142-B847-4447896F6513}" type="slidenum">
              <a:rPr lang="en-US"/>
              <a:pPr>
                <a:defRPr/>
              </a:pPr>
              <a:t>‹#›</a:t>
            </a:fld>
            <a:endParaRPr lang="en-US"/>
          </a:p>
        </p:txBody>
      </p:sp>
    </p:spTree>
    <p:extLst>
      <p:ext uri="{BB962C8B-B14F-4D97-AF65-F5344CB8AC3E}">
        <p14:creationId xmlns:p14="http://schemas.microsoft.com/office/powerpoint/2010/main" val="1018153734"/>
      </p:ext>
    </p:extLst>
  </p:cSld>
  <p:clrMapOvr>
    <a:masterClrMapping/>
  </p:clrMapOvr>
  <p:transition spd="med">
    <p:randomBar dir="vert"/>
  </p:transition>
</p:sldLayout>
</file>

<file path=ppt/slideLayouts/slideLayout3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9DEE91DE-511D-A74D-88B7-F28E68945C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28963860"/>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5BB85BA-3097-FB4B-BD93-1C06BBA49E2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40592871"/>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4171838093"/>
      </p:ext>
    </p:extLst>
  </p:cSld>
  <p:clrMapOvr>
    <a:masterClrMapping/>
  </p:clrMapOvr>
  <p:transition>
    <p:wheel spokes="0"/>
  </p:transition>
</p:sldLayout>
</file>

<file path=ppt/slideLayouts/slideLayout3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78090137"/>
      </p:ext>
    </p:extLst>
  </p:cSld>
  <p:clrMapOvr>
    <a:masterClrMapping/>
  </p:clrMapOvr>
  <p:transition>
    <p:wheel spokes="0"/>
  </p:transition>
</p:sldLayout>
</file>

<file path=ppt/slideLayouts/slideLayout3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297902973"/>
      </p:ext>
    </p:extLst>
  </p:cSld>
  <p:clrMapOvr>
    <a:masterClrMapping/>
  </p:clrMapOvr>
  <p:transition>
    <p:wheel spokes="0"/>
  </p:transition>
</p:sldLayout>
</file>

<file path=ppt/slideLayouts/slideLayout3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01585277"/>
      </p:ext>
    </p:extLst>
  </p:cSld>
  <p:clrMapOvr>
    <a:masterClrMapping/>
  </p:clrMapOvr>
  <p:transition>
    <p:wheel spokes="0"/>
  </p:transition>
</p:sldLayout>
</file>

<file path=ppt/slideLayouts/slideLayout3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97129148"/>
      </p:ext>
    </p:extLst>
  </p:cSld>
  <p:clrMapOvr>
    <a:masterClrMapping/>
  </p:clrMapOvr>
  <p:transition>
    <p:wheel spokes="0"/>
  </p:transition>
</p:sldLayout>
</file>

<file path=ppt/slideLayouts/slideLayout3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3441924579"/>
      </p:ext>
    </p:extLst>
  </p:cSld>
  <p:clrMapOvr>
    <a:masterClrMapping/>
  </p:clrMapOvr>
  <p:transition>
    <p:wheel spokes="0"/>
  </p:transition>
</p:sldLayout>
</file>

<file path=ppt/slideLayouts/slideLayout3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335847350"/>
      </p:ext>
    </p:extLst>
  </p:cSld>
  <p:clrMapOvr>
    <a:masterClrMapping/>
  </p:clrMapOvr>
  <p:transition>
    <p:wheel spokes="0"/>
  </p:transition>
</p:sldLayout>
</file>

<file path=ppt/slideLayouts/slideLayout3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694235827"/>
      </p:ext>
    </p:extLst>
  </p:cSld>
  <p:clrMapOvr>
    <a:masterClrMapping/>
  </p:clrMapOvr>
  <p:transition>
    <p:wheel spokes="0"/>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4CEE5A0D-27CF-1D4B-BFC4-BA5221F8042A}" type="slidenum">
              <a:rPr lang="en-US"/>
              <a:pPr>
                <a:defRPr/>
              </a:pPr>
              <a:t>‹#›</a:t>
            </a:fld>
            <a:endParaRPr lang="en-US"/>
          </a:p>
        </p:txBody>
      </p:sp>
    </p:spTree>
    <p:extLst>
      <p:ext uri="{BB962C8B-B14F-4D97-AF65-F5344CB8AC3E}">
        <p14:creationId xmlns:p14="http://schemas.microsoft.com/office/powerpoint/2010/main" val="285692752"/>
      </p:ext>
    </p:extLst>
  </p:cSld>
  <p:clrMapOvr>
    <a:masterClrMapping/>
  </p:clrMapOvr>
  <p:transition spd="med">
    <p:randomBar dir="vert"/>
  </p:transition>
</p:sldLayout>
</file>

<file path=ppt/slideLayouts/slideLayout3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197075873"/>
      </p:ext>
    </p:extLst>
  </p:cSld>
  <p:clrMapOvr>
    <a:masterClrMapping/>
  </p:clrMapOvr>
  <p:transition>
    <p:wheel spokes="0"/>
  </p:transition>
</p:sldLayout>
</file>

<file path=ppt/slideLayouts/slideLayout3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06414604"/>
      </p:ext>
    </p:extLst>
  </p:cSld>
  <p:clrMapOvr>
    <a:masterClrMapping/>
  </p:clrMapOvr>
  <p:transition>
    <p:wheel spokes="0"/>
  </p:transition>
</p:sldLayout>
</file>

<file path=ppt/slideLayouts/slideLayout3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50194736"/>
      </p:ext>
    </p:extLst>
  </p:cSld>
  <p:clrMapOvr>
    <a:masterClrMapping/>
  </p:clrMapOvr>
  <p:transition>
    <p:wheel spokes="0"/>
  </p:transition>
</p:sldLayout>
</file>

<file path=ppt/slideLayouts/slideLayout3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lvl1pPr>
              <a:defRPr>
                <a:latin typeface="Arial"/>
                <a:cs typeface="Arial"/>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atin typeface="Arial"/>
                <a:cs typeface="Arial"/>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582677995"/>
      </p:ext>
    </p:extLst>
  </p:cSld>
  <p:clrMapOvr>
    <a:masterClrMapping/>
  </p:clrMapOvr>
  <p:transition>
    <p:wheel spokes="0"/>
  </p:transition>
</p:sldLayout>
</file>

<file path=ppt/slideLayouts/slideLayout3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36356054"/>
      </p:ext>
    </p:extLst>
  </p:cSld>
  <p:clrMapOvr>
    <a:masterClrMapping/>
  </p:clrMapOvr>
  <p:transition>
    <p:wheel spokes="0"/>
  </p:transition>
</p:sldLayout>
</file>

<file path=ppt/slideLayouts/slideLayout3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4098447061"/>
      </p:ext>
    </p:extLst>
  </p:cSld>
  <p:clrMapOvr>
    <a:masterClrMapping/>
  </p:clrMapOvr>
  <p:transition>
    <p:wheel spokes="0"/>
  </p:transition>
</p:sldLayout>
</file>

<file path=ppt/slideLayouts/slideLayout3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3096686"/>
      </p:ext>
    </p:extLst>
  </p:cSld>
  <p:clrMapOvr>
    <a:masterClrMapping/>
  </p:clrMapOvr>
  <p:transition>
    <p:wheel spokes="0"/>
  </p:transition>
</p:sldLayout>
</file>

<file path=ppt/slideLayouts/slideLayout3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55947310"/>
      </p:ext>
    </p:extLst>
  </p:cSld>
  <p:clrMapOvr>
    <a:masterClrMapping/>
  </p:clrMapOvr>
  <p:transition>
    <p:wheel spokes="0"/>
  </p:transition>
</p:sldLayout>
</file>

<file path=ppt/slideLayouts/slideLayout3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738809332"/>
      </p:ext>
    </p:extLst>
  </p:cSld>
  <p:clrMapOvr>
    <a:masterClrMapping/>
  </p:clrMapOvr>
  <p:transition>
    <p:wheel spokes="0"/>
  </p:transition>
</p:sldLayout>
</file>

<file path=ppt/slideLayouts/slideLayout3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181539866"/>
      </p:ext>
    </p:extLst>
  </p:cSld>
  <p:clrMapOvr>
    <a:masterClrMapping/>
  </p:clrMapOvr>
  <p:transition>
    <p:wheel spokes="0"/>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381C01BE-05EE-904C-A0F8-F2C79BCD5DF8}" type="slidenum">
              <a:rPr lang="en-US"/>
              <a:pPr>
                <a:defRPr/>
              </a:pPr>
              <a:t>‹#›</a:t>
            </a:fld>
            <a:endParaRPr lang="en-US"/>
          </a:p>
        </p:txBody>
      </p:sp>
    </p:spTree>
    <p:extLst>
      <p:ext uri="{BB962C8B-B14F-4D97-AF65-F5344CB8AC3E}">
        <p14:creationId xmlns:p14="http://schemas.microsoft.com/office/powerpoint/2010/main" val="130119707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0F1CB750-028F-354E-A400-F49E020AF1C3}" type="slidenum">
              <a:rPr lang="en-US"/>
              <a:pPr>
                <a:defRPr/>
              </a:pPr>
              <a:t>‹#›</a:t>
            </a:fld>
            <a:endParaRPr lang="en-US"/>
          </a:p>
        </p:txBody>
      </p:sp>
    </p:spTree>
    <p:extLst>
      <p:ext uri="{BB962C8B-B14F-4D97-AF65-F5344CB8AC3E}">
        <p14:creationId xmlns:p14="http://schemas.microsoft.com/office/powerpoint/2010/main" val="790963094"/>
      </p:ext>
    </p:extLst>
  </p:cSld>
  <p:clrMapOvr>
    <a:masterClrMapping/>
  </p:clrMapOvr>
  <p:transition spd="med">
    <p:randomBar dir="vert"/>
  </p:transition>
</p:sldLayout>
</file>

<file path=ppt/slideLayouts/slideLayout4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359111409"/>
      </p:ext>
    </p:extLst>
  </p:cSld>
  <p:clrMapOvr>
    <a:masterClrMapping/>
  </p:clrMapOvr>
  <p:transition>
    <p:wheel spokes="0"/>
  </p:transition>
</p:sldLayout>
</file>

<file path=ppt/slideLayouts/slideLayout4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396185612"/>
      </p:ext>
    </p:extLst>
  </p:cSld>
  <p:clrMapOvr>
    <a:masterClrMapping/>
  </p:clrMapOvr>
  <p:transition>
    <p:wheel spokes="0"/>
  </p:transition>
</p:sldLayout>
</file>

<file path=ppt/slideLayouts/slideLayout4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65984960"/>
      </p:ext>
    </p:extLst>
  </p:cSld>
  <p:clrMapOvr>
    <a:masterClrMapping/>
  </p:clrMapOvr>
  <p:transition>
    <p:wheel spokes="0"/>
  </p:transition>
</p:sldLayout>
</file>

<file path=ppt/slideLayouts/slideLayout4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41040944"/>
      </p:ext>
    </p:extLst>
  </p:cSld>
  <p:clrMapOvr>
    <a:masterClrMapping/>
  </p:clrMapOvr>
  <p:transition>
    <p:wheel spokes="0"/>
  </p:transition>
</p:sldLayout>
</file>

<file path=ppt/slideLayouts/slideLayout40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1650"/>
            <a:chOff x="0" y="0"/>
            <a:chExt cx="5758" cy="4316"/>
          </a:xfrm>
        </p:grpSpPr>
        <p:sp>
          <p:nvSpPr>
            <p:cNvPr id="5" name="Freeform 3"/>
            <p:cNvSpPr>
              <a:spLocks/>
            </p:cNvSpPr>
            <p:nvPr/>
          </p:nvSpPr>
          <p:spPr bwMode="hidden">
            <a:xfrm>
              <a:off x="1812" y="2811"/>
              <a:ext cx="3946" cy="1505"/>
            </a:xfrm>
            <a:custGeom>
              <a:avLst/>
              <a:gdLst>
                <a:gd name="T0" fmla="*/ 149 w 3934"/>
                <a:gd name="T1" fmla="*/ 1505 h 1505"/>
                <a:gd name="T2" fmla="*/ 699 w 3934"/>
                <a:gd name="T3" fmla="*/ 1331 h 1505"/>
                <a:gd name="T4" fmla="*/ 1237 w 3934"/>
                <a:gd name="T5" fmla="*/ 1157 h 1505"/>
                <a:gd name="T6" fmla="*/ 1758 w 3934"/>
                <a:gd name="T7" fmla="*/ 977 h 1505"/>
                <a:gd name="T8" fmla="*/ 2260 w 3934"/>
                <a:gd name="T9" fmla="*/ 792 h 1505"/>
                <a:gd name="T10" fmla="*/ 2504 w 3934"/>
                <a:gd name="T11" fmla="*/ 696 h 1505"/>
                <a:gd name="T12" fmla="*/ 2738 w 3934"/>
                <a:gd name="T13" fmla="*/ 606 h 1505"/>
                <a:gd name="T14" fmla="*/ 2972 w 3934"/>
                <a:gd name="T15" fmla="*/ 510 h 1505"/>
                <a:gd name="T16" fmla="*/ 3199 w 3934"/>
                <a:gd name="T17" fmla="*/ 420 h 1505"/>
                <a:gd name="T18" fmla="*/ 3408 w 3934"/>
                <a:gd name="T19" fmla="*/ 324 h 1505"/>
                <a:gd name="T20" fmla="*/ 3617 w 3934"/>
                <a:gd name="T21" fmla="*/ 234 h 1505"/>
                <a:gd name="T22" fmla="*/ 3819 w 3934"/>
                <a:gd name="T23" fmla="*/ 138 h 1505"/>
                <a:gd name="T24" fmla="*/ 4006 w 3934"/>
                <a:gd name="T25" fmla="*/ 48 h 1505"/>
                <a:gd name="T26" fmla="*/ 4006 w 3934"/>
                <a:gd name="T27" fmla="*/ 0 h 1505"/>
                <a:gd name="T28" fmla="*/ 3812 w 3934"/>
                <a:gd name="T29" fmla="*/ 96 h 1505"/>
                <a:gd name="T30" fmla="*/ 3605 w 3934"/>
                <a:gd name="T31" fmla="*/ 192 h 1505"/>
                <a:gd name="T32" fmla="*/ 3390 w 3934"/>
                <a:gd name="T33" fmla="*/ 288 h 1505"/>
                <a:gd name="T34" fmla="*/ 3175 w 3934"/>
                <a:gd name="T35" fmla="*/ 384 h 1505"/>
                <a:gd name="T36" fmla="*/ 2942 w 3934"/>
                <a:gd name="T37" fmla="*/ 480 h 1505"/>
                <a:gd name="T38" fmla="*/ 2702 w 3934"/>
                <a:gd name="T39" fmla="*/ 576 h 1505"/>
                <a:gd name="T40" fmla="*/ 2451 w 3934"/>
                <a:gd name="T41" fmla="*/ 672 h 1505"/>
                <a:gd name="T42" fmla="*/ 2206 w 3934"/>
                <a:gd name="T43" fmla="*/ 768 h 1505"/>
                <a:gd name="T44" fmla="*/ 1943 w 3934"/>
                <a:gd name="T45" fmla="*/ 864 h 1505"/>
                <a:gd name="T46" fmla="*/ 1680 w 3934"/>
                <a:gd name="T47" fmla="*/ 960 h 1505"/>
                <a:gd name="T48" fmla="*/ 1130 w 3934"/>
                <a:gd name="T49" fmla="*/ 1145 h 1505"/>
                <a:gd name="T50" fmla="*/ 574 w 3934"/>
                <a:gd name="T51" fmla="*/ 1331 h 1505"/>
                <a:gd name="T52" fmla="*/ 0 w 3934"/>
                <a:gd name="T53" fmla="*/ 1505 h 1505"/>
                <a:gd name="T54" fmla="*/ 149 w 3934"/>
                <a:gd name="T55" fmla="*/ 1505 h 1505"/>
                <a:gd name="T56" fmla="*/ 149 w 3934"/>
                <a:gd name="T57" fmla="*/ 1505 h 150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934" h="1505">
                  <a:moveTo>
                    <a:pt x="149" y="1505"/>
                  </a:moveTo>
                  <a:lnTo>
                    <a:pt x="687" y="1331"/>
                  </a:lnTo>
                  <a:lnTo>
                    <a:pt x="1213" y="1157"/>
                  </a:lnTo>
                  <a:lnTo>
                    <a:pt x="1728" y="977"/>
                  </a:lnTo>
                  <a:lnTo>
                    <a:pt x="2218" y="792"/>
                  </a:lnTo>
                  <a:lnTo>
                    <a:pt x="2457" y="696"/>
                  </a:lnTo>
                  <a:lnTo>
                    <a:pt x="2690" y="606"/>
                  </a:lnTo>
                  <a:lnTo>
                    <a:pt x="2918" y="510"/>
                  </a:lnTo>
                  <a:lnTo>
                    <a:pt x="3139" y="420"/>
                  </a:lnTo>
                  <a:lnTo>
                    <a:pt x="3348" y="324"/>
                  </a:lnTo>
                  <a:lnTo>
                    <a:pt x="3551" y="234"/>
                  </a:lnTo>
                  <a:lnTo>
                    <a:pt x="3749" y="138"/>
                  </a:lnTo>
                  <a:lnTo>
                    <a:pt x="3934" y="48"/>
                  </a:lnTo>
                  <a:lnTo>
                    <a:pt x="3934" y="0"/>
                  </a:lnTo>
                  <a:lnTo>
                    <a:pt x="3743" y="96"/>
                  </a:lnTo>
                  <a:lnTo>
                    <a:pt x="3539" y="192"/>
                  </a:lnTo>
                  <a:lnTo>
                    <a:pt x="3330" y="288"/>
                  </a:lnTo>
                  <a:lnTo>
                    <a:pt x="3115" y="384"/>
                  </a:lnTo>
                  <a:lnTo>
                    <a:pt x="2888" y="480"/>
                  </a:lnTo>
                  <a:lnTo>
                    <a:pt x="2654" y="576"/>
                  </a:lnTo>
                  <a:lnTo>
                    <a:pt x="2409" y="672"/>
                  </a:lnTo>
                  <a:lnTo>
                    <a:pt x="2164" y="768"/>
                  </a:lnTo>
                  <a:lnTo>
                    <a:pt x="1907" y="864"/>
                  </a:lnTo>
                  <a:lnTo>
                    <a:pt x="1650" y="960"/>
                  </a:lnTo>
                  <a:lnTo>
                    <a:pt x="1112" y="1145"/>
                  </a:lnTo>
                  <a:lnTo>
                    <a:pt x="562" y="1331"/>
                  </a:lnTo>
                  <a:lnTo>
                    <a:pt x="0" y="1505"/>
                  </a:lnTo>
                  <a:lnTo>
                    <a:pt x="149" y="1505"/>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6" name="Freeform 4"/>
            <p:cNvSpPr>
              <a:spLocks/>
            </p:cNvSpPr>
            <p:nvPr/>
          </p:nvSpPr>
          <p:spPr bwMode="hidden">
            <a:xfrm>
              <a:off x="4025" y="3627"/>
              <a:ext cx="1733" cy="689"/>
            </a:xfrm>
            <a:custGeom>
              <a:avLst/>
              <a:gdLst>
                <a:gd name="T0" fmla="*/ 132 w 1728"/>
                <a:gd name="T1" fmla="*/ 689 h 689"/>
                <a:gd name="T2" fmla="*/ 562 w 1728"/>
                <a:gd name="T3" fmla="*/ 527 h 689"/>
                <a:gd name="T4" fmla="*/ 981 w 1728"/>
                <a:gd name="T5" fmla="*/ 365 h 689"/>
                <a:gd name="T6" fmla="*/ 1178 w 1728"/>
                <a:gd name="T7" fmla="*/ 287 h 689"/>
                <a:gd name="T8" fmla="*/ 1381 w 1728"/>
                <a:gd name="T9" fmla="*/ 203 h 689"/>
                <a:gd name="T10" fmla="*/ 1577 w 1728"/>
                <a:gd name="T11" fmla="*/ 126 h 689"/>
                <a:gd name="T12" fmla="*/ 1758 w 1728"/>
                <a:gd name="T13" fmla="*/ 48 h 689"/>
                <a:gd name="T14" fmla="*/ 1758 w 1728"/>
                <a:gd name="T15" fmla="*/ 0 h 689"/>
                <a:gd name="T16" fmla="*/ 1555 w 1728"/>
                <a:gd name="T17" fmla="*/ 84 h 689"/>
                <a:gd name="T18" fmla="*/ 1351 w 1728"/>
                <a:gd name="T19" fmla="*/ 167 h 689"/>
                <a:gd name="T20" fmla="*/ 1136 w 1728"/>
                <a:gd name="T21" fmla="*/ 257 h 689"/>
                <a:gd name="T22" fmla="*/ 921 w 1728"/>
                <a:gd name="T23" fmla="*/ 341 h 689"/>
                <a:gd name="T24" fmla="*/ 460 w 1728"/>
                <a:gd name="T25" fmla="*/ 515 h 689"/>
                <a:gd name="T26" fmla="*/ 0 w 1728"/>
                <a:gd name="T27" fmla="*/ 689 h 689"/>
                <a:gd name="T28" fmla="*/ 132 w 1728"/>
                <a:gd name="T29" fmla="*/ 689 h 689"/>
                <a:gd name="T30" fmla="*/ 132 w 1728"/>
                <a:gd name="T31" fmla="*/ 689 h 68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28" h="689">
                  <a:moveTo>
                    <a:pt x="132" y="689"/>
                  </a:moveTo>
                  <a:lnTo>
                    <a:pt x="550" y="527"/>
                  </a:lnTo>
                  <a:lnTo>
                    <a:pt x="963" y="365"/>
                  </a:lnTo>
                  <a:lnTo>
                    <a:pt x="1160" y="287"/>
                  </a:lnTo>
                  <a:lnTo>
                    <a:pt x="1357" y="203"/>
                  </a:lnTo>
                  <a:lnTo>
                    <a:pt x="1549" y="126"/>
                  </a:lnTo>
                  <a:lnTo>
                    <a:pt x="1728" y="48"/>
                  </a:lnTo>
                  <a:lnTo>
                    <a:pt x="1728" y="0"/>
                  </a:lnTo>
                  <a:lnTo>
                    <a:pt x="1531" y="84"/>
                  </a:lnTo>
                  <a:lnTo>
                    <a:pt x="1327" y="167"/>
                  </a:lnTo>
                  <a:lnTo>
                    <a:pt x="1118" y="257"/>
                  </a:lnTo>
                  <a:lnTo>
                    <a:pt x="903" y="341"/>
                  </a:lnTo>
                  <a:lnTo>
                    <a:pt x="454" y="515"/>
                  </a:lnTo>
                  <a:lnTo>
                    <a:pt x="0" y="689"/>
                  </a:lnTo>
                  <a:lnTo>
                    <a:pt x="132" y="689"/>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 name="Freeform 5"/>
            <p:cNvSpPr>
              <a:spLocks/>
            </p:cNvSpPr>
            <p:nvPr/>
          </p:nvSpPr>
          <p:spPr bwMode="hidden">
            <a:xfrm>
              <a:off x="0" y="0"/>
              <a:ext cx="5578" cy="3447"/>
            </a:xfrm>
            <a:custGeom>
              <a:avLst/>
              <a:gdLst>
                <a:gd name="T0" fmla="*/ 5663 w 5561"/>
                <a:gd name="T1" fmla="*/ 929 h 3447"/>
                <a:gd name="T2" fmla="*/ 5639 w 5561"/>
                <a:gd name="T3" fmla="*/ 773 h 3447"/>
                <a:gd name="T4" fmla="*/ 5555 w 5561"/>
                <a:gd name="T5" fmla="*/ 629 h 3447"/>
                <a:gd name="T6" fmla="*/ 5424 w 5561"/>
                <a:gd name="T7" fmla="*/ 492 h 3447"/>
                <a:gd name="T8" fmla="*/ 5244 w 5561"/>
                <a:gd name="T9" fmla="*/ 366 h 3447"/>
                <a:gd name="T10" fmla="*/ 5011 w 5561"/>
                <a:gd name="T11" fmla="*/ 252 h 3447"/>
                <a:gd name="T12" fmla="*/ 4736 w 5561"/>
                <a:gd name="T13" fmla="*/ 144 h 3447"/>
                <a:gd name="T14" fmla="*/ 4419 w 5561"/>
                <a:gd name="T15" fmla="*/ 48 h 3447"/>
                <a:gd name="T16" fmla="*/ 4072 w 5561"/>
                <a:gd name="T17" fmla="*/ 0 h 3447"/>
                <a:gd name="T18" fmla="*/ 4438 w 5561"/>
                <a:gd name="T19" fmla="*/ 90 h 3447"/>
                <a:gd name="T20" fmla="*/ 4754 w 5561"/>
                <a:gd name="T21" fmla="*/ 192 h 3447"/>
                <a:gd name="T22" fmla="*/ 5023 w 5561"/>
                <a:gd name="T23" fmla="*/ 306 h 3447"/>
                <a:gd name="T24" fmla="*/ 5244 w 5561"/>
                <a:gd name="T25" fmla="*/ 426 h 3447"/>
                <a:gd name="T26" fmla="*/ 5411 w 5561"/>
                <a:gd name="T27" fmla="*/ 557 h 3447"/>
                <a:gd name="T28" fmla="*/ 5531 w 5561"/>
                <a:gd name="T29" fmla="*/ 701 h 3447"/>
                <a:gd name="T30" fmla="*/ 5591 w 5561"/>
                <a:gd name="T31" fmla="*/ 851 h 3447"/>
                <a:gd name="T32" fmla="*/ 5591 w 5561"/>
                <a:gd name="T33" fmla="*/ 1013 h 3447"/>
                <a:gd name="T34" fmla="*/ 5543 w 5561"/>
                <a:gd name="T35" fmla="*/ 1163 h 3447"/>
                <a:gd name="T36" fmla="*/ 5443 w 5561"/>
                <a:gd name="T37" fmla="*/ 1319 h 3447"/>
                <a:gd name="T38" fmla="*/ 5298 w 5561"/>
                <a:gd name="T39" fmla="*/ 1475 h 3447"/>
                <a:gd name="T40" fmla="*/ 5109 w 5561"/>
                <a:gd name="T41" fmla="*/ 1630 h 3447"/>
                <a:gd name="T42" fmla="*/ 4879 w 5561"/>
                <a:gd name="T43" fmla="*/ 1786 h 3447"/>
                <a:gd name="T44" fmla="*/ 4610 w 5561"/>
                <a:gd name="T45" fmla="*/ 1948 h 3447"/>
                <a:gd name="T46" fmla="*/ 4293 w 5561"/>
                <a:gd name="T47" fmla="*/ 2104 h 3447"/>
                <a:gd name="T48" fmla="*/ 3947 w 5561"/>
                <a:gd name="T49" fmla="*/ 2260 h 3447"/>
                <a:gd name="T50" fmla="*/ 3564 w 5561"/>
                <a:gd name="T51" fmla="*/ 2416 h 3447"/>
                <a:gd name="T52" fmla="*/ 3142 w 5561"/>
                <a:gd name="T53" fmla="*/ 2566 h 3447"/>
                <a:gd name="T54" fmla="*/ 2691 w 5561"/>
                <a:gd name="T55" fmla="*/ 2715 h 3447"/>
                <a:gd name="T56" fmla="*/ 2206 w 5561"/>
                <a:gd name="T57" fmla="*/ 2865 h 3447"/>
                <a:gd name="T58" fmla="*/ 1692 w 5561"/>
                <a:gd name="T59" fmla="*/ 3009 h 3447"/>
                <a:gd name="T60" fmla="*/ 1157 w 5561"/>
                <a:gd name="T61" fmla="*/ 3147 h 3447"/>
                <a:gd name="T62" fmla="*/ 592 w 5561"/>
                <a:gd name="T63" fmla="*/ 3279 h 3447"/>
                <a:gd name="T64" fmla="*/ 0 w 5561"/>
                <a:gd name="T65" fmla="*/ 3447 h 3447"/>
                <a:gd name="T66" fmla="*/ 885 w 5561"/>
                <a:gd name="T67" fmla="*/ 3249 h 3447"/>
                <a:gd name="T68" fmla="*/ 1441 w 5561"/>
                <a:gd name="T69" fmla="*/ 3105 h 3447"/>
                <a:gd name="T70" fmla="*/ 1973 w 5561"/>
                <a:gd name="T71" fmla="*/ 2961 h 3447"/>
                <a:gd name="T72" fmla="*/ 2479 w 5561"/>
                <a:gd name="T73" fmla="*/ 2817 h 3447"/>
                <a:gd name="T74" fmla="*/ 2954 w 5561"/>
                <a:gd name="T75" fmla="*/ 2668 h 3447"/>
                <a:gd name="T76" fmla="*/ 3390 w 5561"/>
                <a:gd name="T77" fmla="*/ 2512 h 3447"/>
                <a:gd name="T78" fmla="*/ 3800 w 5561"/>
                <a:gd name="T79" fmla="*/ 2356 h 3447"/>
                <a:gd name="T80" fmla="*/ 4174 w 5561"/>
                <a:gd name="T81" fmla="*/ 2200 h 3447"/>
                <a:gd name="T82" fmla="*/ 4509 w 5561"/>
                <a:gd name="T83" fmla="*/ 2038 h 3447"/>
                <a:gd name="T84" fmla="*/ 4806 w 5561"/>
                <a:gd name="T85" fmla="*/ 1876 h 3447"/>
                <a:gd name="T86" fmla="*/ 5059 w 5561"/>
                <a:gd name="T87" fmla="*/ 1720 h 3447"/>
                <a:gd name="T88" fmla="*/ 5274 w 5561"/>
                <a:gd name="T89" fmla="*/ 1559 h 3447"/>
                <a:gd name="T90" fmla="*/ 5437 w 5561"/>
                <a:gd name="T91" fmla="*/ 1397 h 3447"/>
                <a:gd name="T92" fmla="*/ 5561 w 5561"/>
                <a:gd name="T93" fmla="*/ 1241 h 3447"/>
                <a:gd name="T94" fmla="*/ 5639 w 5561"/>
                <a:gd name="T95" fmla="*/ 1085 h 3447"/>
                <a:gd name="T96" fmla="*/ 5657 w 5561"/>
                <a:gd name="T97" fmla="*/ 1007 h 344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561" h="3447">
                  <a:moveTo>
                    <a:pt x="5555" y="1007"/>
                  </a:moveTo>
                  <a:lnTo>
                    <a:pt x="5561" y="929"/>
                  </a:lnTo>
                  <a:lnTo>
                    <a:pt x="5555" y="851"/>
                  </a:lnTo>
                  <a:lnTo>
                    <a:pt x="5537" y="773"/>
                  </a:lnTo>
                  <a:lnTo>
                    <a:pt x="5501" y="701"/>
                  </a:lnTo>
                  <a:lnTo>
                    <a:pt x="5453" y="629"/>
                  </a:lnTo>
                  <a:lnTo>
                    <a:pt x="5399" y="563"/>
                  </a:lnTo>
                  <a:lnTo>
                    <a:pt x="5327" y="492"/>
                  </a:lnTo>
                  <a:lnTo>
                    <a:pt x="5244" y="432"/>
                  </a:lnTo>
                  <a:lnTo>
                    <a:pt x="5148" y="366"/>
                  </a:lnTo>
                  <a:lnTo>
                    <a:pt x="5040" y="306"/>
                  </a:lnTo>
                  <a:lnTo>
                    <a:pt x="4921" y="252"/>
                  </a:lnTo>
                  <a:lnTo>
                    <a:pt x="4795" y="198"/>
                  </a:lnTo>
                  <a:lnTo>
                    <a:pt x="4652" y="144"/>
                  </a:lnTo>
                  <a:lnTo>
                    <a:pt x="4502" y="90"/>
                  </a:lnTo>
                  <a:lnTo>
                    <a:pt x="4341" y="48"/>
                  </a:lnTo>
                  <a:lnTo>
                    <a:pt x="4167" y="0"/>
                  </a:lnTo>
                  <a:lnTo>
                    <a:pt x="4000" y="0"/>
                  </a:lnTo>
                  <a:lnTo>
                    <a:pt x="4185" y="42"/>
                  </a:lnTo>
                  <a:lnTo>
                    <a:pt x="4359" y="90"/>
                  </a:lnTo>
                  <a:lnTo>
                    <a:pt x="4520" y="138"/>
                  </a:lnTo>
                  <a:lnTo>
                    <a:pt x="4670" y="192"/>
                  </a:lnTo>
                  <a:lnTo>
                    <a:pt x="4807" y="246"/>
                  </a:lnTo>
                  <a:lnTo>
                    <a:pt x="4933" y="306"/>
                  </a:lnTo>
                  <a:lnTo>
                    <a:pt x="5046" y="366"/>
                  </a:lnTo>
                  <a:lnTo>
                    <a:pt x="5148" y="426"/>
                  </a:lnTo>
                  <a:lnTo>
                    <a:pt x="5238" y="492"/>
                  </a:lnTo>
                  <a:lnTo>
                    <a:pt x="5315" y="557"/>
                  </a:lnTo>
                  <a:lnTo>
                    <a:pt x="5381" y="629"/>
                  </a:lnTo>
                  <a:lnTo>
                    <a:pt x="5429" y="701"/>
                  </a:lnTo>
                  <a:lnTo>
                    <a:pt x="5465" y="779"/>
                  </a:lnTo>
                  <a:lnTo>
                    <a:pt x="5489" y="851"/>
                  </a:lnTo>
                  <a:lnTo>
                    <a:pt x="5495" y="935"/>
                  </a:lnTo>
                  <a:lnTo>
                    <a:pt x="5489" y="1013"/>
                  </a:lnTo>
                  <a:lnTo>
                    <a:pt x="5471" y="1091"/>
                  </a:lnTo>
                  <a:lnTo>
                    <a:pt x="5441" y="1163"/>
                  </a:lnTo>
                  <a:lnTo>
                    <a:pt x="5399" y="1241"/>
                  </a:lnTo>
                  <a:lnTo>
                    <a:pt x="5345" y="1319"/>
                  </a:lnTo>
                  <a:lnTo>
                    <a:pt x="5280" y="1397"/>
                  </a:lnTo>
                  <a:lnTo>
                    <a:pt x="5202" y="1475"/>
                  </a:lnTo>
                  <a:lnTo>
                    <a:pt x="5118" y="1553"/>
                  </a:lnTo>
                  <a:lnTo>
                    <a:pt x="5017" y="1630"/>
                  </a:lnTo>
                  <a:lnTo>
                    <a:pt x="4909" y="1708"/>
                  </a:lnTo>
                  <a:lnTo>
                    <a:pt x="4789" y="1786"/>
                  </a:lnTo>
                  <a:lnTo>
                    <a:pt x="4664" y="1870"/>
                  </a:lnTo>
                  <a:lnTo>
                    <a:pt x="4526" y="1948"/>
                  </a:lnTo>
                  <a:lnTo>
                    <a:pt x="4377" y="2026"/>
                  </a:lnTo>
                  <a:lnTo>
                    <a:pt x="4215" y="2104"/>
                  </a:lnTo>
                  <a:lnTo>
                    <a:pt x="4048" y="2182"/>
                  </a:lnTo>
                  <a:lnTo>
                    <a:pt x="3875" y="2260"/>
                  </a:lnTo>
                  <a:lnTo>
                    <a:pt x="3689" y="2338"/>
                  </a:lnTo>
                  <a:lnTo>
                    <a:pt x="3498" y="2416"/>
                  </a:lnTo>
                  <a:lnTo>
                    <a:pt x="3295" y="2488"/>
                  </a:lnTo>
                  <a:lnTo>
                    <a:pt x="3085" y="2566"/>
                  </a:lnTo>
                  <a:lnTo>
                    <a:pt x="2864" y="2644"/>
                  </a:lnTo>
                  <a:lnTo>
                    <a:pt x="2643" y="2715"/>
                  </a:lnTo>
                  <a:lnTo>
                    <a:pt x="2410" y="2793"/>
                  </a:lnTo>
                  <a:lnTo>
                    <a:pt x="2164" y="2865"/>
                  </a:lnTo>
                  <a:lnTo>
                    <a:pt x="1919" y="2937"/>
                  </a:lnTo>
                  <a:lnTo>
                    <a:pt x="1662" y="3009"/>
                  </a:lnTo>
                  <a:lnTo>
                    <a:pt x="1399" y="3075"/>
                  </a:lnTo>
                  <a:lnTo>
                    <a:pt x="1136" y="3147"/>
                  </a:lnTo>
                  <a:lnTo>
                    <a:pt x="861" y="3213"/>
                  </a:lnTo>
                  <a:lnTo>
                    <a:pt x="580" y="3279"/>
                  </a:lnTo>
                  <a:lnTo>
                    <a:pt x="0" y="3411"/>
                  </a:lnTo>
                  <a:lnTo>
                    <a:pt x="0" y="3447"/>
                  </a:lnTo>
                  <a:lnTo>
                    <a:pt x="586" y="3315"/>
                  </a:lnTo>
                  <a:lnTo>
                    <a:pt x="867" y="3249"/>
                  </a:lnTo>
                  <a:lnTo>
                    <a:pt x="1148" y="3177"/>
                  </a:lnTo>
                  <a:lnTo>
                    <a:pt x="1417" y="3105"/>
                  </a:lnTo>
                  <a:lnTo>
                    <a:pt x="1680" y="3039"/>
                  </a:lnTo>
                  <a:lnTo>
                    <a:pt x="1937" y="2961"/>
                  </a:lnTo>
                  <a:lnTo>
                    <a:pt x="2188" y="2889"/>
                  </a:lnTo>
                  <a:lnTo>
                    <a:pt x="2434" y="2817"/>
                  </a:lnTo>
                  <a:lnTo>
                    <a:pt x="2673" y="2739"/>
                  </a:lnTo>
                  <a:lnTo>
                    <a:pt x="2900" y="2668"/>
                  </a:lnTo>
                  <a:lnTo>
                    <a:pt x="3121" y="2590"/>
                  </a:lnTo>
                  <a:lnTo>
                    <a:pt x="3330" y="2512"/>
                  </a:lnTo>
                  <a:lnTo>
                    <a:pt x="3534" y="2434"/>
                  </a:lnTo>
                  <a:lnTo>
                    <a:pt x="3731" y="2356"/>
                  </a:lnTo>
                  <a:lnTo>
                    <a:pt x="3916" y="2278"/>
                  </a:lnTo>
                  <a:lnTo>
                    <a:pt x="4096" y="2200"/>
                  </a:lnTo>
                  <a:lnTo>
                    <a:pt x="4263" y="2116"/>
                  </a:lnTo>
                  <a:lnTo>
                    <a:pt x="4425" y="2038"/>
                  </a:lnTo>
                  <a:lnTo>
                    <a:pt x="4574" y="1960"/>
                  </a:lnTo>
                  <a:lnTo>
                    <a:pt x="4718" y="1876"/>
                  </a:lnTo>
                  <a:lnTo>
                    <a:pt x="4849" y="1798"/>
                  </a:lnTo>
                  <a:lnTo>
                    <a:pt x="4969" y="1720"/>
                  </a:lnTo>
                  <a:lnTo>
                    <a:pt x="5076" y="1636"/>
                  </a:lnTo>
                  <a:lnTo>
                    <a:pt x="5178" y="1559"/>
                  </a:lnTo>
                  <a:lnTo>
                    <a:pt x="5262" y="1481"/>
                  </a:lnTo>
                  <a:lnTo>
                    <a:pt x="5339" y="1397"/>
                  </a:lnTo>
                  <a:lnTo>
                    <a:pt x="5405" y="1319"/>
                  </a:lnTo>
                  <a:lnTo>
                    <a:pt x="5459" y="1241"/>
                  </a:lnTo>
                  <a:lnTo>
                    <a:pt x="5507" y="1163"/>
                  </a:lnTo>
                  <a:lnTo>
                    <a:pt x="5537" y="1085"/>
                  </a:lnTo>
                  <a:lnTo>
                    <a:pt x="5555" y="1007"/>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8" name="Freeform 6"/>
            <p:cNvSpPr>
              <a:spLocks/>
            </p:cNvSpPr>
            <p:nvPr/>
          </p:nvSpPr>
          <p:spPr bwMode="hidden">
            <a:xfrm>
              <a:off x="4942" y="0"/>
              <a:ext cx="816" cy="276"/>
            </a:xfrm>
            <a:custGeom>
              <a:avLst/>
              <a:gdLst/>
              <a:ahLst/>
              <a:cxnLst>
                <a:cxn ang="0">
                  <a:pos x="813" y="222"/>
                </a:cxn>
                <a:cxn ang="0">
                  <a:pos x="670" y="162"/>
                </a:cxn>
                <a:cxn ang="0">
                  <a:pos x="514" y="108"/>
                </a:cxn>
                <a:cxn ang="0">
                  <a:pos x="347" y="54"/>
                </a:cxn>
                <a:cxn ang="0">
                  <a:pos x="167" y="0"/>
                </a:cxn>
                <a:cxn ang="0">
                  <a:pos x="0" y="0"/>
                </a:cxn>
                <a:cxn ang="0">
                  <a:pos x="227" y="60"/>
                </a:cxn>
                <a:cxn ang="0">
                  <a:pos x="442" y="132"/>
                </a:cxn>
                <a:cxn ang="0">
                  <a:pos x="634" y="204"/>
                </a:cxn>
                <a:cxn ang="0">
                  <a:pos x="813" y="276"/>
                </a:cxn>
                <a:cxn ang="0">
                  <a:pos x="813" y="222"/>
                </a:cxn>
                <a:cxn ang="0">
                  <a:pos x="813" y="222"/>
                </a:cxn>
              </a:cxnLst>
              <a:rect l="0" t="0" r="r" b="b"/>
              <a:pathLst>
                <a:path w="813" h="276">
                  <a:moveTo>
                    <a:pt x="813" y="222"/>
                  </a:moveTo>
                  <a:lnTo>
                    <a:pt x="670" y="162"/>
                  </a:lnTo>
                  <a:lnTo>
                    <a:pt x="514" y="108"/>
                  </a:lnTo>
                  <a:lnTo>
                    <a:pt x="347" y="54"/>
                  </a:lnTo>
                  <a:lnTo>
                    <a:pt x="167" y="0"/>
                  </a:lnTo>
                  <a:lnTo>
                    <a:pt x="0" y="0"/>
                  </a:lnTo>
                  <a:lnTo>
                    <a:pt x="227" y="60"/>
                  </a:lnTo>
                  <a:lnTo>
                    <a:pt x="442" y="132"/>
                  </a:lnTo>
                  <a:lnTo>
                    <a:pt x="634" y="204"/>
                  </a:lnTo>
                  <a:lnTo>
                    <a:pt x="813" y="276"/>
                  </a:lnTo>
                  <a:lnTo>
                    <a:pt x="813" y="222"/>
                  </a:lnTo>
                  <a:lnTo>
                    <a:pt x="813" y="222"/>
                  </a:lnTo>
                  <a:close/>
                </a:path>
              </a:pathLst>
            </a:custGeom>
            <a:gradFill rotWithShape="1">
              <a:gsLst>
                <a:gs pos="0">
                  <a:schemeClr val="bg2"/>
                </a:gs>
                <a:gs pos="50000">
                  <a:schemeClr val="bg2">
                    <a:gamma/>
                    <a:tint val="81961"/>
                    <a:invGamma/>
                  </a:schemeClr>
                </a:gs>
                <a:gs pos="100000">
                  <a:schemeClr val="bg2"/>
                </a:gs>
              </a:gsLst>
              <a:lin ang="0" scaled="1"/>
            </a:gradFill>
            <a:ln w="0" cmpd="sng">
              <a:noFill/>
              <a:round/>
              <a:headEnd/>
              <a:tailEnd/>
            </a:ln>
          </p:spPr>
          <p:txBody>
            <a:bodyPr/>
            <a:lstStyle/>
            <a:p>
              <a:pPr>
                <a:defRPr/>
              </a:pPr>
              <a:endParaRPr lang="en-US">
                <a:solidFill>
                  <a:srgbClr val="FFFFFF"/>
                </a:solidFill>
                <a:latin typeface="Times New Roman" pitchFamily="-111" charset="0"/>
              </a:endParaRPr>
            </a:p>
          </p:txBody>
        </p:sp>
        <p:sp>
          <p:nvSpPr>
            <p:cNvPr id="9" name="Freeform 7"/>
            <p:cNvSpPr>
              <a:spLocks/>
            </p:cNvSpPr>
            <p:nvPr/>
          </p:nvSpPr>
          <p:spPr bwMode="hidden">
            <a:xfrm>
              <a:off x="0" y="1984"/>
              <a:ext cx="5758" cy="2098"/>
            </a:xfrm>
            <a:custGeom>
              <a:avLst/>
              <a:gdLst>
                <a:gd name="T0" fmla="*/ 5848 w 5740"/>
                <a:gd name="T1" fmla="*/ 0 h 2098"/>
                <a:gd name="T2" fmla="*/ 5746 w 5740"/>
                <a:gd name="T3" fmla="*/ 72 h 2098"/>
                <a:gd name="T4" fmla="*/ 5642 w 5740"/>
                <a:gd name="T5" fmla="*/ 138 h 2098"/>
                <a:gd name="T6" fmla="*/ 5525 w 5740"/>
                <a:gd name="T7" fmla="*/ 210 h 2098"/>
                <a:gd name="T8" fmla="*/ 5406 w 5740"/>
                <a:gd name="T9" fmla="*/ 276 h 2098"/>
                <a:gd name="T10" fmla="*/ 5148 w 5740"/>
                <a:gd name="T11" fmla="*/ 414 h 2098"/>
                <a:gd name="T12" fmla="*/ 4867 w 5740"/>
                <a:gd name="T13" fmla="*/ 552 h 2098"/>
                <a:gd name="T14" fmla="*/ 4562 w 5740"/>
                <a:gd name="T15" fmla="*/ 690 h 2098"/>
                <a:gd name="T16" fmla="*/ 4240 w 5740"/>
                <a:gd name="T17" fmla="*/ 827 h 2098"/>
                <a:gd name="T18" fmla="*/ 3899 w 5740"/>
                <a:gd name="T19" fmla="*/ 959 h 2098"/>
                <a:gd name="T20" fmla="*/ 3534 w 5740"/>
                <a:gd name="T21" fmla="*/ 1091 h 2098"/>
                <a:gd name="T22" fmla="*/ 3151 w 5740"/>
                <a:gd name="T23" fmla="*/ 1223 h 2098"/>
                <a:gd name="T24" fmla="*/ 2749 w 5740"/>
                <a:gd name="T25" fmla="*/ 1355 h 2098"/>
                <a:gd name="T26" fmla="*/ 2326 w 5740"/>
                <a:gd name="T27" fmla="*/ 1481 h 2098"/>
                <a:gd name="T28" fmla="*/ 1896 w 5740"/>
                <a:gd name="T29" fmla="*/ 1601 h 2098"/>
                <a:gd name="T30" fmla="*/ 1442 w 5740"/>
                <a:gd name="T31" fmla="*/ 1721 h 2098"/>
                <a:gd name="T32" fmla="*/ 975 w 5740"/>
                <a:gd name="T33" fmla="*/ 1834 h 2098"/>
                <a:gd name="T34" fmla="*/ 496 w 5740"/>
                <a:gd name="T35" fmla="*/ 1948 h 2098"/>
                <a:gd name="T36" fmla="*/ 0 w 5740"/>
                <a:gd name="T37" fmla="*/ 2056 h 2098"/>
                <a:gd name="T38" fmla="*/ 0 w 5740"/>
                <a:gd name="T39" fmla="*/ 2098 h 2098"/>
                <a:gd name="T40" fmla="*/ 489 w 5740"/>
                <a:gd name="T41" fmla="*/ 1990 h 2098"/>
                <a:gd name="T42" fmla="*/ 969 w 5740"/>
                <a:gd name="T43" fmla="*/ 1882 h 2098"/>
                <a:gd name="T44" fmla="*/ 1429 w 5740"/>
                <a:gd name="T45" fmla="*/ 1763 h 2098"/>
                <a:gd name="T46" fmla="*/ 1878 w 5740"/>
                <a:gd name="T47" fmla="*/ 1649 h 2098"/>
                <a:gd name="T48" fmla="*/ 2308 w 5740"/>
                <a:gd name="T49" fmla="*/ 1523 h 2098"/>
                <a:gd name="T50" fmla="*/ 2729 w 5740"/>
                <a:gd name="T51" fmla="*/ 1397 h 2098"/>
                <a:gd name="T52" fmla="*/ 3127 w 5740"/>
                <a:gd name="T53" fmla="*/ 1271 h 2098"/>
                <a:gd name="T54" fmla="*/ 3510 w 5740"/>
                <a:gd name="T55" fmla="*/ 1139 h 2098"/>
                <a:gd name="T56" fmla="*/ 3875 w 5740"/>
                <a:gd name="T57" fmla="*/ 1007 h 2098"/>
                <a:gd name="T58" fmla="*/ 4216 w 5740"/>
                <a:gd name="T59" fmla="*/ 875 h 2098"/>
                <a:gd name="T60" fmla="*/ 4544 w 5740"/>
                <a:gd name="T61" fmla="*/ 737 h 2098"/>
                <a:gd name="T62" fmla="*/ 4849 w 5740"/>
                <a:gd name="T63" fmla="*/ 600 h 2098"/>
                <a:gd name="T64" fmla="*/ 5136 w 5740"/>
                <a:gd name="T65" fmla="*/ 462 h 2098"/>
                <a:gd name="T66" fmla="*/ 5394 w 5740"/>
                <a:gd name="T67" fmla="*/ 324 h 2098"/>
                <a:gd name="T68" fmla="*/ 5636 w 5740"/>
                <a:gd name="T69" fmla="*/ 186 h 2098"/>
                <a:gd name="T70" fmla="*/ 5848 w 5740"/>
                <a:gd name="T71" fmla="*/ 48 h 2098"/>
                <a:gd name="T72" fmla="*/ 5848 w 5740"/>
                <a:gd name="T73" fmla="*/ 0 h 2098"/>
                <a:gd name="T74" fmla="*/ 5848 w 5740"/>
                <a:gd name="T75" fmla="*/ 0 h 209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5740" h="2098">
                  <a:moveTo>
                    <a:pt x="5740" y="0"/>
                  </a:moveTo>
                  <a:lnTo>
                    <a:pt x="5638" y="72"/>
                  </a:lnTo>
                  <a:lnTo>
                    <a:pt x="5537" y="138"/>
                  </a:lnTo>
                  <a:lnTo>
                    <a:pt x="5423" y="210"/>
                  </a:lnTo>
                  <a:lnTo>
                    <a:pt x="5304" y="276"/>
                  </a:lnTo>
                  <a:lnTo>
                    <a:pt x="5052" y="414"/>
                  </a:lnTo>
                  <a:lnTo>
                    <a:pt x="4777" y="552"/>
                  </a:lnTo>
                  <a:lnTo>
                    <a:pt x="4478" y="690"/>
                  </a:lnTo>
                  <a:lnTo>
                    <a:pt x="4162" y="827"/>
                  </a:lnTo>
                  <a:lnTo>
                    <a:pt x="3827" y="959"/>
                  </a:lnTo>
                  <a:lnTo>
                    <a:pt x="3468" y="1091"/>
                  </a:lnTo>
                  <a:lnTo>
                    <a:pt x="3091" y="1223"/>
                  </a:lnTo>
                  <a:lnTo>
                    <a:pt x="2697" y="1355"/>
                  </a:lnTo>
                  <a:lnTo>
                    <a:pt x="2284" y="1481"/>
                  </a:lnTo>
                  <a:lnTo>
                    <a:pt x="1860" y="1601"/>
                  </a:lnTo>
                  <a:lnTo>
                    <a:pt x="1417" y="1721"/>
                  </a:lnTo>
                  <a:lnTo>
                    <a:pt x="957" y="1834"/>
                  </a:lnTo>
                  <a:lnTo>
                    <a:pt x="484" y="1948"/>
                  </a:lnTo>
                  <a:lnTo>
                    <a:pt x="0" y="2056"/>
                  </a:lnTo>
                  <a:lnTo>
                    <a:pt x="0" y="2098"/>
                  </a:lnTo>
                  <a:lnTo>
                    <a:pt x="478" y="1990"/>
                  </a:lnTo>
                  <a:lnTo>
                    <a:pt x="951" y="1882"/>
                  </a:lnTo>
                  <a:lnTo>
                    <a:pt x="1405" y="1763"/>
                  </a:lnTo>
                  <a:lnTo>
                    <a:pt x="1842" y="1649"/>
                  </a:lnTo>
                  <a:lnTo>
                    <a:pt x="2266" y="1523"/>
                  </a:lnTo>
                  <a:lnTo>
                    <a:pt x="2679" y="1397"/>
                  </a:lnTo>
                  <a:lnTo>
                    <a:pt x="3067" y="1271"/>
                  </a:lnTo>
                  <a:lnTo>
                    <a:pt x="3444" y="1139"/>
                  </a:lnTo>
                  <a:lnTo>
                    <a:pt x="3803" y="1007"/>
                  </a:lnTo>
                  <a:lnTo>
                    <a:pt x="4138" y="875"/>
                  </a:lnTo>
                  <a:lnTo>
                    <a:pt x="4460" y="737"/>
                  </a:lnTo>
                  <a:lnTo>
                    <a:pt x="4759" y="600"/>
                  </a:lnTo>
                  <a:lnTo>
                    <a:pt x="5040" y="462"/>
                  </a:lnTo>
                  <a:lnTo>
                    <a:pt x="5292" y="324"/>
                  </a:lnTo>
                  <a:lnTo>
                    <a:pt x="5531" y="186"/>
                  </a:lnTo>
                  <a:lnTo>
                    <a:pt x="5740" y="48"/>
                  </a:lnTo>
                  <a:lnTo>
                    <a:pt x="5740"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 name="Freeform 8"/>
            <p:cNvSpPr>
              <a:spLocks/>
            </p:cNvSpPr>
            <p:nvPr/>
          </p:nvSpPr>
          <p:spPr bwMode="hidden">
            <a:xfrm>
              <a:off x="0" y="102"/>
              <a:ext cx="1961" cy="1265"/>
            </a:xfrm>
            <a:custGeom>
              <a:avLst/>
              <a:gdLst>
                <a:gd name="T0" fmla="*/ 1991 w 1955"/>
                <a:gd name="T1" fmla="*/ 485 h 1265"/>
                <a:gd name="T2" fmla="*/ 1937 w 1955"/>
                <a:gd name="T3" fmla="*/ 390 h 1265"/>
                <a:gd name="T4" fmla="*/ 1801 w 1955"/>
                <a:gd name="T5" fmla="*/ 306 h 1265"/>
                <a:gd name="T6" fmla="*/ 1609 w 1955"/>
                <a:gd name="T7" fmla="*/ 228 h 1265"/>
                <a:gd name="T8" fmla="*/ 1351 w 1955"/>
                <a:gd name="T9" fmla="*/ 162 h 1265"/>
                <a:gd name="T10" fmla="*/ 1028 w 1955"/>
                <a:gd name="T11" fmla="*/ 102 h 1265"/>
                <a:gd name="T12" fmla="*/ 658 w 1955"/>
                <a:gd name="T13" fmla="*/ 54 h 1265"/>
                <a:gd name="T14" fmla="*/ 233 w 1955"/>
                <a:gd name="T15" fmla="*/ 18 h 1265"/>
                <a:gd name="T16" fmla="*/ 0 w 1955"/>
                <a:gd name="T17" fmla="*/ 12 h 1265"/>
                <a:gd name="T18" fmla="*/ 437 w 1955"/>
                <a:gd name="T19" fmla="*/ 48 h 1265"/>
                <a:gd name="T20" fmla="*/ 830 w 1955"/>
                <a:gd name="T21" fmla="*/ 90 h 1265"/>
                <a:gd name="T22" fmla="*/ 1172 w 1955"/>
                <a:gd name="T23" fmla="*/ 144 h 1265"/>
                <a:gd name="T24" fmla="*/ 1447 w 1955"/>
                <a:gd name="T25" fmla="*/ 204 h 1265"/>
                <a:gd name="T26" fmla="*/ 1668 w 1955"/>
                <a:gd name="T27" fmla="*/ 276 h 1265"/>
                <a:gd name="T28" fmla="*/ 1830 w 1955"/>
                <a:gd name="T29" fmla="*/ 360 h 1265"/>
                <a:gd name="T30" fmla="*/ 1919 w 1955"/>
                <a:gd name="T31" fmla="*/ 443 h 1265"/>
                <a:gd name="T32" fmla="*/ 1937 w 1955"/>
                <a:gd name="T33" fmla="*/ 539 h 1265"/>
                <a:gd name="T34" fmla="*/ 1890 w 1955"/>
                <a:gd name="T35" fmla="*/ 629 h 1265"/>
                <a:gd name="T36" fmla="*/ 1776 w 1955"/>
                <a:gd name="T37" fmla="*/ 719 h 1265"/>
                <a:gd name="T38" fmla="*/ 1609 w 1955"/>
                <a:gd name="T39" fmla="*/ 809 h 1265"/>
                <a:gd name="T40" fmla="*/ 1381 w 1955"/>
                <a:gd name="T41" fmla="*/ 899 h 1265"/>
                <a:gd name="T42" fmla="*/ 1106 w 1955"/>
                <a:gd name="T43" fmla="*/ 989 h 1265"/>
                <a:gd name="T44" fmla="*/ 777 w 1955"/>
                <a:gd name="T45" fmla="*/ 1073 h 1265"/>
                <a:gd name="T46" fmla="*/ 413 w 1955"/>
                <a:gd name="T47" fmla="*/ 1157 h 1265"/>
                <a:gd name="T48" fmla="*/ 0 w 1955"/>
                <a:gd name="T49" fmla="*/ 1241 h 1265"/>
                <a:gd name="T50" fmla="*/ 221 w 1955"/>
                <a:gd name="T51" fmla="*/ 1223 h 1265"/>
                <a:gd name="T52" fmla="*/ 622 w 1955"/>
                <a:gd name="T53" fmla="*/ 1139 h 1265"/>
                <a:gd name="T54" fmla="*/ 975 w 1955"/>
                <a:gd name="T55" fmla="*/ 1049 h 1265"/>
                <a:gd name="T56" fmla="*/ 1286 w 1955"/>
                <a:gd name="T57" fmla="*/ 959 h 1265"/>
                <a:gd name="T58" fmla="*/ 1543 w 1955"/>
                <a:gd name="T59" fmla="*/ 863 h 1265"/>
                <a:gd name="T60" fmla="*/ 1746 w 1955"/>
                <a:gd name="T61" fmla="*/ 767 h 1265"/>
                <a:gd name="T62" fmla="*/ 1896 w 1955"/>
                <a:gd name="T63" fmla="*/ 677 h 1265"/>
                <a:gd name="T64" fmla="*/ 1973 w 1955"/>
                <a:gd name="T65" fmla="*/ 581 h 1265"/>
                <a:gd name="T66" fmla="*/ 1991 w 1955"/>
                <a:gd name="T67" fmla="*/ 533 h 12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55" h="1265">
                  <a:moveTo>
                    <a:pt x="1955" y="533"/>
                  </a:moveTo>
                  <a:lnTo>
                    <a:pt x="1955" y="485"/>
                  </a:lnTo>
                  <a:lnTo>
                    <a:pt x="1937" y="438"/>
                  </a:lnTo>
                  <a:lnTo>
                    <a:pt x="1901" y="390"/>
                  </a:lnTo>
                  <a:lnTo>
                    <a:pt x="1842" y="348"/>
                  </a:lnTo>
                  <a:lnTo>
                    <a:pt x="1770" y="306"/>
                  </a:lnTo>
                  <a:lnTo>
                    <a:pt x="1686" y="270"/>
                  </a:lnTo>
                  <a:lnTo>
                    <a:pt x="1579" y="228"/>
                  </a:lnTo>
                  <a:lnTo>
                    <a:pt x="1459" y="198"/>
                  </a:lnTo>
                  <a:lnTo>
                    <a:pt x="1327" y="162"/>
                  </a:lnTo>
                  <a:lnTo>
                    <a:pt x="1178" y="132"/>
                  </a:lnTo>
                  <a:lnTo>
                    <a:pt x="1010" y="102"/>
                  </a:lnTo>
                  <a:lnTo>
                    <a:pt x="837" y="78"/>
                  </a:lnTo>
                  <a:lnTo>
                    <a:pt x="646" y="54"/>
                  </a:lnTo>
                  <a:lnTo>
                    <a:pt x="442" y="36"/>
                  </a:lnTo>
                  <a:lnTo>
                    <a:pt x="227" y="18"/>
                  </a:lnTo>
                  <a:lnTo>
                    <a:pt x="0" y="0"/>
                  </a:lnTo>
                  <a:lnTo>
                    <a:pt x="0" y="12"/>
                  </a:lnTo>
                  <a:lnTo>
                    <a:pt x="221" y="30"/>
                  </a:lnTo>
                  <a:lnTo>
                    <a:pt x="431" y="48"/>
                  </a:lnTo>
                  <a:lnTo>
                    <a:pt x="628" y="66"/>
                  </a:lnTo>
                  <a:lnTo>
                    <a:pt x="813" y="90"/>
                  </a:lnTo>
                  <a:lnTo>
                    <a:pt x="987" y="114"/>
                  </a:lnTo>
                  <a:lnTo>
                    <a:pt x="1148" y="144"/>
                  </a:lnTo>
                  <a:lnTo>
                    <a:pt x="1292" y="174"/>
                  </a:lnTo>
                  <a:lnTo>
                    <a:pt x="1423" y="204"/>
                  </a:lnTo>
                  <a:lnTo>
                    <a:pt x="1537" y="240"/>
                  </a:lnTo>
                  <a:lnTo>
                    <a:pt x="1638" y="276"/>
                  </a:lnTo>
                  <a:lnTo>
                    <a:pt x="1728" y="318"/>
                  </a:lnTo>
                  <a:lnTo>
                    <a:pt x="1794" y="360"/>
                  </a:lnTo>
                  <a:lnTo>
                    <a:pt x="1848" y="402"/>
                  </a:lnTo>
                  <a:lnTo>
                    <a:pt x="1883" y="443"/>
                  </a:lnTo>
                  <a:lnTo>
                    <a:pt x="1901" y="491"/>
                  </a:lnTo>
                  <a:lnTo>
                    <a:pt x="1901" y="539"/>
                  </a:lnTo>
                  <a:lnTo>
                    <a:pt x="1883" y="587"/>
                  </a:lnTo>
                  <a:lnTo>
                    <a:pt x="1854" y="629"/>
                  </a:lnTo>
                  <a:lnTo>
                    <a:pt x="1806" y="677"/>
                  </a:lnTo>
                  <a:lnTo>
                    <a:pt x="1746" y="719"/>
                  </a:lnTo>
                  <a:lnTo>
                    <a:pt x="1668" y="767"/>
                  </a:lnTo>
                  <a:lnTo>
                    <a:pt x="1579" y="809"/>
                  </a:lnTo>
                  <a:lnTo>
                    <a:pt x="1471" y="857"/>
                  </a:lnTo>
                  <a:lnTo>
                    <a:pt x="1357" y="899"/>
                  </a:lnTo>
                  <a:lnTo>
                    <a:pt x="1226" y="941"/>
                  </a:lnTo>
                  <a:lnTo>
                    <a:pt x="1088" y="989"/>
                  </a:lnTo>
                  <a:lnTo>
                    <a:pt x="933" y="1031"/>
                  </a:lnTo>
                  <a:lnTo>
                    <a:pt x="765" y="1073"/>
                  </a:lnTo>
                  <a:lnTo>
                    <a:pt x="592" y="1115"/>
                  </a:lnTo>
                  <a:lnTo>
                    <a:pt x="407" y="1157"/>
                  </a:lnTo>
                  <a:lnTo>
                    <a:pt x="209" y="1199"/>
                  </a:lnTo>
                  <a:lnTo>
                    <a:pt x="0" y="1241"/>
                  </a:lnTo>
                  <a:lnTo>
                    <a:pt x="0" y="1265"/>
                  </a:lnTo>
                  <a:lnTo>
                    <a:pt x="215" y="1223"/>
                  </a:lnTo>
                  <a:lnTo>
                    <a:pt x="413" y="1181"/>
                  </a:lnTo>
                  <a:lnTo>
                    <a:pt x="610" y="1139"/>
                  </a:lnTo>
                  <a:lnTo>
                    <a:pt x="789" y="1091"/>
                  </a:lnTo>
                  <a:lnTo>
                    <a:pt x="957" y="1049"/>
                  </a:lnTo>
                  <a:lnTo>
                    <a:pt x="1118" y="1001"/>
                  </a:lnTo>
                  <a:lnTo>
                    <a:pt x="1262" y="959"/>
                  </a:lnTo>
                  <a:lnTo>
                    <a:pt x="1393" y="911"/>
                  </a:lnTo>
                  <a:lnTo>
                    <a:pt x="1513" y="863"/>
                  </a:lnTo>
                  <a:lnTo>
                    <a:pt x="1620" y="815"/>
                  </a:lnTo>
                  <a:lnTo>
                    <a:pt x="1716" y="767"/>
                  </a:lnTo>
                  <a:lnTo>
                    <a:pt x="1794" y="725"/>
                  </a:lnTo>
                  <a:lnTo>
                    <a:pt x="1860" y="677"/>
                  </a:lnTo>
                  <a:lnTo>
                    <a:pt x="1907" y="629"/>
                  </a:lnTo>
                  <a:lnTo>
                    <a:pt x="1937" y="581"/>
                  </a:lnTo>
                  <a:lnTo>
                    <a:pt x="1955" y="533"/>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1" name="Freeform 9"/>
            <p:cNvSpPr>
              <a:spLocks/>
            </p:cNvSpPr>
            <p:nvPr/>
          </p:nvSpPr>
          <p:spPr bwMode="hidden">
            <a:xfrm>
              <a:off x="0" y="0"/>
              <a:ext cx="4709" cy="2901"/>
            </a:xfrm>
            <a:custGeom>
              <a:avLst/>
              <a:gdLst>
                <a:gd name="T0" fmla="*/ 4784 w 4694"/>
                <a:gd name="T1" fmla="*/ 797 h 2901"/>
                <a:gd name="T2" fmla="*/ 4754 w 4694"/>
                <a:gd name="T3" fmla="*/ 665 h 2901"/>
                <a:gd name="T4" fmla="*/ 4676 w 4694"/>
                <a:gd name="T5" fmla="*/ 540 h 2901"/>
                <a:gd name="T6" fmla="*/ 4550 w 4694"/>
                <a:gd name="T7" fmla="*/ 426 h 2901"/>
                <a:gd name="T8" fmla="*/ 4383 w 4694"/>
                <a:gd name="T9" fmla="*/ 312 h 2901"/>
                <a:gd name="T10" fmla="*/ 4162 w 4694"/>
                <a:gd name="T11" fmla="*/ 216 h 2901"/>
                <a:gd name="T12" fmla="*/ 3905 w 4694"/>
                <a:gd name="T13" fmla="*/ 120 h 2901"/>
                <a:gd name="T14" fmla="*/ 3606 w 4694"/>
                <a:gd name="T15" fmla="*/ 36 h 2901"/>
                <a:gd name="T16" fmla="*/ 3265 w 4694"/>
                <a:gd name="T17" fmla="*/ 0 h 2901"/>
                <a:gd name="T18" fmla="*/ 3606 w 4694"/>
                <a:gd name="T19" fmla="*/ 78 h 2901"/>
                <a:gd name="T20" fmla="*/ 3905 w 4694"/>
                <a:gd name="T21" fmla="*/ 162 h 2901"/>
                <a:gd name="T22" fmla="*/ 4162 w 4694"/>
                <a:gd name="T23" fmla="*/ 258 h 2901"/>
                <a:gd name="T24" fmla="*/ 4371 w 4694"/>
                <a:gd name="T25" fmla="*/ 366 h 2901"/>
                <a:gd name="T26" fmla="*/ 4527 w 4694"/>
                <a:gd name="T27" fmla="*/ 480 h 2901"/>
                <a:gd name="T28" fmla="*/ 4640 w 4694"/>
                <a:gd name="T29" fmla="*/ 605 h 2901"/>
                <a:gd name="T30" fmla="*/ 4700 w 4694"/>
                <a:gd name="T31" fmla="*/ 737 h 2901"/>
                <a:gd name="T32" fmla="*/ 4700 w 4694"/>
                <a:gd name="T33" fmla="*/ 875 h 2901"/>
                <a:gd name="T34" fmla="*/ 4658 w 4694"/>
                <a:gd name="T35" fmla="*/ 1001 h 2901"/>
                <a:gd name="T36" fmla="*/ 4576 w 4694"/>
                <a:gd name="T37" fmla="*/ 1127 h 2901"/>
                <a:gd name="T38" fmla="*/ 4455 w 4694"/>
                <a:gd name="T39" fmla="*/ 1259 h 2901"/>
                <a:gd name="T40" fmla="*/ 4298 w 4694"/>
                <a:gd name="T41" fmla="*/ 1385 h 2901"/>
                <a:gd name="T42" fmla="*/ 4102 w 4694"/>
                <a:gd name="T43" fmla="*/ 1517 h 2901"/>
                <a:gd name="T44" fmla="*/ 3875 w 4694"/>
                <a:gd name="T45" fmla="*/ 1648 h 2901"/>
                <a:gd name="T46" fmla="*/ 3613 w 4694"/>
                <a:gd name="T47" fmla="*/ 1774 h 2901"/>
                <a:gd name="T48" fmla="*/ 3322 w 4694"/>
                <a:gd name="T49" fmla="*/ 1906 h 2901"/>
                <a:gd name="T50" fmla="*/ 2998 w 4694"/>
                <a:gd name="T51" fmla="*/ 2032 h 2901"/>
                <a:gd name="T52" fmla="*/ 2643 w 4694"/>
                <a:gd name="T53" fmla="*/ 2164 h 2901"/>
                <a:gd name="T54" fmla="*/ 2266 w 4694"/>
                <a:gd name="T55" fmla="*/ 2284 h 2901"/>
                <a:gd name="T56" fmla="*/ 1860 w 4694"/>
                <a:gd name="T57" fmla="*/ 2410 h 2901"/>
                <a:gd name="T58" fmla="*/ 1426 w 4694"/>
                <a:gd name="T59" fmla="*/ 2530 h 2901"/>
                <a:gd name="T60" fmla="*/ 496 w 4694"/>
                <a:gd name="T61" fmla="*/ 2757 h 2901"/>
                <a:gd name="T62" fmla="*/ 0 w 4694"/>
                <a:gd name="T63" fmla="*/ 2901 h 2901"/>
                <a:gd name="T64" fmla="*/ 987 w 4694"/>
                <a:gd name="T65" fmla="*/ 2674 h 2901"/>
                <a:gd name="T66" fmla="*/ 1668 w 4694"/>
                <a:gd name="T67" fmla="*/ 2494 h 2901"/>
                <a:gd name="T68" fmla="*/ 2099 w 4694"/>
                <a:gd name="T69" fmla="*/ 2374 h 2901"/>
                <a:gd name="T70" fmla="*/ 2499 w 4694"/>
                <a:gd name="T71" fmla="*/ 2248 h 2901"/>
                <a:gd name="T72" fmla="*/ 2870 w 4694"/>
                <a:gd name="T73" fmla="*/ 2116 h 2901"/>
                <a:gd name="T74" fmla="*/ 3211 w 4694"/>
                <a:gd name="T75" fmla="*/ 1984 h 2901"/>
                <a:gd name="T76" fmla="*/ 3528 w 4694"/>
                <a:gd name="T77" fmla="*/ 1858 h 2901"/>
                <a:gd name="T78" fmla="*/ 3809 w 4694"/>
                <a:gd name="T79" fmla="*/ 1720 h 2901"/>
                <a:gd name="T80" fmla="*/ 4060 w 4694"/>
                <a:gd name="T81" fmla="*/ 1589 h 2901"/>
                <a:gd name="T82" fmla="*/ 4272 w 4694"/>
                <a:gd name="T83" fmla="*/ 1457 h 2901"/>
                <a:gd name="T84" fmla="*/ 4455 w 4694"/>
                <a:gd name="T85" fmla="*/ 1325 h 2901"/>
                <a:gd name="T86" fmla="*/ 4595 w 4694"/>
                <a:gd name="T87" fmla="*/ 1193 h 2901"/>
                <a:gd name="T88" fmla="*/ 4700 w 4694"/>
                <a:gd name="T89" fmla="*/ 1061 h 2901"/>
                <a:gd name="T90" fmla="*/ 4760 w 4694"/>
                <a:gd name="T91" fmla="*/ 935 h 2901"/>
                <a:gd name="T92" fmla="*/ 4778 w 4694"/>
                <a:gd name="T93" fmla="*/ 869 h 290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694" h="2901">
                  <a:moveTo>
                    <a:pt x="4688" y="869"/>
                  </a:moveTo>
                  <a:lnTo>
                    <a:pt x="4694" y="797"/>
                  </a:lnTo>
                  <a:lnTo>
                    <a:pt x="4688" y="731"/>
                  </a:lnTo>
                  <a:lnTo>
                    <a:pt x="4664" y="665"/>
                  </a:lnTo>
                  <a:lnTo>
                    <a:pt x="4634" y="599"/>
                  </a:lnTo>
                  <a:lnTo>
                    <a:pt x="4586" y="540"/>
                  </a:lnTo>
                  <a:lnTo>
                    <a:pt x="4532" y="480"/>
                  </a:lnTo>
                  <a:lnTo>
                    <a:pt x="4466" y="426"/>
                  </a:lnTo>
                  <a:lnTo>
                    <a:pt x="4389" y="366"/>
                  </a:lnTo>
                  <a:lnTo>
                    <a:pt x="4299" y="312"/>
                  </a:lnTo>
                  <a:lnTo>
                    <a:pt x="4197" y="264"/>
                  </a:lnTo>
                  <a:lnTo>
                    <a:pt x="4084" y="216"/>
                  </a:lnTo>
                  <a:lnTo>
                    <a:pt x="3964" y="168"/>
                  </a:lnTo>
                  <a:lnTo>
                    <a:pt x="3833" y="120"/>
                  </a:lnTo>
                  <a:lnTo>
                    <a:pt x="3689" y="78"/>
                  </a:lnTo>
                  <a:lnTo>
                    <a:pt x="3540" y="36"/>
                  </a:lnTo>
                  <a:lnTo>
                    <a:pt x="3378" y="0"/>
                  </a:lnTo>
                  <a:lnTo>
                    <a:pt x="3205" y="0"/>
                  </a:lnTo>
                  <a:lnTo>
                    <a:pt x="3378" y="36"/>
                  </a:lnTo>
                  <a:lnTo>
                    <a:pt x="3540" y="78"/>
                  </a:lnTo>
                  <a:lnTo>
                    <a:pt x="3689" y="120"/>
                  </a:lnTo>
                  <a:lnTo>
                    <a:pt x="3833" y="162"/>
                  </a:lnTo>
                  <a:lnTo>
                    <a:pt x="3964" y="210"/>
                  </a:lnTo>
                  <a:lnTo>
                    <a:pt x="4084" y="258"/>
                  </a:lnTo>
                  <a:lnTo>
                    <a:pt x="4191" y="312"/>
                  </a:lnTo>
                  <a:lnTo>
                    <a:pt x="4287" y="366"/>
                  </a:lnTo>
                  <a:lnTo>
                    <a:pt x="4371" y="420"/>
                  </a:lnTo>
                  <a:lnTo>
                    <a:pt x="4443" y="480"/>
                  </a:lnTo>
                  <a:lnTo>
                    <a:pt x="4502" y="540"/>
                  </a:lnTo>
                  <a:lnTo>
                    <a:pt x="4550" y="605"/>
                  </a:lnTo>
                  <a:lnTo>
                    <a:pt x="4586" y="671"/>
                  </a:lnTo>
                  <a:lnTo>
                    <a:pt x="4610" y="737"/>
                  </a:lnTo>
                  <a:lnTo>
                    <a:pt x="4616" y="803"/>
                  </a:lnTo>
                  <a:lnTo>
                    <a:pt x="4610" y="875"/>
                  </a:lnTo>
                  <a:lnTo>
                    <a:pt x="4592" y="935"/>
                  </a:lnTo>
                  <a:lnTo>
                    <a:pt x="4568" y="1001"/>
                  </a:lnTo>
                  <a:lnTo>
                    <a:pt x="4532" y="1067"/>
                  </a:lnTo>
                  <a:lnTo>
                    <a:pt x="4490" y="1127"/>
                  </a:lnTo>
                  <a:lnTo>
                    <a:pt x="4437" y="1193"/>
                  </a:lnTo>
                  <a:lnTo>
                    <a:pt x="4371" y="1259"/>
                  </a:lnTo>
                  <a:lnTo>
                    <a:pt x="4299" y="1325"/>
                  </a:lnTo>
                  <a:lnTo>
                    <a:pt x="4215" y="1385"/>
                  </a:lnTo>
                  <a:lnTo>
                    <a:pt x="4126" y="1451"/>
                  </a:lnTo>
                  <a:lnTo>
                    <a:pt x="4024" y="1517"/>
                  </a:lnTo>
                  <a:lnTo>
                    <a:pt x="3916" y="1583"/>
                  </a:lnTo>
                  <a:lnTo>
                    <a:pt x="3803" y="1648"/>
                  </a:lnTo>
                  <a:lnTo>
                    <a:pt x="3677" y="1714"/>
                  </a:lnTo>
                  <a:lnTo>
                    <a:pt x="3546" y="1774"/>
                  </a:lnTo>
                  <a:lnTo>
                    <a:pt x="3408" y="1840"/>
                  </a:lnTo>
                  <a:lnTo>
                    <a:pt x="3259" y="1906"/>
                  </a:lnTo>
                  <a:lnTo>
                    <a:pt x="3103" y="1972"/>
                  </a:lnTo>
                  <a:lnTo>
                    <a:pt x="2942" y="2032"/>
                  </a:lnTo>
                  <a:lnTo>
                    <a:pt x="2768" y="2098"/>
                  </a:lnTo>
                  <a:lnTo>
                    <a:pt x="2595" y="2164"/>
                  </a:lnTo>
                  <a:lnTo>
                    <a:pt x="2410" y="2224"/>
                  </a:lnTo>
                  <a:lnTo>
                    <a:pt x="2224" y="2284"/>
                  </a:lnTo>
                  <a:lnTo>
                    <a:pt x="2027" y="2350"/>
                  </a:lnTo>
                  <a:lnTo>
                    <a:pt x="1824" y="2410"/>
                  </a:lnTo>
                  <a:lnTo>
                    <a:pt x="1614" y="2470"/>
                  </a:lnTo>
                  <a:lnTo>
                    <a:pt x="1399" y="2530"/>
                  </a:lnTo>
                  <a:lnTo>
                    <a:pt x="957" y="2644"/>
                  </a:lnTo>
                  <a:lnTo>
                    <a:pt x="484" y="2757"/>
                  </a:lnTo>
                  <a:lnTo>
                    <a:pt x="0" y="2865"/>
                  </a:lnTo>
                  <a:lnTo>
                    <a:pt x="0" y="2901"/>
                  </a:lnTo>
                  <a:lnTo>
                    <a:pt x="496" y="2787"/>
                  </a:lnTo>
                  <a:lnTo>
                    <a:pt x="969" y="2674"/>
                  </a:lnTo>
                  <a:lnTo>
                    <a:pt x="1423" y="2554"/>
                  </a:lnTo>
                  <a:lnTo>
                    <a:pt x="1638" y="2494"/>
                  </a:lnTo>
                  <a:lnTo>
                    <a:pt x="1854" y="2434"/>
                  </a:lnTo>
                  <a:lnTo>
                    <a:pt x="2057" y="2374"/>
                  </a:lnTo>
                  <a:lnTo>
                    <a:pt x="2254" y="2308"/>
                  </a:lnTo>
                  <a:lnTo>
                    <a:pt x="2451" y="2248"/>
                  </a:lnTo>
                  <a:lnTo>
                    <a:pt x="2637" y="2182"/>
                  </a:lnTo>
                  <a:lnTo>
                    <a:pt x="2816" y="2116"/>
                  </a:lnTo>
                  <a:lnTo>
                    <a:pt x="2990" y="2050"/>
                  </a:lnTo>
                  <a:lnTo>
                    <a:pt x="3151" y="1984"/>
                  </a:lnTo>
                  <a:lnTo>
                    <a:pt x="3312" y="1924"/>
                  </a:lnTo>
                  <a:lnTo>
                    <a:pt x="3462" y="1858"/>
                  </a:lnTo>
                  <a:lnTo>
                    <a:pt x="3605" y="1792"/>
                  </a:lnTo>
                  <a:lnTo>
                    <a:pt x="3737" y="1720"/>
                  </a:lnTo>
                  <a:lnTo>
                    <a:pt x="3863" y="1654"/>
                  </a:lnTo>
                  <a:lnTo>
                    <a:pt x="3982" y="1589"/>
                  </a:lnTo>
                  <a:lnTo>
                    <a:pt x="4090" y="1523"/>
                  </a:lnTo>
                  <a:lnTo>
                    <a:pt x="4191" y="1457"/>
                  </a:lnTo>
                  <a:lnTo>
                    <a:pt x="4287" y="1391"/>
                  </a:lnTo>
                  <a:lnTo>
                    <a:pt x="4371" y="1325"/>
                  </a:lnTo>
                  <a:lnTo>
                    <a:pt x="4443" y="1259"/>
                  </a:lnTo>
                  <a:lnTo>
                    <a:pt x="4508" y="1193"/>
                  </a:lnTo>
                  <a:lnTo>
                    <a:pt x="4562" y="1127"/>
                  </a:lnTo>
                  <a:lnTo>
                    <a:pt x="4610" y="1061"/>
                  </a:lnTo>
                  <a:lnTo>
                    <a:pt x="4646" y="995"/>
                  </a:lnTo>
                  <a:lnTo>
                    <a:pt x="4670" y="935"/>
                  </a:lnTo>
                  <a:lnTo>
                    <a:pt x="4688" y="869"/>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2" name="Freeform 10"/>
            <p:cNvSpPr>
              <a:spLocks/>
            </p:cNvSpPr>
            <p:nvPr/>
          </p:nvSpPr>
          <p:spPr bwMode="hidden">
            <a:xfrm>
              <a:off x="0" y="0"/>
              <a:ext cx="3773" cy="2356"/>
            </a:xfrm>
            <a:custGeom>
              <a:avLst/>
              <a:gdLst>
                <a:gd name="T0" fmla="*/ 3833 w 3761"/>
                <a:gd name="T1" fmla="*/ 719 h 2356"/>
                <a:gd name="T2" fmla="*/ 3803 w 3761"/>
                <a:gd name="T3" fmla="*/ 599 h 2356"/>
                <a:gd name="T4" fmla="*/ 3725 w 3761"/>
                <a:gd name="T5" fmla="*/ 486 h 2356"/>
                <a:gd name="T6" fmla="*/ 3588 w 3761"/>
                <a:gd name="T7" fmla="*/ 378 h 2356"/>
                <a:gd name="T8" fmla="*/ 3414 w 3761"/>
                <a:gd name="T9" fmla="*/ 282 h 2356"/>
                <a:gd name="T10" fmla="*/ 3187 w 3761"/>
                <a:gd name="T11" fmla="*/ 192 h 2356"/>
                <a:gd name="T12" fmla="*/ 2918 w 3761"/>
                <a:gd name="T13" fmla="*/ 108 h 2356"/>
                <a:gd name="T14" fmla="*/ 2607 w 3761"/>
                <a:gd name="T15" fmla="*/ 36 h 2356"/>
                <a:gd name="T16" fmla="*/ 2272 w 3761"/>
                <a:gd name="T17" fmla="*/ 0 h 2356"/>
                <a:gd name="T18" fmla="*/ 2625 w 3761"/>
                <a:gd name="T19" fmla="*/ 72 h 2356"/>
                <a:gd name="T20" fmla="*/ 2930 w 3761"/>
                <a:gd name="T21" fmla="*/ 150 h 2356"/>
                <a:gd name="T22" fmla="*/ 3199 w 3761"/>
                <a:gd name="T23" fmla="*/ 234 h 2356"/>
                <a:gd name="T24" fmla="*/ 3414 w 3761"/>
                <a:gd name="T25" fmla="*/ 330 h 2356"/>
                <a:gd name="T26" fmla="*/ 3582 w 3761"/>
                <a:gd name="T27" fmla="*/ 432 h 2356"/>
                <a:gd name="T28" fmla="*/ 3695 w 3761"/>
                <a:gd name="T29" fmla="*/ 545 h 2356"/>
                <a:gd name="T30" fmla="*/ 3755 w 3761"/>
                <a:gd name="T31" fmla="*/ 665 h 2356"/>
                <a:gd name="T32" fmla="*/ 3761 w 3761"/>
                <a:gd name="T33" fmla="*/ 791 h 2356"/>
                <a:gd name="T34" fmla="*/ 3725 w 3761"/>
                <a:gd name="T35" fmla="*/ 887 h 2356"/>
                <a:gd name="T36" fmla="*/ 3663 w 3761"/>
                <a:gd name="T37" fmla="*/ 989 h 2356"/>
                <a:gd name="T38" fmla="*/ 3564 w 3761"/>
                <a:gd name="T39" fmla="*/ 1091 h 2356"/>
                <a:gd name="T40" fmla="*/ 3438 w 3761"/>
                <a:gd name="T41" fmla="*/ 1187 h 2356"/>
                <a:gd name="T42" fmla="*/ 3283 w 3761"/>
                <a:gd name="T43" fmla="*/ 1289 h 2356"/>
                <a:gd name="T44" fmla="*/ 3103 w 3761"/>
                <a:gd name="T45" fmla="*/ 1391 h 2356"/>
                <a:gd name="T46" fmla="*/ 2888 w 3761"/>
                <a:gd name="T47" fmla="*/ 1493 h 2356"/>
                <a:gd name="T48" fmla="*/ 2655 w 3761"/>
                <a:gd name="T49" fmla="*/ 1589 h 2356"/>
                <a:gd name="T50" fmla="*/ 2117 w 3761"/>
                <a:gd name="T51" fmla="*/ 1786 h 2356"/>
                <a:gd name="T52" fmla="*/ 1489 w 3761"/>
                <a:gd name="T53" fmla="*/ 1972 h 2356"/>
                <a:gd name="T54" fmla="*/ 777 w 3761"/>
                <a:gd name="T55" fmla="*/ 2158 h 2356"/>
                <a:gd name="T56" fmla="*/ 0 w 3761"/>
                <a:gd name="T57" fmla="*/ 2326 h 2356"/>
                <a:gd name="T58" fmla="*/ 407 w 3761"/>
                <a:gd name="T59" fmla="*/ 2272 h 2356"/>
                <a:gd name="T60" fmla="*/ 1166 w 3761"/>
                <a:gd name="T61" fmla="*/ 2092 h 2356"/>
                <a:gd name="T62" fmla="*/ 1848 w 3761"/>
                <a:gd name="T63" fmla="*/ 1900 h 2356"/>
                <a:gd name="T64" fmla="*/ 2440 w 3761"/>
                <a:gd name="T65" fmla="*/ 1702 h 2356"/>
                <a:gd name="T66" fmla="*/ 2701 w 3761"/>
                <a:gd name="T67" fmla="*/ 1607 h 2356"/>
                <a:gd name="T68" fmla="*/ 2936 w 3761"/>
                <a:gd name="T69" fmla="*/ 1505 h 2356"/>
                <a:gd name="T70" fmla="*/ 3151 w 3761"/>
                <a:gd name="T71" fmla="*/ 1403 h 2356"/>
                <a:gd name="T72" fmla="*/ 3341 w 3761"/>
                <a:gd name="T73" fmla="*/ 1301 h 2356"/>
                <a:gd name="T74" fmla="*/ 3498 w 3761"/>
                <a:gd name="T75" fmla="*/ 1193 h 2356"/>
                <a:gd name="T76" fmla="*/ 3625 w 3761"/>
                <a:gd name="T77" fmla="*/ 1091 h 2356"/>
                <a:gd name="T78" fmla="*/ 3725 w 3761"/>
                <a:gd name="T79" fmla="*/ 989 h 2356"/>
                <a:gd name="T80" fmla="*/ 3791 w 3761"/>
                <a:gd name="T81" fmla="*/ 887 h 2356"/>
                <a:gd name="T82" fmla="*/ 3827 w 3761"/>
                <a:gd name="T83" fmla="*/ 785 h 235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761" h="2356">
                  <a:moveTo>
                    <a:pt x="3755" y="785"/>
                  </a:moveTo>
                  <a:lnTo>
                    <a:pt x="3761" y="719"/>
                  </a:lnTo>
                  <a:lnTo>
                    <a:pt x="3755" y="659"/>
                  </a:lnTo>
                  <a:lnTo>
                    <a:pt x="3731" y="599"/>
                  </a:lnTo>
                  <a:lnTo>
                    <a:pt x="3701" y="545"/>
                  </a:lnTo>
                  <a:lnTo>
                    <a:pt x="3653" y="486"/>
                  </a:lnTo>
                  <a:lnTo>
                    <a:pt x="3593" y="432"/>
                  </a:lnTo>
                  <a:lnTo>
                    <a:pt x="3522" y="378"/>
                  </a:lnTo>
                  <a:lnTo>
                    <a:pt x="3444" y="330"/>
                  </a:lnTo>
                  <a:lnTo>
                    <a:pt x="3348" y="282"/>
                  </a:lnTo>
                  <a:lnTo>
                    <a:pt x="3241" y="234"/>
                  </a:lnTo>
                  <a:lnTo>
                    <a:pt x="3127" y="192"/>
                  </a:lnTo>
                  <a:lnTo>
                    <a:pt x="3002" y="150"/>
                  </a:lnTo>
                  <a:lnTo>
                    <a:pt x="2864" y="108"/>
                  </a:lnTo>
                  <a:lnTo>
                    <a:pt x="2715" y="72"/>
                  </a:lnTo>
                  <a:lnTo>
                    <a:pt x="2559" y="36"/>
                  </a:lnTo>
                  <a:lnTo>
                    <a:pt x="2392" y="0"/>
                  </a:lnTo>
                  <a:lnTo>
                    <a:pt x="2230" y="0"/>
                  </a:lnTo>
                  <a:lnTo>
                    <a:pt x="2410" y="36"/>
                  </a:lnTo>
                  <a:lnTo>
                    <a:pt x="2577" y="72"/>
                  </a:lnTo>
                  <a:lnTo>
                    <a:pt x="2732" y="108"/>
                  </a:lnTo>
                  <a:lnTo>
                    <a:pt x="2876" y="150"/>
                  </a:lnTo>
                  <a:lnTo>
                    <a:pt x="3014" y="192"/>
                  </a:lnTo>
                  <a:lnTo>
                    <a:pt x="3139" y="234"/>
                  </a:lnTo>
                  <a:lnTo>
                    <a:pt x="3253" y="282"/>
                  </a:lnTo>
                  <a:lnTo>
                    <a:pt x="3348" y="330"/>
                  </a:lnTo>
                  <a:lnTo>
                    <a:pt x="3438" y="384"/>
                  </a:lnTo>
                  <a:lnTo>
                    <a:pt x="3516" y="432"/>
                  </a:lnTo>
                  <a:lnTo>
                    <a:pt x="3576" y="492"/>
                  </a:lnTo>
                  <a:lnTo>
                    <a:pt x="3623" y="545"/>
                  </a:lnTo>
                  <a:lnTo>
                    <a:pt x="3665" y="605"/>
                  </a:lnTo>
                  <a:lnTo>
                    <a:pt x="3683" y="665"/>
                  </a:lnTo>
                  <a:lnTo>
                    <a:pt x="3695" y="725"/>
                  </a:lnTo>
                  <a:lnTo>
                    <a:pt x="3689" y="791"/>
                  </a:lnTo>
                  <a:lnTo>
                    <a:pt x="3677" y="839"/>
                  </a:lnTo>
                  <a:lnTo>
                    <a:pt x="3653" y="887"/>
                  </a:lnTo>
                  <a:lnTo>
                    <a:pt x="3629" y="941"/>
                  </a:lnTo>
                  <a:lnTo>
                    <a:pt x="3593" y="989"/>
                  </a:lnTo>
                  <a:lnTo>
                    <a:pt x="3546" y="1037"/>
                  </a:lnTo>
                  <a:lnTo>
                    <a:pt x="3498" y="1091"/>
                  </a:lnTo>
                  <a:lnTo>
                    <a:pt x="3438" y="1139"/>
                  </a:lnTo>
                  <a:lnTo>
                    <a:pt x="3372" y="1187"/>
                  </a:lnTo>
                  <a:lnTo>
                    <a:pt x="3301" y="1241"/>
                  </a:lnTo>
                  <a:lnTo>
                    <a:pt x="3223" y="1289"/>
                  </a:lnTo>
                  <a:lnTo>
                    <a:pt x="3133" y="1343"/>
                  </a:lnTo>
                  <a:lnTo>
                    <a:pt x="3043" y="1391"/>
                  </a:lnTo>
                  <a:lnTo>
                    <a:pt x="2942" y="1439"/>
                  </a:lnTo>
                  <a:lnTo>
                    <a:pt x="2834" y="1493"/>
                  </a:lnTo>
                  <a:lnTo>
                    <a:pt x="2727" y="1541"/>
                  </a:lnTo>
                  <a:lnTo>
                    <a:pt x="2607" y="1589"/>
                  </a:lnTo>
                  <a:lnTo>
                    <a:pt x="2356" y="1690"/>
                  </a:lnTo>
                  <a:lnTo>
                    <a:pt x="2075" y="1786"/>
                  </a:lnTo>
                  <a:lnTo>
                    <a:pt x="1782" y="1882"/>
                  </a:lnTo>
                  <a:lnTo>
                    <a:pt x="1459" y="1972"/>
                  </a:lnTo>
                  <a:lnTo>
                    <a:pt x="1124" y="2068"/>
                  </a:lnTo>
                  <a:lnTo>
                    <a:pt x="765" y="2158"/>
                  </a:lnTo>
                  <a:lnTo>
                    <a:pt x="389" y="2242"/>
                  </a:lnTo>
                  <a:lnTo>
                    <a:pt x="0" y="2326"/>
                  </a:lnTo>
                  <a:lnTo>
                    <a:pt x="0" y="2356"/>
                  </a:lnTo>
                  <a:lnTo>
                    <a:pt x="401" y="2272"/>
                  </a:lnTo>
                  <a:lnTo>
                    <a:pt x="777" y="2182"/>
                  </a:lnTo>
                  <a:lnTo>
                    <a:pt x="1142" y="2092"/>
                  </a:lnTo>
                  <a:lnTo>
                    <a:pt x="1483" y="1996"/>
                  </a:lnTo>
                  <a:lnTo>
                    <a:pt x="1812" y="1900"/>
                  </a:lnTo>
                  <a:lnTo>
                    <a:pt x="2111" y="1804"/>
                  </a:lnTo>
                  <a:lnTo>
                    <a:pt x="2392" y="1702"/>
                  </a:lnTo>
                  <a:lnTo>
                    <a:pt x="2523" y="1654"/>
                  </a:lnTo>
                  <a:lnTo>
                    <a:pt x="2649" y="1607"/>
                  </a:lnTo>
                  <a:lnTo>
                    <a:pt x="2768" y="1553"/>
                  </a:lnTo>
                  <a:lnTo>
                    <a:pt x="2882" y="1505"/>
                  </a:lnTo>
                  <a:lnTo>
                    <a:pt x="2990" y="1451"/>
                  </a:lnTo>
                  <a:lnTo>
                    <a:pt x="3091" y="1403"/>
                  </a:lnTo>
                  <a:lnTo>
                    <a:pt x="3187" y="1349"/>
                  </a:lnTo>
                  <a:lnTo>
                    <a:pt x="3277" y="1301"/>
                  </a:lnTo>
                  <a:lnTo>
                    <a:pt x="3354" y="1247"/>
                  </a:lnTo>
                  <a:lnTo>
                    <a:pt x="3432" y="1193"/>
                  </a:lnTo>
                  <a:lnTo>
                    <a:pt x="3498" y="1145"/>
                  </a:lnTo>
                  <a:lnTo>
                    <a:pt x="3558" y="1091"/>
                  </a:lnTo>
                  <a:lnTo>
                    <a:pt x="3611" y="1043"/>
                  </a:lnTo>
                  <a:lnTo>
                    <a:pt x="3653" y="989"/>
                  </a:lnTo>
                  <a:lnTo>
                    <a:pt x="3689" y="941"/>
                  </a:lnTo>
                  <a:lnTo>
                    <a:pt x="3719" y="887"/>
                  </a:lnTo>
                  <a:lnTo>
                    <a:pt x="3743" y="833"/>
                  </a:lnTo>
                  <a:lnTo>
                    <a:pt x="3755" y="785"/>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 name="Freeform 11"/>
            <p:cNvSpPr>
              <a:spLocks/>
            </p:cNvSpPr>
            <p:nvPr/>
          </p:nvSpPr>
          <p:spPr bwMode="hidden">
            <a:xfrm>
              <a:off x="0" y="0"/>
              <a:ext cx="2933" cy="1846"/>
            </a:xfrm>
            <a:custGeom>
              <a:avLst/>
              <a:gdLst>
                <a:gd name="T0" fmla="*/ 2978 w 2924"/>
                <a:gd name="T1" fmla="*/ 647 h 1846"/>
                <a:gd name="T2" fmla="*/ 2930 w 2924"/>
                <a:gd name="T3" fmla="*/ 528 h 1846"/>
                <a:gd name="T4" fmla="*/ 2802 w 2924"/>
                <a:gd name="T5" fmla="*/ 414 h 1846"/>
                <a:gd name="T6" fmla="*/ 2607 w 2924"/>
                <a:gd name="T7" fmla="*/ 318 h 1846"/>
                <a:gd name="T8" fmla="*/ 2344 w 2924"/>
                <a:gd name="T9" fmla="*/ 228 h 1846"/>
                <a:gd name="T10" fmla="*/ 2021 w 2924"/>
                <a:gd name="T11" fmla="*/ 150 h 1846"/>
                <a:gd name="T12" fmla="*/ 1638 w 2924"/>
                <a:gd name="T13" fmla="*/ 78 h 1846"/>
                <a:gd name="T14" fmla="*/ 1202 w 2924"/>
                <a:gd name="T15" fmla="*/ 24 h 1846"/>
                <a:gd name="T16" fmla="*/ 706 w 2924"/>
                <a:gd name="T17" fmla="*/ 0 h 1846"/>
                <a:gd name="T18" fmla="*/ 1214 w 2924"/>
                <a:gd name="T19" fmla="*/ 48 h 1846"/>
                <a:gd name="T20" fmla="*/ 1656 w 2924"/>
                <a:gd name="T21" fmla="*/ 108 h 1846"/>
                <a:gd name="T22" fmla="*/ 2045 w 2924"/>
                <a:gd name="T23" fmla="*/ 180 h 1846"/>
                <a:gd name="T24" fmla="*/ 2368 w 2924"/>
                <a:gd name="T25" fmla="*/ 264 h 1846"/>
                <a:gd name="T26" fmla="*/ 2619 w 2924"/>
                <a:gd name="T27" fmla="*/ 360 h 1846"/>
                <a:gd name="T28" fmla="*/ 2802 w 2924"/>
                <a:gd name="T29" fmla="*/ 468 h 1846"/>
                <a:gd name="T30" fmla="*/ 2900 w 2924"/>
                <a:gd name="T31" fmla="*/ 587 h 1846"/>
                <a:gd name="T32" fmla="*/ 2918 w 2924"/>
                <a:gd name="T33" fmla="*/ 713 h 1846"/>
                <a:gd name="T34" fmla="*/ 2894 w 2924"/>
                <a:gd name="T35" fmla="*/ 785 h 1846"/>
                <a:gd name="T36" fmla="*/ 2846 w 2924"/>
                <a:gd name="T37" fmla="*/ 857 h 1846"/>
                <a:gd name="T38" fmla="*/ 2673 w 2924"/>
                <a:gd name="T39" fmla="*/ 1001 h 1846"/>
                <a:gd name="T40" fmla="*/ 2410 w 2924"/>
                <a:gd name="T41" fmla="*/ 1145 h 1846"/>
                <a:gd name="T42" fmla="*/ 2069 w 2924"/>
                <a:gd name="T43" fmla="*/ 1289 h 1846"/>
                <a:gd name="T44" fmla="*/ 1656 w 2924"/>
                <a:gd name="T45" fmla="*/ 1433 h 1846"/>
                <a:gd name="T46" fmla="*/ 1166 w 2924"/>
                <a:gd name="T47" fmla="*/ 1571 h 1846"/>
                <a:gd name="T48" fmla="*/ 616 w 2924"/>
                <a:gd name="T49" fmla="*/ 1702 h 1846"/>
                <a:gd name="T50" fmla="*/ 0 w 2924"/>
                <a:gd name="T51" fmla="*/ 1828 h 1846"/>
                <a:gd name="T52" fmla="*/ 317 w 2924"/>
                <a:gd name="T53" fmla="*/ 1780 h 1846"/>
                <a:gd name="T54" fmla="*/ 915 w 2924"/>
                <a:gd name="T55" fmla="*/ 1648 h 1846"/>
                <a:gd name="T56" fmla="*/ 1441 w 2924"/>
                <a:gd name="T57" fmla="*/ 1511 h 1846"/>
                <a:gd name="T58" fmla="*/ 1907 w 2924"/>
                <a:gd name="T59" fmla="*/ 1367 h 1846"/>
                <a:gd name="T60" fmla="*/ 2296 w 2924"/>
                <a:gd name="T61" fmla="*/ 1223 h 1846"/>
                <a:gd name="T62" fmla="*/ 2607 w 2924"/>
                <a:gd name="T63" fmla="*/ 1079 h 1846"/>
                <a:gd name="T64" fmla="*/ 2828 w 2924"/>
                <a:gd name="T65" fmla="*/ 929 h 1846"/>
                <a:gd name="T66" fmla="*/ 2930 w 2924"/>
                <a:gd name="T67" fmla="*/ 815 h 1846"/>
                <a:gd name="T68" fmla="*/ 2966 w 2924"/>
                <a:gd name="T69" fmla="*/ 743 h 1846"/>
                <a:gd name="T70" fmla="*/ 2978 w 2924"/>
                <a:gd name="T71" fmla="*/ 707 h 18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924" h="1846">
                  <a:moveTo>
                    <a:pt x="2924" y="707"/>
                  </a:moveTo>
                  <a:lnTo>
                    <a:pt x="2924" y="647"/>
                  </a:lnTo>
                  <a:lnTo>
                    <a:pt x="2912" y="581"/>
                  </a:lnTo>
                  <a:lnTo>
                    <a:pt x="2876" y="528"/>
                  </a:lnTo>
                  <a:lnTo>
                    <a:pt x="2822" y="468"/>
                  </a:lnTo>
                  <a:lnTo>
                    <a:pt x="2750" y="414"/>
                  </a:lnTo>
                  <a:lnTo>
                    <a:pt x="2667" y="366"/>
                  </a:lnTo>
                  <a:lnTo>
                    <a:pt x="2559" y="318"/>
                  </a:lnTo>
                  <a:lnTo>
                    <a:pt x="2440" y="270"/>
                  </a:lnTo>
                  <a:lnTo>
                    <a:pt x="2302" y="228"/>
                  </a:lnTo>
                  <a:lnTo>
                    <a:pt x="2153" y="186"/>
                  </a:lnTo>
                  <a:lnTo>
                    <a:pt x="1985" y="150"/>
                  </a:lnTo>
                  <a:lnTo>
                    <a:pt x="1806" y="114"/>
                  </a:lnTo>
                  <a:lnTo>
                    <a:pt x="1608" y="78"/>
                  </a:lnTo>
                  <a:lnTo>
                    <a:pt x="1399" y="54"/>
                  </a:lnTo>
                  <a:lnTo>
                    <a:pt x="1178" y="24"/>
                  </a:lnTo>
                  <a:lnTo>
                    <a:pt x="945" y="0"/>
                  </a:lnTo>
                  <a:lnTo>
                    <a:pt x="694" y="0"/>
                  </a:lnTo>
                  <a:lnTo>
                    <a:pt x="945" y="24"/>
                  </a:lnTo>
                  <a:lnTo>
                    <a:pt x="1190" y="48"/>
                  </a:lnTo>
                  <a:lnTo>
                    <a:pt x="1417" y="78"/>
                  </a:lnTo>
                  <a:lnTo>
                    <a:pt x="1626" y="108"/>
                  </a:lnTo>
                  <a:lnTo>
                    <a:pt x="1824" y="144"/>
                  </a:lnTo>
                  <a:lnTo>
                    <a:pt x="2009" y="180"/>
                  </a:lnTo>
                  <a:lnTo>
                    <a:pt x="2176" y="222"/>
                  </a:lnTo>
                  <a:lnTo>
                    <a:pt x="2326" y="264"/>
                  </a:lnTo>
                  <a:lnTo>
                    <a:pt x="2457" y="312"/>
                  </a:lnTo>
                  <a:lnTo>
                    <a:pt x="2571" y="360"/>
                  </a:lnTo>
                  <a:lnTo>
                    <a:pt x="2667" y="414"/>
                  </a:lnTo>
                  <a:lnTo>
                    <a:pt x="2750" y="468"/>
                  </a:lnTo>
                  <a:lnTo>
                    <a:pt x="2804" y="528"/>
                  </a:lnTo>
                  <a:lnTo>
                    <a:pt x="2846" y="587"/>
                  </a:lnTo>
                  <a:lnTo>
                    <a:pt x="2864" y="647"/>
                  </a:lnTo>
                  <a:lnTo>
                    <a:pt x="2864" y="713"/>
                  </a:lnTo>
                  <a:lnTo>
                    <a:pt x="2852" y="749"/>
                  </a:lnTo>
                  <a:lnTo>
                    <a:pt x="2840" y="785"/>
                  </a:lnTo>
                  <a:lnTo>
                    <a:pt x="2816" y="821"/>
                  </a:lnTo>
                  <a:lnTo>
                    <a:pt x="2792" y="857"/>
                  </a:lnTo>
                  <a:lnTo>
                    <a:pt x="2721" y="929"/>
                  </a:lnTo>
                  <a:lnTo>
                    <a:pt x="2625" y="1001"/>
                  </a:lnTo>
                  <a:lnTo>
                    <a:pt x="2505" y="1073"/>
                  </a:lnTo>
                  <a:lnTo>
                    <a:pt x="2368" y="1145"/>
                  </a:lnTo>
                  <a:lnTo>
                    <a:pt x="2212" y="1217"/>
                  </a:lnTo>
                  <a:lnTo>
                    <a:pt x="2033" y="1289"/>
                  </a:lnTo>
                  <a:lnTo>
                    <a:pt x="1842" y="1361"/>
                  </a:lnTo>
                  <a:lnTo>
                    <a:pt x="1626" y="1433"/>
                  </a:lnTo>
                  <a:lnTo>
                    <a:pt x="1393" y="1499"/>
                  </a:lnTo>
                  <a:lnTo>
                    <a:pt x="1142" y="1571"/>
                  </a:lnTo>
                  <a:lnTo>
                    <a:pt x="879" y="1636"/>
                  </a:lnTo>
                  <a:lnTo>
                    <a:pt x="604" y="1702"/>
                  </a:lnTo>
                  <a:lnTo>
                    <a:pt x="305" y="1768"/>
                  </a:lnTo>
                  <a:lnTo>
                    <a:pt x="0" y="1828"/>
                  </a:lnTo>
                  <a:lnTo>
                    <a:pt x="0" y="1846"/>
                  </a:lnTo>
                  <a:lnTo>
                    <a:pt x="311" y="1780"/>
                  </a:lnTo>
                  <a:lnTo>
                    <a:pt x="610" y="1714"/>
                  </a:lnTo>
                  <a:lnTo>
                    <a:pt x="897" y="1648"/>
                  </a:lnTo>
                  <a:lnTo>
                    <a:pt x="1166" y="1583"/>
                  </a:lnTo>
                  <a:lnTo>
                    <a:pt x="1417" y="1511"/>
                  </a:lnTo>
                  <a:lnTo>
                    <a:pt x="1656" y="1439"/>
                  </a:lnTo>
                  <a:lnTo>
                    <a:pt x="1871" y="1367"/>
                  </a:lnTo>
                  <a:lnTo>
                    <a:pt x="2075" y="1295"/>
                  </a:lnTo>
                  <a:lnTo>
                    <a:pt x="2254" y="1223"/>
                  </a:lnTo>
                  <a:lnTo>
                    <a:pt x="2416" y="1151"/>
                  </a:lnTo>
                  <a:lnTo>
                    <a:pt x="2559" y="1079"/>
                  </a:lnTo>
                  <a:lnTo>
                    <a:pt x="2679" y="1001"/>
                  </a:lnTo>
                  <a:lnTo>
                    <a:pt x="2774" y="929"/>
                  </a:lnTo>
                  <a:lnTo>
                    <a:pt x="2846" y="857"/>
                  </a:lnTo>
                  <a:lnTo>
                    <a:pt x="2876" y="815"/>
                  </a:lnTo>
                  <a:lnTo>
                    <a:pt x="2900" y="779"/>
                  </a:lnTo>
                  <a:lnTo>
                    <a:pt x="2912" y="743"/>
                  </a:lnTo>
                  <a:lnTo>
                    <a:pt x="2924" y="707"/>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 name="Freeform 12"/>
            <p:cNvSpPr>
              <a:spLocks/>
            </p:cNvSpPr>
            <p:nvPr/>
          </p:nvSpPr>
          <p:spPr bwMode="hidden">
            <a:xfrm>
              <a:off x="114" y="2847"/>
              <a:ext cx="1493" cy="204"/>
            </a:xfrm>
            <a:custGeom>
              <a:avLst/>
              <a:gdLst>
                <a:gd name="T0" fmla="*/ 1429 w 1488"/>
                <a:gd name="T1" fmla="*/ 204 h 204"/>
                <a:gd name="T2" fmla="*/ 0 w 1488"/>
                <a:gd name="T3" fmla="*/ 18 h 204"/>
                <a:gd name="T4" fmla="*/ 77 w 1488"/>
                <a:gd name="T5" fmla="*/ 0 h 204"/>
                <a:gd name="T6" fmla="*/ 1518 w 1488"/>
                <a:gd name="T7" fmla="*/ 186 h 204"/>
                <a:gd name="T8" fmla="*/ 1429 w 1488"/>
                <a:gd name="T9" fmla="*/ 204 h 204"/>
                <a:gd name="T10" fmla="*/ 1429 w 1488"/>
                <a:gd name="T11" fmla="*/ 204 h 20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88" h="204">
                  <a:moveTo>
                    <a:pt x="1399" y="204"/>
                  </a:moveTo>
                  <a:lnTo>
                    <a:pt x="0" y="18"/>
                  </a:lnTo>
                  <a:lnTo>
                    <a:pt x="77" y="0"/>
                  </a:lnTo>
                  <a:lnTo>
                    <a:pt x="1488" y="186"/>
                  </a:lnTo>
                  <a:lnTo>
                    <a:pt x="1399" y="20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 name="Rectangle 13"/>
            <p:cNvSpPr>
              <a:spLocks noChangeArrowheads="1"/>
            </p:cNvSpPr>
            <p:nvPr/>
          </p:nvSpPr>
          <p:spPr bwMode="hidden">
            <a:xfrm>
              <a:off x="473" y="3105"/>
              <a:ext cx="1" cy="1"/>
            </a:xfrm>
            <a:prstGeom prst="rect">
              <a:avLst/>
            </a:prstGeom>
            <a:solidFill>
              <a:srgbClr val="141485"/>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6" name="Rectangle 14"/>
            <p:cNvSpPr>
              <a:spLocks noChangeArrowheads="1"/>
            </p:cNvSpPr>
            <p:nvPr/>
          </p:nvSpPr>
          <p:spPr bwMode="hidden">
            <a:xfrm>
              <a:off x="473" y="3105"/>
              <a:ext cx="1" cy="1"/>
            </a:xfrm>
            <a:prstGeom prst="rect">
              <a:avLst/>
            </a:prstGeom>
            <a:solidFill>
              <a:srgbClr val="141485"/>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grpSp>
          <p:nvGrpSpPr>
            <p:cNvPr id="17" name="Group 15"/>
            <p:cNvGrpSpPr>
              <a:grpSpLocks/>
            </p:cNvGrpSpPr>
            <p:nvPr/>
          </p:nvGrpSpPr>
          <p:grpSpPr bwMode="auto">
            <a:xfrm>
              <a:off x="192" y="2284"/>
              <a:ext cx="1254" cy="923"/>
              <a:chOff x="192" y="2284"/>
              <a:chExt cx="1254" cy="923"/>
            </a:xfrm>
          </p:grpSpPr>
          <p:sp>
            <p:nvSpPr>
              <p:cNvPr id="18" name="Freeform 16"/>
              <p:cNvSpPr>
                <a:spLocks/>
              </p:cNvSpPr>
              <p:nvPr/>
            </p:nvSpPr>
            <p:spPr bwMode="hidden">
              <a:xfrm>
                <a:off x="408" y="3009"/>
                <a:ext cx="47" cy="6"/>
              </a:xfrm>
              <a:custGeom>
                <a:avLst/>
                <a:gdLst>
                  <a:gd name="T0" fmla="*/ 47 w 47"/>
                  <a:gd name="T1" fmla="*/ 6 h 6"/>
                  <a:gd name="T2" fmla="*/ 0 w 47"/>
                  <a:gd name="T3" fmla="*/ 0 h 6"/>
                  <a:gd name="T4" fmla="*/ 0 w 47"/>
                  <a:gd name="T5" fmla="*/ 0 h 6"/>
                  <a:gd name="T6" fmla="*/ 47 w 47"/>
                  <a:gd name="T7" fmla="*/ 6 h 6"/>
                  <a:gd name="T8" fmla="*/ 47 w 47"/>
                  <a:gd name="T9" fmla="*/ 6 h 6"/>
                  <a:gd name="T10" fmla="*/ 47 w 47"/>
                  <a:gd name="T11" fmla="*/ 6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 h="6">
                    <a:moveTo>
                      <a:pt x="47" y="6"/>
                    </a:moveTo>
                    <a:lnTo>
                      <a:pt x="0" y="0"/>
                    </a:lnTo>
                    <a:lnTo>
                      <a:pt x="47" y="6"/>
                    </a:lnTo>
                    <a:close/>
                  </a:path>
                </a:pathLst>
              </a:custGeom>
              <a:solidFill>
                <a:srgbClr val="141485"/>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9" name="Freeform 17"/>
              <p:cNvSpPr>
                <a:spLocks/>
              </p:cNvSpPr>
              <p:nvPr/>
            </p:nvSpPr>
            <p:spPr bwMode="hidden">
              <a:xfrm>
                <a:off x="912" y="2284"/>
                <a:ext cx="324" cy="162"/>
              </a:xfrm>
              <a:custGeom>
                <a:avLst/>
                <a:gdLst>
                  <a:gd name="T0" fmla="*/ 0 w 323"/>
                  <a:gd name="T1" fmla="*/ 24 h 162"/>
                  <a:gd name="T2" fmla="*/ 6 w 323"/>
                  <a:gd name="T3" fmla="*/ 24 h 162"/>
                  <a:gd name="T4" fmla="*/ 12 w 323"/>
                  <a:gd name="T5" fmla="*/ 18 h 162"/>
                  <a:gd name="T6" fmla="*/ 48 w 323"/>
                  <a:gd name="T7" fmla="*/ 6 h 162"/>
                  <a:gd name="T8" fmla="*/ 101 w 323"/>
                  <a:gd name="T9" fmla="*/ 0 h 162"/>
                  <a:gd name="T10" fmla="*/ 137 w 323"/>
                  <a:gd name="T11" fmla="*/ 6 h 162"/>
                  <a:gd name="T12" fmla="*/ 179 w 323"/>
                  <a:gd name="T13" fmla="*/ 18 h 162"/>
                  <a:gd name="T14" fmla="*/ 245 w 323"/>
                  <a:gd name="T15" fmla="*/ 54 h 162"/>
                  <a:gd name="T16" fmla="*/ 293 w 323"/>
                  <a:gd name="T17" fmla="*/ 90 h 162"/>
                  <a:gd name="T18" fmla="*/ 323 w 323"/>
                  <a:gd name="T19" fmla="*/ 114 h 162"/>
                  <a:gd name="T20" fmla="*/ 329 w 323"/>
                  <a:gd name="T21" fmla="*/ 126 h 162"/>
                  <a:gd name="T22" fmla="*/ 329 w 323"/>
                  <a:gd name="T23" fmla="*/ 126 h 162"/>
                  <a:gd name="T24" fmla="*/ 227 w 323"/>
                  <a:gd name="T25" fmla="*/ 162 h 162"/>
                  <a:gd name="T26" fmla="*/ 0 w 323"/>
                  <a:gd name="T27" fmla="*/ 24 h 162"/>
                  <a:gd name="T28" fmla="*/ 0 w 323"/>
                  <a:gd name="T29" fmla="*/ 24 h 1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23" h="162">
                    <a:moveTo>
                      <a:pt x="0" y="24"/>
                    </a:moveTo>
                    <a:lnTo>
                      <a:pt x="6" y="24"/>
                    </a:lnTo>
                    <a:lnTo>
                      <a:pt x="12" y="18"/>
                    </a:lnTo>
                    <a:lnTo>
                      <a:pt x="48" y="6"/>
                    </a:lnTo>
                    <a:lnTo>
                      <a:pt x="101" y="0"/>
                    </a:lnTo>
                    <a:lnTo>
                      <a:pt x="137" y="6"/>
                    </a:lnTo>
                    <a:lnTo>
                      <a:pt x="173" y="18"/>
                    </a:lnTo>
                    <a:lnTo>
                      <a:pt x="239" y="54"/>
                    </a:lnTo>
                    <a:lnTo>
                      <a:pt x="287" y="90"/>
                    </a:lnTo>
                    <a:lnTo>
                      <a:pt x="317" y="114"/>
                    </a:lnTo>
                    <a:lnTo>
                      <a:pt x="323" y="126"/>
                    </a:lnTo>
                    <a:lnTo>
                      <a:pt x="221" y="162"/>
                    </a:lnTo>
                    <a:lnTo>
                      <a:pt x="0" y="24"/>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0" name="Freeform 18"/>
              <p:cNvSpPr>
                <a:spLocks noEditPoints="1"/>
              </p:cNvSpPr>
              <p:nvPr/>
            </p:nvSpPr>
            <p:spPr bwMode="hidden">
              <a:xfrm>
                <a:off x="192" y="2284"/>
                <a:ext cx="1254" cy="923"/>
              </a:xfrm>
              <a:custGeom>
                <a:avLst/>
                <a:gdLst>
                  <a:gd name="T0" fmla="*/ 1190 w 1250"/>
                  <a:gd name="T1" fmla="*/ 641 h 923"/>
                  <a:gd name="T2" fmla="*/ 1190 w 1250"/>
                  <a:gd name="T3" fmla="*/ 473 h 923"/>
                  <a:gd name="T4" fmla="*/ 1160 w 1250"/>
                  <a:gd name="T5" fmla="*/ 384 h 923"/>
                  <a:gd name="T6" fmla="*/ 1136 w 1250"/>
                  <a:gd name="T7" fmla="*/ 288 h 923"/>
                  <a:gd name="T8" fmla="*/ 1071 w 1250"/>
                  <a:gd name="T9" fmla="*/ 174 h 923"/>
                  <a:gd name="T10" fmla="*/ 999 w 1250"/>
                  <a:gd name="T11" fmla="*/ 96 h 923"/>
                  <a:gd name="T12" fmla="*/ 981 w 1250"/>
                  <a:gd name="T13" fmla="*/ 72 h 923"/>
                  <a:gd name="T14" fmla="*/ 909 w 1250"/>
                  <a:gd name="T15" fmla="*/ 18 h 923"/>
                  <a:gd name="T16" fmla="*/ 837 w 1250"/>
                  <a:gd name="T17" fmla="*/ 6 h 923"/>
                  <a:gd name="T18" fmla="*/ 724 w 1250"/>
                  <a:gd name="T19" fmla="*/ 24 h 923"/>
                  <a:gd name="T20" fmla="*/ 676 w 1250"/>
                  <a:gd name="T21" fmla="*/ 42 h 923"/>
                  <a:gd name="T22" fmla="*/ 580 w 1250"/>
                  <a:gd name="T23" fmla="*/ 120 h 923"/>
                  <a:gd name="T24" fmla="*/ 544 w 1250"/>
                  <a:gd name="T25" fmla="*/ 228 h 923"/>
                  <a:gd name="T26" fmla="*/ 521 w 1250"/>
                  <a:gd name="T27" fmla="*/ 348 h 923"/>
                  <a:gd name="T28" fmla="*/ 437 w 1250"/>
                  <a:gd name="T29" fmla="*/ 479 h 923"/>
                  <a:gd name="T30" fmla="*/ 419 w 1250"/>
                  <a:gd name="T31" fmla="*/ 539 h 923"/>
                  <a:gd name="T32" fmla="*/ 359 w 1250"/>
                  <a:gd name="T33" fmla="*/ 599 h 923"/>
                  <a:gd name="T34" fmla="*/ 311 w 1250"/>
                  <a:gd name="T35" fmla="*/ 629 h 923"/>
                  <a:gd name="T36" fmla="*/ 299 w 1250"/>
                  <a:gd name="T37" fmla="*/ 635 h 923"/>
                  <a:gd name="T38" fmla="*/ 263 w 1250"/>
                  <a:gd name="T39" fmla="*/ 677 h 923"/>
                  <a:gd name="T40" fmla="*/ 150 w 1250"/>
                  <a:gd name="T41" fmla="*/ 797 h 923"/>
                  <a:gd name="T42" fmla="*/ 54 w 1250"/>
                  <a:gd name="T43" fmla="*/ 839 h 923"/>
                  <a:gd name="T44" fmla="*/ 156 w 1250"/>
                  <a:gd name="T45" fmla="*/ 905 h 923"/>
                  <a:gd name="T46" fmla="*/ 246 w 1250"/>
                  <a:gd name="T47" fmla="*/ 869 h 923"/>
                  <a:gd name="T48" fmla="*/ 652 w 1250"/>
                  <a:gd name="T49" fmla="*/ 827 h 923"/>
                  <a:gd name="T50" fmla="*/ 712 w 1250"/>
                  <a:gd name="T51" fmla="*/ 725 h 923"/>
                  <a:gd name="T52" fmla="*/ 706 w 1250"/>
                  <a:gd name="T53" fmla="*/ 611 h 923"/>
                  <a:gd name="T54" fmla="*/ 794 w 1250"/>
                  <a:gd name="T55" fmla="*/ 551 h 923"/>
                  <a:gd name="T56" fmla="*/ 897 w 1250"/>
                  <a:gd name="T57" fmla="*/ 449 h 923"/>
                  <a:gd name="T58" fmla="*/ 927 w 1250"/>
                  <a:gd name="T59" fmla="*/ 414 h 923"/>
                  <a:gd name="T60" fmla="*/ 993 w 1250"/>
                  <a:gd name="T61" fmla="*/ 318 h 923"/>
                  <a:gd name="T62" fmla="*/ 1041 w 1250"/>
                  <a:gd name="T63" fmla="*/ 336 h 923"/>
                  <a:gd name="T64" fmla="*/ 1142 w 1250"/>
                  <a:gd name="T65" fmla="*/ 617 h 923"/>
                  <a:gd name="T66" fmla="*/ 1136 w 1250"/>
                  <a:gd name="T67" fmla="*/ 689 h 923"/>
                  <a:gd name="T68" fmla="*/ 1172 w 1250"/>
                  <a:gd name="T69" fmla="*/ 749 h 923"/>
                  <a:gd name="T70" fmla="*/ 1226 w 1250"/>
                  <a:gd name="T71" fmla="*/ 713 h 923"/>
                  <a:gd name="T72" fmla="*/ 1262 w 1250"/>
                  <a:gd name="T73" fmla="*/ 749 h 923"/>
                  <a:gd name="T74" fmla="*/ 1274 w 1250"/>
                  <a:gd name="T75" fmla="*/ 743 h 923"/>
                  <a:gd name="T76" fmla="*/ 706 w 1250"/>
                  <a:gd name="T77" fmla="*/ 264 h 923"/>
                  <a:gd name="T78" fmla="*/ 802 w 1250"/>
                  <a:gd name="T79" fmla="*/ 372 h 923"/>
                  <a:gd name="T80" fmla="*/ 778 w 1250"/>
                  <a:gd name="T81" fmla="*/ 443 h 923"/>
                  <a:gd name="T82" fmla="*/ 718 w 1250"/>
                  <a:gd name="T83" fmla="*/ 515 h 923"/>
                  <a:gd name="T84" fmla="*/ 670 w 1250"/>
                  <a:gd name="T85" fmla="*/ 569 h 923"/>
                  <a:gd name="T86" fmla="*/ 628 w 1250"/>
                  <a:gd name="T87" fmla="*/ 593 h 923"/>
                  <a:gd name="T88" fmla="*/ 586 w 1250"/>
                  <a:gd name="T89" fmla="*/ 617 h 923"/>
                  <a:gd name="T90" fmla="*/ 574 w 1250"/>
                  <a:gd name="T91" fmla="*/ 707 h 923"/>
                  <a:gd name="T92" fmla="*/ 359 w 1250"/>
                  <a:gd name="T93" fmla="*/ 755 h 923"/>
                  <a:gd name="T94" fmla="*/ 395 w 1250"/>
                  <a:gd name="T95" fmla="*/ 641 h 923"/>
                  <a:gd name="T96" fmla="*/ 431 w 1250"/>
                  <a:gd name="T97" fmla="*/ 647 h 923"/>
                  <a:gd name="T98" fmla="*/ 449 w 1250"/>
                  <a:gd name="T99" fmla="*/ 617 h 923"/>
                  <a:gd name="T100" fmla="*/ 580 w 1250"/>
                  <a:gd name="T101" fmla="*/ 515 h 923"/>
                  <a:gd name="T102" fmla="*/ 628 w 1250"/>
                  <a:gd name="T103" fmla="*/ 473 h 923"/>
                  <a:gd name="T104" fmla="*/ 652 w 1250"/>
                  <a:gd name="T105" fmla="*/ 396 h 923"/>
                  <a:gd name="T106" fmla="*/ 652 w 1250"/>
                  <a:gd name="T107" fmla="*/ 378 h 923"/>
                  <a:gd name="T108" fmla="*/ 676 w 1250"/>
                  <a:gd name="T109" fmla="*/ 270 h 923"/>
                  <a:gd name="T110" fmla="*/ 694 w 1250"/>
                  <a:gd name="T111" fmla="*/ 192 h 923"/>
                  <a:gd name="T112" fmla="*/ 706 w 1250"/>
                  <a:gd name="T113" fmla="*/ 264 h 923"/>
                  <a:gd name="T114" fmla="*/ 544 w 1250"/>
                  <a:gd name="T115" fmla="*/ 455 h 923"/>
                  <a:gd name="T116" fmla="*/ 646 w 1250"/>
                  <a:gd name="T117" fmla="*/ 803 h 9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50" h="923">
                    <a:moveTo>
                      <a:pt x="1244" y="713"/>
                    </a:moveTo>
                    <a:lnTo>
                      <a:pt x="1214" y="683"/>
                    </a:lnTo>
                    <a:lnTo>
                      <a:pt x="1166" y="653"/>
                    </a:lnTo>
                    <a:lnTo>
                      <a:pt x="1166" y="641"/>
                    </a:lnTo>
                    <a:lnTo>
                      <a:pt x="1172" y="617"/>
                    </a:lnTo>
                    <a:lnTo>
                      <a:pt x="1172" y="581"/>
                    </a:lnTo>
                    <a:lnTo>
                      <a:pt x="1172" y="545"/>
                    </a:lnTo>
                    <a:lnTo>
                      <a:pt x="1172" y="509"/>
                    </a:lnTo>
                    <a:lnTo>
                      <a:pt x="1166" y="473"/>
                    </a:lnTo>
                    <a:lnTo>
                      <a:pt x="1154" y="443"/>
                    </a:lnTo>
                    <a:lnTo>
                      <a:pt x="1148" y="431"/>
                    </a:lnTo>
                    <a:lnTo>
                      <a:pt x="1142" y="425"/>
                    </a:lnTo>
                    <a:lnTo>
                      <a:pt x="1142" y="408"/>
                    </a:lnTo>
                    <a:lnTo>
                      <a:pt x="1136" y="384"/>
                    </a:lnTo>
                    <a:lnTo>
                      <a:pt x="1130" y="354"/>
                    </a:lnTo>
                    <a:lnTo>
                      <a:pt x="1118" y="324"/>
                    </a:lnTo>
                    <a:lnTo>
                      <a:pt x="1106" y="300"/>
                    </a:lnTo>
                    <a:lnTo>
                      <a:pt x="1112" y="294"/>
                    </a:lnTo>
                    <a:lnTo>
                      <a:pt x="1112" y="288"/>
                    </a:lnTo>
                    <a:lnTo>
                      <a:pt x="1112" y="270"/>
                    </a:lnTo>
                    <a:lnTo>
                      <a:pt x="1106" y="252"/>
                    </a:lnTo>
                    <a:lnTo>
                      <a:pt x="1083" y="210"/>
                    </a:lnTo>
                    <a:lnTo>
                      <a:pt x="1059" y="180"/>
                    </a:lnTo>
                    <a:lnTo>
                      <a:pt x="1053" y="174"/>
                    </a:lnTo>
                    <a:lnTo>
                      <a:pt x="1047" y="168"/>
                    </a:lnTo>
                    <a:lnTo>
                      <a:pt x="1041" y="126"/>
                    </a:lnTo>
                    <a:lnTo>
                      <a:pt x="1017" y="114"/>
                    </a:lnTo>
                    <a:lnTo>
                      <a:pt x="987" y="90"/>
                    </a:lnTo>
                    <a:lnTo>
                      <a:pt x="981" y="96"/>
                    </a:lnTo>
                    <a:lnTo>
                      <a:pt x="981" y="102"/>
                    </a:lnTo>
                    <a:lnTo>
                      <a:pt x="975" y="120"/>
                    </a:lnTo>
                    <a:lnTo>
                      <a:pt x="975" y="108"/>
                    </a:lnTo>
                    <a:lnTo>
                      <a:pt x="969" y="90"/>
                    </a:lnTo>
                    <a:lnTo>
                      <a:pt x="963" y="72"/>
                    </a:lnTo>
                    <a:lnTo>
                      <a:pt x="963" y="66"/>
                    </a:lnTo>
                    <a:lnTo>
                      <a:pt x="933" y="42"/>
                    </a:lnTo>
                    <a:lnTo>
                      <a:pt x="921" y="36"/>
                    </a:lnTo>
                    <a:lnTo>
                      <a:pt x="915" y="30"/>
                    </a:lnTo>
                    <a:lnTo>
                      <a:pt x="891" y="18"/>
                    </a:lnTo>
                    <a:lnTo>
                      <a:pt x="885" y="18"/>
                    </a:lnTo>
                    <a:lnTo>
                      <a:pt x="867" y="18"/>
                    </a:lnTo>
                    <a:lnTo>
                      <a:pt x="855" y="18"/>
                    </a:lnTo>
                    <a:lnTo>
                      <a:pt x="849" y="18"/>
                    </a:lnTo>
                    <a:lnTo>
                      <a:pt x="819" y="6"/>
                    </a:lnTo>
                    <a:lnTo>
                      <a:pt x="796" y="0"/>
                    </a:lnTo>
                    <a:lnTo>
                      <a:pt x="772" y="6"/>
                    </a:lnTo>
                    <a:lnTo>
                      <a:pt x="754" y="18"/>
                    </a:lnTo>
                    <a:lnTo>
                      <a:pt x="730" y="18"/>
                    </a:lnTo>
                    <a:lnTo>
                      <a:pt x="712" y="24"/>
                    </a:lnTo>
                    <a:lnTo>
                      <a:pt x="700" y="30"/>
                    </a:lnTo>
                    <a:lnTo>
                      <a:pt x="694" y="30"/>
                    </a:lnTo>
                    <a:lnTo>
                      <a:pt x="688" y="30"/>
                    </a:lnTo>
                    <a:lnTo>
                      <a:pt x="664" y="42"/>
                    </a:lnTo>
                    <a:lnTo>
                      <a:pt x="628" y="60"/>
                    </a:lnTo>
                    <a:lnTo>
                      <a:pt x="586" y="90"/>
                    </a:lnTo>
                    <a:lnTo>
                      <a:pt x="574" y="108"/>
                    </a:lnTo>
                    <a:lnTo>
                      <a:pt x="562" y="120"/>
                    </a:lnTo>
                    <a:lnTo>
                      <a:pt x="568" y="120"/>
                    </a:lnTo>
                    <a:lnTo>
                      <a:pt x="568" y="114"/>
                    </a:lnTo>
                    <a:lnTo>
                      <a:pt x="550" y="150"/>
                    </a:lnTo>
                    <a:lnTo>
                      <a:pt x="538" y="192"/>
                    </a:lnTo>
                    <a:lnTo>
                      <a:pt x="532" y="216"/>
                    </a:lnTo>
                    <a:lnTo>
                      <a:pt x="532" y="228"/>
                    </a:lnTo>
                    <a:lnTo>
                      <a:pt x="527" y="246"/>
                    </a:lnTo>
                    <a:lnTo>
                      <a:pt x="521" y="276"/>
                    </a:lnTo>
                    <a:lnTo>
                      <a:pt x="515" y="312"/>
                    </a:lnTo>
                    <a:lnTo>
                      <a:pt x="509" y="348"/>
                    </a:lnTo>
                    <a:lnTo>
                      <a:pt x="473" y="390"/>
                    </a:lnTo>
                    <a:lnTo>
                      <a:pt x="473" y="396"/>
                    </a:lnTo>
                    <a:lnTo>
                      <a:pt x="467" y="402"/>
                    </a:lnTo>
                    <a:lnTo>
                      <a:pt x="449" y="437"/>
                    </a:lnTo>
                    <a:lnTo>
                      <a:pt x="431" y="479"/>
                    </a:lnTo>
                    <a:lnTo>
                      <a:pt x="419" y="521"/>
                    </a:lnTo>
                    <a:lnTo>
                      <a:pt x="413" y="527"/>
                    </a:lnTo>
                    <a:lnTo>
                      <a:pt x="413" y="533"/>
                    </a:lnTo>
                    <a:lnTo>
                      <a:pt x="413" y="539"/>
                    </a:lnTo>
                    <a:lnTo>
                      <a:pt x="353" y="599"/>
                    </a:lnTo>
                    <a:lnTo>
                      <a:pt x="347" y="599"/>
                    </a:lnTo>
                    <a:lnTo>
                      <a:pt x="341" y="599"/>
                    </a:lnTo>
                    <a:lnTo>
                      <a:pt x="335" y="611"/>
                    </a:lnTo>
                    <a:lnTo>
                      <a:pt x="311" y="629"/>
                    </a:lnTo>
                    <a:lnTo>
                      <a:pt x="305" y="629"/>
                    </a:lnTo>
                    <a:lnTo>
                      <a:pt x="299" y="629"/>
                    </a:lnTo>
                    <a:lnTo>
                      <a:pt x="299" y="635"/>
                    </a:lnTo>
                    <a:lnTo>
                      <a:pt x="293" y="635"/>
                    </a:lnTo>
                    <a:lnTo>
                      <a:pt x="257" y="659"/>
                    </a:lnTo>
                    <a:lnTo>
                      <a:pt x="257" y="665"/>
                    </a:lnTo>
                    <a:lnTo>
                      <a:pt x="257" y="677"/>
                    </a:lnTo>
                    <a:lnTo>
                      <a:pt x="257" y="701"/>
                    </a:lnTo>
                    <a:lnTo>
                      <a:pt x="257" y="719"/>
                    </a:lnTo>
                    <a:lnTo>
                      <a:pt x="257" y="731"/>
                    </a:lnTo>
                    <a:lnTo>
                      <a:pt x="216" y="725"/>
                    </a:lnTo>
                    <a:lnTo>
                      <a:pt x="150" y="797"/>
                    </a:lnTo>
                    <a:lnTo>
                      <a:pt x="150" y="827"/>
                    </a:lnTo>
                    <a:lnTo>
                      <a:pt x="174" y="827"/>
                    </a:lnTo>
                    <a:lnTo>
                      <a:pt x="114" y="845"/>
                    </a:lnTo>
                    <a:lnTo>
                      <a:pt x="108" y="851"/>
                    </a:lnTo>
                    <a:lnTo>
                      <a:pt x="54" y="839"/>
                    </a:lnTo>
                    <a:lnTo>
                      <a:pt x="0" y="857"/>
                    </a:lnTo>
                    <a:lnTo>
                      <a:pt x="0" y="875"/>
                    </a:lnTo>
                    <a:lnTo>
                      <a:pt x="102" y="893"/>
                    </a:lnTo>
                    <a:lnTo>
                      <a:pt x="96" y="893"/>
                    </a:lnTo>
                    <a:lnTo>
                      <a:pt x="156" y="905"/>
                    </a:lnTo>
                    <a:lnTo>
                      <a:pt x="168" y="899"/>
                    </a:lnTo>
                    <a:lnTo>
                      <a:pt x="311" y="923"/>
                    </a:lnTo>
                    <a:lnTo>
                      <a:pt x="365" y="911"/>
                    </a:lnTo>
                    <a:lnTo>
                      <a:pt x="371" y="887"/>
                    </a:lnTo>
                    <a:lnTo>
                      <a:pt x="240" y="869"/>
                    </a:lnTo>
                    <a:lnTo>
                      <a:pt x="240" y="863"/>
                    </a:lnTo>
                    <a:lnTo>
                      <a:pt x="497" y="791"/>
                    </a:lnTo>
                    <a:lnTo>
                      <a:pt x="503" y="809"/>
                    </a:lnTo>
                    <a:lnTo>
                      <a:pt x="640" y="827"/>
                    </a:lnTo>
                    <a:lnTo>
                      <a:pt x="700" y="725"/>
                    </a:lnTo>
                    <a:lnTo>
                      <a:pt x="658" y="719"/>
                    </a:lnTo>
                    <a:lnTo>
                      <a:pt x="664" y="653"/>
                    </a:lnTo>
                    <a:lnTo>
                      <a:pt x="670" y="623"/>
                    </a:lnTo>
                    <a:lnTo>
                      <a:pt x="694" y="611"/>
                    </a:lnTo>
                    <a:lnTo>
                      <a:pt x="694" y="605"/>
                    </a:lnTo>
                    <a:lnTo>
                      <a:pt x="718" y="587"/>
                    </a:lnTo>
                    <a:lnTo>
                      <a:pt x="748" y="569"/>
                    </a:lnTo>
                    <a:lnTo>
                      <a:pt x="778" y="551"/>
                    </a:lnTo>
                    <a:lnTo>
                      <a:pt x="796" y="533"/>
                    </a:lnTo>
                    <a:lnTo>
                      <a:pt x="819" y="515"/>
                    </a:lnTo>
                    <a:lnTo>
                      <a:pt x="843" y="497"/>
                    </a:lnTo>
                    <a:lnTo>
                      <a:pt x="867" y="467"/>
                    </a:lnTo>
                    <a:lnTo>
                      <a:pt x="879" y="449"/>
                    </a:lnTo>
                    <a:lnTo>
                      <a:pt x="879" y="443"/>
                    </a:lnTo>
                    <a:lnTo>
                      <a:pt x="885" y="443"/>
                    </a:lnTo>
                    <a:lnTo>
                      <a:pt x="891" y="431"/>
                    </a:lnTo>
                    <a:lnTo>
                      <a:pt x="903" y="425"/>
                    </a:lnTo>
                    <a:lnTo>
                      <a:pt x="909" y="414"/>
                    </a:lnTo>
                    <a:lnTo>
                      <a:pt x="909" y="390"/>
                    </a:lnTo>
                    <a:lnTo>
                      <a:pt x="903" y="360"/>
                    </a:lnTo>
                    <a:lnTo>
                      <a:pt x="927" y="348"/>
                    </a:lnTo>
                    <a:lnTo>
                      <a:pt x="951" y="330"/>
                    </a:lnTo>
                    <a:lnTo>
                      <a:pt x="975" y="318"/>
                    </a:lnTo>
                    <a:lnTo>
                      <a:pt x="993" y="300"/>
                    </a:lnTo>
                    <a:lnTo>
                      <a:pt x="999" y="306"/>
                    </a:lnTo>
                    <a:lnTo>
                      <a:pt x="1011" y="306"/>
                    </a:lnTo>
                    <a:lnTo>
                      <a:pt x="1023" y="336"/>
                    </a:lnTo>
                    <a:lnTo>
                      <a:pt x="1071" y="449"/>
                    </a:lnTo>
                    <a:lnTo>
                      <a:pt x="1071" y="467"/>
                    </a:lnTo>
                    <a:lnTo>
                      <a:pt x="1077" y="497"/>
                    </a:lnTo>
                    <a:lnTo>
                      <a:pt x="1101" y="563"/>
                    </a:lnTo>
                    <a:lnTo>
                      <a:pt x="1118" y="617"/>
                    </a:lnTo>
                    <a:lnTo>
                      <a:pt x="1124" y="641"/>
                    </a:lnTo>
                    <a:lnTo>
                      <a:pt x="1124" y="653"/>
                    </a:lnTo>
                    <a:lnTo>
                      <a:pt x="1118" y="659"/>
                    </a:lnTo>
                    <a:lnTo>
                      <a:pt x="1112" y="671"/>
                    </a:lnTo>
                    <a:lnTo>
                      <a:pt x="1112" y="689"/>
                    </a:lnTo>
                    <a:lnTo>
                      <a:pt x="1118" y="701"/>
                    </a:lnTo>
                    <a:lnTo>
                      <a:pt x="1124" y="719"/>
                    </a:lnTo>
                    <a:lnTo>
                      <a:pt x="1130" y="737"/>
                    </a:lnTo>
                    <a:lnTo>
                      <a:pt x="1136" y="749"/>
                    </a:lnTo>
                    <a:lnTo>
                      <a:pt x="1148" y="749"/>
                    </a:lnTo>
                    <a:lnTo>
                      <a:pt x="1154" y="743"/>
                    </a:lnTo>
                    <a:lnTo>
                      <a:pt x="1154" y="725"/>
                    </a:lnTo>
                    <a:lnTo>
                      <a:pt x="1148" y="707"/>
                    </a:lnTo>
                    <a:lnTo>
                      <a:pt x="1148" y="701"/>
                    </a:lnTo>
                    <a:lnTo>
                      <a:pt x="1202" y="713"/>
                    </a:lnTo>
                    <a:lnTo>
                      <a:pt x="1208" y="719"/>
                    </a:lnTo>
                    <a:lnTo>
                      <a:pt x="1214" y="737"/>
                    </a:lnTo>
                    <a:lnTo>
                      <a:pt x="1220" y="749"/>
                    </a:lnTo>
                    <a:lnTo>
                      <a:pt x="1232" y="755"/>
                    </a:lnTo>
                    <a:lnTo>
                      <a:pt x="1238" y="749"/>
                    </a:lnTo>
                    <a:lnTo>
                      <a:pt x="1232" y="737"/>
                    </a:lnTo>
                    <a:lnTo>
                      <a:pt x="1238" y="749"/>
                    </a:lnTo>
                    <a:lnTo>
                      <a:pt x="1244" y="755"/>
                    </a:lnTo>
                    <a:lnTo>
                      <a:pt x="1250" y="749"/>
                    </a:lnTo>
                    <a:lnTo>
                      <a:pt x="1250" y="743"/>
                    </a:lnTo>
                    <a:lnTo>
                      <a:pt x="1250" y="731"/>
                    </a:lnTo>
                    <a:lnTo>
                      <a:pt x="1244" y="719"/>
                    </a:lnTo>
                    <a:lnTo>
                      <a:pt x="1244" y="713"/>
                    </a:lnTo>
                    <a:close/>
                    <a:moveTo>
                      <a:pt x="694" y="264"/>
                    </a:moveTo>
                    <a:lnTo>
                      <a:pt x="700" y="276"/>
                    </a:lnTo>
                    <a:lnTo>
                      <a:pt x="712" y="288"/>
                    </a:lnTo>
                    <a:lnTo>
                      <a:pt x="742" y="330"/>
                    </a:lnTo>
                    <a:lnTo>
                      <a:pt x="778" y="360"/>
                    </a:lnTo>
                    <a:lnTo>
                      <a:pt x="784" y="372"/>
                    </a:lnTo>
                    <a:lnTo>
                      <a:pt x="790" y="378"/>
                    </a:lnTo>
                    <a:lnTo>
                      <a:pt x="796" y="384"/>
                    </a:lnTo>
                    <a:lnTo>
                      <a:pt x="790" y="431"/>
                    </a:lnTo>
                    <a:lnTo>
                      <a:pt x="766" y="443"/>
                    </a:lnTo>
                    <a:lnTo>
                      <a:pt x="748" y="461"/>
                    </a:lnTo>
                    <a:lnTo>
                      <a:pt x="724" y="485"/>
                    </a:lnTo>
                    <a:lnTo>
                      <a:pt x="712" y="503"/>
                    </a:lnTo>
                    <a:lnTo>
                      <a:pt x="712" y="509"/>
                    </a:lnTo>
                    <a:lnTo>
                      <a:pt x="706" y="515"/>
                    </a:lnTo>
                    <a:lnTo>
                      <a:pt x="688" y="533"/>
                    </a:lnTo>
                    <a:lnTo>
                      <a:pt x="670" y="551"/>
                    </a:lnTo>
                    <a:lnTo>
                      <a:pt x="658" y="563"/>
                    </a:lnTo>
                    <a:lnTo>
                      <a:pt x="658" y="569"/>
                    </a:lnTo>
                    <a:lnTo>
                      <a:pt x="652" y="569"/>
                    </a:lnTo>
                    <a:lnTo>
                      <a:pt x="652" y="575"/>
                    </a:lnTo>
                    <a:lnTo>
                      <a:pt x="640" y="581"/>
                    </a:lnTo>
                    <a:lnTo>
                      <a:pt x="616" y="593"/>
                    </a:lnTo>
                    <a:lnTo>
                      <a:pt x="604" y="599"/>
                    </a:lnTo>
                    <a:lnTo>
                      <a:pt x="592" y="605"/>
                    </a:lnTo>
                    <a:lnTo>
                      <a:pt x="586" y="611"/>
                    </a:lnTo>
                    <a:lnTo>
                      <a:pt x="574" y="617"/>
                    </a:lnTo>
                    <a:lnTo>
                      <a:pt x="562" y="629"/>
                    </a:lnTo>
                    <a:lnTo>
                      <a:pt x="550" y="635"/>
                    </a:lnTo>
                    <a:lnTo>
                      <a:pt x="550" y="653"/>
                    </a:lnTo>
                    <a:lnTo>
                      <a:pt x="556" y="677"/>
                    </a:lnTo>
                    <a:lnTo>
                      <a:pt x="562" y="707"/>
                    </a:lnTo>
                    <a:lnTo>
                      <a:pt x="538" y="737"/>
                    </a:lnTo>
                    <a:lnTo>
                      <a:pt x="377" y="785"/>
                    </a:lnTo>
                    <a:lnTo>
                      <a:pt x="365" y="761"/>
                    </a:lnTo>
                    <a:lnTo>
                      <a:pt x="359" y="755"/>
                    </a:lnTo>
                    <a:lnTo>
                      <a:pt x="353" y="755"/>
                    </a:lnTo>
                    <a:lnTo>
                      <a:pt x="359" y="683"/>
                    </a:lnTo>
                    <a:lnTo>
                      <a:pt x="365" y="671"/>
                    </a:lnTo>
                    <a:lnTo>
                      <a:pt x="371" y="665"/>
                    </a:lnTo>
                    <a:lnTo>
                      <a:pt x="389" y="641"/>
                    </a:lnTo>
                    <a:lnTo>
                      <a:pt x="413" y="629"/>
                    </a:lnTo>
                    <a:lnTo>
                      <a:pt x="431" y="611"/>
                    </a:lnTo>
                    <a:lnTo>
                      <a:pt x="419" y="623"/>
                    </a:lnTo>
                    <a:lnTo>
                      <a:pt x="419" y="629"/>
                    </a:lnTo>
                    <a:lnTo>
                      <a:pt x="425" y="647"/>
                    </a:lnTo>
                    <a:lnTo>
                      <a:pt x="425" y="659"/>
                    </a:lnTo>
                    <a:lnTo>
                      <a:pt x="431" y="665"/>
                    </a:lnTo>
                    <a:lnTo>
                      <a:pt x="437" y="659"/>
                    </a:lnTo>
                    <a:lnTo>
                      <a:pt x="443" y="635"/>
                    </a:lnTo>
                    <a:lnTo>
                      <a:pt x="443" y="617"/>
                    </a:lnTo>
                    <a:lnTo>
                      <a:pt x="443" y="605"/>
                    </a:lnTo>
                    <a:lnTo>
                      <a:pt x="491" y="575"/>
                    </a:lnTo>
                    <a:lnTo>
                      <a:pt x="527" y="545"/>
                    </a:lnTo>
                    <a:lnTo>
                      <a:pt x="550" y="527"/>
                    </a:lnTo>
                    <a:lnTo>
                      <a:pt x="568" y="515"/>
                    </a:lnTo>
                    <a:lnTo>
                      <a:pt x="586" y="503"/>
                    </a:lnTo>
                    <a:lnTo>
                      <a:pt x="598" y="497"/>
                    </a:lnTo>
                    <a:lnTo>
                      <a:pt x="610" y="485"/>
                    </a:lnTo>
                    <a:lnTo>
                      <a:pt x="616" y="479"/>
                    </a:lnTo>
                    <a:lnTo>
                      <a:pt x="616" y="473"/>
                    </a:lnTo>
                    <a:lnTo>
                      <a:pt x="628" y="455"/>
                    </a:lnTo>
                    <a:lnTo>
                      <a:pt x="634" y="431"/>
                    </a:lnTo>
                    <a:lnTo>
                      <a:pt x="640" y="408"/>
                    </a:lnTo>
                    <a:lnTo>
                      <a:pt x="640" y="402"/>
                    </a:lnTo>
                    <a:lnTo>
                      <a:pt x="640" y="396"/>
                    </a:lnTo>
                    <a:lnTo>
                      <a:pt x="628" y="396"/>
                    </a:lnTo>
                    <a:lnTo>
                      <a:pt x="634" y="396"/>
                    </a:lnTo>
                    <a:lnTo>
                      <a:pt x="634" y="390"/>
                    </a:lnTo>
                    <a:lnTo>
                      <a:pt x="640" y="378"/>
                    </a:lnTo>
                    <a:lnTo>
                      <a:pt x="652" y="336"/>
                    </a:lnTo>
                    <a:lnTo>
                      <a:pt x="664" y="300"/>
                    </a:lnTo>
                    <a:lnTo>
                      <a:pt x="664" y="282"/>
                    </a:lnTo>
                    <a:lnTo>
                      <a:pt x="670" y="276"/>
                    </a:lnTo>
                    <a:lnTo>
                      <a:pt x="664" y="270"/>
                    </a:lnTo>
                    <a:lnTo>
                      <a:pt x="658" y="258"/>
                    </a:lnTo>
                    <a:lnTo>
                      <a:pt x="646" y="246"/>
                    </a:lnTo>
                    <a:lnTo>
                      <a:pt x="640" y="240"/>
                    </a:lnTo>
                    <a:lnTo>
                      <a:pt x="676" y="258"/>
                    </a:lnTo>
                    <a:lnTo>
                      <a:pt x="682" y="192"/>
                    </a:lnTo>
                    <a:lnTo>
                      <a:pt x="682" y="198"/>
                    </a:lnTo>
                    <a:lnTo>
                      <a:pt x="682" y="222"/>
                    </a:lnTo>
                    <a:lnTo>
                      <a:pt x="688" y="246"/>
                    </a:lnTo>
                    <a:lnTo>
                      <a:pt x="694" y="264"/>
                    </a:lnTo>
                    <a:close/>
                    <a:moveTo>
                      <a:pt x="532" y="455"/>
                    </a:moveTo>
                    <a:lnTo>
                      <a:pt x="527" y="461"/>
                    </a:lnTo>
                    <a:lnTo>
                      <a:pt x="532" y="449"/>
                    </a:lnTo>
                    <a:lnTo>
                      <a:pt x="532" y="455"/>
                    </a:lnTo>
                    <a:close/>
                    <a:moveTo>
                      <a:pt x="634" y="803"/>
                    </a:moveTo>
                    <a:lnTo>
                      <a:pt x="634" y="803"/>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1" name="Freeform 19"/>
              <p:cNvSpPr>
                <a:spLocks/>
              </p:cNvSpPr>
              <p:nvPr/>
            </p:nvSpPr>
            <p:spPr bwMode="hidden">
              <a:xfrm>
                <a:off x="684" y="2709"/>
                <a:ext cx="47" cy="78"/>
              </a:xfrm>
              <a:custGeom>
                <a:avLst/>
                <a:gdLst>
                  <a:gd name="T0" fmla="*/ 12 w 47"/>
                  <a:gd name="T1" fmla="*/ 72 h 78"/>
                  <a:gd name="T2" fmla="*/ 18 w 47"/>
                  <a:gd name="T3" fmla="*/ 60 h 78"/>
                  <a:gd name="T4" fmla="*/ 24 w 47"/>
                  <a:gd name="T5" fmla="*/ 54 h 78"/>
                  <a:gd name="T6" fmla="*/ 47 w 47"/>
                  <a:gd name="T7" fmla="*/ 0 h 78"/>
                  <a:gd name="T8" fmla="*/ 0 w 47"/>
                  <a:gd name="T9" fmla="*/ 78 h 78"/>
                  <a:gd name="T10" fmla="*/ 12 w 47"/>
                  <a:gd name="T11" fmla="*/ 72 h 78"/>
                  <a:gd name="T12" fmla="*/ 12 w 47"/>
                  <a:gd name="T13" fmla="*/ 72 h 7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7" h="78">
                    <a:moveTo>
                      <a:pt x="12" y="72"/>
                    </a:moveTo>
                    <a:lnTo>
                      <a:pt x="18" y="60"/>
                    </a:lnTo>
                    <a:lnTo>
                      <a:pt x="24" y="54"/>
                    </a:lnTo>
                    <a:lnTo>
                      <a:pt x="47" y="0"/>
                    </a:lnTo>
                    <a:lnTo>
                      <a:pt x="0" y="78"/>
                    </a:lnTo>
                    <a:lnTo>
                      <a:pt x="12" y="72"/>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2" name="Freeform 20"/>
              <p:cNvSpPr>
                <a:spLocks/>
              </p:cNvSpPr>
              <p:nvPr/>
            </p:nvSpPr>
            <p:spPr bwMode="hidden">
              <a:xfrm>
                <a:off x="1284" y="2572"/>
                <a:ext cx="149" cy="419"/>
              </a:xfrm>
              <a:custGeom>
                <a:avLst/>
                <a:gdLst>
                  <a:gd name="T0" fmla="*/ 29 w 149"/>
                  <a:gd name="T1" fmla="*/ 96 h 419"/>
                  <a:gd name="T2" fmla="*/ 41 w 149"/>
                  <a:gd name="T3" fmla="*/ 126 h 419"/>
                  <a:gd name="T4" fmla="*/ 29 w 149"/>
                  <a:gd name="T5" fmla="*/ 161 h 419"/>
                  <a:gd name="T6" fmla="*/ 47 w 149"/>
                  <a:gd name="T7" fmla="*/ 149 h 419"/>
                  <a:gd name="T8" fmla="*/ 53 w 149"/>
                  <a:gd name="T9" fmla="*/ 347 h 419"/>
                  <a:gd name="T10" fmla="*/ 65 w 149"/>
                  <a:gd name="T11" fmla="*/ 371 h 419"/>
                  <a:gd name="T12" fmla="*/ 65 w 149"/>
                  <a:gd name="T13" fmla="*/ 377 h 419"/>
                  <a:gd name="T14" fmla="*/ 65 w 149"/>
                  <a:gd name="T15" fmla="*/ 389 h 419"/>
                  <a:gd name="T16" fmla="*/ 77 w 149"/>
                  <a:gd name="T17" fmla="*/ 395 h 419"/>
                  <a:gd name="T18" fmla="*/ 101 w 149"/>
                  <a:gd name="T19" fmla="*/ 407 h 419"/>
                  <a:gd name="T20" fmla="*/ 125 w 149"/>
                  <a:gd name="T21" fmla="*/ 413 h 419"/>
                  <a:gd name="T22" fmla="*/ 149 w 149"/>
                  <a:gd name="T23" fmla="*/ 419 h 419"/>
                  <a:gd name="T24" fmla="*/ 125 w 149"/>
                  <a:gd name="T25" fmla="*/ 395 h 419"/>
                  <a:gd name="T26" fmla="*/ 77 w 149"/>
                  <a:gd name="T27" fmla="*/ 365 h 419"/>
                  <a:gd name="T28" fmla="*/ 77 w 149"/>
                  <a:gd name="T29" fmla="*/ 365 h 419"/>
                  <a:gd name="T30" fmla="*/ 77 w 149"/>
                  <a:gd name="T31" fmla="*/ 353 h 419"/>
                  <a:gd name="T32" fmla="*/ 83 w 149"/>
                  <a:gd name="T33" fmla="*/ 329 h 419"/>
                  <a:gd name="T34" fmla="*/ 83 w 149"/>
                  <a:gd name="T35" fmla="*/ 293 h 419"/>
                  <a:gd name="T36" fmla="*/ 83 w 149"/>
                  <a:gd name="T37" fmla="*/ 257 h 419"/>
                  <a:gd name="T38" fmla="*/ 83 w 149"/>
                  <a:gd name="T39" fmla="*/ 221 h 419"/>
                  <a:gd name="T40" fmla="*/ 77 w 149"/>
                  <a:gd name="T41" fmla="*/ 185 h 419"/>
                  <a:gd name="T42" fmla="*/ 65 w 149"/>
                  <a:gd name="T43" fmla="*/ 155 h 419"/>
                  <a:gd name="T44" fmla="*/ 59 w 149"/>
                  <a:gd name="T45" fmla="*/ 143 h 419"/>
                  <a:gd name="T46" fmla="*/ 53 w 149"/>
                  <a:gd name="T47" fmla="*/ 137 h 419"/>
                  <a:gd name="T48" fmla="*/ 53 w 149"/>
                  <a:gd name="T49" fmla="*/ 120 h 419"/>
                  <a:gd name="T50" fmla="*/ 53 w 149"/>
                  <a:gd name="T51" fmla="*/ 108 h 419"/>
                  <a:gd name="T52" fmla="*/ 47 w 149"/>
                  <a:gd name="T53" fmla="*/ 90 h 419"/>
                  <a:gd name="T54" fmla="*/ 35 w 149"/>
                  <a:gd name="T55" fmla="*/ 54 h 419"/>
                  <a:gd name="T56" fmla="*/ 23 w 149"/>
                  <a:gd name="T57" fmla="*/ 18 h 419"/>
                  <a:gd name="T58" fmla="*/ 17 w 149"/>
                  <a:gd name="T59" fmla="*/ 6 h 419"/>
                  <a:gd name="T60" fmla="*/ 17 w 149"/>
                  <a:gd name="T61" fmla="*/ 0 h 419"/>
                  <a:gd name="T62" fmla="*/ 0 w 149"/>
                  <a:gd name="T63" fmla="*/ 6 h 419"/>
                  <a:gd name="T64" fmla="*/ 6 w 149"/>
                  <a:gd name="T65" fmla="*/ 114 h 419"/>
                  <a:gd name="T66" fmla="*/ 29 w 149"/>
                  <a:gd name="T67" fmla="*/ 96 h 419"/>
                  <a:gd name="T68" fmla="*/ 29 w 149"/>
                  <a:gd name="T69" fmla="*/ 96 h 4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49" h="419">
                    <a:moveTo>
                      <a:pt x="29" y="96"/>
                    </a:moveTo>
                    <a:lnTo>
                      <a:pt x="41" y="126"/>
                    </a:lnTo>
                    <a:lnTo>
                      <a:pt x="29" y="161"/>
                    </a:lnTo>
                    <a:lnTo>
                      <a:pt x="47" y="149"/>
                    </a:lnTo>
                    <a:lnTo>
                      <a:pt x="53" y="347"/>
                    </a:lnTo>
                    <a:lnTo>
                      <a:pt x="65" y="371"/>
                    </a:lnTo>
                    <a:lnTo>
                      <a:pt x="65" y="377"/>
                    </a:lnTo>
                    <a:lnTo>
                      <a:pt x="65" y="389"/>
                    </a:lnTo>
                    <a:lnTo>
                      <a:pt x="77" y="395"/>
                    </a:lnTo>
                    <a:lnTo>
                      <a:pt x="101" y="407"/>
                    </a:lnTo>
                    <a:lnTo>
                      <a:pt x="125" y="413"/>
                    </a:lnTo>
                    <a:lnTo>
                      <a:pt x="149" y="419"/>
                    </a:lnTo>
                    <a:lnTo>
                      <a:pt x="125" y="395"/>
                    </a:lnTo>
                    <a:lnTo>
                      <a:pt x="77" y="365"/>
                    </a:lnTo>
                    <a:lnTo>
                      <a:pt x="77" y="353"/>
                    </a:lnTo>
                    <a:lnTo>
                      <a:pt x="83" y="329"/>
                    </a:lnTo>
                    <a:lnTo>
                      <a:pt x="83" y="293"/>
                    </a:lnTo>
                    <a:lnTo>
                      <a:pt x="83" y="257"/>
                    </a:lnTo>
                    <a:lnTo>
                      <a:pt x="83" y="221"/>
                    </a:lnTo>
                    <a:lnTo>
                      <a:pt x="77" y="185"/>
                    </a:lnTo>
                    <a:lnTo>
                      <a:pt x="65" y="155"/>
                    </a:lnTo>
                    <a:lnTo>
                      <a:pt x="59" y="143"/>
                    </a:lnTo>
                    <a:lnTo>
                      <a:pt x="53" y="137"/>
                    </a:lnTo>
                    <a:lnTo>
                      <a:pt x="53" y="120"/>
                    </a:lnTo>
                    <a:lnTo>
                      <a:pt x="53" y="108"/>
                    </a:lnTo>
                    <a:lnTo>
                      <a:pt x="47" y="90"/>
                    </a:lnTo>
                    <a:lnTo>
                      <a:pt x="35" y="54"/>
                    </a:lnTo>
                    <a:lnTo>
                      <a:pt x="23" y="18"/>
                    </a:lnTo>
                    <a:lnTo>
                      <a:pt x="17" y="6"/>
                    </a:lnTo>
                    <a:lnTo>
                      <a:pt x="17" y="0"/>
                    </a:lnTo>
                    <a:lnTo>
                      <a:pt x="0" y="6"/>
                    </a:lnTo>
                    <a:lnTo>
                      <a:pt x="6" y="114"/>
                    </a:lnTo>
                    <a:lnTo>
                      <a:pt x="29" y="9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3" name="Freeform 21"/>
              <p:cNvSpPr>
                <a:spLocks/>
              </p:cNvSpPr>
              <p:nvPr/>
            </p:nvSpPr>
            <p:spPr bwMode="hidden">
              <a:xfrm>
                <a:off x="1140" y="2434"/>
                <a:ext cx="167" cy="138"/>
              </a:xfrm>
              <a:custGeom>
                <a:avLst/>
                <a:gdLst>
                  <a:gd name="T0" fmla="*/ 102 w 167"/>
                  <a:gd name="T1" fmla="*/ 18 h 138"/>
                  <a:gd name="T2" fmla="*/ 96 w 167"/>
                  <a:gd name="T3" fmla="*/ 12 h 138"/>
                  <a:gd name="T4" fmla="*/ 90 w 167"/>
                  <a:gd name="T5" fmla="*/ 0 h 138"/>
                  <a:gd name="T6" fmla="*/ 78 w 167"/>
                  <a:gd name="T7" fmla="*/ 0 h 138"/>
                  <a:gd name="T8" fmla="*/ 66 w 167"/>
                  <a:gd name="T9" fmla="*/ 0 h 138"/>
                  <a:gd name="T10" fmla="*/ 60 w 167"/>
                  <a:gd name="T11" fmla="*/ 0 h 138"/>
                  <a:gd name="T12" fmla="*/ 48 w 167"/>
                  <a:gd name="T13" fmla="*/ 6 h 138"/>
                  <a:gd name="T14" fmla="*/ 36 w 167"/>
                  <a:gd name="T15" fmla="*/ 12 h 138"/>
                  <a:gd name="T16" fmla="*/ 30 w 167"/>
                  <a:gd name="T17" fmla="*/ 12 h 138"/>
                  <a:gd name="T18" fmla="*/ 24 w 167"/>
                  <a:gd name="T19" fmla="*/ 24 h 138"/>
                  <a:gd name="T20" fmla="*/ 18 w 167"/>
                  <a:gd name="T21" fmla="*/ 42 h 138"/>
                  <a:gd name="T22" fmla="*/ 6 w 167"/>
                  <a:gd name="T23" fmla="*/ 66 h 138"/>
                  <a:gd name="T24" fmla="*/ 0 w 167"/>
                  <a:gd name="T25" fmla="*/ 72 h 138"/>
                  <a:gd name="T26" fmla="*/ 42 w 167"/>
                  <a:gd name="T27" fmla="*/ 30 h 138"/>
                  <a:gd name="T28" fmla="*/ 30 w 167"/>
                  <a:gd name="T29" fmla="*/ 66 h 138"/>
                  <a:gd name="T30" fmla="*/ 96 w 167"/>
                  <a:gd name="T31" fmla="*/ 36 h 138"/>
                  <a:gd name="T32" fmla="*/ 120 w 167"/>
                  <a:gd name="T33" fmla="*/ 78 h 138"/>
                  <a:gd name="T34" fmla="*/ 120 w 167"/>
                  <a:gd name="T35" fmla="*/ 54 h 138"/>
                  <a:gd name="T36" fmla="*/ 167 w 167"/>
                  <a:gd name="T37" fmla="*/ 138 h 138"/>
                  <a:gd name="T38" fmla="*/ 167 w 167"/>
                  <a:gd name="T39" fmla="*/ 120 h 138"/>
                  <a:gd name="T40" fmla="*/ 161 w 167"/>
                  <a:gd name="T41" fmla="*/ 102 h 138"/>
                  <a:gd name="T42" fmla="*/ 138 w 167"/>
                  <a:gd name="T43" fmla="*/ 60 h 138"/>
                  <a:gd name="T44" fmla="*/ 114 w 167"/>
                  <a:gd name="T45" fmla="*/ 30 h 138"/>
                  <a:gd name="T46" fmla="*/ 108 w 167"/>
                  <a:gd name="T47" fmla="*/ 24 h 138"/>
                  <a:gd name="T48" fmla="*/ 102 w 167"/>
                  <a:gd name="T49" fmla="*/ 18 h 138"/>
                  <a:gd name="T50" fmla="*/ 102 w 167"/>
                  <a:gd name="T51" fmla="*/ 18 h 1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7" h="138">
                    <a:moveTo>
                      <a:pt x="102" y="18"/>
                    </a:moveTo>
                    <a:lnTo>
                      <a:pt x="96" y="12"/>
                    </a:lnTo>
                    <a:lnTo>
                      <a:pt x="90" y="0"/>
                    </a:lnTo>
                    <a:lnTo>
                      <a:pt x="78" y="0"/>
                    </a:lnTo>
                    <a:lnTo>
                      <a:pt x="66" y="0"/>
                    </a:lnTo>
                    <a:lnTo>
                      <a:pt x="60" y="0"/>
                    </a:lnTo>
                    <a:lnTo>
                      <a:pt x="48" y="6"/>
                    </a:lnTo>
                    <a:lnTo>
                      <a:pt x="36" y="12"/>
                    </a:lnTo>
                    <a:lnTo>
                      <a:pt x="30" y="12"/>
                    </a:lnTo>
                    <a:lnTo>
                      <a:pt x="24" y="24"/>
                    </a:lnTo>
                    <a:lnTo>
                      <a:pt x="18" y="42"/>
                    </a:lnTo>
                    <a:lnTo>
                      <a:pt x="6" y="66"/>
                    </a:lnTo>
                    <a:lnTo>
                      <a:pt x="0" y="72"/>
                    </a:lnTo>
                    <a:lnTo>
                      <a:pt x="42" y="30"/>
                    </a:lnTo>
                    <a:lnTo>
                      <a:pt x="30" y="66"/>
                    </a:lnTo>
                    <a:lnTo>
                      <a:pt x="96" y="36"/>
                    </a:lnTo>
                    <a:lnTo>
                      <a:pt x="120" y="78"/>
                    </a:lnTo>
                    <a:lnTo>
                      <a:pt x="120" y="54"/>
                    </a:lnTo>
                    <a:lnTo>
                      <a:pt x="167" y="138"/>
                    </a:lnTo>
                    <a:lnTo>
                      <a:pt x="167" y="120"/>
                    </a:lnTo>
                    <a:lnTo>
                      <a:pt x="161" y="102"/>
                    </a:lnTo>
                    <a:lnTo>
                      <a:pt x="138" y="60"/>
                    </a:lnTo>
                    <a:lnTo>
                      <a:pt x="114" y="30"/>
                    </a:lnTo>
                    <a:lnTo>
                      <a:pt x="108" y="24"/>
                    </a:lnTo>
                    <a:lnTo>
                      <a:pt x="102" y="18"/>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 name="Freeform 22"/>
              <p:cNvSpPr>
                <a:spLocks/>
              </p:cNvSpPr>
              <p:nvPr/>
            </p:nvSpPr>
            <p:spPr bwMode="hidden">
              <a:xfrm>
                <a:off x="948" y="2314"/>
                <a:ext cx="113" cy="114"/>
              </a:xfrm>
              <a:custGeom>
                <a:avLst/>
                <a:gdLst>
                  <a:gd name="T0" fmla="*/ 0 w 113"/>
                  <a:gd name="T1" fmla="*/ 0 h 114"/>
                  <a:gd name="T2" fmla="*/ 6 w 113"/>
                  <a:gd name="T3" fmla="*/ 0 h 114"/>
                  <a:gd name="T4" fmla="*/ 24 w 113"/>
                  <a:gd name="T5" fmla="*/ 6 h 114"/>
                  <a:gd name="T6" fmla="*/ 48 w 113"/>
                  <a:gd name="T7" fmla="*/ 18 h 114"/>
                  <a:gd name="T8" fmla="*/ 71 w 113"/>
                  <a:gd name="T9" fmla="*/ 36 h 114"/>
                  <a:gd name="T10" fmla="*/ 83 w 113"/>
                  <a:gd name="T11" fmla="*/ 48 h 114"/>
                  <a:gd name="T12" fmla="*/ 95 w 113"/>
                  <a:gd name="T13" fmla="*/ 66 h 114"/>
                  <a:gd name="T14" fmla="*/ 107 w 113"/>
                  <a:gd name="T15" fmla="*/ 90 h 114"/>
                  <a:gd name="T16" fmla="*/ 113 w 113"/>
                  <a:gd name="T17" fmla="*/ 114 h 114"/>
                  <a:gd name="T18" fmla="*/ 83 w 113"/>
                  <a:gd name="T19" fmla="*/ 66 h 114"/>
                  <a:gd name="T20" fmla="*/ 60 w 113"/>
                  <a:gd name="T21" fmla="*/ 78 h 114"/>
                  <a:gd name="T22" fmla="*/ 71 w 113"/>
                  <a:gd name="T23" fmla="*/ 54 h 114"/>
                  <a:gd name="T24" fmla="*/ 12 w 113"/>
                  <a:gd name="T25" fmla="*/ 78 h 114"/>
                  <a:gd name="T26" fmla="*/ 60 w 113"/>
                  <a:gd name="T27" fmla="*/ 48 h 114"/>
                  <a:gd name="T28" fmla="*/ 60 w 113"/>
                  <a:gd name="T29" fmla="*/ 42 h 114"/>
                  <a:gd name="T30" fmla="*/ 54 w 113"/>
                  <a:gd name="T31" fmla="*/ 30 h 114"/>
                  <a:gd name="T32" fmla="*/ 36 w 113"/>
                  <a:gd name="T33" fmla="*/ 18 h 114"/>
                  <a:gd name="T34" fmla="*/ 0 w 113"/>
                  <a:gd name="T35" fmla="*/ 0 h 114"/>
                  <a:gd name="T36" fmla="*/ 0 w 113"/>
                  <a:gd name="T37" fmla="*/ 0 h 1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13" h="114">
                    <a:moveTo>
                      <a:pt x="0" y="0"/>
                    </a:moveTo>
                    <a:lnTo>
                      <a:pt x="6" y="0"/>
                    </a:lnTo>
                    <a:lnTo>
                      <a:pt x="24" y="6"/>
                    </a:lnTo>
                    <a:lnTo>
                      <a:pt x="48" y="18"/>
                    </a:lnTo>
                    <a:lnTo>
                      <a:pt x="71" y="36"/>
                    </a:lnTo>
                    <a:lnTo>
                      <a:pt x="83" y="48"/>
                    </a:lnTo>
                    <a:lnTo>
                      <a:pt x="95" y="66"/>
                    </a:lnTo>
                    <a:lnTo>
                      <a:pt x="107" y="90"/>
                    </a:lnTo>
                    <a:lnTo>
                      <a:pt x="113" y="114"/>
                    </a:lnTo>
                    <a:lnTo>
                      <a:pt x="83" y="66"/>
                    </a:lnTo>
                    <a:lnTo>
                      <a:pt x="60" y="78"/>
                    </a:lnTo>
                    <a:lnTo>
                      <a:pt x="71" y="54"/>
                    </a:lnTo>
                    <a:lnTo>
                      <a:pt x="12" y="78"/>
                    </a:lnTo>
                    <a:lnTo>
                      <a:pt x="60" y="48"/>
                    </a:lnTo>
                    <a:lnTo>
                      <a:pt x="60" y="42"/>
                    </a:lnTo>
                    <a:lnTo>
                      <a:pt x="54" y="30"/>
                    </a:lnTo>
                    <a:lnTo>
                      <a:pt x="36" y="18"/>
                    </a:lnTo>
                    <a:lnTo>
                      <a:pt x="0"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 name="Freeform 23"/>
              <p:cNvSpPr>
                <a:spLocks/>
              </p:cNvSpPr>
              <p:nvPr/>
            </p:nvSpPr>
            <p:spPr bwMode="hidden">
              <a:xfrm>
                <a:off x="1122" y="2578"/>
                <a:ext cx="66" cy="60"/>
              </a:xfrm>
              <a:custGeom>
                <a:avLst/>
                <a:gdLst>
                  <a:gd name="T0" fmla="*/ 54 w 66"/>
                  <a:gd name="T1" fmla="*/ 0 h 60"/>
                  <a:gd name="T2" fmla="*/ 42 w 66"/>
                  <a:gd name="T3" fmla="*/ 18 h 60"/>
                  <a:gd name="T4" fmla="*/ 36 w 66"/>
                  <a:gd name="T5" fmla="*/ 6 h 60"/>
                  <a:gd name="T6" fmla="*/ 24 w 66"/>
                  <a:gd name="T7" fmla="*/ 30 h 60"/>
                  <a:gd name="T8" fmla="*/ 18 w 66"/>
                  <a:gd name="T9" fmla="*/ 36 h 60"/>
                  <a:gd name="T10" fmla="*/ 6 w 66"/>
                  <a:gd name="T11" fmla="*/ 48 h 60"/>
                  <a:gd name="T12" fmla="*/ 0 w 66"/>
                  <a:gd name="T13" fmla="*/ 60 h 60"/>
                  <a:gd name="T14" fmla="*/ 12 w 66"/>
                  <a:gd name="T15" fmla="*/ 54 h 60"/>
                  <a:gd name="T16" fmla="*/ 30 w 66"/>
                  <a:gd name="T17" fmla="*/ 36 h 60"/>
                  <a:gd name="T18" fmla="*/ 54 w 66"/>
                  <a:gd name="T19" fmla="*/ 18 h 60"/>
                  <a:gd name="T20" fmla="*/ 66 w 66"/>
                  <a:gd name="T21" fmla="*/ 6 h 60"/>
                  <a:gd name="T22" fmla="*/ 54 w 66"/>
                  <a:gd name="T23" fmla="*/ 0 h 60"/>
                  <a:gd name="T24" fmla="*/ 54 w 66"/>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6" h="60">
                    <a:moveTo>
                      <a:pt x="54" y="0"/>
                    </a:moveTo>
                    <a:lnTo>
                      <a:pt x="42" y="18"/>
                    </a:lnTo>
                    <a:lnTo>
                      <a:pt x="36" y="6"/>
                    </a:lnTo>
                    <a:lnTo>
                      <a:pt x="24" y="30"/>
                    </a:lnTo>
                    <a:lnTo>
                      <a:pt x="18" y="36"/>
                    </a:lnTo>
                    <a:lnTo>
                      <a:pt x="6" y="48"/>
                    </a:lnTo>
                    <a:lnTo>
                      <a:pt x="0" y="60"/>
                    </a:lnTo>
                    <a:lnTo>
                      <a:pt x="12" y="54"/>
                    </a:lnTo>
                    <a:lnTo>
                      <a:pt x="30" y="36"/>
                    </a:lnTo>
                    <a:lnTo>
                      <a:pt x="54" y="18"/>
                    </a:lnTo>
                    <a:lnTo>
                      <a:pt x="66" y="6"/>
                    </a:lnTo>
                    <a:lnTo>
                      <a:pt x="54"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6" name="Freeform 24"/>
              <p:cNvSpPr>
                <a:spLocks/>
              </p:cNvSpPr>
              <p:nvPr/>
            </p:nvSpPr>
            <p:spPr bwMode="hidden">
              <a:xfrm>
                <a:off x="942" y="2674"/>
                <a:ext cx="161" cy="179"/>
              </a:xfrm>
              <a:custGeom>
                <a:avLst/>
                <a:gdLst>
                  <a:gd name="T0" fmla="*/ 131 w 161"/>
                  <a:gd name="T1" fmla="*/ 53 h 179"/>
                  <a:gd name="T2" fmla="*/ 137 w 161"/>
                  <a:gd name="T3" fmla="*/ 53 h 179"/>
                  <a:gd name="T4" fmla="*/ 143 w 161"/>
                  <a:gd name="T5" fmla="*/ 41 h 179"/>
                  <a:gd name="T6" fmla="*/ 155 w 161"/>
                  <a:gd name="T7" fmla="*/ 35 h 179"/>
                  <a:gd name="T8" fmla="*/ 161 w 161"/>
                  <a:gd name="T9" fmla="*/ 24 h 179"/>
                  <a:gd name="T10" fmla="*/ 161 w 161"/>
                  <a:gd name="T11" fmla="*/ 12 h 179"/>
                  <a:gd name="T12" fmla="*/ 161 w 161"/>
                  <a:gd name="T13" fmla="*/ 0 h 179"/>
                  <a:gd name="T14" fmla="*/ 149 w 161"/>
                  <a:gd name="T15" fmla="*/ 24 h 179"/>
                  <a:gd name="T16" fmla="*/ 143 w 161"/>
                  <a:gd name="T17" fmla="*/ 35 h 179"/>
                  <a:gd name="T18" fmla="*/ 131 w 161"/>
                  <a:gd name="T19" fmla="*/ 35 h 179"/>
                  <a:gd name="T20" fmla="*/ 119 w 161"/>
                  <a:gd name="T21" fmla="*/ 41 h 179"/>
                  <a:gd name="T22" fmla="*/ 125 w 161"/>
                  <a:gd name="T23" fmla="*/ 53 h 179"/>
                  <a:gd name="T24" fmla="*/ 95 w 161"/>
                  <a:gd name="T25" fmla="*/ 95 h 179"/>
                  <a:gd name="T26" fmla="*/ 0 w 161"/>
                  <a:gd name="T27" fmla="*/ 137 h 179"/>
                  <a:gd name="T28" fmla="*/ 60 w 161"/>
                  <a:gd name="T29" fmla="*/ 119 h 179"/>
                  <a:gd name="T30" fmla="*/ 54 w 161"/>
                  <a:gd name="T31" fmla="*/ 125 h 179"/>
                  <a:gd name="T32" fmla="*/ 48 w 161"/>
                  <a:gd name="T33" fmla="*/ 131 h 179"/>
                  <a:gd name="T34" fmla="*/ 24 w 161"/>
                  <a:gd name="T35" fmla="*/ 155 h 179"/>
                  <a:gd name="T36" fmla="*/ 12 w 161"/>
                  <a:gd name="T37" fmla="*/ 167 h 179"/>
                  <a:gd name="T38" fmla="*/ 0 w 161"/>
                  <a:gd name="T39" fmla="*/ 173 h 179"/>
                  <a:gd name="T40" fmla="*/ 0 w 161"/>
                  <a:gd name="T41" fmla="*/ 179 h 179"/>
                  <a:gd name="T42" fmla="*/ 6 w 161"/>
                  <a:gd name="T43" fmla="*/ 173 h 179"/>
                  <a:gd name="T44" fmla="*/ 30 w 161"/>
                  <a:gd name="T45" fmla="*/ 155 h 179"/>
                  <a:gd name="T46" fmla="*/ 48 w 161"/>
                  <a:gd name="T47" fmla="*/ 143 h 179"/>
                  <a:gd name="T48" fmla="*/ 71 w 161"/>
                  <a:gd name="T49" fmla="*/ 125 h 179"/>
                  <a:gd name="T50" fmla="*/ 95 w 161"/>
                  <a:gd name="T51" fmla="*/ 107 h 179"/>
                  <a:gd name="T52" fmla="*/ 119 w 161"/>
                  <a:gd name="T53" fmla="*/ 77 h 179"/>
                  <a:gd name="T54" fmla="*/ 131 w 161"/>
                  <a:gd name="T55" fmla="*/ 59 h 179"/>
                  <a:gd name="T56" fmla="*/ 131 w 161"/>
                  <a:gd name="T57" fmla="*/ 53 h 179"/>
                  <a:gd name="T58" fmla="*/ 131 w 161"/>
                  <a:gd name="T59" fmla="*/ 53 h 17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61" h="179">
                    <a:moveTo>
                      <a:pt x="131" y="53"/>
                    </a:moveTo>
                    <a:lnTo>
                      <a:pt x="137" y="53"/>
                    </a:lnTo>
                    <a:lnTo>
                      <a:pt x="143" y="41"/>
                    </a:lnTo>
                    <a:lnTo>
                      <a:pt x="155" y="35"/>
                    </a:lnTo>
                    <a:lnTo>
                      <a:pt x="161" y="24"/>
                    </a:lnTo>
                    <a:lnTo>
                      <a:pt x="161" y="12"/>
                    </a:lnTo>
                    <a:lnTo>
                      <a:pt x="161" y="0"/>
                    </a:lnTo>
                    <a:lnTo>
                      <a:pt x="149" y="24"/>
                    </a:lnTo>
                    <a:lnTo>
                      <a:pt x="143" y="35"/>
                    </a:lnTo>
                    <a:lnTo>
                      <a:pt x="131" y="35"/>
                    </a:lnTo>
                    <a:lnTo>
                      <a:pt x="119" y="41"/>
                    </a:lnTo>
                    <a:lnTo>
                      <a:pt x="125" y="53"/>
                    </a:lnTo>
                    <a:lnTo>
                      <a:pt x="95" y="95"/>
                    </a:lnTo>
                    <a:lnTo>
                      <a:pt x="0" y="137"/>
                    </a:lnTo>
                    <a:lnTo>
                      <a:pt x="60" y="119"/>
                    </a:lnTo>
                    <a:lnTo>
                      <a:pt x="54" y="125"/>
                    </a:lnTo>
                    <a:lnTo>
                      <a:pt x="48" y="131"/>
                    </a:lnTo>
                    <a:lnTo>
                      <a:pt x="24" y="155"/>
                    </a:lnTo>
                    <a:lnTo>
                      <a:pt x="12" y="167"/>
                    </a:lnTo>
                    <a:lnTo>
                      <a:pt x="0" y="173"/>
                    </a:lnTo>
                    <a:lnTo>
                      <a:pt x="0" y="179"/>
                    </a:lnTo>
                    <a:lnTo>
                      <a:pt x="6" y="173"/>
                    </a:lnTo>
                    <a:lnTo>
                      <a:pt x="30" y="155"/>
                    </a:lnTo>
                    <a:lnTo>
                      <a:pt x="48" y="143"/>
                    </a:lnTo>
                    <a:lnTo>
                      <a:pt x="71" y="125"/>
                    </a:lnTo>
                    <a:lnTo>
                      <a:pt x="95" y="107"/>
                    </a:lnTo>
                    <a:lnTo>
                      <a:pt x="119" y="77"/>
                    </a:lnTo>
                    <a:lnTo>
                      <a:pt x="131" y="59"/>
                    </a:lnTo>
                    <a:lnTo>
                      <a:pt x="131" y="53"/>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7" name="Freeform 25"/>
              <p:cNvSpPr>
                <a:spLocks/>
              </p:cNvSpPr>
              <p:nvPr/>
            </p:nvSpPr>
            <p:spPr bwMode="hidden">
              <a:xfrm>
                <a:off x="737" y="2763"/>
                <a:ext cx="73" cy="54"/>
              </a:xfrm>
              <a:custGeom>
                <a:avLst/>
                <a:gdLst>
                  <a:gd name="T0" fmla="*/ 24 w 72"/>
                  <a:gd name="T1" fmla="*/ 36 h 54"/>
                  <a:gd name="T2" fmla="*/ 54 w 72"/>
                  <a:gd name="T3" fmla="*/ 24 h 54"/>
                  <a:gd name="T4" fmla="*/ 66 w 72"/>
                  <a:gd name="T5" fmla="*/ 12 h 54"/>
                  <a:gd name="T6" fmla="*/ 72 w 72"/>
                  <a:gd name="T7" fmla="*/ 6 h 54"/>
                  <a:gd name="T8" fmla="*/ 78 w 72"/>
                  <a:gd name="T9" fmla="*/ 0 h 54"/>
                  <a:gd name="T10" fmla="*/ 48 w 72"/>
                  <a:gd name="T11" fmla="*/ 18 h 54"/>
                  <a:gd name="T12" fmla="*/ 30 w 72"/>
                  <a:gd name="T13" fmla="*/ 24 h 54"/>
                  <a:gd name="T14" fmla="*/ 24 w 72"/>
                  <a:gd name="T15" fmla="*/ 24 h 54"/>
                  <a:gd name="T16" fmla="*/ 18 w 72"/>
                  <a:gd name="T17" fmla="*/ 18 h 54"/>
                  <a:gd name="T18" fmla="*/ 12 w 72"/>
                  <a:gd name="T19" fmla="*/ 12 h 54"/>
                  <a:gd name="T20" fmla="*/ 0 w 72"/>
                  <a:gd name="T21" fmla="*/ 54 h 54"/>
                  <a:gd name="T22" fmla="*/ 12 w 72"/>
                  <a:gd name="T23" fmla="*/ 42 h 54"/>
                  <a:gd name="T24" fmla="*/ 24 w 72"/>
                  <a:gd name="T25" fmla="*/ 36 h 54"/>
                  <a:gd name="T26" fmla="*/ 24 w 72"/>
                  <a:gd name="T27" fmla="*/ 36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2" h="54">
                    <a:moveTo>
                      <a:pt x="24" y="36"/>
                    </a:moveTo>
                    <a:lnTo>
                      <a:pt x="48" y="24"/>
                    </a:lnTo>
                    <a:lnTo>
                      <a:pt x="60" y="12"/>
                    </a:lnTo>
                    <a:lnTo>
                      <a:pt x="66" y="6"/>
                    </a:lnTo>
                    <a:lnTo>
                      <a:pt x="72" y="0"/>
                    </a:lnTo>
                    <a:lnTo>
                      <a:pt x="42" y="18"/>
                    </a:lnTo>
                    <a:lnTo>
                      <a:pt x="30" y="24"/>
                    </a:lnTo>
                    <a:lnTo>
                      <a:pt x="24" y="24"/>
                    </a:lnTo>
                    <a:lnTo>
                      <a:pt x="18" y="18"/>
                    </a:lnTo>
                    <a:lnTo>
                      <a:pt x="12" y="12"/>
                    </a:lnTo>
                    <a:lnTo>
                      <a:pt x="0" y="54"/>
                    </a:lnTo>
                    <a:lnTo>
                      <a:pt x="12" y="42"/>
                    </a:lnTo>
                    <a:lnTo>
                      <a:pt x="24" y="3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8" name="Freeform 26"/>
              <p:cNvSpPr>
                <a:spLocks/>
              </p:cNvSpPr>
              <p:nvPr/>
            </p:nvSpPr>
            <p:spPr bwMode="hidden">
              <a:xfrm>
                <a:off x="624" y="2889"/>
                <a:ext cx="12" cy="54"/>
              </a:xfrm>
              <a:custGeom>
                <a:avLst/>
                <a:gdLst>
                  <a:gd name="T0" fmla="*/ 12 w 12"/>
                  <a:gd name="T1" fmla="*/ 0 h 54"/>
                  <a:gd name="T2" fmla="*/ 0 w 12"/>
                  <a:gd name="T3" fmla="*/ 12 h 54"/>
                  <a:gd name="T4" fmla="*/ 0 w 12"/>
                  <a:gd name="T5" fmla="*/ 18 h 54"/>
                  <a:gd name="T6" fmla="*/ 6 w 12"/>
                  <a:gd name="T7" fmla="*/ 54 h 54"/>
                  <a:gd name="T8" fmla="*/ 12 w 12"/>
                  <a:gd name="T9" fmla="*/ 36 h 54"/>
                  <a:gd name="T10" fmla="*/ 12 w 12"/>
                  <a:gd name="T11" fmla="*/ 18 h 54"/>
                  <a:gd name="T12" fmla="*/ 12 w 12"/>
                  <a:gd name="T13" fmla="*/ 6 h 54"/>
                  <a:gd name="T14" fmla="*/ 12 w 12"/>
                  <a:gd name="T15" fmla="*/ 0 h 54"/>
                  <a:gd name="T16" fmla="*/ 12 w 12"/>
                  <a:gd name="T17" fmla="*/ 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54">
                    <a:moveTo>
                      <a:pt x="12" y="0"/>
                    </a:moveTo>
                    <a:lnTo>
                      <a:pt x="0" y="12"/>
                    </a:lnTo>
                    <a:lnTo>
                      <a:pt x="0" y="18"/>
                    </a:lnTo>
                    <a:lnTo>
                      <a:pt x="6" y="54"/>
                    </a:lnTo>
                    <a:lnTo>
                      <a:pt x="12" y="36"/>
                    </a:lnTo>
                    <a:lnTo>
                      <a:pt x="12" y="18"/>
                    </a:lnTo>
                    <a:lnTo>
                      <a:pt x="12" y="6"/>
                    </a:lnTo>
                    <a:lnTo>
                      <a:pt x="12"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9" name="Freeform 27"/>
              <p:cNvSpPr>
                <a:spLocks/>
              </p:cNvSpPr>
              <p:nvPr/>
            </p:nvSpPr>
            <p:spPr bwMode="hidden">
              <a:xfrm>
                <a:off x="492" y="3021"/>
                <a:ext cx="48" cy="72"/>
              </a:xfrm>
              <a:custGeom>
                <a:avLst/>
                <a:gdLst>
                  <a:gd name="T0" fmla="*/ 48 w 48"/>
                  <a:gd name="T1" fmla="*/ 6 h 72"/>
                  <a:gd name="T2" fmla="*/ 48 w 48"/>
                  <a:gd name="T3" fmla="*/ 6 h 72"/>
                  <a:gd name="T4" fmla="*/ 48 w 48"/>
                  <a:gd name="T5" fmla="*/ 6 h 72"/>
                  <a:gd name="T6" fmla="*/ 48 w 48"/>
                  <a:gd name="T7" fmla="*/ 6 h 72"/>
                  <a:gd name="T8" fmla="*/ 6 w 48"/>
                  <a:gd name="T9" fmla="*/ 0 h 72"/>
                  <a:gd name="T10" fmla="*/ 42 w 48"/>
                  <a:gd name="T11" fmla="*/ 12 h 72"/>
                  <a:gd name="T12" fmla="*/ 42 w 48"/>
                  <a:gd name="T13" fmla="*/ 12 h 72"/>
                  <a:gd name="T14" fmla="*/ 0 w 48"/>
                  <a:gd name="T15" fmla="*/ 72 h 72"/>
                  <a:gd name="T16" fmla="*/ 18 w 48"/>
                  <a:gd name="T17" fmla="*/ 54 h 72"/>
                  <a:gd name="T18" fmla="*/ 18 w 48"/>
                  <a:gd name="T19" fmla="*/ 66 h 72"/>
                  <a:gd name="T20" fmla="*/ 48 w 48"/>
                  <a:gd name="T21" fmla="*/ 6 h 72"/>
                  <a:gd name="T22" fmla="*/ 48 w 48"/>
                  <a:gd name="T23" fmla="*/ 6 h 72"/>
                  <a:gd name="T24" fmla="*/ 48 w 48"/>
                  <a:gd name="T25" fmla="*/ 6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8" h="72">
                    <a:moveTo>
                      <a:pt x="48" y="6"/>
                    </a:moveTo>
                    <a:lnTo>
                      <a:pt x="48" y="6"/>
                    </a:lnTo>
                    <a:lnTo>
                      <a:pt x="6" y="0"/>
                    </a:lnTo>
                    <a:lnTo>
                      <a:pt x="42" y="12"/>
                    </a:lnTo>
                    <a:lnTo>
                      <a:pt x="0" y="72"/>
                    </a:lnTo>
                    <a:lnTo>
                      <a:pt x="18" y="54"/>
                    </a:lnTo>
                    <a:lnTo>
                      <a:pt x="18" y="66"/>
                    </a:lnTo>
                    <a:lnTo>
                      <a:pt x="48" y="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0" name="Freeform 28"/>
              <p:cNvSpPr>
                <a:spLocks/>
              </p:cNvSpPr>
              <p:nvPr/>
            </p:nvSpPr>
            <p:spPr bwMode="hidden">
              <a:xfrm>
                <a:off x="437" y="3027"/>
                <a:ext cx="288" cy="84"/>
              </a:xfrm>
              <a:custGeom>
                <a:avLst/>
                <a:gdLst>
                  <a:gd name="T0" fmla="*/ 293 w 287"/>
                  <a:gd name="T1" fmla="*/ 0 h 84"/>
                  <a:gd name="T2" fmla="*/ 0 w 287"/>
                  <a:gd name="T3" fmla="*/ 84 h 84"/>
                  <a:gd name="T4" fmla="*/ 174 w 287"/>
                  <a:gd name="T5" fmla="*/ 36 h 84"/>
                  <a:gd name="T6" fmla="*/ 114 w 287"/>
                  <a:gd name="T7" fmla="*/ 60 h 84"/>
                  <a:gd name="T8" fmla="*/ 282 w 287"/>
                  <a:gd name="T9" fmla="*/ 18 h 84"/>
                  <a:gd name="T10" fmla="*/ 293 w 287"/>
                  <a:gd name="T11" fmla="*/ 0 h 84"/>
                  <a:gd name="T12" fmla="*/ 293 w 287"/>
                  <a:gd name="T13" fmla="*/ 0 h 8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7" h="84">
                    <a:moveTo>
                      <a:pt x="287" y="0"/>
                    </a:moveTo>
                    <a:lnTo>
                      <a:pt x="0" y="84"/>
                    </a:lnTo>
                    <a:lnTo>
                      <a:pt x="168" y="36"/>
                    </a:lnTo>
                    <a:lnTo>
                      <a:pt x="114" y="60"/>
                    </a:lnTo>
                    <a:lnTo>
                      <a:pt x="276" y="18"/>
                    </a:lnTo>
                    <a:lnTo>
                      <a:pt x="287"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1" name="Freeform 29"/>
              <p:cNvSpPr>
                <a:spLocks/>
              </p:cNvSpPr>
              <p:nvPr/>
            </p:nvSpPr>
            <p:spPr bwMode="hidden">
              <a:xfrm>
                <a:off x="828" y="3003"/>
                <a:ext cx="66" cy="108"/>
              </a:xfrm>
              <a:custGeom>
                <a:avLst/>
                <a:gdLst>
                  <a:gd name="T0" fmla="*/ 6 w 66"/>
                  <a:gd name="T1" fmla="*/ 0 h 108"/>
                  <a:gd name="T2" fmla="*/ 66 w 66"/>
                  <a:gd name="T3" fmla="*/ 6 h 108"/>
                  <a:gd name="T4" fmla="*/ 0 w 66"/>
                  <a:gd name="T5" fmla="*/ 84 h 108"/>
                  <a:gd name="T6" fmla="*/ 54 w 66"/>
                  <a:gd name="T7" fmla="*/ 24 h 108"/>
                  <a:gd name="T8" fmla="*/ 6 w 66"/>
                  <a:gd name="T9" fmla="*/ 108 h 108"/>
                  <a:gd name="T10" fmla="*/ 66 w 66"/>
                  <a:gd name="T11" fmla="*/ 6 h 108"/>
                  <a:gd name="T12" fmla="*/ 6 w 66"/>
                  <a:gd name="T13" fmla="*/ 0 h 108"/>
                  <a:gd name="T14" fmla="*/ 6 w 66"/>
                  <a:gd name="T15" fmla="*/ 0 h 10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 h="108">
                    <a:moveTo>
                      <a:pt x="6" y="0"/>
                    </a:moveTo>
                    <a:lnTo>
                      <a:pt x="66" y="6"/>
                    </a:lnTo>
                    <a:lnTo>
                      <a:pt x="0" y="84"/>
                    </a:lnTo>
                    <a:lnTo>
                      <a:pt x="54" y="24"/>
                    </a:lnTo>
                    <a:lnTo>
                      <a:pt x="6" y="108"/>
                    </a:lnTo>
                    <a:lnTo>
                      <a:pt x="66" y="6"/>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2" name="Freeform 30"/>
              <p:cNvSpPr>
                <a:spLocks/>
              </p:cNvSpPr>
              <p:nvPr/>
            </p:nvSpPr>
            <p:spPr bwMode="hidden">
              <a:xfrm>
                <a:off x="366" y="3111"/>
                <a:ext cx="77" cy="42"/>
              </a:xfrm>
              <a:custGeom>
                <a:avLst/>
                <a:gdLst>
                  <a:gd name="T0" fmla="*/ 36 w 77"/>
                  <a:gd name="T1" fmla="*/ 0 h 42"/>
                  <a:gd name="T2" fmla="*/ 42 w 77"/>
                  <a:gd name="T3" fmla="*/ 0 h 42"/>
                  <a:gd name="T4" fmla="*/ 60 w 77"/>
                  <a:gd name="T5" fmla="*/ 6 h 42"/>
                  <a:gd name="T6" fmla="*/ 48 w 77"/>
                  <a:gd name="T7" fmla="*/ 6 h 42"/>
                  <a:gd name="T8" fmla="*/ 42 w 77"/>
                  <a:gd name="T9" fmla="*/ 6 h 42"/>
                  <a:gd name="T10" fmla="*/ 60 w 77"/>
                  <a:gd name="T11" fmla="*/ 6 h 42"/>
                  <a:gd name="T12" fmla="*/ 0 w 77"/>
                  <a:gd name="T13" fmla="*/ 24 h 42"/>
                  <a:gd name="T14" fmla="*/ 71 w 77"/>
                  <a:gd name="T15" fmla="*/ 6 h 42"/>
                  <a:gd name="T16" fmla="*/ 66 w 77"/>
                  <a:gd name="T17" fmla="*/ 42 h 42"/>
                  <a:gd name="T18" fmla="*/ 77 w 77"/>
                  <a:gd name="T19" fmla="*/ 6 h 42"/>
                  <a:gd name="T20" fmla="*/ 36 w 77"/>
                  <a:gd name="T21" fmla="*/ 0 h 42"/>
                  <a:gd name="T22" fmla="*/ 36 w 77"/>
                  <a:gd name="T23" fmla="*/ 0 h 4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7" h="42">
                    <a:moveTo>
                      <a:pt x="36" y="0"/>
                    </a:moveTo>
                    <a:lnTo>
                      <a:pt x="42" y="0"/>
                    </a:lnTo>
                    <a:lnTo>
                      <a:pt x="60" y="6"/>
                    </a:lnTo>
                    <a:lnTo>
                      <a:pt x="48" y="6"/>
                    </a:lnTo>
                    <a:lnTo>
                      <a:pt x="42" y="6"/>
                    </a:lnTo>
                    <a:lnTo>
                      <a:pt x="60" y="6"/>
                    </a:lnTo>
                    <a:lnTo>
                      <a:pt x="0" y="24"/>
                    </a:lnTo>
                    <a:lnTo>
                      <a:pt x="71" y="6"/>
                    </a:lnTo>
                    <a:lnTo>
                      <a:pt x="66" y="42"/>
                    </a:lnTo>
                    <a:lnTo>
                      <a:pt x="77" y="6"/>
                    </a:lnTo>
                    <a:lnTo>
                      <a:pt x="36"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3" name="Freeform 31"/>
              <p:cNvSpPr>
                <a:spLocks/>
              </p:cNvSpPr>
              <p:nvPr/>
            </p:nvSpPr>
            <p:spPr bwMode="hidden">
              <a:xfrm>
                <a:off x="498" y="3165"/>
                <a:ext cx="66" cy="30"/>
              </a:xfrm>
              <a:custGeom>
                <a:avLst/>
                <a:gdLst>
                  <a:gd name="T0" fmla="*/ 66 w 66"/>
                  <a:gd name="T1" fmla="*/ 6 h 30"/>
                  <a:gd name="T2" fmla="*/ 0 w 66"/>
                  <a:gd name="T3" fmla="*/ 0 h 30"/>
                  <a:gd name="T4" fmla="*/ 54 w 66"/>
                  <a:gd name="T5" fmla="*/ 6 h 30"/>
                  <a:gd name="T6" fmla="*/ 18 w 66"/>
                  <a:gd name="T7" fmla="*/ 18 h 30"/>
                  <a:gd name="T8" fmla="*/ 60 w 66"/>
                  <a:gd name="T9" fmla="*/ 12 h 30"/>
                  <a:gd name="T10" fmla="*/ 60 w 66"/>
                  <a:gd name="T11" fmla="*/ 30 h 30"/>
                  <a:gd name="T12" fmla="*/ 60 w 66"/>
                  <a:gd name="T13" fmla="*/ 30 h 30"/>
                  <a:gd name="T14" fmla="*/ 66 w 66"/>
                  <a:gd name="T15" fmla="*/ 6 h 30"/>
                  <a:gd name="T16" fmla="*/ 66 w 66"/>
                  <a:gd name="T17" fmla="*/ 6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6" h="30">
                    <a:moveTo>
                      <a:pt x="66" y="6"/>
                    </a:moveTo>
                    <a:lnTo>
                      <a:pt x="0" y="0"/>
                    </a:lnTo>
                    <a:lnTo>
                      <a:pt x="54" y="6"/>
                    </a:lnTo>
                    <a:lnTo>
                      <a:pt x="18" y="18"/>
                    </a:lnTo>
                    <a:lnTo>
                      <a:pt x="60" y="12"/>
                    </a:lnTo>
                    <a:lnTo>
                      <a:pt x="60" y="30"/>
                    </a:lnTo>
                    <a:lnTo>
                      <a:pt x="66" y="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4" name="Freeform 32"/>
              <p:cNvSpPr>
                <a:spLocks/>
              </p:cNvSpPr>
              <p:nvPr/>
            </p:nvSpPr>
            <p:spPr bwMode="hidden">
              <a:xfrm>
                <a:off x="840" y="2919"/>
                <a:ext cx="18" cy="60"/>
              </a:xfrm>
              <a:custGeom>
                <a:avLst/>
                <a:gdLst>
                  <a:gd name="T0" fmla="*/ 0 w 18"/>
                  <a:gd name="T1" fmla="*/ 24 h 60"/>
                  <a:gd name="T2" fmla="*/ 12 w 18"/>
                  <a:gd name="T3" fmla="*/ 24 h 60"/>
                  <a:gd name="T4" fmla="*/ 12 w 18"/>
                  <a:gd name="T5" fmla="*/ 60 h 60"/>
                  <a:gd name="T6" fmla="*/ 18 w 18"/>
                  <a:gd name="T7" fmla="*/ 18 h 60"/>
                  <a:gd name="T8" fmla="*/ 18 w 18"/>
                  <a:gd name="T9" fmla="*/ 18 h 60"/>
                  <a:gd name="T10" fmla="*/ 18 w 18"/>
                  <a:gd name="T11" fmla="*/ 0 h 60"/>
                  <a:gd name="T12" fmla="*/ 12 w 18"/>
                  <a:gd name="T13" fmla="*/ 18 h 60"/>
                  <a:gd name="T14" fmla="*/ 0 w 18"/>
                  <a:gd name="T15" fmla="*/ 24 h 60"/>
                  <a:gd name="T16" fmla="*/ 0 w 18"/>
                  <a:gd name="T17" fmla="*/ 24 h 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60">
                    <a:moveTo>
                      <a:pt x="0" y="24"/>
                    </a:moveTo>
                    <a:lnTo>
                      <a:pt x="12" y="24"/>
                    </a:lnTo>
                    <a:lnTo>
                      <a:pt x="12" y="60"/>
                    </a:lnTo>
                    <a:lnTo>
                      <a:pt x="18" y="18"/>
                    </a:lnTo>
                    <a:lnTo>
                      <a:pt x="18" y="0"/>
                    </a:lnTo>
                    <a:lnTo>
                      <a:pt x="12" y="18"/>
                    </a:lnTo>
                    <a:lnTo>
                      <a:pt x="0" y="24"/>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5" name="Freeform 33"/>
              <p:cNvSpPr>
                <a:spLocks/>
              </p:cNvSpPr>
              <p:nvPr/>
            </p:nvSpPr>
            <p:spPr bwMode="hidden">
              <a:xfrm>
                <a:off x="546" y="3021"/>
                <a:ext cx="6" cy="18"/>
              </a:xfrm>
              <a:custGeom>
                <a:avLst/>
                <a:gdLst>
                  <a:gd name="T0" fmla="*/ 6 w 6"/>
                  <a:gd name="T1" fmla="*/ 0 h 18"/>
                  <a:gd name="T2" fmla="*/ 0 w 6"/>
                  <a:gd name="T3" fmla="*/ 18 h 18"/>
                  <a:gd name="T4" fmla="*/ 6 w 6"/>
                  <a:gd name="T5" fmla="*/ 12 h 18"/>
                  <a:gd name="T6" fmla="*/ 6 w 6"/>
                  <a:gd name="T7" fmla="*/ 0 h 18"/>
                  <a:gd name="T8" fmla="*/ 6 w 6"/>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8">
                    <a:moveTo>
                      <a:pt x="6" y="0"/>
                    </a:moveTo>
                    <a:lnTo>
                      <a:pt x="0" y="18"/>
                    </a:lnTo>
                    <a:lnTo>
                      <a:pt x="6" y="12"/>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6" name="Freeform 34"/>
              <p:cNvSpPr>
                <a:spLocks/>
              </p:cNvSpPr>
              <p:nvPr/>
            </p:nvSpPr>
            <p:spPr bwMode="hidden">
              <a:xfrm>
                <a:off x="534" y="2943"/>
                <a:ext cx="30" cy="78"/>
              </a:xfrm>
              <a:custGeom>
                <a:avLst/>
                <a:gdLst>
                  <a:gd name="T0" fmla="*/ 24 w 30"/>
                  <a:gd name="T1" fmla="*/ 6 h 78"/>
                  <a:gd name="T2" fmla="*/ 18 w 30"/>
                  <a:gd name="T3" fmla="*/ 24 h 78"/>
                  <a:gd name="T4" fmla="*/ 0 w 30"/>
                  <a:gd name="T5" fmla="*/ 18 h 78"/>
                  <a:gd name="T6" fmla="*/ 12 w 30"/>
                  <a:gd name="T7" fmla="*/ 30 h 78"/>
                  <a:gd name="T8" fmla="*/ 6 w 30"/>
                  <a:gd name="T9" fmla="*/ 42 h 78"/>
                  <a:gd name="T10" fmla="*/ 18 w 30"/>
                  <a:gd name="T11" fmla="*/ 78 h 78"/>
                  <a:gd name="T12" fmla="*/ 18 w 30"/>
                  <a:gd name="T13" fmla="*/ 24 h 78"/>
                  <a:gd name="T14" fmla="*/ 24 w 30"/>
                  <a:gd name="T15" fmla="*/ 12 h 78"/>
                  <a:gd name="T16" fmla="*/ 30 w 30"/>
                  <a:gd name="T17" fmla="*/ 6 h 78"/>
                  <a:gd name="T18" fmla="*/ 30 w 30"/>
                  <a:gd name="T19" fmla="*/ 6 h 78"/>
                  <a:gd name="T20" fmla="*/ 12 w 30"/>
                  <a:gd name="T21" fmla="*/ 0 h 78"/>
                  <a:gd name="T22" fmla="*/ 24 w 30"/>
                  <a:gd name="T23" fmla="*/ 6 h 78"/>
                  <a:gd name="T24" fmla="*/ 24 w 30"/>
                  <a:gd name="T25" fmla="*/ 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78">
                    <a:moveTo>
                      <a:pt x="24" y="6"/>
                    </a:moveTo>
                    <a:lnTo>
                      <a:pt x="18" y="24"/>
                    </a:lnTo>
                    <a:lnTo>
                      <a:pt x="0" y="18"/>
                    </a:lnTo>
                    <a:lnTo>
                      <a:pt x="12" y="30"/>
                    </a:lnTo>
                    <a:lnTo>
                      <a:pt x="6" y="42"/>
                    </a:lnTo>
                    <a:lnTo>
                      <a:pt x="18" y="78"/>
                    </a:lnTo>
                    <a:lnTo>
                      <a:pt x="18" y="24"/>
                    </a:lnTo>
                    <a:lnTo>
                      <a:pt x="24" y="12"/>
                    </a:lnTo>
                    <a:lnTo>
                      <a:pt x="30" y="6"/>
                    </a:lnTo>
                    <a:lnTo>
                      <a:pt x="12" y="0"/>
                    </a:lnTo>
                    <a:lnTo>
                      <a:pt x="24" y="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7" name="Freeform 35"/>
              <p:cNvSpPr>
                <a:spLocks/>
              </p:cNvSpPr>
              <p:nvPr/>
            </p:nvSpPr>
            <p:spPr bwMode="hidden">
              <a:xfrm>
                <a:off x="540" y="3039"/>
                <a:ext cx="24" cy="24"/>
              </a:xfrm>
              <a:custGeom>
                <a:avLst/>
                <a:gdLst>
                  <a:gd name="T0" fmla="*/ 6 w 24"/>
                  <a:gd name="T1" fmla="*/ 0 h 24"/>
                  <a:gd name="T2" fmla="*/ 0 w 24"/>
                  <a:gd name="T3" fmla="*/ 0 h 24"/>
                  <a:gd name="T4" fmla="*/ 6 w 24"/>
                  <a:gd name="T5" fmla="*/ 0 h 24"/>
                  <a:gd name="T6" fmla="*/ 12 w 24"/>
                  <a:gd name="T7" fmla="*/ 6 h 24"/>
                  <a:gd name="T8" fmla="*/ 24 w 24"/>
                  <a:gd name="T9" fmla="*/ 24 h 24"/>
                  <a:gd name="T10" fmla="*/ 24 w 24"/>
                  <a:gd name="T11" fmla="*/ 18 h 24"/>
                  <a:gd name="T12" fmla="*/ 18 w 24"/>
                  <a:gd name="T13" fmla="*/ 6 h 24"/>
                  <a:gd name="T14" fmla="*/ 12 w 24"/>
                  <a:gd name="T15" fmla="*/ 0 h 24"/>
                  <a:gd name="T16" fmla="*/ 6 w 24"/>
                  <a:gd name="T17" fmla="*/ 0 h 24"/>
                  <a:gd name="T18" fmla="*/ 6 w 24"/>
                  <a:gd name="T19" fmla="*/ 0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24">
                    <a:moveTo>
                      <a:pt x="6" y="0"/>
                    </a:moveTo>
                    <a:lnTo>
                      <a:pt x="0" y="0"/>
                    </a:lnTo>
                    <a:lnTo>
                      <a:pt x="6" y="0"/>
                    </a:lnTo>
                    <a:lnTo>
                      <a:pt x="12" y="6"/>
                    </a:lnTo>
                    <a:lnTo>
                      <a:pt x="24" y="24"/>
                    </a:lnTo>
                    <a:lnTo>
                      <a:pt x="24" y="18"/>
                    </a:lnTo>
                    <a:lnTo>
                      <a:pt x="18" y="6"/>
                    </a:lnTo>
                    <a:lnTo>
                      <a:pt x="12" y="0"/>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8" name="Freeform 36"/>
              <p:cNvSpPr>
                <a:spLocks/>
              </p:cNvSpPr>
              <p:nvPr/>
            </p:nvSpPr>
            <p:spPr bwMode="hidden">
              <a:xfrm>
                <a:off x="801" y="2681"/>
                <a:ext cx="215" cy="216"/>
              </a:xfrm>
              <a:custGeom>
                <a:avLst/>
                <a:gdLst>
                  <a:gd name="T0" fmla="*/ 215 w 215"/>
                  <a:gd name="T1" fmla="*/ 0 h 216"/>
                  <a:gd name="T2" fmla="*/ 147 w 215"/>
                  <a:gd name="T3" fmla="*/ 36 h 216"/>
                  <a:gd name="T4" fmla="*/ 132 w 215"/>
                  <a:gd name="T5" fmla="*/ 49 h 216"/>
                  <a:gd name="T6" fmla="*/ 104 w 215"/>
                  <a:gd name="T7" fmla="*/ 79 h 216"/>
                  <a:gd name="T8" fmla="*/ 87 w 215"/>
                  <a:gd name="T9" fmla="*/ 114 h 216"/>
                  <a:gd name="T10" fmla="*/ 48 w 215"/>
                  <a:gd name="T11" fmla="*/ 156 h 216"/>
                  <a:gd name="T12" fmla="*/ 42 w 215"/>
                  <a:gd name="T13" fmla="*/ 166 h 216"/>
                  <a:gd name="T14" fmla="*/ 29 w 215"/>
                  <a:gd name="T15" fmla="*/ 177 h 216"/>
                  <a:gd name="T16" fmla="*/ 0 w 215"/>
                  <a:gd name="T17" fmla="*/ 208 h 216"/>
                  <a:gd name="T18" fmla="*/ 48 w 215"/>
                  <a:gd name="T19" fmla="*/ 216 h 216"/>
                  <a:gd name="T20" fmla="*/ 215 w 215"/>
                  <a:gd name="T21" fmla="*/ 0 h 2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5" h="216">
                    <a:moveTo>
                      <a:pt x="215" y="0"/>
                    </a:moveTo>
                    <a:lnTo>
                      <a:pt x="147" y="36"/>
                    </a:lnTo>
                    <a:lnTo>
                      <a:pt x="132" y="49"/>
                    </a:lnTo>
                    <a:lnTo>
                      <a:pt x="104" y="79"/>
                    </a:lnTo>
                    <a:lnTo>
                      <a:pt x="87" y="114"/>
                    </a:lnTo>
                    <a:lnTo>
                      <a:pt x="48" y="156"/>
                    </a:lnTo>
                    <a:lnTo>
                      <a:pt x="42" y="166"/>
                    </a:lnTo>
                    <a:lnTo>
                      <a:pt x="29" y="177"/>
                    </a:lnTo>
                    <a:lnTo>
                      <a:pt x="0" y="208"/>
                    </a:lnTo>
                    <a:lnTo>
                      <a:pt x="48" y="216"/>
                    </a:lnTo>
                    <a:lnTo>
                      <a:pt x="215"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9" name="Freeform 37"/>
              <p:cNvSpPr>
                <a:spLocks/>
              </p:cNvSpPr>
              <p:nvPr/>
            </p:nvSpPr>
            <p:spPr bwMode="hidden">
              <a:xfrm>
                <a:off x="536" y="2710"/>
                <a:ext cx="212" cy="179"/>
              </a:xfrm>
              <a:custGeom>
                <a:avLst/>
                <a:gdLst>
                  <a:gd name="T0" fmla="*/ 212 w 212"/>
                  <a:gd name="T1" fmla="*/ 0 h 179"/>
                  <a:gd name="T2" fmla="*/ 144 w 212"/>
                  <a:gd name="T3" fmla="*/ 36 h 179"/>
                  <a:gd name="T4" fmla="*/ 0 w 212"/>
                  <a:gd name="T5" fmla="*/ 179 h 179"/>
                  <a:gd name="T6" fmla="*/ 177 w 212"/>
                  <a:gd name="T7" fmla="*/ 85 h 179"/>
                  <a:gd name="T8" fmla="*/ 212 w 212"/>
                  <a:gd name="T9" fmla="*/ 0 h 1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2" h="179">
                    <a:moveTo>
                      <a:pt x="212" y="0"/>
                    </a:moveTo>
                    <a:lnTo>
                      <a:pt x="144" y="36"/>
                    </a:lnTo>
                    <a:lnTo>
                      <a:pt x="0" y="179"/>
                    </a:lnTo>
                    <a:lnTo>
                      <a:pt x="177" y="85"/>
                    </a:lnTo>
                    <a:lnTo>
                      <a:pt x="212"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40" name="Freeform 38"/>
              <p:cNvSpPr>
                <a:spLocks/>
              </p:cNvSpPr>
              <p:nvPr/>
            </p:nvSpPr>
            <p:spPr bwMode="hidden">
              <a:xfrm>
                <a:off x="1037" y="2609"/>
                <a:ext cx="64" cy="79"/>
              </a:xfrm>
              <a:custGeom>
                <a:avLst/>
                <a:gdLst>
                  <a:gd name="T0" fmla="*/ 0 w 64"/>
                  <a:gd name="T1" fmla="*/ 22 h 79"/>
                  <a:gd name="T2" fmla="*/ 64 w 64"/>
                  <a:gd name="T3" fmla="*/ 79 h 79"/>
                  <a:gd name="T4" fmla="*/ 60 w 64"/>
                  <a:gd name="T5" fmla="*/ 0 h 79"/>
                  <a:gd name="T6" fmla="*/ 0 w 64"/>
                  <a:gd name="T7" fmla="*/ 22 h 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4" h="79">
                    <a:moveTo>
                      <a:pt x="0" y="22"/>
                    </a:moveTo>
                    <a:lnTo>
                      <a:pt x="64" y="79"/>
                    </a:lnTo>
                    <a:lnTo>
                      <a:pt x="60" y="0"/>
                    </a:lnTo>
                    <a:lnTo>
                      <a:pt x="0" y="22"/>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41" name="Freeform 39"/>
              <p:cNvSpPr>
                <a:spLocks/>
              </p:cNvSpPr>
              <p:nvPr userDrawn="1"/>
            </p:nvSpPr>
            <p:spPr bwMode="hidden">
              <a:xfrm>
                <a:off x="867" y="2471"/>
                <a:ext cx="137" cy="207"/>
              </a:xfrm>
              <a:custGeom>
                <a:avLst/>
                <a:gdLst>
                  <a:gd name="T0" fmla="*/ 0 w 137"/>
                  <a:gd name="T1" fmla="*/ 0 h 207"/>
                  <a:gd name="T2" fmla="*/ 17 w 137"/>
                  <a:gd name="T3" fmla="*/ 87 h 207"/>
                  <a:gd name="T4" fmla="*/ 69 w 137"/>
                  <a:gd name="T5" fmla="*/ 154 h 207"/>
                  <a:gd name="T6" fmla="*/ 137 w 137"/>
                  <a:gd name="T7" fmla="*/ 207 h 207"/>
                  <a:gd name="T8" fmla="*/ 0 w 137"/>
                  <a:gd name="T9" fmla="*/ 0 h 20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7" h="207">
                    <a:moveTo>
                      <a:pt x="0" y="0"/>
                    </a:moveTo>
                    <a:lnTo>
                      <a:pt x="17" y="87"/>
                    </a:lnTo>
                    <a:lnTo>
                      <a:pt x="69" y="154"/>
                    </a:lnTo>
                    <a:lnTo>
                      <a:pt x="137" y="207"/>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42" name="Freeform 40"/>
              <p:cNvSpPr>
                <a:spLocks/>
              </p:cNvSpPr>
              <p:nvPr userDrawn="1"/>
            </p:nvSpPr>
            <p:spPr bwMode="hidden">
              <a:xfrm>
                <a:off x="817" y="2507"/>
                <a:ext cx="65" cy="222"/>
              </a:xfrm>
              <a:custGeom>
                <a:avLst/>
                <a:gdLst>
                  <a:gd name="T0" fmla="*/ 0 w 65"/>
                  <a:gd name="T1" fmla="*/ 222 h 222"/>
                  <a:gd name="T2" fmla="*/ 40 w 65"/>
                  <a:gd name="T3" fmla="*/ 142 h 222"/>
                  <a:gd name="T4" fmla="*/ 65 w 65"/>
                  <a:gd name="T5" fmla="*/ 72 h 222"/>
                  <a:gd name="T6" fmla="*/ 7 w 65"/>
                  <a:gd name="T7" fmla="*/ 0 h 222"/>
                  <a:gd name="T8" fmla="*/ 0 w 65"/>
                  <a:gd name="T9" fmla="*/ 222 h 2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5" h="222">
                    <a:moveTo>
                      <a:pt x="0" y="222"/>
                    </a:moveTo>
                    <a:lnTo>
                      <a:pt x="40" y="142"/>
                    </a:lnTo>
                    <a:lnTo>
                      <a:pt x="65" y="72"/>
                    </a:lnTo>
                    <a:lnTo>
                      <a:pt x="7" y="0"/>
                    </a:lnTo>
                    <a:lnTo>
                      <a:pt x="0" y="222"/>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grpSp>
      <p:sp>
        <p:nvSpPr>
          <p:cNvPr id="112681" name="Rectangle 41"/>
          <p:cNvSpPr>
            <a:spLocks noGrp="1" noChangeArrowheads="1"/>
          </p:cNvSpPr>
          <p:nvPr>
            <p:ph type="ctrTitle"/>
          </p:nvPr>
        </p:nvSpPr>
        <p:spPr>
          <a:xfrm>
            <a:off x="685800" y="1447800"/>
            <a:ext cx="7772400" cy="1470025"/>
          </a:xfrm>
        </p:spPr>
        <p:txBody>
          <a:bodyPr/>
          <a:lstStyle>
            <a:lvl1pPr>
              <a:defRPr/>
            </a:lvl1pPr>
          </a:lstStyle>
          <a:p>
            <a:r>
              <a:rPr lang="en-US"/>
              <a:t>Click to edit Master title style</a:t>
            </a:r>
          </a:p>
        </p:txBody>
      </p:sp>
      <p:sp>
        <p:nvSpPr>
          <p:cNvPr id="112682" name="Rectangle 42"/>
          <p:cNvSpPr>
            <a:spLocks noGrp="1" noChangeArrowheads="1"/>
          </p:cNvSpPr>
          <p:nvPr>
            <p:ph type="subTitle" idx="1"/>
          </p:nvPr>
        </p:nvSpPr>
        <p:spPr>
          <a:xfrm>
            <a:off x="1371600" y="3203575"/>
            <a:ext cx="6400800" cy="1752600"/>
          </a:xfrm>
        </p:spPr>
        <p:txBody>
          <a:bodyPr/>
          <a:lstStyle>
            <a:lvl1pPr marL="0" indent="0" algn="ctr">
              <a:buFont typeface="Wingdings" pitchFamily="-112" charset="2"/>
              <a:buNone/>
              <a:defRPr/>
            </a:lvl1pPr>
          </a:lstStyle>
          <a:p>
            <a:r>
              <a:rPr lang="en-US"/>
              <a:t>Click to edit Master subtitle style</a:t>
            </a:r>
          </a:p>
        </p:txBody>
      </p:sp>
      <p:sp>
        <p:nvSpPr>
          <p:cNvPr id="43" name="Rectangle 43"/>
          <p:cNvSpPr>
            <a:spLocks noGrp="1" noChangeArrowheads="1"/>
          </p:cNvSpPr>
          <p:nvPr>
            <p:ph type="dt" sz="half" idx="10"/>
          </p:nvPr>
        </p:nvSpPr>
        <p:spPr>
          <a:xfrm>
            <a:off x="457200" y="6245225"/>
            <a:ext cx="2133600" cy="476250"/>
          </a:xfrm>
        </p:spPr>
        <p:txBody>
          <a:bodyPr/>
          <a:lstStyle>
            <a:lvl1pPr>
              <a:defRPr/>
            </a:lvl1pPr>
          </a:lstStyle>
          <a:p>
            <a:pPr>
              <a:defRPr/>
            </a:pPr>
            <a:endParaRPr lang="en-US">
              <a:solidFill>
                <a:srgbClr val="FFFFFF"/>
              </a:solidFill>
            </a:endParaRPr>
          </a:p>
        </p:txBody>
      </p:sp>
      <p:sp>
        <p:nvSpPr>
          <p:cNvPr id="44" name="Rectangle 44"/>
          <p:cNvSpPr>
            <a:spLocks noGrp="1" noChangeArrowheads="1"/>
          </p:cNvSpPr>
          <p:nvPr>
            <p:ph type="ftr" sz="quarter" idx="11"/>
          </p:nvPr>
        </p:nvSpPr>
        <p:spPr>
          <a:xfrm>
            <a:off x="3124200" y="6245225"/>
            <a:ext cx="2895600" cy="476250"/>
          </a:xfrm>
        </p:spPr>
        <p:txBody>
          <a:bodyPr/>
          <a:lstStyle>
            <a:lvl1pPr>
              <a:defRPr/>
            </a:lvl1pPr>
          </a:lstStyle>
          <a:p>
            <a:pPr>
              <a:defRPr/>
            </a:pPr>
            <a:endParaRPr lang="en-US">
              <a:solidFill>
                <a:srgbClr val="FFFFFF"/>
              </a:solidFill>
            </a:endParaRPr>
          </a:p>
        </p:txBody>
      </p:sp>
      <p:sp>
        <p:nvSpPr>
          <p:cNvPr id="45" name="Rectangle 45"/>
          <p:cNvSpPr>
            <a:spLocks noGrp="1" noChangeArrowheads="1"/>
          </p:cNvSpPr>
          <p:nvPr>
            <p:ph type="sldNum" sz="quarter" idx="12"/>
          </p:nvPr>
        </p:nvSpPr>
        <p:spPr>
          <a:xfrm>
            <a:off x="6553200" y="6245225"/>
            <a:ext cx="2133600" cy="476250"/>
          </a:xfrm>
        </p:spPr>
        <p:txBody>
          <a:bodyPr/>
          <a:lstStyle>
            <a:lvl1pPr>
              <a:defRPr/>
            </a:lvl1pPr>
          </a:lstStyle>
          <a:p>
            <a:pPr>
              <a:defRPr/>
            </a:pPr>
            <a:fld id="{F54CED8F-1C11-174C-99E4-BB7414ACC54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67881222"/>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sldNum" sz="quarter" idx="12"/>
          </p:nvPr>
        </p:nvSpPr>
        <p:spPr>
          <a:ln/>
        </p:spPr>
        <p:txBody>
          <a:bodyPr/>
          <a:lstStyle>
            <a:lvl1pPr>
              <a:defRPr/>
            </a:lvl1pPr>
          </a:lstStyle>
          <a:p>
            <a:pPr>
              <a:defRPr/>
            </a:pPr>
            <a:fld id="{722E8075-5A8F-A846-B106-50F60B29BCB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81412729"/>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sldNum" sz="quarter" idx="12"/>
          </p:nvPr>
        </p:nvSpPr>
        <p:spPr>
          <a:ln/>
        </p:spPr>
        <p:txBody>
          <a:bodyPr/>
          <a:lstStyle>
            <a:lvl1pPr>
              <a:defRPr/>
            </a:lvl1pPr>
          </a:lstStyle>
          <a:p>
            <a:pPr>
              <a:defRPr/>
            </a:pPr>
            <a:fld id="{7DF9ACC9-6319-EA47-8E22-65CA384D173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58679579"/>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5"/>
          <p:cNvSpPr>
            <a:spLocks noGrp="1" noChangeArrowheads="1"/>
          </p:cNvSpPr>
          <p:nvPr>
            <p:ph type="sldNum" sz="quarter" idx="12"/>
          </p:nvPr>
        </p:nvSpPr>
        <p:spPr>
          <a:ln/>
        </p:spPr>
        <p:txBody>
          <a:bodyPr/>
          <a:lstStyle>
            <a:lvl1pPr>
              <a:defRPr/>
            </a:lvl1pPr>
          </a:lstStyle>
          <a:p>
            <a:pPr>
              <a:defRPr/>
            </a:pPr>
            <a:fld id="{0FF3DC4C-B7C0-ED48-95A6-EFE64DABAE6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24106479"/>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5"/>
          <p:cNvSpPr>
            <a:spLocks noGrp="1" noChangeArrowheads="1"/>
          </p:cNvSpPr>
          <p:nvPr>
            <p:ph type="sldNum" sz="quarter" idx="12"/>
          </p:nvPr>
        </p:nvSpPr>
        <p:spPr>
          <a:ln/>
        </p:spPr>
        <p:txBody>
          <a:bodyPr/>
          <a:lstStyle>
            <a:lvl1pPr>
              <a:defRPr/>
            </a:lvl1pPr>
          </a:lstStyle>
          <a:p>
            <a:pPr>
              <a:defRPr/>
            </a:pPr>
            <a:fld id="{80E43BE8-AC8C-1A47-A2D9-5CCFF50B2E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34009044"/>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sldNum" sz="quarter" idx="12"/>
          </p:nvPr>
        </p:nvSpPr>
        <p:spPr>
          <a:ln/>
        </p:spPr>
        <p:txBody>
          <a:bodyPr/>
          <a:lstStyle>
            <a:lvl1pPr>
              <a:defRPr/>
            </a:lvl1pPr>
          </a:lstStyle>
          <a:p>
            <a:pPr>
              <a:defRPr/>
            </a:pPr>
            <a:fld id="{733D1B9E-A725-7943-9073-B23B36C279E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9912870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4091807C-FDCE-C840-AB72-FD15160F7C68}" type="slidenum">
              <a:rPr lang="en-US"/>
              <a:pPr>
                <a:defRPr/>
              </a:pPr>
              <a:t>‹#›</a:t>
            </a:fld>
            <a:endParaRPr lang="en-US"/>
          </a:p>
        </p:txBody>
      </p:sp>
    </p:spTree>
    <p:extLst>
      <p:ext uri="{BB962C8B-B14F-4D97-AF65-F5344CB8AC3E}">
        <p14:creationId xmlns:p14="http://schemas.microsoft.com/office/powerpoint/2010/main" val="208730955"/>
      </p:ext>
    </p:extLst>
  </p:cSld>
  <p:clrMapOvr>
    <a:masterClrMapping/>
  </p:clrMapOvr>
  <p:transition spd="med">
    <p:randomBar dir="vert"/>
  </p:transition>
</p:sldLayout>
</file>

<file path=ppt/slideLayouts/slideLayout4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5"/>
          <p:cNvSpPr>
            <a:spLocks noGrp="1" noChangeArrowheads="1"/>
          </p:cNvSpPr>
          <p:nvPr>
            <p:ph type="sldNum" sz="quarter" idx="12"/>
          </p:nvPr>
        </p:nvSpPr>
        <p:spPr>
          <a:ln/>
        </p:spPr>
        <p:txBody>
          <a:bodyPr/>
          <a:lstStyle>
            <a:lvl1pPr>
              <a:defRPr/>
            </a:lvl1pPr>
          </a:lstStyle>
          <a:p>
            <a:pPr>
              <a:defRPr/>
            </a:pPr>
            <a:fld id="{09468601-F197-1E4A-B2F0-3C2846F9302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86164602"/>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5"/>
          <p:cNvSpPr>
            <a:spLocks noGrp="1" noChangeArrowheads="1"/>
          </p:cNvSpPr>
          <p:nvPr>
            <p:ph type="sldNum" sz="quarter" idx="12"/>
          </p:nvPr>
        </p:nvSpPr>
        <p:spPr>
          <a:ln/>
        </p:spPr>
        <p:txBody>
          <a:bodyPr/>
          <a:lstStyle>
            <a:lvl1pPr>
              <a:defRPr/>
            </a:lvl1pPr>
          </a:lstStyle>
          <a:p>
            <a:pPr>
              <a:defRPr/>
            </a:pPr>
            <a:fld id="{8CFB8F2E-CEFD-EB47-B6C1-80092609009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24926693"/>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5"/>
          <p:cNvSpPr>
            <a:spLocks noGrp="1" noChangeArrowheads="1"/>
          </p:cNvSpPr>
          <p:nvPr>
            <p:ph type="sldNum" sz="quarter" idx="12"/>
          </p:nvPr>
        </p:nvSpPr>
        <p:spPr>
          <a:ln/>
        </p:spPr>
        <p:txBody>
          <a:bodyPr/>
          <a:lstStyle>
            <a:lvl1pPr>
              <a:defRPr/>
            </a:lvl1pPr>
          </a:lstStyle>
          <a:p>
            <a:pPr>
              <a:defRPr/>
            </a:pPr>
            <a:fld id="{2D515357-20A7-1445-A760-31C962DCEF0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7513401"/>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sldNum" sz="quarter" idx="12"/>
          </p:nvPr>
        </p:nvSpPr>
        <p:spPr>
          <a:ln/>
        </p:spPr>
        <p:txBody>
          <a:bodyPr/>
          <a:lstStyle>
            <a:lvl1pPr>
              <a:defRPr/>
            </a:lvl1pPr>
          </a:lstStyle>
          <a:p>
            <a:pPr>
              <a:defRPr/>
            </a:pPr>
            <a:fld id="{46A82037-08D2-1448-8675-0A632DF2687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63529005"/>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58750"/>
            <a:ext cx="2057400" cy="59721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158750"/>
            <a:ext cx="6019800" cy="59721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sldNum" sz="quarter" idx="12"/>
          </p:nvPr>
        </p:nvSpPr>
        <p:spPr>
          <a:ln/>
        </p:spPr>
        <p:txBody>
          <a:bodyPr/>
          <a:lstStyle>
            <a:lvl1pPr>
              <a:defRPr/>
            </a:lvl1pPr>
          </a:lstStyle>
          <a:p>
            <a:pPr>
              <a:defRPr/>
            </a:pPr>
            <a:fld id="{C87AFCC7-05B0-CE4A-B32C-072904B8DAD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11603194"/>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6350"/>
            <a:ext cx="9140825" cy="6851650"/>
            <a:chOff x="0" y="4"/>
            <a:chExt cx="5758" cy="4316"/>
          </a:xfrm>
        </p:grpSpPr>
        <p:grpSp>
          <p:nvGrpSpPr>
            <p:cNvPr id="5" name="Group 3"/>
            <p:cNvGrpSpPr>
              <a:grpSpLocks/>
            </p:cNvGrpSpPr>
            <p:nvPr/>
          </p:nvGrpSpPr>
          <p:grpSpPr bwMode="auto">
            <a:xfrm>
              <a:off x="0" y="1161"/>
              <a:ext cx="5758" cy="3159"/>
              <a:chOff x="0" y="1161"/>
              <a:chExt cx="5758" cy="3159"/>
            </a:xfrm>
          </p:grpSpPr>
          <p:sp>
            <p:nvSpPr>
              <p:cNvPr id="16" name="Freeform 4"/>
              <p:cNvSpPr>
                <a:spLocks/>
              </p:cNvSpPr>
              <p:nvPr/>
            </p:nvSpPr>
            <p:spPr bwMode="hidden">
              <a:xfrm>
                <a:off x="558" y="1161"/>
                <a:ext cx="5200" cy="3159"/>
              </a:xfrm>
              <a:custGeom>
                <a:avLst/>
                <a:gdLst>
                  <a:gd name="T0" fmla="*/ 0 w 5184"/>
                  <a:gd name="T1" fmla="*/ 3159 h 3159"/>
                  <a:gd name="T2" fmla="*/ 5280 w 5184"/>
                  <a:gd name="T3" fmla="*/ 3159 h 3159"/>
                  <a:gd name="T4" fmla="*/ 5280 w 5184"/>
                  <a:gd name="T5" fmla="*/ 0 h 3159"/>
                  <a:gd name="T6" fmla="*/ 0 w 5184"/>
                  <a:gd name="T7" fmla="*/ 0 h 3159"/>
                  <a:gd name="T8" fmla="*/ 0 w 5184"/>
                  <a:gd name="T9" fmla="*/ 3159 h 3159"/>
                  <a:gd name="T10" fmla="*/ 0 w 5184"/>
                  <a:gd name="T11" fmla="*/ 3159 h 31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184" h="3159">
                    <a:moveTo>
                      <a:pt x="0" y="3159"/>
                    </a:moveTo>
                    <a:lnTo>
                      <a:pt x="5184" y="3159"/>
                    </a:lnTo>
                    <a:lnTo>
                      <a:pt x="5184" y="0"/>
                    </a:lnTo>
                    <a:lnTo>
                      <a:pt x="0" y="0"/>
                    </a:lnTo>
                    <a:lnTo>
                      <a:pt x="0" y="3159"/>
                    </a:lnTo>
                    <a:close/>
                  </a:path>
                </a:pathLst>
              </a:cu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 name="Freeform 5"/>
              <p:cNvSpPr>
                <a:spLocks/>
              </p:cNvSpPr>
              <p:nvPr/>
            </p:nvSpPr>
            <p:spPr bwMode="hidden">
              <a:xfrm>
                <a:off x="0" y="1161"/>
                <a:ext cx="558" cy="3159"/>
              </a:xfrm>
              <a:custGeom>
                <a:avLst/>
                <a:gdLst>
                  <a:gd name="T0" fmla="*/ 0 w 556"/>
                  <a:gd name="T1" fmla="*/ 0 h 3159"/>
                  <a:gd name="T2" fmla="*/ 0 w 556"/>
                  <a:gd name="T3" fmla="*/ 3159 h 3159"/>
                  <a:gd name="T4" fmla="*/ 568 w 556"/>
                  <a:gd name="T5" fmla="*/ 3159 h 3159"/>
                  <a:gd name="T6" fmla="*/ 568 w 556"/>
                  <a:gd name="T7" fmla="*/ 0 h 3159"/>
                  <a:gd name="T8" fmla="*/ 0 w 556"/>
                  <a:gd name="T9" fmla="*/ 0 h 3159"/>
                  <a:gd name="T10" fmla="*/ 0 w 556"/>
                  <a:gd name="T11" fmla="*/ 0 h 31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56" h="3159">
                    <a:moveTo>
                      <a:pt x="0" y="0"/>
                    </a:moveTo>
                    <a:lnTo>
                      <a:pt x="0" y="3159"/>
                    </a:lnTo>
                    <a:lnTo>
                      <a:pt x="556" y="3159"/>
                    </a:lnTo>
                    <a:lnTo>
                      <a:pt x="556" y="0"/>
                    </a:lnTo>
                    <a:lnTo>
                      <a:pt x="0" y="0"/>
                    </a:lnTo>
                    <a:close/>
                  </a:path>
                </a:pathLst>
              </a:custGeom>
              <a:gradFill rotWithShape="0">
                <a:gsLst>
                  <a:gs pos="0">
                    <a:schemeClr val="bg1"/>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6" name="Freeform 6"/>
            <p:cNvSpPr>
              <a:spLocks/>
            </p:cNvSpPr>
            <p:nvPr/>
          </p:nvSpPr>
          <p:spPr bwMode="ltGray">
            <a:xfrm>
              <a:off x="552" y="951"/>
              <a:ext cx="12" cy="420"/>
            </a:xfrm>
            <a:custGeom>
              <a:avLst/>
              <a:gdLst/>
              <a:ahLst/>
              <a:cxnLst>
                <a:cxn ang="0">
                  <a:pos x="0" y="0"/>
                </a:cxn>
                <a:cxn ang="0">
                  <a:pos x="0" y="420"/>
                </a:cxn>
                <a:cxn ang="0">
                  <a:pos x="12" y="420"/>
                </a:cxn>
                <a:cxn ang="0">
                  <a:pos x="12" y="0"/>
                </a:cxn>
                <a:cxn ang="0">
                  <a:pos x="0" y="0"/>
                </a:cxn>
                <a:cxn ang="0">
                  <a:pos x="0" y="0"/>
                </a:cxn>
              </a:cxnLst>
              <a:rect l="0" t="0" r="r" b="b"/>
              <a:pathLst>
                <a:path w="12" h="420">
                  <a:moveTo>
                    <a:pt x="0" y="0"/>
                  </a:moveTo>
                  <a:lnTo>
                    <a:pt x="0" y="420"/>
                  </a:lnTo>
                  <a:lnTo>
                    <a:pt x="12" y="420"/>
                  </a:lnTo>
                  <a:lnTo>
                    <a:pt x="12" y="0"/>
                  </a:lnTo>
                  <a:lnTo>
                    <a:pt x="0" y="0"/>
                  </a:lnTo>
                  <a:lnTo>
                    <a:pt x="0" y="0"/>
                  </a:lnTo>
                  <a:close/>
                </a:path>
              </a:pathLst>
            </a:custGeom>
            <a:gradFill rotWithShape="0">
              <a:gsLst>
                <a:gs pos="0">
                  <a:schemeClr val="accent2"/>
                </a:gs>
                <a:gs pos="50000">
                  <a:schemeClr val="hlink"/>
                </a:gs>
                <a:gs pos="100000">
                  <a:schemeClr val="accent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7" name="Freeform 7"/>
            <p:cNvSpPr>
              <a:spLocks/>
            </p:cNvSpPr>
            <p:nvPr/>
          </p:nvSpPr>
          <p:spPr bwMode="ltGray">
            <a:xfrm>
              <a:off x="767" y="1155"/>
              <a:ext cx="252" cy="12"/>
            </a:xfrm>
            <a:custGeom>
              <a:avLst/>
              <a:gdLst>
                <a:gd name="T0" fmla="*/ 257 w 251"/>
                <a:gd name="T1" fmla="*/ 0 h 12"/>
                <a:gd name="T2" fmla="*/ 0 w 251"/>
                <a:gd name="T3" fmla="*/ 0 h 12"/>
                <a:gd name="T4" fmla="*/ 0 w 251"/>
                <a:gd name="T5" fmla="*/ 12 h 12"/>
                <a:gd name="T6" fmla="*/ 257 w 251"/>
                <a:gd name="T7" fmla="*/ 12 h 12"/>
                <a:gd name="T8" fmla="*/ 257 w 251"/>
                <a:gd name="T9" fmla="*/ 0 h 12"/>
                <a:gd name="T10" fmla="*/ 257 w 251"/>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 h="12">
                  <a:moveTo>
                    <a:pt x="251" y="0"/>
                  </a:moveTo>
                  <a:lnTo>
                    <a:pt x="0" y="0"/>
                  </a:lnTo>
                  <a:lnTo>
                    <a:pt x="0" y="12"/>
                  </a:lnTo>
                  <a:lnTo>
                    <a:pt x="251" y="12"/>
                  </a:lnTo>
                  <a:lnTo>
                    <a:pt x="251" y="0"/>
                  </a:lnTo>
                  <a:close/>
                </a:path>
              </a:pathLst>
            </a:custGeom>
            <a:gradFill rotWithShape="0">
              <a:gsLst>
                <a:gs pos="0">
                  <a:schemeClr val="accent2"/>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8" name="Freeform 8"/>
            <p:cNvSpPr>
              <a:spLocks/>
            </p:cNvSpPr>
            <p:nvPr/>
          </p:nvSpPr>
          <p:spPr bwMode="ltGray">
            <a:xfrm>
              <a:off x="0" y="1155"/>
              <a:ext cx="351" cy="12"/>
            </a:xfrm>
            <a:custGeom>
              <a:avLst/>
              <a:gdLst>
                <a:gd name="T0" fmla="*/ 0 w 251"/>
                <a:gd name="T1" fmla="*/ 0 h 12"/>
                <a:gd name="T2" fmla="*/ 0 w 251"/>
                <a:gd name="T3" fmla="*/ 12 h 12"/>
                <a:gd name="T4" fmla="*/ 1879 w 251"/>
                <a:gd name="T5" fmla="*/ 12 h 12"/>
                <a:gd name="T6" fmla="*/ 1879 w 251"/>
                <a:gd name="T7" fmla="*/ 0 h 12"/>
                <a:gd name="T8" fmla="*/ 0 w 251"/>
                <a:gd name="T9" fmla="*/ 0 h 12"/>
                <a:gd name="T10" fmla="*/ 0 w 251"/>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 h="12">
                  <a:moveTo>
                    <a:pt x="0" y="0"/>
                  </a:moveTo>
                  <a:lnTo>
                    <a:pt x="0" y="12"/>
                  </a:lnTo>
                  <a:lnTo>
                    <a:pt x="251" y="12"/>
                  </a:lnTo>
                  <a:lnTo>
                    <a:pt x="251" y="0"/>
                  </a:lnTo>
                  <a:lnTo>
                    <a:pt x="0" y="0"/>
                  </a:lnTo>
                  <a:close/>
                </a:path>
              </a:pathLst>
            </a:custGeom>
            <a:gradFill rotWithShape="0">
              <a:gsLst>
                <a:gs pos="0">
                  <a:schemeClr val="bg2"/>
                </a:gs>
                <a:gs pos="100000">
                  <a:schemeClr val="accent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nvGrpSpPr>
            <p:cNvPr id="9" name="Group 9"/>
            <p:cNvGrpSpPr>
              <a:grpSpLocks/>
            </p:cNvGrpSpPr>
            <p:nvPr/>
          </p:nvGrpSpPr>
          <p:grpSpPr bwMode="auto">
            <a:xfrm>
              <a:off x="348" y="4"/>
              <a:ext cx="5410" cy="4316"/>
              <a:chOff x="348" y="4"/>
              <a:chExt cx="5410" cy="4316"/>
            </a:xfrm>
          </p:grpSpPr>
          <p:sp>
            <p:nvSpPr>
              <p:cNvPr id="10" name="Freeform 10"/>
              <p:cNvSpPr>
                <a:spLocks/>
              </p:cNvSpPr>
              <p:nvPr/>
            </p:nvSpPr>
            <p:spPr bwMode="ltGray">
              <a:xfrm>
                <a:off x="552" y="4"/>
                <a:ext cx="12" cy="695"/>
              </a:xfrm>
              <a:custGeom>
                <a:avLst/>
                <a:gdLst>
                  <a:gd name="T0" fmla="*/ 12 w 12"/>
                  <a:gd name="T1" fmla="*/ 0 h 695"/>
                  <a:gd name="T2" fmla="*/ 0 w 12"/>
                  <a:gd name="T3" fmla="*/ 0 h 695"/>
                  <a:gd name="T4" fmla="*/ 0 w 12"/>
                  <a:gd name="T5" fmla="*/ 695 h 695"/>
                  <a:gd name="T6" fmla="*/ 12 w 12"/>
                  <a:gd name="T7" fmla="*/ 695 h 695"/>
                  <a:gd name="T8" fmla="*/ 12 w 12"/>
                  <a:gd name="T9" fmla="*/ 0 h 695"/>
                  <a:gd name="T10" fmla="*/ 12 w 12"/>
                  <a:gd name="T11" fmla="*/ 0 h 69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695">
                    <a:moveTo>
                      <a:pt x="12" y="0"/>
                    </a:moveTo>
                    <a:lnTo>
                      <a:pt x="0" y="0"/>
                    </a:lnTo>
                    <a:lnTo>
                      <a:pt x="0" y="695"/>
                    </a:lnTo>
                    <a:lnTo>
                      <a:pt x="12" y="695"/>
                    </a:lnTo>
                    <a:lnTo>
                      <a:pt x="12" y="0"/>
                    </a:lnTo>
                    <a:close/>
                  </a:path>
                </a:pathLst>
              </a:custGeom>
              <a:gradFill rotWithShape="0">
                <a:gsLst>
                  <a:gs pos="0">
                    <a:schemeClr val="bg1"/>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1" name="Freeform 11"/>
              <p:cNvSpPr>
                <a:spLocks/>
              </p:cNvSpPr>
              <p:nvPr/>
            </p:nvSpPr>
            <p:spPr bwMode="ltGray">
              <a:xfrm>
                <a:off x="552" y="1623"/>
                <a:ext cx="12" cy="2697"/>
              </a:xfrm>
              <a:custGeom>
                <a:avLst/>
                <a:gdLst>
                  <a:gd name="T0" fmla="*/ 0 w 12"/>
                  <a:gd name="T1" fmla="*/ 2697 h 2697"/>
                  <a:gd name="T2" fmla="*/ 12 w 12"/>
                  <a:gd name="T3" fmla="*/ 2697 h 2697"/>
                  <a:gd name="T4" fmla="*/ 12 w 12"/>
                  <a:gd name="T5" fmla="*/ 0 h 2697"/>
                  <a:gd name="T6" fmla="*/ 0 w 12"/>
                  <a:gd name="T7" fmla="*/ 0 h 2697"/>
                  <a:gd name="T8" fmla="*/ 0 w 12"/>
                  <a:gd name="T9" fmla="*/ 2697 h 2697"/>
                  <a:gd name="T10" fmla="*/ 0 w 12"/>
                  <a:gd name="T11" fmla="*/ 2697 h 26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697">
                    <a:moveTo>
                      <a:pt x="0" y="2697"/>
                    </a:moveTo>
                    <a:lnTo>
                      <a:pt x="12" y="2697"/>
                    </a:lnTo>
                    <a:lnTo>
                      <a:pt x="12" y="0"/>
                    </a:lnTo>
                    <a:lnTo>
                      <a:pt x="0" y="0"/>
                    </a:lnTo>
                    <a:lnTo>
                      <a:pt x="0" y="2697"/>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2" name="Freeform 12"/>
              <p:cNvSpPr>
                <a:spLocks/>
              </p:cNvSpPr>
              <p:nvPr/>
            </p:nvSpPr>
            <p:spPr bwMode="ltGray">
              <a:xfrm>
                <a:off x="1019" y="1155"/>
                <a:ext cx="4739" cy="12"/>
              </a:xfrm>
              <a:custGeom>
                <a:avLst/>
                <a:gdLst>
                  <a:gd name="T0" fmla="*/ 4814 w 4724"/>
                  <a:gd name="T1" fmla="*/ 0 h 12"/>
                  <a:gd name="T2" fmla="*/ 0 w 4724"/>
                  <a:gd name="T3" fmla="*/ 0 h 12"/>
                  <a:gd name="T4" fmla="*/ 0 w 4724"/>
                  <a:gd name="T5" fmla="*/ 12 h 12"/>
                  <a:gd name="T6" fmla="*/ 4814 w 4724"/>
                  <a:gd name="T7" fmla="*/ 12 h 12"/>
                  <a:gd name="T8" fmla="*/ 4814 w 4724"/>
                  <a:gd name="T9" fmla="*/ 0 h 12"/>
                  <a:gd name="T10" fmla="*/ 4814 w 4724"/>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24" h="12">
                    <a:moveTo>
                      <a:pt x="4724" y="0"/>
                    </a:moveTo>
                    <a:lnTo>
                      <a:pt x="0" y="0"/>
                    </a:lnTo>
                    <a:lnTo>
                      <a:pt x="0" y="12"/>
                    </a:lnTo>
                    <a:lnTo>
                      <a:pt x="4724" y="12"/>
                    </a:lnTo>
                    <a:lnTo>
                      <a:pt x="4724" y="0"/>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 name="Freeform 13"/>
              <p:cNvSpPr>
                <a:spLocks/>
              </p:cNvSpPr>
              <p:nvPr/>
            </p:nvSpPr>
            <p:spPr bwMode="ltGray">
              <a:xfrm>
                <a:off x="552" y="1371"/>
                <a:ext cx="12" cy="252"/>
              </a:xfrm>
              <a:custGeom>
                <a:avLst/>
                <a:gdLst>
                  <a:gd name="T0" fmla="*/ 0 w 12"/>
                  <a:gd name="T1" fmla="*/ 252 h 252"/>
                  <a:gd name="T2" fmla="*/ 12 w 12"/>
                  <a:gd name="T3" fmla="*/ 252 h 252"/>
                  <a:gd name="T4" fmla="*/ 12 w 12"/>
                  <a:gd name="T5" fmla="*/ 0 h 252"/>
                  <a:gd name="T6" fmla="*/ 0 w 12"/>
                  <a:gd name="T7" fmla="*/ 0 h 252"/>
                  <a:gd name="T8" fmla="*/ 0 w 12"/>
                  <a:gd name="T9" fmla="*/ 252 h 252"/>
                  <a:gd name="T10" fmla="*/ 0 w 12"/>
                  <a:gd name="T11" fmla="*/ 252 h 2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52">
                    <a:moveTo>
                      <a:pt x="0" y="252"/>
                    </a:moveTo>
                    <a:lnTo>
                      <a:pt x="12" y="252"/>
                    </a:lnTo>
                    <a:lnTo>
                      <a:pt x="12" y="0"/>
                    </a:lnTo>
                    <a:lnTo>
                      <a:pt x="0" y="0"/>
                    </a:lnTo>
                    <a:lnTo>
                      <a:pt x="0" y="252"/>
                    </a:lnTo>
                    <a:close/>
                  </a:path>
                </a:pathLst>
              </a:custGeom>
              <a:gradFill rotWithShape="0">
                <a:gsLst>
                  <a:gs pos="0">
                    <a:schemeClr val="accent2"/>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 name="Freeform 14"/>
              <p:cNvSpPr>
                <a:spLocks/>
              </p:cNvSpPr>
              <p:nvPr/>
            </p:nvSpPr>
            <p:spPr bwMode="ltGray">
              <a:xfrm>
                <a:off x="552" y="699"/>
                <a:ext cx="12" cy="252"/>
              </a:xfrm>
              <a:custGeom>
                <a:avLst/>
                <a:gdLst>
                  <a:gd name="T0" fmla="*/ 12 w 12"/>
                  <a:gd name="T1" fmla="*/ 0 h 252"/>
                  <a:gd name="T2" fmla="*/ 0 w 12"/>
                  <a:gd name="T3" fmla="*/ 0 h 252"/>
                  <a:gd name="T4" fmla="*/ 0 w 12"/>
                  <a:gd name="T5" fmla="*/ 252 h 252"/>
                  <a:gd name="T6" fmla="*/ 12 w 12"/>
                  <a:gd name="T7" fmla="*/ 252 h 252"/>
                  <a:gd name="T8" fmla="*/ 12 w 12"/>
                  <a:gd name="T9" fmla="*/ 0 h 252"/>
                  <a:gd name="T10" fmla="*/ 12 w 12"/>
                  <a:gd name="T11" fmla="*/ 0 h 2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52">
                    <a:moveTo>
                      <a:pt x="12" y="0"/>
                    </a:moveTo>
                    <a:lnTo>
                      <a:pt x="0" y="0"/>
                    </a:lnTo>
                    <a:lnTo>
                      <a:pt x="0" y="252"/>
                    </a:lnTo>
                    <a:lnTo>
                      <a:pt x="12" y="252"/>
                    </a:lnTo>
                    <a:lnTo>
                      <a:pt x="12" y="0"/>
                    </a:lnTo>
                    <a:close/>
                  </a:path>
                </a:pathLst>
              </a:custGeom>
              <a:gradFill rotWithShape="0">
                <a:gsLst>
                  <a:gs pos="0">
                    <a:schemeClr val="bg2"/>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 name="Freeform 15"/>
              <p:cNvSpPr>
                <a:spLocks/>
              </p:cNvSpPr>
              <p:nvPr/>
            </p:nvSpPr>
            <p:spPr bwMode="ltGray">
              <a:xfrm>
                <a:off x="348" y="1155"/>
                <a:ext cx="419" cy="12"/>
              </a:xfrm>
              <a:custGeom>
                <a:avLst/>
                <a:gdLst/>
                <a:ahLst/>
                <a:cxnLst>
                  <a:cxn ang="0">
                    <a:pos x="0" y="0"/>
                  </a:cxn>
                  <a:cxn ang="0">
                    <a:pos x="0" y="12"/>
                  </a:cxn>
                  <a:cxn ang="0">
                    <a:pos x="418" y="12"/>
                  </a:cxn>
                  <a:cxn ang="0">
                    <a:pos x="418" y="0"/>
                  </a:cxn>
                  <a:cxn ang="0">
                    <a:pos x="0" y="0"/>
                  </a:cxn>
                  <a:cxn ang="0">
                    <a:pos x="0" y="0"/>
                  </a:cxn>
                </a:cxnLst>
                <a:rect l="0" t="0" r="r" b="b"/>
                <a:pathLst>
                  <a:path w="418" h="12">
                    <a:moveTo>
                      <a:pt x="0" y="0"/>
                    </a:moveTo>
                    <a:lnTo>
                      <a:pt x="0" y="12"/>
                    </a:lnTo>
                    <a:lnTo>
                      <a:pt x="418" y="12"/>
                    </a:lnTo>
                    <a:lnTo>
                      <a:pt x="418" y="0"/>
                    </a:lnTo>
                    <a:lnTo>
                      <a:pt x="0" y="0"/>
                    </a:lnTo>
                    <a:lnTo>
                      <a:pt x="0" y="0"/>
                    </a:lnTo>
                    <a:close/>
                  </a:path>
                </a:pathLst>
              </a:custGeom>
              <a:gradFill rotWithShape="0">
                <a:gsLst>
                  <a:gs pos="0">
                    <a:schemeClr val="accent2"/>
                  </a:gs>
                  <a:gs pos="50000">
                    <a:schemeClr val="hlink"/>
                  </a:gs>
                  <a:gs pos="100000">
                    <a:schemeClr val="accent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grpSp>
      <p:sp>
        <p:nvSpPr>
          <p:cNvPr id="509968" name="Rectangle 16"/>
          <p:cNvSpPr>
            <a:spLocks noGrp="1" noChangeArrowheads="1"/>
          </p:cNvSpPr>
          <p:nvPr>
            <p:ph type="ctrTitle" sz="quarter"/>
          </p:nvPr>
        </p:nvSpPr>
        <p:spPr>
          <a:xfrm>
            <a:off x="1066800" y="1997075"/>
            <a:ext cx="7086600" cy="1431925"/>
          </a:xfrm>
        </p:spPr>
        <p:txBody>
          <a:bodyPr anchor="b"/>
          <a:lstStyle>
            <a:lvl1pPr>
              <a:defRPr/>
            </a:lvl1pPr>
          </a:lstStyle>
          <a:p>
            <a:r>
              <a:rPr lang="en-US"/>
              <a:t>Click to edit Master title style</a:t>
            </a:r>
          </a:p>
        </p:txBody>
      </p:sp>
      <p:sp>
        <p:nvSpPr>
          <p:cNvPr id="509969" name="Rectangle 17"/>
          <p:cNvSpPr>
            <a:spLocks noGrp="1" noChangeArrowheads="1"/>
          </p:cNvSpPr>
          <p:nvPr>
            <p:ph type="subTitle" sz="quarter" idx="1"/>
          </p:nvPr>
        </p:nvSpPr>
        <p:spPr>
          <a:xfrm>
            <a:off x="1066800" y="3886200"/>
            <a:ext cx="6400800" cy="1752600"/>
          </a:xfrm>
        </p:spPr>
        <p:txBody>
          <a:bodyPr/>
          <a:lstStyle>
            <a:lvl1pPr marL="0" indent="0">
              <a:buFont typeface="Wingdings" pitchFamily="-112" charset="2"/>
              <a:buNone/>
              <a:defRPr/>
            </a:lvl1pPr>
          </a:lstStyle>
          <a:p>
            <a:r>
              <a:rPr lang="en-US"/>
              <a:t>Click to edit Master subtitle style</a:t>
            </a:r>
          </a:p>
        </p:txBody>
      </p:sp>
      <p:sp>
        <p:nvSpPr>
          <p:cNvPr id="18" name="Rectangle 18"/>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19" name="Rectangle 19"/>
          <p:cNvSpPr>
            <a:spLocks noGrp="1" noChangeArrowheads="1"/>
          </p:cNvSpPr>
          <p:nvPr>
            <p:ph type="ftr" sz="quarter" idx="11"/>
          </p:nvPr>
        </p:nvSpPr>
        <p:spPr>
          <a:xfrm>
            <a:off x="3352800" y="6248400"/>
            <a:ext cx="2895600" cy="457200"/>
          </a:xfrm>
        </p:spPr>
        <p:txBody>
          <a:bodyPr/>
          <a:lstStyle>
            <a:lvl1pPr>
              <a:defRPr/>
            </a:lvl1pPr>
          </a:lstStyle>
          <a:p>
            <a:pPr>
              <a:defRPr/>
            </a:pPr>
            <a:endParaRPr lang="en-US">
              <a:solidFill>
                <a:srgbClr val="FFFFFF"/>
              </a:solidFill>
            </a:endParaRPr>
          </a:p>
        </p:txBody>
      </p:sp>
      <p:sp>
        <p:nvSpPr>
          <p:cNvPr id="20" name="Rectangle 20"/>
          <p:cNvSpPr>
            <a:spLocks noGrp="1" noChangeArrowheads="1"/>
          </p:cNvSpPr>
          <p:nvPr>
            <p:ph type="sldNum" sz="quarter" idx="12"/>
          </p:nvPr>
        </p:nvSpPr>
        <p:spPr/>
        <p:txBody>
          <a:bodyPr/>
          <a:lstStyle>
            <a:lvl1pPr>
              <a:defRPr/>
            </a:lvl1pPr>
          </a:lstStyle>
          <a:p>
            <a:pPr>
              <a:defRPr/>
            </a:pPr>
            <a:fld id="{617D724E-2842-9047-A9C7-4595E1C7A73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49527365"/>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9"/>
          <p:cNvSpPr>
            <a:spLocks noGrp="1" noChangeArrowheads="1"/>
          </p:cNvSpPr>
          <p:nvPr>
            <p:ph type="sldNum" sz="quarter" idx="12"/>
          </p:nvPr>
        </p:nvSpPr>
        <p:spPr>
          <a:ln/>
        </p:spPr>
        <p:txBody>
          <a:bodyPr/>
          <a:lstStyle>
            <a:lvl1pPr>
              <a:defRPr/>
            </a:lvl1pPr>
          </a:lstStyle>
          <a:p>
            <a:pPr>
              <a:defRPr/>
            </a:pPr>
            <a:fld id="{094C69F1-19E3-F740-B0BD-E395A809C00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93261895"/>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9"/>
          <p:cNvSpPr>
            <a:spLocks noGrp="1" noChangeArrowheads="1"/>
          </p:cNvSpPr>
          <p:nvPr>
            <p:ph type="sldNum" sz="quarter" idx="12"/>
          </p:nvPr>
        </p:nvSpPr>
        <p:spPr>
          <a:ln/>
        </p:spPr>
        <p:txBody>
          <a:bodyPr/>
          <a:lstStyle>
            <a:lvl1pPr>
              <a:defRPr/>
            </a:lvl1pPr>
          </a:lstStyle>
          <a:p>
            <a:pPr>
              <a:defRPr/>
            </a:pPr>
            <a:fld id="{C64EA340-89F4-CC47-8930-EF378C50BD4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48643663"/>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981200"/>
            <a:ext cx="36957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14900" y="1981200"/>
            <a:ext cx="36957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9"/>
          <p:cNvSpPr>
            <a:spLocks noGrp="1" noChangeArrowheads="1"/>
          </p:cNvSpPr>
          <p:nvPr>
            <p:ph type="sldNum" sz="quarter" idx="12"/>
          </p:nvPr>
        </p:nvSpPr>
        <p:spPr>
          <a:ln/>
        </p:spPr>
        <p:txBody>
          <a:bodyPr/>
          <a:lstStyle>
            <a:lvl1pPr>
              <a:defRPr/>
            </a:lvl1pPr>
          </a:lstStyle>
          <a:p>
            <a:pPr>
              <a:defRPr/>
            </a:pPr>
            <a:fld id="{26766240-C79F-364E-AB89-EF89AE64D8D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31769222"/>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9"/>
          <p:cNvSpPr>
            <a:spLocks noGrp="1" noChangeArrowheads="1"/>
          </p:cNvSpPr>
          <p:nvPr>
            <p:ph type="sldNum" sz="quarter" idx="12"/>
          </p:nvPr>
        </p:nvSpPr>
        <p:spPr>
          <a:ln/>
        </p:spPr>
        <p:txBody>
          <a:bodyPr/>
          <a:lstStyle>
            <a:lvl1pPr>
              <a:defRPr/>
            </a:lvl1pPr>
          </a:lstStyle>
          <a:p>
            <a:pPr>
              <a:defRPr/>
            </a:pPr>
            <a:fld id="{88E9AC11-3170-A94B-A227-62359E3CA99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3651088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75AA4AB7-7D7A-6949-B8F9-7555939FA795}" type="slidenum">
              <a:rPr lang="en-US"/>
              <a:pPr>
                <a:defRPr/>
              </a:pPr>
              <a:t>‹#›</a:t>
            </a:fld>
            <a:endParaRPr lang="en-US"/>
          </a:p>
        </p:txBody>
      </p:sp>
    </p:spTree>
    <p:extLst>
      <p:ext uri="{BB962C8B-B14F-4D97-AF65-F5344CB8AC3E}">
        <p14:creationId xmlns:p14="http://schemas.microsoft.com/office/powerpoint/2010/main" val="346160599"/>
      </p:ext>
    </p:extLst>
  </p:cSld>
  <p:clrMapOvr>
    <a:masterClrMapping/>
  </p:clrMapOvr>
  <p:transition spd="med">
    <p:randomBar dir="vert"/>
  </p:transition>
</p:sldLayout>
</file>

<file path=ppt/slideLayouts/slideLayout4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9"/>
          <p:cNvSpPr>
            <a:spLocks noGrp="1" noChangeArrowheads="1"/>
          </p:cNvSpPr>
          <p:nvPr>
            <p:ph type="sldNum" sz="quarter" idx="12"/>
          </p:nvPr>
        </p:nvSpPr>
        <p:spPr>
          <a:ln/>
        </p:spPr>
        <p:txBody>
          <a:bodyPr/>
          <a:lstStyle>
            <a:lvl1pPr>
              <a:defRPr/>
            </a:lvl1pPr>
          </a:lstStyle>
          <a:p>
            <a:pPr>
              <a:defRPr/>
            </a:pPr>
            <a:fld id="{D32ACDE0-5B48-014C-8AB3-B95233328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27701481"/>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9"/>
          <p:cNvSpPr>
            <a:spLocks noGrp="1" noChangeArrowheads="1"/>
          </p:cNvSpPr>
          <p:nvPr>
            <p:ph type="sldNum" sz="quarter" idx="12"/>
          </p:nvPr>
        </p:nvSpPr>
        <p:spPr>
          <a:ln/>
        </p:spPr>
        <p:txBody>
          <a:bodyPr/>
          <a:lstStyle>
            <a:lvl1pPr>
              <a:defRPr/>
            </a:lvl1pPr>
          </a:lstStyle>
          <a:p>
            <a:pPr>
              <a:defRPr/>
            </a:pPr>
            <a:fld id="{BBC52A1E-EC58-B948-B995-FD6ED6B23E7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53378130"/>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9"/>
          <p:cNvSpPr>
            <a:spLocks noGrp="1" noChangeArrowheads="1"/>
          </p:cNvSpPr>
          <p:nvPr>
            <p:ph type="sldNum" sz="quarter" idx="12"/>
          </p:nvPr>
        </p:nvSpPr>
        <p:spPr>
          <a:ln/>
        </p:spPr>
        <p:txBody>
          <a:bodyPr/>
          <a:lstStyle>
            <a:lvl1pPr>
              <a:defRPr/>
            </a:lvl1pPr>
          </a:lstStyle>
          <a:p>
            <a:pPr>
              <a:defRPr/>
            </a:pPr>
            <a:fld id="{52A2B53B-FEDA-E14E-B527-A046EC498E7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11662085"/>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9"/>
          <p:cNvSpPr>
            <a:spLocks noGrp="1" noChangeArrowheads="1"/>
          </p:cNvSpPr>
          <p:nvPr>
            <p:ph type="sldNum" sz="quarter" idx="12"/>
          </p:nvPr>
        </p:nvSpPr>
        <p:spPr>
          <a:ln/>
        </p:spPr>
        <p:txBody>
          <a:bodyPr/>
          <a:lstStyle>
            <a:lvl1pPr>
              <a:defRPr/>
            </a:lvl1pPr>
          </a:lstStyle>
          <a:p>
            <a:pPr>
              <a:defRPr/>
            </a:pPr>
            <a:fld id="{4984A9A5-F453-AB4F-81D2-E5DC4BE0ADE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38242694"/>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9"/>
          <p:cNvSpPr>
            <a:spLocks noGrp="1" noChangeArrowheads="1"/>
          </p:cNvSpPr>
          <p:nvPr>
            <p:ph type="sldNum" sz="quarter" idx="12"/>
          </p:nvPr>
        </p:nvSpPr>
        <p:spPr>
          <a:ln/>
        </p:spPr>
        <p:txBody>
          <a:bodyPr/>
          <a:lstStyle>
            <a:lvl1pPr>
              <a:defRPr/>
            </a:lvl1pPr>
          </a:lstStyle>
          <a:p>
            <a:pPr>
              <a:defRPr/>
            </a:pPr>
            <a:fld id="{65DF7918-B613-EF48-B26A-967C079BBB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00864990"/>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24650" y="304800"/>
            <a:ext cx="188595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04800"/>
            <a:ext cx="550545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9"/>
          <p:cNvSpPr>
            <a:spLocks noGrp="1" noChangeArrowheads="1"/>
          </p:cNvSpPr>
          <p:nvPr>
            <p:ph type="sldNum" sz="quarter" idx="12"/>
          </p:nvPr>
        </p:nvSpPr>
        <p:spPr>
          <a:ln/>
        </p:spPr>
        <p:txBody>
          <a:bodyPr/>
          <a:lstStyle>
            <a:lvl1pPr>
              <a:defRPr/>
            </a:lvl1pPr>
          </a:lstStyle>
          <a:p>
            <a:pPr>
              <a:defRPr/>
            </a:pPr>
            <a:fld id="{C5B84EB2-3BF5-124A-999E-9F34871B306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26385562"/>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588"/>
            <a:ext cx="9144000" cy="6859588"/>
            <a:chOff x="0" y="-1"/>
            <a:chExt cx="5760" cy="4321"/>
          </a:xfrm>
        </p:grpSpPr>
        <p:sp>
          <p:nvSpPr>
            <p:cNvPr id="5" name="Rectangle 3"/>
            <p:cNvSpPr>
              <a:spLocks noChangeArrowheads="1"/>
            </p:cNvSpPr>
            <p:nvPr/>
          </p:nvSpPr>
          <p:spPr bwMode="auto">
            <a:xfrm>
              <a:off x="0" y="1824"/>
              <a:ext cx="5760" cy="24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7" name="Rectangle 5"/>
            <p:cNvSpPr>
              <a:spLocks noChangeArrowheads="1"/>
            </p:cNvSpPr>
            <p:nvPr/>
          </p:nvSpPr>
          <p:spPr bwMode="white">
            <a:xfrm>
              <a:off x="0" y="-1"/>
              <a:ext cx="5760" cy="2017"/>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nvGrpSpPr>
            <p:cNvPr id="8" name="Group 6"/>
            <p:cNvGrpSpPr>
              <a:grpSpLocks/>
            </p:cNvGrpSpPr>
            <p:nvPr/>
          </p:nvGrpSpPr>
          <p:grpSpPr bwMode="auto">
            <a:xfrm>
              <a:off x="0" y="2016"/>
              <a:ext cx="5760" cy="260"/>
              <a:chOff x="0" y="115"/>
              <a:chExt cx="5760" cy="464"/>
            </a:xfrm>
          </p:grpSpPr>
          <p:sp>
            <p:nvSpPr>
              <p:cNvPr id="9"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0" name="Rectangle 8"/>
              <p:cNvSpPr>
                <a:spLocks noChangeArrowheads="1"/>
              </p:cNvSpPr>
              <p:nvPr/>
            </p:nvSpPr>
            <p:spPr bwMode="ltGray">
              <a:xfrm>
                <a:off x="0" y="231"/>
                <a:ext cx="5760" cy="11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1" name="Rectangle 9"/>
              <p:cNvSpPr>
                <a:spLocks noChangeArrowheads="1"/>
              </p:cNvSpPr>
              <p:nvPr/>
            </p:nvSpPr>
            <p:spPr bwMode="ltGray">
              <a:xfrm>
                <a:off x="0" y="347"/>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2"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grpSp>
      <p:sp>
        <p:nvSpPr>
          <p:cNvPr id="318475" name="Rectangle 11"/>
          <p:cNvSpPr>
            <a:spLocks noGrp="1" noChangeArrowheads="1"/>
          </p:cNvSpPr>
          <p:nvPr>
            <p:ph type="ctrTitle"/>
          </p:nvPr>
        </p:nvSpPr>
        <p:spPr>
          <a:xfrm>
            <a:off x="685800" y="1712913"/>
            <a:ext cx="7772400" cy="1143000"/>
          </a:xfrm>
        </p:spPr>
        <p:txBody>
          <a:bodyPr/>
          <a:lstStyle>
            <a:lvl1pPr>
              <a:defRPr/>
            </a:lvl1pPr>
          </a:lstStyle>
          <a:p>
            <a:r>
              <a:rPr lang="en-US"/>
              <a:t>Click to edit Master title style</a:t>
            </a:r>
          </a:p>
        </p:txBody>
      </p:sp>
      <p:sp>
        <p:nvSpPr>
          <p:cNvPr id="318476" name="Rectangle 12"/>
          <p:cNvSpPr>
            <a:spLocks noGrp="1" noChangeArrowheads="1"/>
          </p:cNvSpPr>
          <p:nvPr>
            <p:ph type="subTitle" idx="1"/>
          </p:nvPr>
        </p:nvSpPr>
        <p:spPr>
          <a:xfrm>
            <a:off x="1371600" y="4267200"/>
            <a:ext cx="6400800" cy="1752600"/>
          </a:xfrm>
        </p:spPr>
        <p:txBody>
          <a:bodyPr/>
          <a:lstStyle>
            <a:lvl1pPr marL="0" indent="0" algn="ctr">
              <a:buFont typeface="Monotype Sorts" pitchFamily="-112" charset="2"/>
              <a:buNone/>
              <a:defRPr/>
            </a:lvl1pPr>
          </a:lstStyle>
          <a:p>
            <a:r>
              <a:rPr lang="en-US"/>
              <a:t>Click to edit Master subtitle style</a:t>
            </a:r>
          </a:p>
        </p:txBody>
      </p:sp>
      <p:sp>
        <p:nvSpPr>
          <p:cNvPr id="13" name="Rectangle 13"/>
          <p:cNvSpPr>
            <a:spLocks noGrp="1" noChangeArrowheads="1"/>
          </p:cNvSpPr>
          <p:nvPr>
            <p:ph type="dt" sz="half" idx="10"/>
          </p:nvPr>
        </p:nvSpPr>
        <p:spPr/>
        <p:txBody>
          <a:bodyPr/>
          <a:lstStyle>
            <a:lvl1pPr>
              <a:defRPr>
                <a:solidFill>
                  <a:srgbClr val="FFFFFF"/>
                </a:solidFill>
              </a:defRPr>
            </a:lvl1pPr>
          </a:lstStyle>
          <a:p>
            <a:pPr>
              <a:defRPr/>
            </a:pPr>
            <a:endParaRPr lang="en-US"/>
          </a:p>
        </p:txBody>
      </p:sp>
      <p:sp>
        <p:nvSpPr>
          <p:cNvPr id="14" name="Rectangle 14"/>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15" name="Rectangle 15"/>
          <p:cNvSpPr>
            <a:spLocks noGrp="1" noChangeArrowheads="1"/>
          </p:cNvSpPr>
          <p:nvPr>
            <p:ph type="sldNum" sz="quarter" idx="12"/>
          </p:nvPr>
        </p:nvSpPr>
        <p:spPr/>
        <p:txBody>
          <a:bodyPr/>
          <a:lstStyle>
            <a:lvl1pPr>
              <a:defRPr>
                <a:solidFill>
                  <a:srgbClr val="FFFFFF"/>
                </a:solidFill>
              </a:defRPr>
            </a:lvl1pPr>
          </a:lstStyle>
          <a:p>
            <a:pPr>
              <a:defRPr/>
            </a:pPr>
            <a:fld id="{83A3BE53-5D9A-A549-AE7C-9F763428194E}" type="slidenum">
              <a:rPr lang="en-US"/>
              <a:pPr>
                <a:defRPr/>
              </a:pPr>
              <a:t>‹#›</a:t>
            </a:fld>
            <a:endParaRPr lang="en-US"/>
          </a:p>
        </p:txBody>
      </p:sp>
    </p:spTree>
    <p:extLst>
      <p:ext uri="{BB962C8B-B14F-4D97-AF65-F5344CB8AC3E}">
        <p14:creationId xmlns:p14="http://schemas.microsoft.com/office/powerpoint/2010/main" val="174307623"/>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8A712266-D8FF-D948-9DC0-7343EB17926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3719521"/>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A64D8766-5A6D-E34F-B17D-99B3EB4937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34868468"/>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263C9960-8378-B646-8A0B-9E1D5B68F41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35610804"/>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7553001-7B34-B140-BF25-68BC81607F30}" type="slidenum">
              <a:rPr lang="en-US"/>
              <a:pPr>
                <a:defRPr/>
              </a:pPr>
              <a:t>‹#›</a:t>
            </a:fld>
            <a:endParaRPr lang="en-US"/>
          </a:p>
        </p:txBody>
      </p:sp>
    </p:spTree>
    <p:extLst>
      <p:ext uri="{BB962C8B-B14F-4D97-AF65-F5344CB8AC3E}">
        <p14:creationId xmlns:p14="http://schemas.microsoft.com/office/powerpoint/2010/main" val="2736133493"/>
      </p:ext>
    </p:extLst>
  </p:cSld>
  <p:clrMapOvr>
    <a:masterClrMapping/>
  </p:clrMapOvr>
  <p:transition spd="med">
    <p:randomBar dir="vert"/>
  </p:transition>
</p:sldLayout>
</file>

<file path=ppt/slideLayouts/slideLayout4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5"/>
          <p:cNvSpPr>
            <a:spLocks noGrp="1" noChangeArrowheads="1"/>
          </p:cNvSpPr>
          <p:nvPr>
            <p:ph type="sldNum" sz="quarter" idx="12"/>
          </p:nvPr>
        </p:nvSpPr>
        <p:spPr>
          <a:ln/>
        </p:spPr>
        <p:txBody>
          <a:bodyPr/>
          <a:lstStyle>
            <a:lvl1pPr>
              <a:defRPr/>
            </a:lvl1pPr>
          </a:lstStyle>
          <a:p>
            <a:pPr>
              <a:defRPr/>
            </a:pPr>
            <a:fld id="{5B0F85A3-5EAC-304B-856D-F051EA7574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63156126"/>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5"/>
          <p:cNvSpPr>
            <a:spLocks noGrp="1" noChangeArrowheads="1"/>
          </p:cNvSpPr>
          <p:nvPr>
            <p:ph type="sldNum" sz="quarter" idx="12"/>
          </p:nvPr>
        </p:nvSpPr>
        <p:spPr>
          <a:ln/>
        </p:spPr>
        <p:txBody>
          <a:bodyPr/>
          <a:lstStyle>
            <a:lvl1pPr>
              <a:defRPr/>
            </a:lvl1pPr>
          </a:lstStyle>
          <a:p>
            <a:pPr>
              <a:defRPr/>
            </a:pPr>
            <a:fld id="{98C475E3-0F80-AD4A-B3B7-CB6C576436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41555887"/>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5"/>
          <p:cNvSpPr>
            <a:spLocks noGrp="1" noChangeArrowheads="1"/>
          </p:cNvSpPr>
          <p:nvPr>
            <p:ph type="sldNum" sz="quarter" idx="12"/>
          </p:nvPr>
        </p:nvSpPr>
        <p:spPr>
          <a:ln/>
        </p:spPr>
        <p:txBody>
          <a:bodyPr/>
          <a:lstStyle>
            <a:lvl1pPr>
              <a:defRPr/>
            </a:lvl1pPr>
          </a:lstStyle>
          <a:p>
            <a:pPr>
              <a:defRPr/>
            </a:pPr>
            <a:fld id="{161D8D97-A955-6444-B863-6D0F49A916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09128463"/>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D9EC908B-BF66-394F-BA84-AA52B5F9D9A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32271980"/>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62781295-A0A4-134E-A3DE-E7AC0230B3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88902296"/>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695387A-7198-2A4D-BD24-9A3F67B385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20112608"/>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F00F572-6BFB-AD4C-A1B5-8A2E78C290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48346845"/>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0"/>
            <a:ext cx="9147175" cy="6867525"/>
            <a:chOff x="-2" y="0"/>
            <a:chExt cx="5762" cy="4326"/>
          </a:xfrm>
        </p:grpSpPr>
        <p:grpSp>
          <p:nvGrpSpPr>
            <p:cNvPr id="5" name="Group 3"/>
            <p:cNvGrpSpPr>
              <a:grpSpLocks/>
            </p:cNvGrpSpPr>
            <p:nvPr userDrawn="1"/>
          </p:nvGrpSpPr>
          <p:grpSpPr bwMode="auto">
            <a:xfrm>
              <a:off x="-2" y="0"/>
              <a:ext cx="5712" cy="4326"/>
              <a:chOff x="-2" y="0"/>
              <a:chExt cx="5712" cy="4326"/>
            </a:xfrm>
          </p:grpSpPr>
          <p:sp>
            <p:nvSpPr>
              <p:cNvPr id="8" name="Rectangle 4"/>
              <p:cNvSpPr>
                <a:spLocks noChangeArrowheads="1"/>
              </p:cNvSpPr>
              <p:nvPr/>
            </p:nvSpPr>
            <p:spPr bwMode="auto">
              <a:xfrm>
                <a:off x="-2" y="0"/>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9" name="Rectangle 5"/>
              <p:cNvSpPr>
                <a:spLocks noChangeArrowheads="1"/>
              </p:cNvSpPr>
              <p:nvPr/>
            </p:nvSpPr>
            <p:spPr bwMode="auto">
              <a:xfrm>
                <a:off x="9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0" name="Rectangle 6"/>
              <p:cNvSpPr>
                <a:spLocks noChangeArrowheads="1"/>
              </p:cNvSpPr>
              <p:nvPr/>
            </p:nvSpPr>
            <p:spPr bwMode="auto">
              <a:xfrm>
                <a:off x="19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1" name="Rectangle 7"/>
              <p:cNvSpPr>
                <a:spLocks noChangeArrowheads="1"/>
              </p:cNvSpPr>
              <p:nvPr/>
            </p:nvSpPr>
            <p:spPr bwMode="auto">
              <a:xfrm>
                <a:off x="28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2" name="Rectangle 8"/>
              <p:cNvSpPr>
                <a:spLocks noChangeArrowheads="1"/>
              </p:cNvSpPr>
              <p:nvPr/>
            </p:nvSpPr>
            <p:spPr bwMode="auto">
              <a:xfrm>
                <a:off x="38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3" name="Rectangle 9"/>
              <p:cNvSpPr>
                <a:spLocks noChangeArrowheads="1"/>
              </p:cNvSpPr>
              <p:nvPr/>
            </p:nvSpPr>
            <p:spPr bwMode="auto">
              <a:xfrm>
                <a:off x="47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4" name="Rectangle 10"/>
              <p:cNvSpPr>
                <a:spLocks noChangeArrowheads="1"/>
              </p:cNvSpPr>
              <p:nvPr/>
            </p:nvSpPr>
            <p:spPr bwMode="auto">
              <a:xfrm>
                <a:off x="57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5" name="Rectangle 11"/>
              <p:cNvSpPr>
                <a:spLocks noChangeArrowheads="1"/>
              </p:cNvSpPr>
              <p:nvPr/>
            </p:nvSpPr>
            <p:spPr bwMode="auto">
              <a:xfrm>
                <a:off x="67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6" name="Rectangle 12"/>
              <p:cNvSpPr>
                <a:spLocks noChangeArrowheads="1"/>
              </p:cNvSpPr>
              <p:nvPr/>
            </p:nvSpPr>
            <p:spPr bwMode="auto">
              <a:xfrm>
                <a:off x="76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7" name="Rectangle 13"/>
              <p:cNvSpPr>
                <a:spLocks noChangeArrowheads="1"/>
              </p:cNvSpPr>
              <p:nvPr/>
            </p:nvSpPr>
            <p:spPr bwMode="auto">
              <a:xfrm>
                <a:off x="86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 name="Rectangle 14"/>
              <p:cNvSpPr>
                <a:spLocks noChangeArrowheads="1"/>
              </p:cNvSpPr>
              <p:nvPr/>
            </p:nvSpPr>
            <p:spPr bwMode="auto">
              <a:xfrm>
                <a:off x="95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9" name="Rectangle 15"/>
              <p:cNvSpPr>
                <a:spLocks noChangeArrowheads="1"/>
              </p:cNvSpPr>
              <p:nvPr/>
            </p:nvSpPr>
            <p:spPr bwMode="auto">
              <a:xfrm>
                <a:off x="105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0" name="Rectangle 16"/>
              <p:cNvSpPr>
                <a:spLocks noChangeArrowheads="1"/>
              </p:cNvSpPr>
              <p:nvPr/>
            </p:nvSpPr>
            <p:spPr bwMode="auto">
              <a:xfrm>
                <a:off x="115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1" name="Rectangle 17"/>
              <p:cNvSpPr>
                <a:spLocks noChangeArrowheads="1"/>
              </p:cNvSpPr>
              <p:nvPr/>
            </p:nvSpPr>
            <p:spPr bwMode="auto">
              <a:xfrm>
                <a:off x="124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 name="Rectangle 18"/>
              <p:cNvSpPr>
                <a:spLocks noChangeArrowheads="1"/>
              </p:cNvSpPr>
              <p:nvPr/>
            </p:nvSpPr>
            <p:spPr bwMode="auto">
              <a:xfrm>
                <a:off x="134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3" name="Rectangle 19"/>
              <p:cNvSpPr>
                <a:spLocks noChangeArrowheads="1"/>
              </p:cNvSpPr>
              <p:nvPr/>
            </p:nvSpPr>
            <p:spPr bwMode="auto">
              <a:xfrm>
                <a:off x="143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4" name="Rectangle 20"/>
              <p:cNvSpPr>
                <a:spLocks noChangeArrowheads="1"/>
              </p:cNvSpPr>
              <p:nvPr/>
            </p:nvSpPr>
            <p:spPr bwMode="auto">
              <a:xfrm>
                <a:off x="153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5" name="Rectangle 21"/>
              <p:cNvSpPr>
                <a:spLocks noChangeArrowheads="1"/>
              </p:cNvSpPr>
              <p:nvPr/>
            </p:nvSpPr>
            <p:spPr bwMode="auto">
              <a:xfrm>
                <a:off x="163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6" name="Rectangle 22"/>
              <p:cNvSpPr>
                <a:spLocks noChangeArrowheads="1"/>
              </p:cNvSpPr>
              <p:nvPr/>
            </p:nvSpPr>
            <p:spPr bwMode="auto">
              <a:xfrm>
                <a:off x="172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7" name="Rectangle 23"/>
              <p:cNvSpPr>
                <a:spLocks noChangeArrowheads="1"/>
              </p:cNvSpPr>
              <p:nvPr/>
            </p:nvSpPr>
            <p:spPr bwMode="auto">
              <a:xfrm>
                <a:off x="182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8" name="Rectangle 24"/>
              <p:cNvSpPr>
                <a:spLocks noChangeArrowheads="1"/>
              </p:cNvSpPr>
              <p:nvPr/>
            </p:nvSpPr>
            <p:spPr bwMode="auto">
              <a:xfrm>
                <a:off x="191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9" name="Rectangle 25"/>
              <p:cNvSpPr>
                <a:spLocks noChangeArrowheads="1"/>
              </p:cNvSpPr>
              <p:nvPr/>
            </p:nvSpPr>
            <p:spPr bwMode="auto">
              <a:xfrm>
                <a:off x="201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0" name="Rectangle 26"/>
              <p:cNvSpPr>
                <a:spLocks noChangeArrowheads="1"/>
              </p:cNvSpPr>
              <p:nvPr/>
            </p:nvSpPr>
            <p:spPr bwMode="auto">
              <a:xfrm>
                <a:off x="211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1" name="Rectangle 27"/>
              <p:cNvSpPr>
                <a:spLocks noChangeArrowheads="1"/>
              </p:cNvSpPr>
              <p:nvPr/>
            </p:nvSpPr>
            <p:spPr bwMode="auto">
              <a:xfrm>
                <a:off x="220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2" name="Rectangle 28"/>
              <p:cNvSpPr>
                <a:spLocks noChangeArrowheads="1"/>
              </p:cNvSpPr>
              <p:nvPr/>
            </p:nvSpPr>
            <p:spPr bwMode="auto">
              <a:xfrm>
                <a:off x="230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3" name="Rectangle 29"/>
              <p:cNvSpPr>
                <a:spLocks noChangeArrowheads="1"/>
              </p:cNvSpPr>
              <p:nvPr/>
            </p:nvSpPr>
            <p:spPr bwMode="auto">
              <a:xfrm>
                <a:off x="239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4" name="Rectangle 30"/>
              <p:cNvSpPr>
                <a:spLocks noChangeArrowheads="1"/>
              </p:cNvSpPr>
              <p:nvPr/>
            </p:nvSpPr>
            <p:spPr bwMode="auto">
              <a:xfrm>
                <a:off x="249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5" name="Rectangle 31"/>
              <p:cNvSpPr>
                <a:spLocks noChangeArrowheads="1"/>
              </p:cNvSpPr>
              <p:nvPr/>
            </p:nvSpPr>
            <p:spPr bwMode="auto">
              <a:xfrm>
                <a:off x="259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6" name="Rectangle 32"/>
              <p:cNvSpPr>
                <a:spLocks noChangeArrowheads="1"/>
              </p:cNvSpPr>
              <p:nvPr/>
            </p:nvSpPr>
            <p:spPr bwMode="auto">
              <a:xfrm>
                <a:off x="268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7" name="Rectangle 33"/>
              <p:cNvSpPr>
                <a:spLocks noChangeArrowheads="1"/>
              </p:cNvSpPr>
              <p:nvPr/>
            </p:nvSpPr>
            <p:spPr bwMode="auto">
              <a:xfrm>
                <a:off x="278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8" name="Rectangle 34"/>
              <p:cNvSpPr>
                <a:spLocks noChangeArrowheads="1"/>
              </p:cNvSpPr>
              <p:nvPr/>
            </p:nvSpPr>
            <p:spPr bwMode="auto">
              <a:xfrm>
                <a:off x="287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9" name="Rectangle 35"/>
              <p:cNvSpPr>
                <a:spLocks noChangeArrowheads="1"/>
              </p:cNvSpPr>
              <p:nvPr/>
            </p:nvSpPr>
            <p:spPr bwMode="auto">
              <a:xfrm>
                <a:off x="297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0" name="Rectangle 36"/>
              <p:cNvSpPr>
                <a:spLocks noChangeArrowheads="1"/>
              </p:cNvSpPr>
              <p:nvPr/>
            </p:nvSpPr>
            <p:spPr bwMode="auto">
              <a:xfrm>
                <a:off x="307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1" name="Rectangle 37"/>
              <p:cNvSpPr>
                <a:spLocks noChangeArrowheads="1"/>
              </p:cNvSpPr>
              <p:nvPr/>
            </p:nvSpPr>
            <p:spPr bwMode="auto">
              <a:xfrm>
                <a:off x="316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2" name="Rectangle 38"/>
              <p:cNvSpPr>
                <a:spLocks noChangeArrowheads="1"/>
              </p:cNvSpPr>
              <p:nvPr/>
            </p:nvSpPr>
            <p:spPr bwMode="auto">
              <a:xfrm>
                <a:off x="326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3" name="Rectangle 39"/>
              <p:cNvSpPr>
                <a:spLocks noChangeArrowheads="1"/>
              </p:cNvSpPr>
              <p:nvPr/>
            </p:nvSpPr>
            <p:spPr bwMode="auto">
              <a:xfrm>
                <a:off x="335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4" name="Rectangle 40"/>
              <p:cNvSpPr>
                <a:spLocks noChangeArrowheads="1"/>
              </p:cNvSpPr>
              <p:nvPr/>
            </p:nvSpPr>
            <p:spPr bwMode="auto">
              <a:xfrm>
                <a:off x="345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5" name="Rectangle 41"/>
              <p:cNvSpPr>
                <a:spLocks noChangeArrowheads="1"/>
              </p:cNvSpPr>
              <p:nvPr/>
            </p:nvSpPr>
            <p:spPr bwMode="auto">
              <a:xfrm>
                <a:off x="355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6" name="Rectangle 42"/>
              <p:cNvSpPr>
                <a:spLocks noChangeArrowheads="1"/>
              </p:cNvSpPr>
              <p:nvPr/>
            </p:nvSpPr>
            <p:spPr bwMode="auto">
              <a:xfrm>
                <a:off x="364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7" name="Rectangle 43"/>
              <p:cNvSpPr>
                <a:spLocks noChangeArrowheads="1"/>
              </p:cNvSpPr>
              <p:nvPr/>
            </p:nvSpPr>
            <p:spPr bwMode="auto">
              <a:xfrm>
                <a:off x="374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8" name="Rectangle 44"/>
              <p:cNvSpPr>
                <a:spLocks noChangeArrowheads="1"/>
              </p:cNvSpPr>
              <p:nvPr/>
            </p:nvSpPr>
            <p:spPr bwMode="auto">
              <a:xfrm>
                <a:off x="383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9" name="Rectangle 45"/>
              <p:cNvSpPr>
                <a:spLocks noChangeArrowheads="1"/>
              </p:cNvSpPr>
              <p:nvPr/>
            </p:nvSpPr>
            <p:spPr bwMode="auto">
              <a:xfrm>
                <a:off x="393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0" name="Rectangle 46"/>
              <p:cNvSpPr>
                <a:spLocks noChangeArrowheads="1"/>
              </p:cNvSpPr>
              <p:nvPr/>
            </p:nvSpPr>
            <p:spPr bwMode="auto">
              <a:xfrm>
                <a:off x="403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1" name="Rectangle 47"/>
              <p:cNvSpPr>
                <a:spLocks noChangeArrowheads="1"/>
              </p:cNvSpPr>
              <p:nvPr/>
            </p:nvSpPr>
            <p:spPr bwMode="auto">
              <a:xfrm>
                <a:off x="412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2" name="Rectangle 48"/>
              <p:cNvSpPr>
                <a:spLocks noChangeArrowheads="1"/>
              </p:cNvSpPr>
              <p:nvPr/>
            </p:nvSpPr>
            <p:spPr bwMode="auto">
              <a:xfrm>
                <a:off x="422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3" name="Rectangle 49"/>
              <p:cNvSpPr>
                <a:spLocks noChangeArrowheads="1"/>
              </p:cNvSpPr>
              <p:nvPr/>
            </p:nvSpPr>
            <p:spPr bwMode="auto">
              <a:xfrm>
                <a:off x="431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4" name="Rectangle 50"/>
              <p:cNvSpPr>
                <a:spLocks noChangeArrowheads="1"/>
              </p:cNvSpPr>
              <p:nvPr/>
            </p:nvSpPr>
            <p:spPr bwMode="auto">
              <a:xfrm>
                <a:off x="441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5" name="Rectangle 51"/>
              <p:cNvSpPr>
                <a:spLocks noChangeArrowheads="1"/>
              </p:cNvSpPr>
              <p:nvPr/>
            </p:nvSpPr>
            <p:spPr bwMode="auto">
              <a:xfrm>
                <a:off x="451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6" name="Rectangle 52"/>
              <p:cNvSpPr>
                <a:spLocks noChangeArrowheads="1"/>
              </p:cNvSpPr>
              <p:nvPr/>
            </p:nvSpPr>
            <p:spPr bwMode="auto">
              <a:xfrm>
                <a:off x="460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7" name="Rectangle 53"/>
              <p:cNvSpPr>
                <a:spLocks noChangeArrowheads="1"/>
              </p:cNvSpPr>
              <p:nvPr/>
            </p:nvSpPr>
            <p:spPr bwMode="auto">
              <a:xfrm>
                <a:off x="470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8" name="Rectangle 54"/>
              <p:cNvSpPr>
                <a:spLocks noChangeArrowheads="1"/>
              </p:cNvSpPr>
              <p:nvPr/>
            </p:nvSpPr>
            <p:spPr bwMode="auto">
              <a:xfrm>
                <a:off x="479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9" name="Rectangle 55"/>
              <p:cNvSpPr>
                <a:spLocks noChangeArrowheads="1"/>
              </p:cNvSpPr>
              <p:nvPr/>
            </p:nvSpPr>
            <p:spPr bwMode="auto">
              <a:xfrm>
                <a:off x="489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0" name="Rectangle 56"/>
              <p:cNvSpPr>
                <a:spLocks noChangeArrowheads="1"/>
              </p:cNvSpPr>
              <p:nvPr/>
            </p:nvSpPr>
            <p:spPr bwMode="auto">
              <a:xfrm>
                <a:off x="499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1" name="Rectangle 57"/>
              <p:cNvSpPr>
                <a:spLocks noChangeArrowheads="1"/>
              </p:cNvSpPr>
              <p:nvPr/>
            </p:nvSpPr>
            <p:spPr bwMode="auto">
              <a:xfrm>
                <a:off x="508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2" name="Rectangle 58"/>
              <p:cNvSpPr>
                <a:spLocks noChangeArrowheads="1"/>
              </p:cNvSpPr>
              <p:nvPr/>
            </p:nvSpPr>
            <p:spPr bwMode="auto">
              <a:xfrm>
                <a:off x="518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3" name="Rectangle 59"/>
              <p:cNvSpPr>
                <a:spLocks noChangeArrowheads="1"/>
              </p:cNvSpPr>
              <p:nvPr/>
            </p:nvSpPr>
            <p:spPr bwMode="auto">
              <a:xfrm>
                <a:off x="527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4" name="Rectangle 60"/>
              <p:cNvSpPr>
                <a:spLocks noChangeArrowheads="1"/>
              </p:cNvSpPr>
              <p:nvPr/>
            </p:nvSpPr>
            <p:spPr bwMode="auto">
              <a:xfrm>
                <a:off x="537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5" name="Rectangle 61"/>
              <p:cNvSpPr>
                <a:spLocks noChangeArrowheads="1"/>
              </p:cNvSpPr>
              <p:nvPr/>
            </p:nvSpPr>
            <p:spPr bwMode="auto">
              <a:xfrm>
                <a:off x="547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6" name="Rectangle 62"/>
              <p:cNvSpPr>
                <a:spLocks noChangeArrowheads="1"/>
              </p:cNvSpPr>
              <p:nvPr/>
            </p:nvSpPr>
            <p:spPr bwMode="auto">
              <a:xfrm>
                <a:off x="556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7" name="Rectangle 63"/>
              <p:cNvSpPr>
                <a:spLocks noChangeArrowheads="1"/>
              </p:cNvSpPr>
              <p:nvPr/>
            </p:nvSpPr>
            <p:spPr bwMode="auto">
              <a:xfrm>
                <a:off x="566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6" name="Rectangle 64"/>
            <p:cNvSpPr>
              <a:spLocks noChangeArrowheads="1"/>
            </p:cNvSpPr>
            <p:nvPr/>
          </p:nvSpPr>
          <p:spPr bwMode="auto">
            <a:xfrm>
              <a:off x="429" y="0"/>
              <a:ext cx="5331" cy="432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7" name="Rectangle 65"/>
            <p:cNvSpPr>
              <a:spLocks noChangeArrowheads="1"/>
            </p:cNvSpPr>
            <p:nvPr/>
          </p:nvSpPr>
          <p:spPr bwMode="auto">
            <a:xfrm>
              <a:off x="0" y="0"/>
              <a:ext cx="5760" cy="321"/>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68" name="Rectangle 66"/>
          <p:cNvSpPr>
            <a:spLocks noChangeArrowheads="1"/>
          </p:cNvSpPr>
          <p:nvPr/>
        </p:nvSpPr>
        <p:spPr bwMode="auto">
          <a:xfrm>
            <a:off x="3505200" y="2590800"/>
            <a:ext cx="4892675" cy="762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latin typeface="Helvetica" charset="0"/>
            </a:endParaRPr>
          </a:p>
        </p:txBody>
      </p:sp>
      <p:sp>
        <p:nvSpPr>
          <p:cNvPr id="584771" name="Rectangle 67"/>
          <p:cNvSpPr>
            <a:spLocks noGrp="1" noChangeArrowheads="1"/>
          </p:cNvSpPr>
          <p:nvPr>
            <p:ph type="ctrTitle" sz="quarter"/>
          </p:nvPr>
        </p:nvSpPr>
        <p:spPr>
          <a:xfrm>
            <a:off x="779463" y="1447800"/>
            <a:ext cx="7678737" cy="1081088"/>
          </a:xfrm>
        </p:spPr>
        <p:txBody>
          <a:bodyPr/>
          <a:lstStyle>
            <a:lvl1pPr algn="r">
              <a:defRPr/>
            </a:lvl1pPr>
          </a:lstStyle>
          <a:p>
            <a:r>
              <a:rPr lang="en-US"/>
              <a:t>Click to edit Master title style</a:t>
            </a:r>
          </a:p>
        </p:txBody>
      </p:sp>
      <p:sp>
        <p:nvSpPr>
          <p:cNvPr id="584772" name="Rectangle 68"/>
          <p:cNvSpPr>
            <a:spLocks noGrp="1" noChangeArrowheads="1"/>
          </p:cNvSpPr>
          <p:nvPr>
            <p:ph type="subTitle" sz="quarter" idx="1"/>
          </p:nvPr>
        </p:nvSpPr>
        <p:spPr>
          <a:xfrm>
            <a:off x="4021138" y="2860675"/>
            <a:ext cx="4437062" cy="3114675"/>
          </a:xfrm>
        </p:spPr>
        <p:txBody>
          <a:bodyPr/>
          <a:lstStyle>
            <a:lvl1pPr marL="0" indent="0">
              <a:buFont typeface="Wingdings" pitchFamily="-112" charset="2"/>
              <a:buNone/>
              <a:defRPr/>
            </a:lvl1pPr>
          </a:lstStyle>
          <a:p>
            <a:r>
              <a:rPr lang="en-US"/>
              <a:t>Click to edit Master subtitle style</a:t>
            </a:r>
          </a:p>
        </p:txBody>
      </p:sp>
      <p:sp>
        <p:nvSpPr>
          <p:cNvPr id="69" name="Rectangle 69"/>
          <p:cNvSpPr>
            <a:spLocks noGrp="1" noChangeArrowheads="1"/>
          </p:cNvSpPr>
          <p:nvPr>
            <p:ph type="dt" sz="quarter" idx="10"/>
          </p:nvPr>
        </p:nvSpPr>
        <p:spPr>
          <a:xfrm>
            <a:off x="685800" y="6248400"/>
            <a:ext cx="1905000" cy="457200"/>
          </a:xfrm>
        </p:spPr>
        <p:txBody>
          <a:bodyPr/>
          <a:lstStyle>
            <a:lvl1pPr>
              <a:defRPr/>
            </a:lvl1pPr>
          </a:lstStyle>
          <a:p>
            <a:pPr>
              <a:defRPr/>
            </a:pPr>
            <a:endParaRPr lang="en-US">
              <a:solidFill>
                <a:srgbClr val="000000"/>
              </a:solidFill>
            </a:endParaRPr>
          </a:p>
        </p:txBody>
      </p:sp>
      <p:sp>
        <p:nvSpPr>
          <p:cNvPr id="70" name="Rectangle 70"/>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000000"/>
              </a:solidFill>
            </a:endParaRPr>
          </a:p>
        </p:txBody>
      </p:sp>
      <p:sp>
        <p:nvSpPr>
          <p:cNvPr id="71" name="Rectangle 71"/>
          <p:cNvSpPr>
            <a:spLocks noGrp="1" noChangeArrowheads="1"/>
          </p:cNvSpPr>
          <p:nvPr>
            <p:ph type="sldNum" sz="quarter" idx="12"/>
          </p:nvPr>
        </p:nvSpPr>
        <p:spPr>
          <a:xfrm>
            <a:off x="6553200" y="6248400"/>
            <a:ext cx="1905000" cy="457200"/>
          </a:xfrm>
        </p:spPr>
        <p:txBody>
          <a:bodyPr/>
          <a:lstStyle>
            <a:lvl1pPr>
              <a:defRPr/>
            </a:lvl1pPr>
          </a:lstStyle>
          <a:p>
            <a:pPr>
              <a:defRPr/>
            </a:pPr>
            <a:fld id="{3D1E52B9-2011-FC44-BC54-63E0196D1D0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87417713"/>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1CC03305-FE17-A843-AEC7-6922272BA2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05140315"/>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EB0F14C6-5AB1-0B43-A738-A72DA552CA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0320006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078BAD76-CE2A-6549-A370-EA6335D379B9}" type="slidenum">
              <a:rPr lang="en-US"/>
              <a:pPr>
                <a:defRPr/>
              </a:pPr>
              <a:t>‹#›</a:t>
            </a:fld>
            <a:endParaRPr lang="en-US"/>
          </a:p>
        </p:txBody>
      </p:sp>
    </p:spTree>
    <p:extLst>
      <p:ext uri="{BB962C8B-B14F-4D97-AF65-F5344CB8AC3E}">
        <p14:creationId xmlns:p14="http://schemas.microsoft.com/office/powerpoint/2010/main" val="3864128215"/>
      </p:ext>
    </p:extLst>
  </p:cSld>
  <p:clrMapOvr>
    <a:masterClrMapping/>
  </p:clrMapOvr>
  <p:transition spd="med">
    <p:randomBar dir="vert"/>
  </p:transition>
</p:sldLayout>
</file>

<file path=ppt/slideLayouts/slideLayout4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2813" y="1905000"/>
            <a:ext cx="3978275" cy="4191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43488" y="1905000"/>
            <a:ext cx="3979862" cy="4191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18A4C179-7974-454F-9DFC-EEA998566D7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97471046"/>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9"/>
          <p:cNvSpPr>
            <a:spLocks noGrp="1" noChangeArrowheads="1"/>
          </p:cNvSpPr>
          <p:nvPr>
            <p:ph type="sldNum" sz="quarter" idx="12"/>
          </p:nvPr>
        </p:nvSpPr>
        <p:spPr>
          <a:ln/>
        </p:spPr>
        <p:txBody>
          <a:bodyPr/>
          <a:lstStyle>
            <a:lvl1pPr>
              <a:defRPr/>
            </a:lvl1pPr>
          </a:lstStyle>
          <a:p>
            <a:pPr>
              <a:defRPr/>
            </a:pPr>
            <a:fld id="{4CC7485D-A69B-6E49-86DC-CE168C730B0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35206672"/>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9"/>
          <p:cNvSpPr>
            <a:spLocks noGrp="1" noChangeArrowheads="1"/>
          </p:cNvSpPr>
          <p:nvPr>
            <p:ph type="sldNum" sz="quarter" idx="12"/>
          </p:nvPr>
        </p:nvSpPr>
        <p:spPr>
          <a:ln/>
        </p:spPr>
        <p:txBody>
          <a:bodyPr/>
          <a:lstStyle>
            <a:lvl1pPr>
              <a:defRPr/>
            </a:lvl1pPr>
          </a:lstStyle>
          <a:p>
            <a:pPr>
              <a:defRPr/>
            </a:pPr>
            <a:fld id="{84573550-725F-B946-B9AC-74CF5B1D6F7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96970203"/>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9"/>
          <p:cNvSpPr>
            <a:spLocks noGrp="1" noChangeArrowheads="1"/>
          </p:cNvSpPr>
          <p:nvPr>
            <p:ph type="sldNum" sz="quarter" idx="12"/>
          </p:nvPr>
        </p:nvSpPr>
        <p:spPr>
          <a:ln/>
        </p:spPr>
        <p:txBody>
          <a:bodyPr/>
          <a:lstStyle>
            <a:lvl1pPr>
              <a:defRPr/>
            </a:lvl1pPr>
          </a:lstStyle>
          <a:p>
            <a:pPr>
              <a:defRPr/>
            </a:pPr>
            <a:fld id="{E178D572-3D01-AF42-8E6B-01EC96063C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56725771"/>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A4DD493F-82A8-B84C-98AD-0870C6D26B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65486001"/>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28631A21-261F-1545-B239-BF1B5CF1AAF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45983419"/>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56B74920-A0D2-0442-A6C0-1E4AAEF31C6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16427633"/>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4525" y="533400"/>
            <a:ext cx="2039938"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71538" y="533400"/>
            <a:ext cx="5970587"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7AD7A23D-8116-7E4D-AE8A-95BE5F60017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02064170"/>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B31FA2A-F7DA-A549-9C22-9881A695B5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5646711"/>
      </p:ext>
    </p:extLst>
  </p:cSld>
  <p:clrMapOvr>
    <a:masterClrMapping/>
  </p:clrMapOvr>
  <p:transition spd="med">
    <p:randomBar dir="vert"/>
  </p:transition>
</p:sldLayout>
</file>

<file path=ppt/slideLayouts/slideLayout4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207F3F3-42FB-034F-AF72-B786561354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93448769"/>
      </p:ext>
    </p:extLst>
  </p:cSld>
  <p:clrMapOvr>
    <a:masterClrMapping/>
  </p:clrMapOvr>
  <p:transition spd="med">
    <p:randomBar dir="vert"/>
  </p:transition>
</p:sldLayout>
</file>

<file path=ppt/slideLayouts/slideLayout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870CC420-E24E-DE4F-976E-35608F45FA0A}" type="slidenum">
              <a:rPr lang="en-US"/>
              <a:pPr>
                <a:defRPr/>
              </a:pPr>
              <a:t>‹#›</a:t>
            </a:fld>
            <a:endParaRPr lang="en-US"/>
          </a:p>
        </p:txBody>
      </p:sp>
    </p:spTree>
    <p:extLst>
      <p:ext uri="{BB962C8B-B14F-4D97-AF65-F5344CB8AC3E}">
        <p14:creationId xmlns:p14="http://schemas.microsoft.com/office/powerpoint/2010/main" val="3022665069"/>
      </p:ext>
    </p:extLst>
  </p:cSld>
  <p:clrMapOvr>
    <a:masterClrMapping/>
  </p:clrMapOvr>
  <p:transition spd="med">
    <p:randomBar dir="vert"/>
  </p:transition>
</p:sldLayout>
</file>

<file path=ppt/slideLayouts/slideLayout4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57E518C-CC02-3C41-BD27-3806786DF30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71477582"/>
      </p:ext>
    </p:extLst>
  </p:cSld>
  <p:clrMapOvr>
    <a:masterClrMapping/>
  </p:clrMapOvr>
  <p:transition spd="med">
    <p:randomBar dir="vert"/>
  </p:transition>
</p:sldLayout>
</file>

<file path=ppt/slideLayouts/slideLayout4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0D943B1-1FF1-FB4C-B0F0-9933F89F6A5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5124513"/>
      </p:ext>
    </p:extLst>
  </p:cSld>
  <p:clrMapOvr>
    <a:masterClrMapping/>
  </p:clrMapOvr>
  <p:transition spd="med">
    <p:randomBar dir="vert"/>
  </p:transition>
</p:sldLayout>
</file>

<file path=ppt/slideLayouts/slideLayout4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7750DE6-CF5D-CB46-98A0-0A7F44130F1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87542773"/>
      </p:ext>
    </p:extLst>
  </p:cSld>
  <p:clrMapOvr>
    <a:masterClrMapping/>
  </p:clrMapOvr>
  <p:transition spd="med">
    <p:randomBar dir="vert"/>
  </p:transition>
</p:sldLayout>
</file>

<file path=ppt/slideLayouts/slideLayout4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010D004-36BA-CB40-897A-04536B74F17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21468354"/>
      </p:ext>
    </p:extLst>
  </p:cSld>
  <p:clrMapOvr>
    <a:masterClrMapping/>
  </p:clrMapOvr>
  <p:transition spd="med">
    <p:randomBar dir="vert"/>
  </p:transition>
</p:sldLayout>
</file>

<file path=ppt/slideLayouts/slideLayout4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D3F4393-05B6-3749-B662-769EDD69342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51968393"/>
      </p:ext>
    </p:extLst>
  </p:cSld>
  <p:clrMapOvr>
    <a:masterClrMapping/>
  </p:clrMapOvr>
  <p:transition spd="med">
    <p:randomBar dir="vert"/>
  </p:transition>
</p:sldLayout>
</file>

<file path=ppt/slideLayouts/slideLayout4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FB393B0-3081-2F44-89B1-D6C2D1E546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83326170"/>
      </p:ext>
    </p:extLst>
  </p:cSld>
  <p:clrMapOvr>
    <a:masterClrMapping/>
  </p:clrMapOvr>
  <p:transition spd="med">
    <p:randomBar dir="vert"/>
  </p:transition>
</p:sldLayout>
</file>

<file path=ppt/slideLayouts/slideLayout4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2C859B9-84BA-A841-9133-06F9342E5F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67171949"/>
      </p:ext>
    </p:extLst>
  </p:cSld>
  <p:clrMapOvr>
    <a:masterClrMapping/>
  </p:clrMapOvr>
  <p:transition spd="med">
    <p:randomBar dir="vert"/>
  </p:transition>
</p:sldLayout>
</file>

<file path=ppt/slideLayouts/slideLayout4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935D85E-FC99-6548-AF57-83586CB3AB7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98279902"/>
      </p:ext>
    </p:extLst>
  </p:cSld>
  <p:clrMapOvr>
    <a:masterClrMapping/>
  </p:clrMapOvr>
  <p:transition spd="med">
    <p:randomBar dir="vert"/>
  </p:transition>
</p:sldLayout>
</file>

<file path=ppt/slideLayouts/slideLayout4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A43E363-93B4-724F-8133-DA6BD0507DF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07476464"/>
      </p:ext>
    </p:extLst>
  </p:cSld>
  <p:clrMapOvr>
    <a:masterClrMapping/>
  </p:clrMapOvr>
  <p:transition spd="med">
    <p:randomBar dir="vert"/>
  </p:transition>
</p:sldLayout>
</file>

<file path=ppt/slideLayouts/slideLayout459.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39CC01-8746-7347-AC1E-12188E8239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0439318"/>
      </p:ext>
    </p:extLst>
  </p:cSld>
  <p:clrMapOvr>
    <a:masterClrMapping/>
  </p:clrMapOvr>
  <p:transition spd="med">
    <p:randomBar dir="vert"/>
  </p:transition>
</p:sldLayout>
</file>

<file path=ppt/slideLayouts/slideLayout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478635351"/>
      </p:ext>
    </p:extLst>
  </p:cSld>
  <p:clrMapOvr>
    <a:masterClrMapping/>
  </p:clrMapOvr>
  <p:transition>
    <p:wheel spokes="0"/>
  </p:transition>
</p:sldLayout>
</file>

<file path=ppt/slideLayouts/slideLayout4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3945199476"/>
      </p:ext>
    </p:extLst>
  </p:cSld>
  <p:clrMapOvr>
    <a:masterClrMapping/>
  </p:clrMapOvr>
  <p:transition/>
</p:sldLayout>
</file>

<file path=ppt/slideLayouts/slideLayout4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250654346"/>
      </p:ext>
    </p:extLst>
  </p:cSld>
  <p:clrMapOvr>
    <a:masterClrMapping/>
  </p:clrMapOvr>
  <p:transition/>
</p:sldLayout>
</file>

<file path=ppt/slideLayouts/slideLayout4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1973789757"/>
      </p:ext>
    </p:extLst>
  </p:cSld>
  <p:clrMapOvr>
    <a:masterClrMapping/>
  </p:clrMapOvr>
  <p:transition/>
</p:sldLayout>
</file>

<file path=ppt/slideLayouts/slideLayout4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3686862550"/>
      </p:ext>
    </p:extLst>
  </p:cSld>
  <p:clrMapOvr>
    <a:masterClrMapping/>
  </p:clrMapOvr>
  <p:transition/>
</p:sldLayout>
</file>

<file path=ppt/slideLayouts/slideLayout4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1709558392"/>
      </p:ext>
    </p:extLst>
  </p:cSld>
  <p:clrMapOvr>
    <a:masterClrMapping/>
  </p:clrMapOvr>
  <p:transition/>
</p:sldLayout>
</file>

<file path=ppt/slideLayouts/slideLayout4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709663655"/>
      </p:ext>
    </p:extLst>
  </p:cSld>
  <p:clrMapOvr>
    <a:masterClrMapping/>
  </p:clrMapOvr>
  <p:transition/>
</p:sldLayout>
</file>

<file path=ppt/slideLayouts/slideLayout4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4095472166"/>
      </p:ext>
    </p:extLst>
  </p:cSld>
  <p:clrMapOvr>
    <a:masterClrMapping/>
  </p:clrMapOvr>
  <p:transition/>
</p:sldLayout>
</file>

<file path=ppt/slideLayouts/slideLayout4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232300954"/>
      </p:ext>
    </p:extLst>
  </p:cSld>
  <p:clrMapOvr>
    <a:masterClrMapping/>
  </p:clrMapOvr>
  <p:transition/>
</p:sldLayout>
</file>

<file path=ppt/slideLayouts/slideLayout4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3290993490"/>
      </p:ext>
    </p:extLst>
  </p:cSld>
  <p:clrMapOvr>
    <a:masterClrMapping/>
  </p:clrMapOvr>
  <p:transition/>
</p:sldLayout>
</file>

<file path=ppt/slideLayouts/slideLayout4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218600745"/>
      </p:ext>
    </p:extLst>
  </p:cSld>
  <p:clrMapOvr>
    <a:masterClrMapping/>
  </p:clrMapOvr>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47041033"/>
      </p:ext>
    </p:extLst>
  </p:cSld>
  <p:clrMapOvr>
    <a:masterClrMapping/>
  </p:clrMapOvr>
  <p:transition>
    <p:wheel spokes="0"/>
  </p:transition>
</p:sldLayout>
</file>

<file path=ppt/slideLayouts/slideLayout47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C0D556E-1B47-E145-B343-9708077C202E}" type="slidenum">
              <a:rPr lang="en-US"/>
              <a:pPr>
                <a:defRPr/>
              </a:pPr>
              <a:t>‹#›</a:t>
            </a:fld>
            <a:endParaRPr lang="en-US"/>
          </a:p>
        </p:txBody>
      </p:sp>
    </p:spTree>
    <p:extLst>
      <p:ext uri="{BB962C8B-B14F-4D97-AF65-F5344CB8AC3E}">
        <p14:creationId xmlns:p14="http://schemas.microsoft.com/office/powerpoint/2010/main" val="1192234874"/>
      </p:ext>
    </p:extLst>
  </p:cSld>
  <p:clrMapOvr>
    <a:masterClrMapping/>
  </p:clrMapOvr>
  <p:transition/>
</p:sldLayout>
</file>

<file path=ppt/slideLayouts/slideLayout47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AutoShape 7"/>
          <p:cNvSpPr>
            <a:spLocks noChangeArrowheads="1"/>
          </p:cNvSpPr>
          <p:nvPr/>
        </p:nvSpPr>
        <p:spPr bwMode="auto">
          <a:xfrm>
            <a:off x="685800" y="2393950"/>
            <a:ext cx="7772400" cy="109538"/>
          </a:xfrm>
          <a:custGeom>
            <a:avLst/>
            <a:gdLst>
              <a:gd name="T0" fmla="*/ 0 w 1000"/>
              <a:gd name="T1" fmla="*/ 0 h 1000"/>
              <a:gd name="T2" fmla="*/ 2147483647 w 1000"/>
              <a:gd name="T3" fmla="*/ 0 h 1000"/>
              <a:gd name="T4" fmla="*/ 2147483647 w 1000"/>
              <a:gd name="T5" fmla="*/ 2147483647 h 1000"/>
              <a:gd name="T6" fmla="*/ 0 w 1000"/>
              <a:gd name="T7" fmla="*/ 2147483647 h 1000"/>
              <a:gd name="T8" fmla="*/ 0 w 1000"/>
              <a:gd name="T9" fmla="*/ 0 h 1000"/>
              <a:gd name="T10" fmla="*/ 2147483647 w 1000"/>
              <a:gd name="T11" fmla="*/ 0 h 10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00" h="1000" stroke="0">
                <a:moveTo>
                  <a:pt x="0" y="0"/>
                </a:moveTo>
                <a:lnTo>
                  <a:pt x="618" y="0"/>
                </a:lnTo>
                <a:lnTo>
                  <a:pt x="618" y="1000"/>
                </a:lnTo>
                <a:lnTo>
                  <a:pt x="0" y="1000"/>
                </a:lnTo>
                <a:lnTo>
                  <a:pt x="0" y="0"/>
                </a:lnTo>
                <a:close/>
              </a:path>
              <a:path w="1000" h="1000">
                <a:moveTo>
                  <a:pt x="0" y="0"/>
                </a:moveTo>
                <a:lnTo>
                  <a:pt x="1000" y="0"/>
                </a:lnTo>
              </a:path>
            </a:pathLst>
          </a:custGeom>
          <a:solidFill>
            <a:schemeClr val="accent2"/>
          </a:solidFill>
          <a:ln w="9525">
            <a:solidFill>
              <a:schemeClr val="accent2"/>
            </a:solidFill>
            <a:round/>
            <a:headEnd/>
            <a:tailEnd/>
          </a:ln>
        </p:spPr>
        <p:txBody>
          <a:bodyPr/>
          <a:lstStyle/>
          <a:p>
            <a:endParaRPr lang="en-US">
              <a:solidFill>
                <a:srgbClr val="000000"/>
              </a:solidFill>
            </a:endParaRPr>
          </a:p>
        </p:txBody>
      </p:sp>
      <p:sp>
        <p:nvSpPr>
          <p:cNvPr id="225282" name="Rectangle 2"/>
          <p:cNvSpPr>
            <a:spLocks noGrp="1" noChangeArrowheads="1"/>
          </p:cNvSpPr>
          <p:nvPr>
            <p:ph type="ctrTitle"/>
          </p:nvPr>
        </p:nvSpPr>
        <p:spPr>
          <a:xfrm>
            <a:off x="685800" y="990600"/>
            <a:ext cx="7772400" cy="1371600"/>
          </a:xfrm>
        </p:spPr>
        <p:txBody>
          <a:bodyPr/>
          <a:lstStyle>
            <a:lvl1pPr>
              <a:defRPr sz="4000"/>
            </a:lvl1pPr>
          </a:lstStyle>
          <a:p>
            <a:r>
              <a:rPr lang="en-US"/>
              <a:t>Click to edit Master title style</a:t>
            </a:r>
          </a:p>
        </p:txBody>
      </p:sp>
      <p:sp>
        <p:nvSpPr>
          <p:cNvPr id="225283" name="Rectangle 3"/>
          <p:cNvSpPr>
            <a:spLocks noGrp="1" noChangeArrowheads="1"/>
          </p:cNvSpPr>
          <p:nvPr>
            <p:ph type="subTitle" idx="1"/>
          </p:nvPr>
        </p:nvSpPr>
        <p:spPr>
          <a:xfrm>
            <a:off x="1447800" y="3429000"/>
            <a:ext cx="7010400" cy="1600200"/>
          </a:xfrm>
        </p:spPr>
        <p:txBody>
          <a:bodyPr/>
          <a:lstStyle>
            <a:lvl1pPr marL="0" indent="0">
              <a:buFont typeface="Wingdings" pitchFamily="-112" charset="2"/>
              <a:buNone/>
              <a:defRPr sz="2800"/>
            </a:lvl1pPr>
          </a:lstStyle>
          <a:p>
            <a:r>
              <a:rPr lang="en-US"/>
              <a:t>Click to edit Master subtitle style</a:t>
            </a:r>
          </a:p>
        </p:txBody>
      </p:sp>
      <p:sp>
        <p:nvSpPr>
          <p:cNvPr id="5" name="Rectangle 4"/>
          <p:cNvSpPr>
            <a:spLocks noGrp="1" noChangeArrowheads="1"/>
          </p:cNvSpPr>
          <p:nvPr>
            <p:ph type="dt" sz="half" idx="10"/>
          </p:nvPr>
        </p:nvSpPr>
        <p:spPr>
          <a:xfrm>
            <a:off x="685800" y="6248400"/>
            <a:ext cx="1905000" cy="457200"/>
          </a:xfrm>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xfrm>
            <a:off x="6553200" y="6248400"/>
            <a:ext cx="1905000" cy="457200"/>
          </a:xfrm>
        </p:spPr>
        <p:txBody>
          <a:bodyPr/>
          <a:lstStyle>
            <a:lvl1pPr>
              <a:defRPr/>
            </a:lvl1pPr>
          </a:lstStyle>
          <a:p>
            <a:pPr>
              <a:defRPr/>
            </a:pPr>
            <a:fld id="{3AD61F11-9354-2E4E-BC0B-2C4ABDF8ACA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9101263"/>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4CB0F451-66B5-2E40-8177-6A1C64EF927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90056881"/>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3DDF41B1-F9FC-2C47-8B0F-14F3176EB9A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16347024"/>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66738" y="1752600"/>
            <a:ext cx="39243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3438" y="1752600"/>
            <a:ext cx="39243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743074C8-6C69-A144-8A91-51D13C61530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64639020"/>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8"/>
          <p:cNvSpPr>
            <a:spLocks noGrp="1" noChangeArrowheads="1"/>
          </p:cNvSpPr>
          <p:nvPr>
            <p:ph type="sldNum" sz="quarter" idx="12"/>
          </p:nvPr>
        </p:nvSpPr>
        <p:spPr>
          <a:ln/>
        </p:spPr>
        <p:txBody>
          <a:bodyPr/>
          <a:lstStyle>
            <a:lvl1pPr>
              <a:defRPr/>
            </a:lvl1pPr>
          </a:lstStyle>
          <a:p>
            <a:pPr>
              <a:defRPr/>
            </a:pPr>
            <a:fld id="{B3394004-45B6-9941-9F3F-8A444E36A85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04792054"/>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8"/>
          <p:cNvSpPr>
            <a:spLocks noGrp="1" noChangeArrowheads="1"/>
          </p:cNvSpPr>
          <p:nvPr>
            <p:ph type="sldNum" sz="quarter" idx="12"/>
          </p:nvPr>
        </p:nvSpPr>
        <p:spPr>
          <a:ln/>
        </p:spPr>
        <p:txBody>
          <a:bodyPr/>
          <a:lstStyle>
            <a:lvl1pPr>
              <a:defRPr/>
            </a:lvl1pPr>
          </a:lstStyle>
          <a:p>
            <a:pPr>
              <a:defRPr/>
            </a:pPr>
            <a:fld id="{026E4A33-F712-3641-A66B-B5C02A68E9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18601356"/>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8"/>
          <p:cNvSpPr>
            <a:spLocks noGrp="1" noChangeArrowheads="1"/>
          </p:cNvSpPr>
          <p:nvPr>
            <p:ph type="sldNum" sz="quarter" idx="12"/>
          </p:nvPr>
        </p:nvSpPr>
        <p:spPr>
          <a:ln/>
        </p:spPr>
        <p:txBody>
          <a:bodyPr/>
          <a:lstStyle>
            <a:lvl1pPr>
              <a:defRPr/>
            </a:lvl1pPr>
          </a:lstStyle>
          <a:p>
            <a:pPr>
              <a:defRPr/>
            </a:pPr>
            <a:fld id="{C2FB181B-6D66-8048-A910-20A894618E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27500149"/>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63202712-5D38-824F-9FD8-95064563C83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29286939"/>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DF32F57E-C1EE-4A4F-87EE-C5359FDEACF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32141234"/>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331302308"/>
      </p:ext>
    </p:extLst>
  </p:cSld>
  <p:clrMapOvr>
    <a:masterClrMapping/>
  </p:clrMapOvr>
  <p:transition>
    <p:wheel spokes="0"/>
  </p:transition>
</p:sldLayout>
</file>

<file path=ppt/slideLayouts/slideLayout4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5F475623-FBCA-134F-9A8C-FE24646BDC2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30101793"/>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3838" y="304800"/>
            <a:ext cx="2001837"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66738" y="304800"/>
            <a:ext cx="585470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A836F1C2-2EF2-8743-AE5C-57F56F724D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47525571"/>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C0CE02C-5ECD-4440-87A1-9FAB3C027C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08112729"/>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D364582-B312-6844-BCDA-AF2C476C763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24462190"/>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01BC210-CEC6-A748-9933-45CB3C7E67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37231728"/>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4120AF5-671C-884D-9390-4A42EA0149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72999697"/>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A54C3E1-BE07-E540-8DE4-81D1C78A76C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06258717"/>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94232F1-3829-3E49-B582-9A2176742BB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90991523"/>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176FFB45-37B5-4B45-AD48-66D2279B0B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03130480"/>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8642635-5EBE-9844-B1E5-8C774C560C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59918212"/>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9418112"/>
      </p:ext>
    </p:extLst>
  </p:cSld>
  <p:clrMapOvr>
    <a:masterClrMapping/>
  </p:clrMapOvr>
  <p:transition>
    <p:wheel spokes="0"/>
  </p:transition>
</p:sldLayout>
</file>

<file path=ppt/slideLayouts/slideLayout4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6AE759C-8921-B649-A67A-89431D684EC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03085851"/>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D26BA45-1C7C-8E4E-8624-6248D05B7E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47557203"/>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6F7DD29-7E0A-B145-B599-DC4F10539E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2999566"/>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424F0B70-2A6E-364F-B335-0D2659C40885}" type="datetimeFigureOut">
              <a:rPr lang="en-US">
                <a:latin typeface="Calibri"/>
              </a:rPr>
              <a:pPr>
                <a:defRPr/>
              </a:pPr>
              <a:t>3/14/25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C171D3D-3D0F-EA40-BFA8-C6413A8C47AF}"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28660712"/>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7DD6071-A9E7-4843-9F49-1846E7D2744F}" type="datetimeFigureOut">
              <a:rPr lang="en-US">
                <a:latin typeface="Calibri"/>
              </a:rPr>
              <a:pPr>
                <a:defRPr/>
              </a:pPr>
              <a:t>3/14/25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B70DF31E-7D52-6E45-9EE5-3B71D3522E0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278064043"/>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E122CD7-B0B3-1245-8EBF-174B4C701C65}" type="datetimeFigureOut">
              <a:rPr lang="en-US">
                <a:latin typeface="Calibri"/>
              </a:rPr>
              <a:pPr>
                <a:defRPr/>
              </a:pPr>
              <a:t>3/14/25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922AE42-8B55-E943-B6F2-FB72F9CDD4C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455212077"/>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D5147149-382F-8F41-873F-CA055BFECE68}" type="datetimeFigureOut">
              <a:rPr lang="en-US">
                <a:latin typeface="Calibri"/>
              </a:rPr>
              <a:pPr>
                <a:defRPr/>
              </a:pPr>
              <a:t>3/14/25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1ACB010B-3EA9-CA43-9082-C9D578C4667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760584738"/>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C29697B7-2255-4642-87D3-FFC75EFFF571}" type="datetimeFigureOut">
              <a:rPr lang="en-US">
                <a:latin typeface="Calibri"/>
              </a:rPr>
              <a:pPr>
                <a:defRPr/>
              </a:pPr>
              <a:t>3/14/25</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B9D87EF6-3EC8-8941-8FBB-E1BB2ED3452F}"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813897514"/>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0A9C6746-9371-7340-96EB-076D5815BA03}" type="datetimeFigureOut">
              <a:rPr lang="en-US">
                <a:latin typeface="Calibri"/>
              </a:rPr>
              <a:pPr>
                <a:defRPr/>
              </a:pPr>
              <a:t>3/14/25</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A1B5F142-BF81-6D4B-A946-8C692529677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577113896"/>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7DC8C31B-428E-7045-A980-DD41E36E6DAB}" type="datetimeFigureOut">
              <a:rPr lang="en-US">
                <a:latin typeface="Calibri"/>
              </a:rPr>
              <a:pPr>
                <a:defRPr/>
              </a:pPr>
              <a:t>3/14/25</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38BB6367-38F3-C343-8217-D2B373690A7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17712774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p>
        </p:txBody>
      </p:sp>
      <p:sp>
        <p:nvSpPr>
          <p:cNvPr id="8" name="Rectangle 40"/>
          <p:cNvSpPr>
            <a:spLocks noGrp="1" noChangeArrowheads="1"/>
          </p:cNvSpPr>
          <p:nvPr>
            <p:ph type="ftr" sz="quarter" idx="11"/>
          </p:nvPr>
        </p:nvSpPr>
        <p:spPr>
          <a:ln/>
        </p:spPr>
        <p:txBody>
          <a:bodyPr/>
          <a:lstStyle>
            <a:lvl1pPr>
              <a:defRPr/>
            </a:lvl1pPr>
          </a:lstStyle>
          <a:p>
            <a:pPr>
              <a:defRPr/>
            </a:pPr>
            <a:endParaRPr lang="en-US"/>
          </a:p>
        </p:txBody>
      </p:sp>
      <p:sp>
        <p:nvSpPr>
          <p:cNvPr id="9" name="Rectangle 41"/>
          <p:cNvSpPr>
            <a:spLocks noGrp="1" noChangeArrowheads="1"/>
          </p:cNvSpPr>
          <p:nvPr>
            <p:ph type="sldNum" sz="quarter" idx="12"/>
          </p:nvPr>
        </p:nvSpPr>
        <p:spPr>
          <a:ln/>
        </p:spPr>
        <p:txBody>
          <a:bodyPr/>
          <a:lstStyle>
            <a:lvl1pPr>
              <a:defRPr/>
            </a:lvl1pPr>
          </a:lstStyle>
          <a:p>
            <a:pPr>
              <a:defRPr/>
            </a:pPr>
            <a:fld id="{C75B5EFD-6595-7745-927D-6F60647F1FDC}" type="slidenum">
              <a:rPr lang="en-US"/>
              <a:pPr>
                <a:defRPr/>
              </a:pPr>
              <a:t>‹#›</a:t>
            </a:fld>
            <a:endParaRPr lang="en-US"/>
          </a:p>
        </p:txBody>
      </p:sp>
    </p:spTree>
    <p:extLst>
      <p:ext uri="{BB962C8B-B14F-4D97-AF65-F5344CB8AC3E}">
        <p14:creationId xmlns:p14="http://schemas.microsoft.com/office/powerpoint/2010/main" val="1857482021"/>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7701459"/>
      </p:ext>
    </p:extLst>
  </p:cSld>
  <p:clrMapOvr>
    <a:masterClrMapping/>
  </p:clrMapOvr>
  <p:transition>
    <p:wheel spokes="0"/>
  </p:transition>
</p:sldLayout>
</file>

<file path=ppt/slideLayouts/slideLayout5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25E2CFB-DD61-FE48-9CCE-38E6E3C1BB8C}" type="datetimeFigureOut">
              <a:rPr lang="en-US">
                <a:latin typeface="Calibri"/>
              </a:rPr>
              <a:pPr>
                <a:defRPr/>
              </a:pPr>
              <a:t>3/14/25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E3001A36-D869-7646-A3CD-9634F623F95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193143495"/>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016A5DA6-7B09-E34A-BFF2-F7A859E22ADE}" type="datetimeFigureOut">
              <a:rPr lang="en-US">
                <a:latin typeface="Calibri"/>
              </a:rPr>
              <a:pPr>
                <a:defRPr/>
              </a:pPr>
              <a:t>3/14/25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14D9528B-0279-3B47-B1E0-4159AA85B918}"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123614154"/>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A223455B-2A97-BE4F-88F4-4C19418FB73A}" type="datetimeFigureOut">
              <a:rPr lang="en-US">
                <a:latin typeface="Calibri"/>
              </a:rPr>
              <a:pPr>
                <a:defRPr/>
              </a:pPr>
              <a:t>3/14/25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9893D8C-7CAE-E541-85EC-84051E18B2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538577416"/>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C079D2C-514D-1648-9D70-256BCBA2724F}" type="datetimeFigureOut">
              <a:rPr lang="en-US">
                <a:latin typeface="Calibri"/>
              </a:rPr>
              <a:pPr>
                <a:defRPr/>
              </a:pPr>
              <a:t>3/14/25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15AC7D8-B226-B049-BD87-B0103E0ECF23}"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920888911"/>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Line 7"/>
          <p:cNvSpPr>
            <a:spLocks noChangeShapeType="1"/>
          </p:cNvSpPr>
          <p:nvPr/>
        </p:nvSpPr>
        <p:spPr bwMode="auto">
          <a:xfrm>
            <a:off x="228600" y="990600"/>
            <a:ext cx="8610600" cy="0"/>
          </a:xfrm>
          <a:prstGeom prst="line">
            <a:avLst/>
          </a:prstGeom>
          <a:noFill/>
          <a:ln w="66675">
            <a:solidFill>
              <a:schemeClr val="tx2"/>
            </a:solidFill>
            <a:round/>
            <a:headEnd/>
            <a:tailEnd/>
          </a:ln>
          <a:extLst>
            <a:ext uri="{909E8E84-426E-40dd-AFC4-6F175D3DCCD1}">
              <a14:hiddenFill xmlns="" xmlns:a14="http://schemas.microsoft.com/office/drawing/2010/main">
                <a:noFill/>
              </a14:hiddenFill>
            </a:ext>
          </a:extLst>
        </p:spPr>
        <p:txBody>
          <a:bodyPr/>
          <a:lstStyle/>
          <a:p>
            <a:pPr eaLnBrk="0" hangingPunct="0"/>
            <a:endParaRPr lang="en-US">
              <a:solidFill>
                <a:srgbClr val="FFFFFF"/>
              </a:solidFill>
            </a:endParaRPr>
          </a:p>
        </p:txBody>
      </p:sp>
      <p:grpSp>
        <p:nvGrpSpPr>
          <p:cNvPr id="5" name="Group 8"/>
          <p:cNvGrpSpPr>
            <a:grpSpLocks/>
          </p:cNvGrpSpPr>
          <p:nvPr/>
        </p:nvGrpSpPr>
        <p:grpSpPr bwMode="auto">
          <a:xfrm>
            <a:off x="228600" y="1447800"/>
            <a:ext cx="2286000" cy="2514600"/>
            <a:chOff x="144" y="912"/>
            <a:chExt cx="1440" cy="1584"/>
          </a:xfrm>
        </p:grpSpPr>
        <p:sp>
          <p:nvSpPr>
            <p:cNvPr id="6" name="Rectangle 9"/>
            <p:cNvSpPr>
              <a:spLocks noChangeArrowheads="1"/>
            </p:cNvSpPr>
            <p:nvPr/>
          </p:nvSpPr>
          <p:spPr bwMode="auto">
            <a:xfrm>
              <a:off x="960" y="912"/>
              <a:ext cx="52" cy="979"/>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7" name="Rectangle 10"/>
            <p:cNvSpPr>
              <a:spLocks noChangeArrowheads="1"/>
            </p:cNvSpPr>
            <p:nvPr/>
          </p:nvSpPr>
          <p:spPr bwMode="auto">
            <a:xfrm>
              <a:off x="844" y="912"/>
              <a:ext cx="52" cy="86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8" name="Rectangle 11"/>
            <p:cNvSpPr>
              <a:spLocks noChangeArrowheads="1"/>
            </p:cNvSpPr>
            <p:nvPr/>
          </p:nvSpPr>
          <p:spPr bwMode="auto">
            <a:xfrm>
              <a:off x="727" y="912"/>
              <a:ext cx="52" cy="736"/>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9" name="Rectangle 12"/>
            <p:cNvSpPr>
              <a:spLocks noChangeArrowheads="1"/>
            </p:cNvSpPr>
            <p:nvPr/>
          </p:nvSpPr>
          <p:spPr bwMode="auto">
            <a:xfrm>
              <a:off x="610" y="912"/>
              <a:ext cx="52" cy="6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0" name="Rectangle 13"/>
            <p:cNvSpPr>
              <a:spLocks noChangeArrowheads="1"/>
            </p:cNvSpPr>
            <p:nvPr/>
          </p:nvSpPr>
          <p:spPr bwMode="auto">
            <a:xfrm>
              <a:off x="494" y="912"/>
              <a:ext cx="52" cy="493"/>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1" name="Rectangle 14"/>
            <p:cNvSpPr>
              <a:spLocks noChangeArrowheads="1"/>
            </p:cNvSpPr>
            <p:nvPr/>
          </p:nvSpPr>
          <p:spPr bwMode="auto">
            <a:xfrm>
              <a:off x="377" y="912"/>
              <a:ext cx="52" cy="36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2" name="Rectangle 15"/>
            <p:cNvSpPr>
              <a:spLocks noChangeArrowheads="1"/>
            </p:cNvSpPr>
            <p:nvPr/>
          </p:nvSpPr>
          <p:spPr bwMode="auto">
            <a:xfrm>
              <a:off x="260" y="912"/>
              <a:ext cx="52" cy="249"/>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3" name="Rectangle 16"/>
            <p:cNvSpPr>
              <a:spLocks noChangeArrowheads="1"/>
            </p:cNvSpPr>
            <p:nvPr/>
          </p:nvSpPr>
          <p:spPr bwMode="auto">
            <a:xfrm>
              <a:off x="144" y="912"/>
              <a:ext cx="52" cy="12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4" name="Rectangle 17"/>
            <p:cNvSpPr>
              <a:spLocks noChangeArrowheads="1"/>
            </p:cNvSpPr>
            <p:nvPr/>
          </p:nvSpPr>
          <p:spPr bwMode="auto">
            <a:xfrm>
              <a:off x="1077" y="912"/>
              <a:ext cx="49" cy="1098"/>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5" name="Rectangle 18"/>
            <p:cNvSpPr>
              <a:spLocks noChangeArrowheads="1"/>
            </p:cNvSpPr>
            <p:nvPr/>
          </p:nvSpPr>
          <p:spPr bwMode="auto">
            <a:xfrm>
              <a:off x="1191" y="912"/>
              <a:ext cx="49" cy="1223"/>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6" name="Rectangle 19"/>
            <p:cNvSpPr>
              <a:spLocks noChangeArrowheads="1"/>
            </p:cNvSpPr>
            <p:nvPr/>
          </p:nvSpPr>
          <p:spPr bwMode="auto">
            <a:xfrm>
              <a:off x="1304" y="912"/>
              <a:ext cx="49" cy="1341"/>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7" name="Rectangle 20"/>
            <p:cNvSpPr>
              <a:spLocks noChangeArrowheads="1"/>
            </p:cNvSpPr>
            <p:nvPr/>
          </p:nvSpPr>
          <p:spPr bwMode="auto">
            <a:xfrm>
              <a:off x="1418" y="912"/>
              <a:ext cx="52" cy="146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8" name="Rectangle 21"/>
            <p:cNvSpPr>
              <a:spLocks noChangeArrowheads="1"/>
            </p:cNvSpPr>
            <p:nvPr/>
          </p:nvSpPr>
          <p:spPr bwMode="auto">
            <a:xfrm>
              <a:off x="1535" y="912"/>
              <a:ext cx="49" cy="1584"/>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grpSp>
      <p:sp>
        <p:nvSpPr>
          <p:cNvPr id="19" name="Line 22"/>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 xmlns:a14="http://schemas.microsoft.com/office/drawing/2010/main">
                <a:noFill/>
              </a14:hiddenFill>
            </a:ext>
          </a:extLst>
        </p:spPr>
        <p:txBody>
          <a:bodyPr/>
          <a:lstStyle/>
          <a:p>
            <a:pPr eaLnBrk="0" hangingPunct="0"/>
            <a:endParaRPr lang="en-US">
              <a:solidFill>
                <a:srgbClr val="FFFFFF"/>
              </a:solidFill>
            </a:endParaRPr>
          </a:p>
        </p:txBody>
      </p:sp>
      <p:sp>
        <p:nvSpPr>
          <p:cNvPr id="546818" name="Rectangle 2"/>
          <p:cNvSpPr>
            <a:spLocks noGrp="1" noChangeArrowheads="1"/>
          </p:cNvSpPr>
          <p:nvPr>
            <p:ph type="ctrTitle"/>
          </p:nvPr>
        </p:nvSpPr>
        <p:spPr>
          <a:xfrm>
            <a:off x="2895600" y="1371600"/>
            <a:ext cx="5867400" cy="2286000"/>
          </a:xfrm>
        </p:spPr>
        <p:txBody>
          <a:bodyPr/>
          <a:lstStyle>
            <a:lvl1pPr>
              <a:defRPr sz="4500"/>
            </a:lvl1pPr>
          </a:lstStyle>
          <a:p>
            <a:r>
              <a:rPr lang="en-US"/>
              <a:t>Click to edit Master title style</a:t>
            </a:r>
          </a:p>
        </p:txBody>
      </p:sp>
      <p:sp>
        <p:nvSpPr>
          <p:cNvPr id="546819" name="Rectangle 3"/>
          <p:cNvSpPr>
            <a:spLocks noGrp="1" noChangeArrowheads="1"/>
          </p:cNvSpPr>
          <p:nvPr>
            <p:ph type="subTitle" idx="1"/>
          </p:nvPr>
        </p:nvSpPr>
        <p:spPr>
          <a:xfrm>
            <a:off x="2971800" y="4267200"/>
            <a:ext cx="5791200" cy="1447800"/>
          </a:xfrm>
        </p:spPr>
        <p:txBody>
          <a:bodyPr/>
          <a:lstStyle>
            <a:lvl1pPr marL="0" indent="0">
              <a:buFont typeface="Wingdings" pitchFamily="-108" charset="2"/>
              <a:buNone/>
              <a:defRPr sz="2600" b="1"/>
            </a:lvl1pPr>
          </a:lstStyle>
          <a:p>
            <a:r>
              <a:rPr lang="en-US"/>
              <a:t>Click to edit Master subtitle style</a:t>
            </a:r>
          </a:p>
        </p:txBody>
      </p:sp>
      <p:sp>
        <p:nvSpPr>
          <p:cNvPr id="20" name="Rectangle 4"/>
          <p:cNvSpPr>
            <a:spLocks noGrp="1" noChangeArrowheads="1"/>
          </p:cNvSpPr>
          <p:nvPr>
            <p:ph type="dt" sz="half" idx="10"/>
          </p:nvPr>
        </p:nvSpPr>
        <p:spPr>
          <a:xfrm>
            <a:off x="457200" y="6248400"/>
            <a:ext cx="2133600" cy="457200"/>
          </a:xfrm>
        </p:spPr>
        <p:txBody>
          <a:bodyPr/>
          <a:lstStyle>
            <a:lvl1pPr>
              <a:defRPr/>
            </a:lvl1pPr>
          </a:lstStyle>
          <a:p>
            <a:pPr>
              <a:defRPr/>
            </a:pPr>
            <a:endParaRPr lang="en-US">
              <a:solidFill>
                <a:srgbClr val="FFFFFF"/>
              </a:solidFill>
            </a:endParaRPr>
          </a:p>
        </p:txBody>
      </p:sp>
      <p:sp>
        <p:nvSpPr>
          <p:cNvPr id="21" name="Rectangle 5"/>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22" name="Rectangle 6"/>
          <p:cNvSpPr>
            <a:spLocks noGrp="1" noChangeArrowheads="1"/>
          </p:cNvSpPr>
          <p:nvPr>
            <p:ph type="sldNum" sz="quarter" idx="12"/>
          </p:nvPr>
        </p:nvSpPr>
        <p:spPr/>
        <p:txBody>
          <a:bodyPr/>
          <a:lstStyle>
            <a:lvl1pPr>
              <a:defRPr/>
            </a:lvl1pPr>
          </a:lstStyle>
          <a:p>
            <a:pPr>
              <a:defRPr/>
            </a:pPr>
            <a:fld id="{1206FDC4-FC74-0243-B5ED-C81808B78394}"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927487618"/>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A6EAB1A1-A096-A44D-8494-F98AA43219EF}"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328062607"/>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B97D2974-6F4B-CE44-9E13-241DFC6F1DEB}"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29716133"/>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676400" y="1981200"/>
            <a:ext cx="3429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429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a:lvl1pPr>
          </a:lstStyle>
          <a:p>
            <a:pPr>
              <a:defRPr/>
            </a:pPr>
            <a:fld id="{094BD49C-56E4-6941-99B0-CEF71E5E85C1}"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733203792"/>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8" name="Rectangle 5"/>
          <p:cNvSpPr>
            <a:spLocks noGrp="1" noChangeArrowheads="1"/>
          </p:cNvSpPr>
          <p:nvPr>
            <p:ph type="sldNum" sz="quarter" idx="11"/>
          </p:nvPr>
        </p:nvSpPr>
        <p:spPr>
          <a:ln/>
        </p:spPr>
        <p:txBody>
          <a:bodyPr/>
          <a:lstStyle>
            <a:lvl1pPr>
              <a:defRPr/>
            </a:lvl1pPr>
          </a:lstStyle>
          <a:p>
            <a:pPr>
              <a:defRPr/>
            </a:pPr>
            <a:fld id="{BCEA983B-0F93-AA4F-9B37-AEBB855A64B1}" type="slidenum">
              <a:rPr lang="zh-CN" altLang="en-US">
                <a:solidFill>
                  <a:srgbClr val="FFFFFF"/>
                </a:solidFill>
              </a:rPr>
              <a:pPr>
                <a:defRPr/>
              </a:pPr>
              <a:t>‹#›</a:t>
            </a:fld>
            <a:endParaRPr lang="en-US" altLang="zh-CN">
              <a:solidFill>
                <a:srgbClr val="FFFFFF"/>
              </a:solidFill>
            </a:endParaRPr>
          </a:p>
        </p:txBody>
      </p:sp>
      <p:sp>
        <p:nvSpPr>
          <p:cNvPr id="9"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762297869"/>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4" name="Rectangle 5"/>
          <p:cNvSpPr>
            <a:spLocks noGrp="1" noChangeArrowheads="1"/>
          </p:cNvSpPr>
          <p:nvPr>
            <p:ph type="sldNum" sz="quarter" idx="11"/>
          </p:nvPr>
        </p:nvSpPr>
        <p:spPr>
          <a:ln/>
        </p:spPr>
        <p:txBody>
          <a:bodyPr/>
          <a:lstStyle>
            <a:lvl1pPr>
              <a:defRPr/>
            </a:lvl1pPr>
          </a:lstStyle>
          <a:p>
            <a:pPr>
              <a:defRPr/>
            </a:pPr>
            <a:fld id="{14A10FEB-7063-8D4A-BD4F-546D8FA287BA}" type="slidenum">
              <a:rPr lang="zh-CN" altLang="en-US">
                <a:solidFill>
                  <a:srgbClr val="FFFFFF"/>
                </a:solidFill>
              </a:rPr>
              <a:pPr>
                <a:defRPr/>
              </a:pPr>
              <a:t>‹#›</a:t>
            </a:fld>
            <a:endParaRPr lang="en-US" altLang="zh-CN">
              <a:solidFill>
                <a:srgbClr val="FFFFFF"/>
              </a:solidFill>
            </a:endParaRPr>
          </a:p>
        </p:txBody>
      </p:sp>
      <p:sp>
        <p:nvSpPr>
          <p:cNvPr id="5"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171205053"/>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3248426383"/>
      </p:ext>
    </p:extLst>
  </p:cSld>
  <p:clrMapOvr>
    <a:masterClrMapping/>
  </p:clrMapOvr>
  <p:transition>
    <p:wheel spokes="0"/>
  </p:transition>
</p:sldLayout>
</file>

<file path=ppt/slideLayouts/slideLayout5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sldNum" sz="quarter" idx="11"/>
          </p:nvPr>
        </p:nvSpPr>
        <p:spPr>
          <a:ln/>
        </p:spPr>
        <p:txBody>
          <a:bodyPr/>
          <a:lstStyle>
            <a:lvl1pPr>
              <a:defRPr/>
            </a:lvl1pPr>
          </a:lstStyle>
          <a:p>
            <a:pPr>
              <a:defRPr/>
            </a:pPr>
            <a:fld id="{15EFE118-CBBF-F443-B864-51E3EA8D1E07}" type="slidenum">
              <a:rPr lang="zh-CN" altLang="en-US">
                <a:solidFill>
                  <a:srgbClr val="FFFFFF"/>
                </a:solidFill>
              </a:rPr>
              <a:pPr>
                <a:defRPr/>
              </a:pPr>
              <a:t>‹#›</a:t>
            </a:fld>
            <a:endParaRPr lang="en-US" altLang="zh-CN">
              <a:solidFill>
                <a:srgbClr val="FFFFFF"/>
              </a:solidFill>
            </a:endParaRPr>
          </a:p>
        </p:txBody>
      </p:sp>
      <p:sp>
        <p:nvSpPr>
          <p:cNvPr id="4"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865547364"/>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a:lvl1pPr>
          </a:lstStyle>
          <a:p>
            <a:pPr>
              <a:defRPr/>
            </a:pPr>
            <a:fld id="{5AA77EE8-D970-D34D-9648-01B3C22D7753}"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779784"/>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a:lvl1pPr>
          </a:lstStyle>
          <a:p>
            <a:pPr>
              <a:defRPr/>
            </a:pPr>
            <a:fld id="{917DA995-9602-9747-999B-6870CFCF3D7A}"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39680337"/>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0D859D2D-9F9F-284D-96B1-F95E8C07FB78}"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407213547"/>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34200" y="457200"/>
            <a:ext cx="17526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676400" y="457200"/>
            <a:ext cx="51054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39D5093F-7689-E647-B8B6-440DE4EF9682}"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28859145"/>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a:solidFill>
                  <a:srgbClr val="003300"/>
                </a:solidFill>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a:solidFill>
                  <a:srgbClr val="003300"/>
                </a:solidFill>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latin typeface="Times New Roman"/>
              </a:rPr>
              <a:pPr>
                <a:defRPr/>
              </a:pPr>
              <a:t>‹#›</a:t>
            </a:fld>
            <a:endParaRPr lang="en-US" altLang="zh-CN">
              <a:latin typeface="Times New Roman"/>
            </a:endParaRPr>
          </a:p>
        </p:txBody>
      </p:sp>
    </p:spTree>
    <p:extLst>
      <p:ext uri="{BB962C8B-B14F-4D97-AF65-F5344CB8AC3E}">
        <p14:creationId xmlns:p14="http://schemas.microsoft.com/office/powerpoint/2010/main" val="943481670"/>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1741975726"/>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337625272"/>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17547254"/>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1808696385"/>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51471381"/>
      </p:ext>
    </p:extLst>
  </p:cSld>
  <p:clrMapOvr>
    <a:masterClrMapping/>
  </p:clrMapOvr>
  <p:transition>
    <p:wheel spokes="0"/>
  </p:transition>
</p:sldLayout>
</file>

<file path=ppt/slideLayouts/slideLayout5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532266776"/>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1100447412"/>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914402720"/>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4109303297"/>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1147001881"/>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751175772"/>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2700"/>
            <a:ext cx="9156700" cy="6870700"/>
            <a:chOff x="0" y="-8"/>
            <a:chExt cx="5768" cy="4328"/>
          </a:xfrm>
        </p:grpSpPr>
        <p:sp>
          <p:nvSpPr>
            <p:cNvPr id="5" name="Rectangle 3"/>
            <p:cNvSpPr>
              <a:spLocks noChangeArrowheads="1"/>
            </p:cNvSpPr>
            <p:nvPr/>
          </p:nvSpPr>
          <p:spPr bwMode="auto">
            <a:xfrm>
              <a:off x="0" y="0"/>
              <a:ext cx="5760" cy="1344"/>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EAEAEA"/>
                </a:solidFill>
              </a:endParaRPr>
            </a:p>
          </p:txBody>
        </p:sp>
        <p:sp>
          <p:nvSpPr>
            <p:cNvPr id="6" name="Rectangle 4"/>
            <p:cNvSpPr>
              <a:spLocks noChangeArrowheads="1"/>
            </p:cNvSpPr>
            <p:nvPr/>
          </p:nvSpPr>
          <p:spPr bwMode="white">
            <a:xfrm>
              <a:off x="0" y="1344"/>
              <a:ext cx="5760" cy="2976"/>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eaLnBrk="0" hangingPunct="0">
                <a:defRPr/>
              </a:pPr>
              <a:endParaRPr lang="en-US">
                <a:solidFill>
                  <a:srgbClr val="EAEAEA"/>
                </a:solidFill>
                <a:latin typeface="Times New Roman" pitchFamily="-112" charset="0"/>
              </a:endParaRPr>
            </a:p>
          </p:txBody>
        </p:sp>
        <p:sp>
          <p:nvSpPr>
            <p:cNvPr id="7"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8"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9"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10"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11"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12"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13"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14"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15"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16"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17"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18"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19"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20"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21"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22"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23"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pic>
          <p:nvPicPr>
            <p:cNvPr id="24" name="Picture 22" descr="Topbanx"/>
            <p:cNvPicPr>
              <a:picLocks noChangeAspect="1" noChangeArrowheads="1"/>
            </p:cNvPicPr>
            <p:nvPr/>
          </p:nvPicPr>
          <p:blipFill>
            <a:blip r:embed="rId2"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 name="Rectangle 23"/>
            <p:cNvSpPr>
              <a:spLocks noChangeArrowheads="1"/>
            </p:cNvSpPr>
            <p:nvPr/>
          </p:nvSpPr>
          <p:spPr bwMode="ltGray">
            <a:xfrm>
              <a:off x="240" y="2112"/>
              <a:ext cx="2688"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EAEAEA"/>
                </a:solidFill>
              </a:endParaRPr>
            </a:p>
          </p:txBody>
        </p:sp>
      </p:grpSp>
      <p:sp>
        <p:nvSpPr>
          <p:cNvPr id="26" name="Line 24"/>
          <p:cNvSpPr>
            <a:spLocks noChangeShapeType="1"/>
          </p:cNvSpPr>
          <p:nvPr/>
        </p:nvSpPr>
        <p:spPr bwMode="ltGray">
          <a:xfrm>
            <a:off x="685800" y="3429000"/>
            <a:ext cx="1676400" cy="0"/>
          </a:xfrm>
          <a:prstGeom prst="line">
            <a:avLst/>
          </a:prstGeom>
          <a:noFill/>
          <a:ln w="9525">
            <a:solidFill>
              <a:schemeClr val="tx1"/>
            </a:solidFill>
            <a:round/>
            <a:headEnd/>
            <a:tailEnd type="stealth" w="med" len="lg"/>
          </a:ln>
          <a:extLst>
            <a:ext uri="{909E8E84-426E-40dd-AFC4-6F175D3DCCD1}">
              <a14:hiddenFill xmlns="" xmlns:a14="http://schemas.microsoft.com/office/drawing/2010/main">
                <a:noFill/>
              </a14:hiddenFill>
            </a:ext>
          </a:extLst>
        </p:spPr>
        <p:txBody>
          <a:bodyPr wrap="none" anchor="ctr"/>
          <a:lstStyle/>
          <a:p>
            <a:pPr eaLnBrk="0" hangingPunct="0"/>
            <a:endParaRPr lang="en-US">
              <a:solidFill>
                <a:srgbClr val="EAEAEA"/>
              </a:solidFill>
            </a:endParaRPr>
          </a:p>
        </p:txBody>
      </p:sp>
      <p:grpSp>
        <p:nvGrpSpPr>
          <p:cNvPr id="27" name="Group 25"/>
          <p:cNvGrpSpPr>
            <a:grpSpLocks/>
          </p:cNvGrpSpPr>
          <p:nvPr/>
        </p:nvGrpSpPr>
        <p:grpSpPr bwMode="auto">
          <a:xfrm>
            <a:off x="762000" y="3352800"/>
            <a:ext cx="457200" cy="457200"/>
            <a:chOff x="480" y="2112"/>
            <a:chExt cx="288" cy="288"/>
          </a:xfrm>
        </p:grpSpPr>
        <p:sp>
          <p:nvSpPr>
            <p:cNvPr id="28" name="Line 26"/>
            <p:cNvSpPr>
              <a:spLocks noChangeShapeType="1"/>
            </p:cNvSpPr>
            <p:nvPr/>
          </p:nvSpPr>
          <p:spPr bwMode="ltGray">
            <a:xfrm>
              <a:off x="528" y="2160"/>
              <a:ext cx="240" cy="240"/>
            </a:xfrm>
            <a:prstGeom prst="line">
              <a:avLst/>
            </a:prstGeom>
            <a:noFill/>
            <a:ln w="9525">
              <a:solidFill>
                <a:schemeClr val="tx1"/>
              </a:solidFill>
              <a:round/>
              <a:headEnd/>
              <a:tailEnd type="stealth" w="sm" len="lg"/>
            </a:ln>
            <a:extLst>
              <a:ext uri="{909E8E84-426E-40dd-AFC4-6F175D3DCCD1}">
                <a14:hiddenFill xmlns="" xmlns:a14="http://schemas.microsoft.com/office/drawing/2010/main">
                  <a:noFill/>
                </a14:hiddenFill>
              </a:ext>
            </a:extLst>
          </p:spPr>
          <p:txBody>
            <a:bodyPr wrap="none" anchor="ctr"/>
            <a:lstStyle/>
            <a:p>
              <a:pPr eaLnBrk="0" hangingPunct="0"/>
              <a:endParaRPr lang="en-US">
                <a:solidFill>
                  <a:srgbClr val="EAEAEA"/>
                </a:solidFill>
              </a:endParaRPr>
            </a:p>
          </p:txBody>
        </p:sp>
        <p:sp>
          <p:nvSpPr>
            <p:cNvPr id="29" name="Oval 27"/>
            <p:cNvSpPr>
              <a:spLocks noChangeArrowheads="1"/>
            </p:cNvSpPr>
            <p:nvPr/>
          </p:nvSpPr>
          <p:spPr bwMode="ltGray">
            <a:xfrm>
              <a:off x="480" y="2112"/>
              <a:ext cx="117" cy="117"/>
            </a:xfrm>
            <a:prstGeom prst="ellipse">
              <a:avLst/>
            </a:pr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zh-CN" altLang="en-US">
                <a:solidFill>
                  <a:srgbClr val="EAEAEA"/>
                </a:solidFill>
              </a:endParaRPr>
            </a:p>
          </p:txBody>
        </p:sp>
      </p:grpSp>
      <p:sp>
        <p:nvSpPr>
          <p:cNvPr id="86044" name="Rectangle 28"/>
          <p:cNvSpPr>
            <a:spLocks noGrp="1" noChangeArrowheads="1"/>
          </p:cNvSpPr>
          <p:nvPr>
            <p:ph type="ctrTitle" sz="quarter"/>
          </p:nvPr>
        </p:nvSpPr>
        <p:spPr>
          <a:xfrm>
            <a:off x="685800" y="2133600"/>
            <a:ext cx="7772400" cy="1143000"/>
          </a:xfrm>
        </p:spPr>
        <p:txBody>
          <a:bodyPr anchor="ctr"/>
          <a:lstStyle>
            <a:lvl1pPr>
              <a:defRPr/>
            </a:lvl1pPr>
          </a:lstStyle>
          <a:p>
            <a:r>
              <a:rPr lang="en-US"/>
              <a:t>Click to edit Master title style</a:t>
            </a:r>
          </a:p>
        </p:txBody>
      </p:sp>
      <p:sp>
        <p:nvSpPr>
          <p:cNvPr id="86045" name="Rectangle 29"/>
          <p:cNvSpPr>
            <a:spLocks noGrp="1" noChangeArrowheads="1"/>
          </p:cNvSpPr>
          <p:nvPr>
            <p:ph type="subTitle" sz="quarter"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342063"/>
            <a:ext cx="1905000" cy="457200"/>
          </a:xfrm>
        </p:spPr>
        <p:txBody>
          <a:bodyPr/>
          <a:lstStyle>
            <a:lvl1pPr>
              <a:defRPr/>
            </a:lvl1pPr>
          </a:lstStyle>
          <a:p>
            <a:pPr>
              <a:defRPr/>
            </a:pPr>
            <a:endParaRPr lang="en-US">
              <a:solidFill>
                <a:srgbClr val="EAEAEA"/>
              </a:solidFill>
            </a:endParaRPr>
          </a:p>
        </p:txBody>
      </p:sp>
      <p:sp>
        <p:nvSpPr>
          <p:cNvPr id="31" name="Rectangle 31"/>
          <p:cNvSpPr>
            <a:spLocks noGrp="1" noChangeArrowheads="1"/>
          </p:cNvSpPr>
          <p:nvPr>
            <p:ph type="ftr" sz="quarter" idx="11"/>
          </p:nvPr>
        </p:nvSpPr>
        <p:spPr>
          <a:xfrm>
            <a:off x="3124200" y="6342063"/>
            <a:ext cx="2895600" cy="457200"/>
          </a:xfrm>
        </p:spPr>
        <p:txBody>
          <a:bodyPr/>
          <a:lstStyle>
            <a:lvl1pPr>
              <a:defRPr/>
            </a:lvl1pPr>
          </a:lstStyle>
          <a:p>
            <a:pPr>
              <a:defRPr/>
            </a:pPr>
            <a:endParaRPr lang="en-US">
              <a:solidFill>
                <a:srgbClr val="EAEAEA"/>
              </a:solidFill>
            </a:endParaRPr>
          </a:p>
        </p:txBody>
      </p:sp>
      <p:sp>
        <p:nvSpPr>
          <p:cNvPr id="32" name="Rectangle 32"/>
          <p:cNvSpPr>
            <a:spLocks noGrp="1" noChangeArrowheads="1"/>
          </p:cNvSpPr>
          <p:nvPr>
            <p:ph type="sldNum" sz="quarter" idx="12"/>
          </p:nvPr>
        </p:nvSpPr>
        <p:spPr>
          <a:xfrm>
            <a:off x="7086600" y="6342063"/>
            <a:ext cx="1905000" cy="457200"/>
          </a:xfrm>
        </p:spPr>
        <p:txBody>
          <a:bodyPr/>
          <a:lstStyle>
            <a:lvl1pPr>
              <a:defRPr/>
            </a:lvl1pPr>
          </a:lstStyle>
          <a:p>
            <a:pPr>
              <a:defRPr/>
            </a:pPr>
            <a:fld id="{0F586580-D67C-0443-832B-05778B4B0972}"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6196067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Layout>
</file>

<file path=ppt/slideLayouts/slideLayout5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FA222E9C-61D6-BA44-B3BF-A3A07A48BE98}"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4009359722"/>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47A52A59-C86E-0B4B-B446-340473821960}"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743299806"/>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B610824E-3FB5-454E-94FC-1617E5AA3FE0}"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428005945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990782131"/>
      </p:ext>
    </p:extLst>
  </p:cSld>
  <p:clrMapOvr>
    <a:masterClrMapping/>
  </p:clrMapOvr>
  <p:transition>
    <p:wheel spokes="0"/>
  </p:transition>
</p:sldLayout>
</file>

<file path=ppt/slideLayouts/slideLayout5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7"/>
          <p:cNvSpPr>
            <a:spLocks noGrp="1" noChangeArrowheads="1"/>
          </p:cNvSpPr>
          <p:nvPr>
            <p:ph type="sldNum" sz="quarter" idx="12"/>
          </p:nvPr>
        </p:nvSpPr>
        <p:spPr>
          <a:ln/>
        </p:spPr>
        <p:txBody>
          <a:bodyPr/>
          <a:lstStyle>
            <a:lvl1pPr>
              <a:defRPr/>
            </a:lvl1pPr>
          </a:lstStyle>
          <a:p>
            <a:pPr>
              <a:defRPr/>
            </a:pPr>
            <a:fld id="{336587E3-3BBF-9A4C-B623-093103BEC41B}"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3146347006"/>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7"/>
          <p:cNvSpPr>
            <a:spLocks noGrp="1" noChangeArrowheads="1"/>
          </p:cNvSpPr>
          <p:nvPr>
            <p:ph type="sldNum" sz="quarter" idx="12"/>
          </p:nvPr>
        </p:nvSpPr>
        <p:spPr>
          <a:ln/>
        </p:spPr>
        <p:txBody>
          <a:bodyPr/>
          <a:lstStyle>
            <a:lvl1pPr>
              <a:defRPr/>
            </a:lvl1pPr>
          </a:lstStyle>
          <a:p>
            <a:pPr>
              <a:defRPr/>
            </a:pPr>
            <a:fld id="{3DB19D11-7288-7C42-9913-775AEDACB739}"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1173697718"/>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7"/>
          <p:cNvSpPr>
            <a:spLocks noGrp="1" noChangeArrowheads="1"/>
          </p:cNvSpPr>
          <p:nvPr>
            <p:ph type="sldNum" sz="quarter" idx="12"/>
          </p:nvPr>
        </p:nvSpPr>
        <p:spPr>
          <a:ln/>
        </p:spPr>
        <p:txBody>
          <a:bodyPr/>
          <a:lstStyle>
            <a:lvl1pPr>
              <a:defRPr/>
            </a:lvl1pPr>
          </a:lstStyle>
          <a:p>
            <a:pPr>
              <a:defRPr/>
            </a:pPr>
            <a:fld id="{551483EE-6340-2C4B-A940-1BEFD45BF2D1}"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4007881642"/>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D4640DA7-9C9B-A349-9B46-BD8B997C0B7F}"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1147976874"/>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7B180FD8-0099-3F4D-9136-B25F32BDC142}"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61003380"/>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C9B4504C-B4D3-D341-AA22-110439EBBDA0}"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2654408435"/>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295D590A-32E5-0D44-A960-58EDB7A61EED}"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1317742877"/>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454D6C58-4FE8-CC42-831C-892DDF6E6D1D}"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1409774686"/>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946500237"/>
      </p:ext>
    </p:extLst>
  </p:cSld>
  <p:clrMapOvr>
    <a:masterClrMapping/>
  </p:clrMapOvr>
  <p:transition>
    <p:wheel spokes="0"/>
  </p:transition>
</p:sldLayout>
</file>

<file path=ppt/slideLayouts/slideLayout5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60938330"/>
      </p:ext>
    </p:extLst>
  </p:cSld>
  <p:clrMapOvr>
    <a:masterClrMapping/>
  </p:clrMapOvr>
  <p:transition>
    <p:wheel spokes="0"/>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227889012"/>
      </p:ext>
    </p:extLst>
  </p:cSld>
  <p:clrMapOvr>
    <a:masterClrMapping/>
  </p:clrMapOvr>
  <p:transition>
    <p:wheel spokes="0"/>
  </p:transition>
</p:sldLayout>
</file>

<file path=ppt/slideLayouts/slideLayout5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239729445"/>
      </p:ext>
    </p:extLst>
  </p:cSld>
  <p:clrMapOvr>
    <a:masterClrMapping/>
  </p:clrMapOvr>
  <p:transition>
    <p:wheel spokes="0"/>
  </p:transition>
</p:sldLayout>
</file>

<file path=ppt/slideLayouts/slideLayout5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92905125"/>
      </p:ext>
    </p:extLst>
  </p:cSld>
  <p:clrMapOvr>
    <a:masterClrMapping/>
  </p:clrMapOvr>
  <p:transition>
    <p:wheel spokes="0"/>
  </p:transition>
</p:sldLayout>
</file>

<file path=ppt/slideLayouts/slideLayout5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43716877"/>
      </p:ext>
    </p:extLst>
  </p:cSld>
  <p:clrMapOvr>
    <a:masterClrMapping/>
  </p:clrMapOvr>
  <p:transition>
    <p:wheel spokes="0"/>
  </p:transition>
</p:sldLayout>
</file>

<file path=ppt/slideLayouts/slideLayout5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016041454"/>
      </p:ext>
    </p:extLst>
  </p:cSld>
  <p:clrMapOvr>
    <a:masterClrMapping/>
  </p:clrMapOvr>
  <p:transition>
    <p:wheel spokes="0"/>
  </p:transition>
</p:sldLayout>
</file>

<file path=ppt/slideLayouts/slideLayout5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524134908"/>
      </p:ext>
    </p:extLst>
  </p:cSld>
  <p:clrMapOvr>
    <a:masterClrMapping/>
  </p:clrMapOvr>
  <p:transition>
    <p:wheel spokes="0"/>
  </p:transition>
</p:sldLayout>
</file>

<file path=ppt/slideLayouts/slideLayout5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449300407"/>
      </p:ext>
    </p:extLst>
  </p:cSld>
  <p:clrMapOvr>
    <a:masterClrMapping/>
  </p:clrMapOvr>
  <p:transition>
    <p:wheel spokes="0"/>
  </p:transition>
</p:sldLayout>
</file>

<file path=ppt/slideLayouts/slideLayout5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782107227"/>
      </p:ext>
    </p:extLst>
  </p:cSld>
  <p:clrMapOvr>
    <a:masterClrMapping/>
  </p:clrMapOvr>
  <p:transition>
    <p:wheel spokes="0"/>
  </p:transition>
</p:sldLayout>
</file>

<file path=ppt/slideLayouts/slideLayout5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21769610"/>
      </p:ext>
    </p:extLst>
  </p:cSld>
  <p:clrMapOvr>
    <a:masterClrMapping/>
  </p:clrMapOvr>
  <p:transition>
    <p:wheel spokes="0"/>
  </p:transition>
</p:sldLayout>
</file>

<file path=ppt/slideLayouts/slideLayout5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43078901"/>
      </p:ext>
    </p:extLst>
  </p:cSld>
  <p:clrMapOvr>
    <a:masterClrMapping/>
  </p:clrMapOvr>
  <p:transition>
    <p:wheel spokes="0"/>
  </p:transition>
</p:sldLayout>
</file>

<file path=ppt/slideLayouts/slideLayout54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7468371"/>
      </p:ext>
    </p:extLst>
  </p:cSld>
  <p:clrMapOvr>
    <a:masterClrMapping/>
  </p:clrMapOvr>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53059346"/>
      </p:ext>
    </p:extLst>
  </p:cSld>
  <p:clrMapOvr>
    <a:masterClrMapping/>
  </p:clrMapOvr>
  <p:transition>
    <p:wheel spokes="0"/>
  </p:transition>
</p:sldLayout>
</file>

<file path=ppt/slideLayouts/slideLayout55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p>
        </p:txBody>
      </p:sp>
      <p:sp>
        <p:nvSpPr>
          <p:cNvPr id="3" name="Rectangle 11"/>
          <p:cNvSpPr>
            <a:spLocks noGrp="1" noChangeArrowheads="1"/>
          </p:cNvSpPr>
          <p:nvPr>
            <p:ph type="ftr" sz="quarter" idx="11"/>
          </p:nvPr>
        </p:nvSpPr>
        <p:spPr>
          <a:ln/>
        </p:spPr>
        <p:txBody>
          <a:bodyPr/>
          <a:lstStyle>
            <a:lvl1pPr>
              <a:defRPr/>
            </a:lvl1pPr>
          </a:lstStyle>
          <a:p>
            <a:pPr>
              <a:defRPr/>
            </a:pPr>
            <a:endParaRPr lang="en-US"/>
          </a:p>
        </p:txBody>
      </p:sp>
      <p:sp>
        <p:nvSpPr>
          <p:cNvPr id="4" name="Rectangle 12"/>
          <p:cNvSpPr>
            <a:spLocks noGrp="1" noChangeArrowheads="1"/>
          </p:cNvSpPr>
          <p:nvPr>
            <p:ph type="sldNum" sz="quarter" idx="12"/>
          </p:nvPr>
        </p:nvSpPr>
        <p:spPr>
          <a:ln/>
        </p:spPr>
        <p:txBody>
          <a:bodyPr/>
          <a:lstStyle>
            <a:lvl1pPr>
              <a:defRPr/>
            </a:lvl1pPr>
          </a:lstStyle>
          <a:p>
            <a:pPr>
              <a:defRPr/>
            </a:pPr>
            <a:fld id="{8BDD644D-C65B-4D4A-BA92-9F88F7F90584}" type="slidenum">
              <a:rPr lang="zh-CN" altLang="en-US">
                <a:latin typeface="Times New Roman"/>
              </a:rPr>
              <a:pPr>
                <a:defRPr/>
              </a:pPr>
              <a:t>‹#›</a:t>
            </a:fld>
            <a:endParaRPr lang="en-US" altLang="zh-CN">
              <a:latin typeface="Times New Roman"/>
            </a:endParaRPr>
          </a:p>
        </p:txBody>
      </p:sp>
    </p:spTree>
    <p:extLst>
      <p:ext uri="{BB962C8B-B14F-4D97-AF65-F5344CB8AC3E}">
        <p14:creationId xmlns:p14="http://schemas.microsoft.com/office/powerpoint/2010/main" val="2708523523"/>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576736438"/>
      </p:ext>
    </p:extLst>
  </p:cSld>
  <p:clrMapOvr>
    <a:masterClrMapping/>
  </p:clrMapOvr>
  <p:transition spd="med">
    <p:fade/>
  </p:transition>
</p:sldLayout>
</file>

<file path=ppt/slideLayouts/slideLayout5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13148871"/>
      </p:ext>
    </p:extLst>
  </p:cSld>
  <p:clrMapOvr>
    <a:masterClrMapping/>
  </p:clrMapOvr>
  <p:transition spd="med">
    <p:fade/>
  </p:transition>
</p:sldLayout>
</file>

<file path=ppt/slideLayouts/slideLayout5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93209217"/>
      </p:ext>
    </p:extLst>
  </p:cSld>
  <p:clrMapOvr>
    <a:masterClrMapping/>
  </p:clrMapOvr>
  <p:transition spd="med">
    <p:fade/>
  </p:transition>
</p:sldLayout>
</file>

<file path=ppt/slideLayouts/slideLayout5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60779269"/>
      </p:ext>
    </p:extLst>
  </p:cSld>
  <p:clrMapOvr>
    <a:masterClrMapping/>
  </p:clrMapOvr>
  <p:transition spd="med">
    <p:fade/>
  </p:transition>
</p:sldLayout>
</file>

<file path=ppt/slideLayouts/slideLayout5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1311489"/>
      </p:ext>
    </p:extLst>
  </p:cSld>
  <p:clrMapOvr>
    <a:masterClrMapping/>
  </p:clrMapOvr>
  <p:transition spd="med">
    <p:fade/>
  </p:transition>
</p:sldLayout>
</file>

<file path=ppt/slideLayouts/slideLayout5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649941506"/>
      </p:ext>
    </p:extLst>
  </p:cSld>
  <p:clrMapOvr>
    <a:masterClrMapping/>
  </p:clrMapOvr>
  <p:transition spd="med">
    <p:fade/>
  </p:transition>
</p:sldLayout>
</file>

<file path=ppt/slideLayouts/slideLayout5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286963147"/>
      </p:ext>
    </p:extLst>
  </p:cSld>
  <p:clrMapOvr>
    <a:masterClrMapping/>
  </p:clrMapOvr>
  <p:transition spd="med">
    <p:fade/>
  </p:transition>
</p:sldLayout>
</file>

<file path=ppt/slideLayouts/slideLayout5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178830320"/>
      </p:ext>
    </p:extLst>
  </p:cSld>
  <p:clrMapOvr>
    <a:masterClrMapping/>
  </p:clrMapOvr>
  <p:transition spd="med">
    <p:fade/>
  </p:transition>
</p:sldLayout>
</file>

<file path=ppt/slideLayouts/slideLayout5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211336075"/>
      </p:ext>
    </p:extLst>
  </p:cSld>
  <p:clrMapOvr>
    <a:masterClrMapping/>
  </p:clrMapOvr>
  <p:transition spd="med">
    <p:fade/>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09831212"/>
      </p:ext>
    </p:extLst>
  </p:cSld>
  <p:clrMapOvr>
    <a:masterClrMapping/>
  </p:clrMapOvr>
  <p:transition>
    <p:wheel spokes="0"/>
  </p:transition>
</p:sldLayout>
</file>

<file path=ppt/slideLayouts/slideLayout5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63014246"/>
      </p:ext>
    </p:extLst>
  </p:cSld>
  <p:clrMapOvr>
    <a:masterClrMapping/>
  </p:clrMapOvr>
  <p:transition spd="med">
    <p:fade/>
  </p:transition>
</p:sldLayout>
</file>

<file path=ppt/slideLayouts/slideLayout5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55705242"/>
      </p:ext>
    </p:extLst>
  </p:cSld>
  <p:clrMapOvr>
    <a:masterClrMapping/>
  </p:clrMapOvr>
  <p:transition spd="med">
    <p:fade/>
  </p:transition>
</p:sldLayout>
</file>

<file path=ppt/slideLayouts/slideLayout562.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Arial"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Arial"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a:defRPr/>
            </a:pPr>
            <a:r>
              <a:rPr lang="en-US" sz="2000" b="1">
                <a:solidFill>
                  <a:srgbClr val="FFD34A"/>
                </a:solidFill>
                <a:latin typeface="Times" pitchFamily="-112" charset="0"/>
                <a:ea typeface="ＭＳ Ｐゴシック" pitchFamily="-112" charset="-128"/>
                <a:cs typeface="ＭＳ Ｐゴシック" pitchFamily="-112" charset="-128"/>
              </a:rPr>
              <a:t>        THE                                    </a:t>
            </a:r>
          </a:p>
          <a:p>
            <a:pPr>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4078902266"/>
      </p:ext>
    </p:extLst>
  </p:cSld>
  <p:clrMapOvr>
    <a:masterClrMapping/>
  </p:clrMapOvr>
  <p:transition spd="med">
    <p:cut/>
  </p:transition>
</p:sldLayout>
</file>

<file path=ppt/slideLayouts/slideLayout56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0" name="Rectangle 3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1" name="Rectangle 41"/>
          <p:cNvSpPr>
            <a:spLocks noGrp="1" noChangeArrowheads="1"/>
          </p:cNvSpPr>
          <p:nvPr>
            <p:ph type="sldNum" sz="quarter" idx="12"/>
          </p:nvPr>
        </p:nvSpPr>
        <p:spPr/>
        <p:txBody>
          <a:bodyPr/>
          <a:lstStyle>
            <a:lvl1pPr>
              <a:defRPr/>
            </a:lvl1pPr>
          </a:lstStyle>
          <a:p>
            <a:pPr>
              <a:defRPr/>
            </a:pPr>
            <a:fld id="{665676B9-7A44-1048-A83E-5B56336CA29D}"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3482523900"/>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DABA50C6-B9E8-3F48-90DF-9D0A55EED975}"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3507484671"/>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A9AD4266-5C54-E248-864B-28B21F4026F6}"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4076385601"/>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6979984C-8A45-FE41-87AD-8B2D3CF4C24B}"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1490265165"/>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19AC96D6-707F-0441-99C6-4CCEC9E79D82}"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1893988180"/>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C407B19F-9E98-544D-8D78-C613B3C1BB39}"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2489940604"/>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8C298C53-BCD4-4B45-9695-A7903F8AB42A}"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1909194977"/>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2DB9E58C-FD48-5540-B4D1-BE4C6A3D1BA6}" type="datetimeFigureOut">
              <a:rPr lang="en-US"/>
              <a:pPr>
                <a:defRPr/>
              </a:pPr>
              <a:t>3/14/25</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EB3AC856-E741-6144-8C0B-6DF42B1C0A37}" type="slidenum">
              <a:rPr lang="en-US"/>
              <a:pPr>
                <a:defRPr/>
              </a:pPr>
              <a:t>‹#›</a:t>
            </a:fld>
            <a:endParaRPr lang="en-US"/>
          </a:p>
        </p:txBody>
      </p:sp>
    </p:spTree>
    <p:extLst>
      <p:ext uri="{BB962C8B-B14F-4D97-AF65-F5344CB8AC3E}">
        <p14:creationId xmlns:p14="http://schemas.microsoft.com/office/powerpoint/2010/main" val="1574184659"/>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CABE266C-1471-654A-8A7C-26C5E470D471}"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3611335656"/>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9F1EB1A8-5FB8-5847-9C6D-3EB52EAD95B2}"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2186353050"/>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D615ABB5-C8EE-AA45-A8FA-408FE47C4EF4}"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1241158444"/>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929419F3-012A-4646-9004-86E84A620A9F}"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1134870033"/>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41"/>
          <p:cNvSpPr>
            <a:spLocks noGrp="1" noChangeArrowheads="1"/>
          </p:cNvSpPr>
          <p:nvPr>
            <p:ph type="sldNum" sz="quarter" idx="12"/>
          </p:nvPr>
        </p:nvSpPr>
        <p:spPr>
          <a:ln/>
        </p:spPr>
        <p:txBody>
          <a:bodyPr/>
          <a:lstStyle>
            <a:lvl1pPr>
              <a:defRPr/>
            </a:lvl1pPr>
          </a:lstStyle>
          <a:p>
            <a:pPr>
              <a:defRPr/>
            </a:pPr>
            <a:fld id="{0DB5FF5D-036E-7B4B-9342-D32438005779}"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3469352446"/>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83862AA7-1A67-7746-A27D-3738475DC7CD}"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1394852802"/>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sz="1800">
                <a:ea typeface="+mn-ea"/>
                <a:cs typeface="+mn-cs"/>
              </a:defRPr>
            </a:lvl1pPr>
          </a:lstStyle>
          <a:p>
            <a:pPr>
              <a:defRPr/>
            </a:pPr>
            <a:endParaRPr lang="en-US"/>
          </a:p>
        </p:txBody>
      </p:sp>
      <p:sp>
        <p:nvSpPr>
          <p:cNvPr id="4" name="Rectangle 5"/>
          <p:cNvSpPr>
            <a:spLocks noGrp="1" noChangeArrowheads="1"/>
          </p:cNvSpPr>
          <p:nvPr>
            <p:ph type="ftr" sz="quarter" idx="11"/>
          </p:nvPr>
        </p:nvSpPr>
        <p:spPr/>
        <p:txBody>
          <a:bodyPr/>
          <a:lstStyle>
            <a:lvl1pPr>
              <a:defRPr sz="1800">
                <a:ea typeface="+mn-ea"/>
                <a:cs typeface="+mn-cs"/>
              </a:defRPr>
            </a:lvl1pPr>
          </a:lstStyle>
          <a:p>
            <a:pPr>
              <a:defRPr/>
            </a:pPr>
            <a:endParaRPr lang="en-US"/>
          </a:p>
        </p:txBody>
      </p:sp>
      <p:sp>
        <p:nvSpPr>
          <p:cNvPr id="5" name="Rectangle 6"/>
          <p:cNvSpPr>
            <a:spLocks noGrp="1" noChangeArrowheads="1"/>
          </p:cNvSpPr>
          <p:nvPr>
            <p:ph type="sldNum" sz="quarter" idx="12"/>
          </p:nvPr>
        </p:nvSpPr>
        <p:spPr/>
        <p:txBody>
          <a:bodyPr/>
          <a:lstStyle>
            <a:lvl1pPr algn="l">
              <a:defRPr sz="1800">
                <a:cs typeface="ＭＳ Ｐゴシック" charset="0"/>
              </a:defRPr>
            </a:lvl1pPr>
          </a:lstStyle>
          <a:p>
            <a:pPr>
              <a:defRPr/>
            </a:pPr>
            <a:fld id="{D0A6723C-E7CE-914A-8F2E-30CBEDAB2B71}" type="slidenum">
              <a:rPr lang="en-US"/>
              <a:pPr>
                <a:defRPr/>
              </a:pPr>
              <a:t>‹#›</a:t>
            </a:fld>
            <a:endParaRPr lang="en-US"/>
          </a:p>
        </p:txBody>
      </p:sp>
    </p:spTree>
    <p:extLst>
      <p:ext uri="{BB962C8B-B14F-4D97-AF65-F5344CB8AC3E}">
        <p14:creationId xmlns:p14="http://schemas.microsoft.com/office/powerpoint/2010/main" val="3305453832"/>
      </p:ext>
    </p:extLst>
  </p:cSld>
  <p:clrMapOvr>
    <a:masterClrMapping/>
  </p:clrMapOvr>
  <p:transition spd="med">
    <p:randomBar dir="vert"/>
  </p:transition>
</p:sldLayout>
</file>

<file path=ppt/slideLayouts/slideLayout5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1360068"/>
      </p:ext>
    </p:extLst>
  </p:cSld>
  <p:clrMapOvr>
    <a:masterClrMapping/>
  </p:clrMapOvr>
  <p:transition spd="med">
    <p:randomBar dir="vert"/>
  </p:transition>
</p:sldLayout>
</file>

<file path=ppt/slideLayouts/slideLayout5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18630400"/>
      </p:ext>
    </p:extLst>
  </p:cSld>
  <p:clrMapOvr>
    <a:masterClrMapping/>
  </p:clrMapOvr>
  <p:transition spd="med">
    <p:randomBar dir="vert"/>
  </p:transition>
</p:sldLayout>
</file>

<file path=ppt/slideLayouts/slideLayout5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79962593"/>
      </p:ext>
    </p:extLst>
  </p:cSld>
  <p:clrMapOvr>
    <a:masterClrMapping/>
  </p:clrMapOvr>
  <p:transition spd="med">
    <p:randomBar dir="vert"/>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2807D6AB-D2B5-344C-9882-9A6EF06E987C}" type="datetimeFigureOut">
              <a:rPr lang="en-US"/>
              <a:pPr>
                <a:defRPr/>
              </a:pPr>
              <a:t>3/14/25</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1C38A610-4554-9746-BDD1-C474AC9CF0BE}" type="slidenum">
              <a:rPr lang="en-US"/>
              <a:pPr>
                <a:defRPr/>
              </a:pPr>
              <a:t>‹#›</a:t>
            </a:fld>
            <a:endParaRPr lang="en-US"/>
          </a:p>
        </p:txBody>
      </p:sp>
    </p:spTree>
    <p:extLst>
      <p:ext uri="{BB962C8B-B14F-4D97-AF65-F5344CB8AC3E}">
        <p14:creationId xmlns:p14="http://schemas.microsoft.com/office/powerpoint/2010/main" val="1132386632"/>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42642906"/>
      </p:ext>
    </p:extLst>
  </p:cSld>
  <p:clrMapOvr>
    <a:masterClrMapping/>
  </p:clrMapOvr>
  <p:transition spd="med">
    <p:randomBar dir="vert"/>
  </p:transition>
</p:sldLayout>
</file>

<file path=ppt/slideLayouts/slideLayout5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16440180"/>
      </p:ext>
    </p:extLst>
  </p:cSld>
  <p:clrMapOvr>
    <a:masterClrMapping/>
  </p:clrMapOvr>
  <p:transition spd="med">
    <p:randomBar dir="vert"/>
  </p:transition>
</p:sldLayout>
</file>

<file path=ppt/slideLayouts/slideLayout5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51318254"/>
      </p:ext>
    </p:extLst>
  </p:cSld>
  <p:clrMapOvr>
    <a:masterClrMapping/>
  </p:clrMapOvr>
  <p:transition spd="med">
    <p:randomBar dir="vert"/>
  </p:transition>
</p:sldLayout>
</file>

<file path=ppt/slideLayouts/slideLayout5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14558373"/>
      </p:ext>
    </p:extLst>
  </p:cSld>
  <p:clrMapOvr>
    <a:masterClrMapping/>
  </p:clrMapOvr>
  <p:transition spd="med">
    <p:randomBar dir="vert"/>
  </p:transition>
</p:sldLayout>
</file>

<file path=ppt/slideLayouts/slideLayout5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7735945"/>
      </p:ext>
    </p:extLst>
  </p:cSld>
  <p:clrMapOvr>
    <a:masterClrMapping/>
  </p:clrMapOvr>
  <p:transition spd="med">
    <p:randomBar dir="vert"/>
  </p:transition>
</p:sldLayout>
</file>

<file path=ppt/slideLayouts/slideLayout5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2401142"/>
      </p:ext>
    </p:extLst>
  </p:cSld>
  <p:clrMapOvr>
    <a:masterClrMapping/>
  </p:clrMapOvr>
  <p:transition spd="med">
    <p:randomBar dir="vert"/>
  </p:transition>
</p:sldLayout>
</file>

<file path=ppt/slideLayouts/slideLayout5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60477639"/>
      </p:ext>
    </p:extLst>
  </p:cSld>
  <p:clrMapOvr>
    <a:masterClrMapping/>
  </p:clrMapOvr>
  <p:transition spd="med">
    <p:randomBar dir="vert"/>
  </p:transition>
</p:sldLayout>
</file>

<file path=ppt/slideLayouts/slideLayout5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8384056"/>
      </p:ext>
    </p:extLst>
  </p:cSld>
  <p:clrMapOvr>
    <a:masterClrMapping/>
  </p:clrMapOvr>
  <p:transition spd="med">
    <p:randomBar dir="vert"/>
  </p:transition>
</p:sldLayout>
</file>

<file path=ppt/slideLayouts/slideLayout58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grpSp>
      <p:sp>
        <p:nvSpPr>
          <p:cNvPr id="50215"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50216"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0" name="Rectangle 3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1" name="Rectangle 41"/>
          <p:cNvSpPr>
            <a:spLocks noGrp="1" noChangeArrowheads="1"/>
          </p:cNvSpPr>
          <p:nvPr>
            <p:ph type="sldNum" sz="quarter" idx="12"/>
          </p:nvPr>
        </p:nvSpPr>
        <p:spPr/>
        <p:txBody>
          <a:bodyPr/>
          <a:lstStyle>
            <a:lvl1pPr>
              <a:defRPr/>
            </a:lvl1pPr>
          </a:lstStyle>
          <a:p>
            <a:pPr>
              <a:defRPr/>
            </a:pPr>
            <a:fld id="{A144D1A2-8C8F-CF45-9334-ED40474DC1E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05034507"/>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9AB0DFF7-1E76-7B43-B7C8-6A6FDD517C5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97415702"/>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E91FA650-506F-A146-8BB9-F12CAAA3412D}" type="datetimeFigureOut">
              <a:rPr lang="en-US"/>
              <a:pPr>
                <a:defRPr/>
              </a:pPr>
              <a:t>3/14/25</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D48B9E6C-317B-4B46-913E-50AFAD558172}" type="slidenum">
              <a:rPr lang="en-US"/>
              <a:pPr>
                <a:defRPr/>
              </a:pPr>
              <a:t>‹#›</a:t>
            </a:fld>
            <a:endParaRPr lang="en-US"/>
          </a:p>
        </p:txBody>
      </p:sp>
    </p:spTree>
    <p:extLst>
      <p:ext uri="{BB962C8B-B14F-4D97-AF65-F5344CB8AC3E}">
        <p14:creationId xmlns:p14="http://schemas.microsoft.com/office/powerpoint/2010/main" val="3641866632"/>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22524EAC-9FEB-B74B-A845-BBE2249A18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14428539"/>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12A54D5F-E443-F34F-BA0D-0FF1240210C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18353574"/>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40AA2655-6C7D-A34D-9392-851292CE399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9773997"/>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13CC1006-6C77-6245-B987-D413265706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18923867"/>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F235F74B-D158-1748-B3B5-164C9C98CDC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41488069"/>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D3A7977A-F9E8-9547-83D0-C7FB95C05D5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79044307"/>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46A70B61-7A84-974A-8E98-79A44CC2402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02241398"/>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82CD2B22-E914-E546-B8CE-0FF5E27CF6C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3097665"/>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0B399F52-F919-7342-A4A6-B5AA3F92730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54022536"/>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D693A5AA-B2A5-7B4F-97D6-A6BF70F742A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4346386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p>
        </p:txBody>
      </p:sp>
      <p:sp>
        <p:nvSpPr>
          <p:cNvPr id="4" name="Rectangle 40"/>
          <p:cNvSpPr>
            <a:spLocks noGrp="1" noChangeArrowheads="1"/>
          </p:cNvSpPr>
          <p:nvPr>
            <p:ph type="ftr" sz="quarter" idx="11"/>
          </p:nvPr>
        </p:nvSpPr>
        <p:spPr>
          <a:ln/>
        </p:spPr>
        <p:txBody>
          <a:bodyPr/>
          <a:lstStyle>
            <a:lvl1pPr>
              <a:defRPr/>
            </a:lvl1pPr>
          </a:lstStyle>
          <a:p>
            <a:pPr>
              <a:defRPr/>
            </a:pPr>
            <a:endParaRPr lang="en-US"/>
          </a:p>
        </p:txBody>
      </p:sp>
      <p:sp>
        <p:nvSpPr>
          <p:cNvPr id="5" name="Rectangle 41"/>
          <p:cNvSpPr>
            <a:spLocks noGrp="1" noChangeArrowheads="1"/>
          </p:cNvSpPr>
          <p:nvPr>
            <p:ph type="sldNum" sz="quarter" idx="12"/>
          </p:nvPr>
        </p:nvSpPr>
        <p:spPr>
          <a:ln/>
        </p:spPr>
        <p:txBody>
          <a:bodyPr/>
          <a:lstStyle>
            <a:lvl1pPr>
              <a:defRPr/>
            </a:lvl1pPr>
          </a:lstStyle>
          <a:p>
            <a:pPr>
              <a:defRPr/>
            </a:pPr>
            <a:fld id="{ECF0E00C-66E2-CA42-AFD3-9E3CB965320C}" type="slidenum">
              <a:rPr lang="en-US"/>
              <a:pPr>
                <a:defRPr/>
              </a:pPr>
              <a:t>‹#›</a:t>
            </a:fld>
            <a:endParaRPr lang="en-US"/>
          </a:p>
        </p:txBody>
      </p:sp>
    </p:spTree>
    <p:extLst>
      <p:ext uri="{BB962C8B-B14F-4D97-AF65-F5344CB8AC3E}">
        <p14:creationId xmlns:p14="http://schemas.microsoft.com/office/powerpoint/2010/main" val="1575739710"/>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0B1BE966-576A-E14D-A80C-D423F5CBE7D5}" type="datetimeFigureOut">
              <a:rPr lang="en-US"/>
              <a:pPr>
                <a:defRPr/>
              </a:pPr>
              <a:t>3/14/25</a:t>
            </a:fld>
            <a:endParaRPr lang="en-US"/>
          </a:p>
        </p:txBody>
      </p:sp>
      <p:sp>
        <p:nvSpPr>
          <p:cNvPr id="6" name="Footer Placeholder 5"/>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89036CEC-5113-E340-A006-F4A69027A181}" type="slidenum">
              <a:rPr lang="en-US"/>
              <a:pPr>
                <a:defRPr/>
              </a:pPr>
              <a:t>‹#›</a:t>
            </a:fld>
            <a:endParaRPr lang="en-US"/>
          </a:p>
        </p:txBody>
      </p:sp>
    </p:spTree>
    <p:extLst>
      <p:ext uri="{BB962C8B-B14F-4D97-AF65-F5344CB8AC3E}">
        <p14:creationId xmlns:p14="http://schemas.microsoft.com/office/powerpoint/2010/main" val="214789249"/>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41"/>
          <p:cNvSpPr>
            <a:spLocks noGrp="1" noChangeArrowheads="1"/>
          </p:cNvSpPr>
          <p:nvPr>
            <p:ph type="sldNum" sz="quarter" idx="12"/>
          </p:nvPr>
        </p:nvSpPr>
        <p:spPr>
          <a:ln/>
        </p:spPr>
        <p:txBody>
          <a:bodyPr/>
          <a:lstStyle>
            <a:lvl1pPr>
              <a:defRPr/>
            </a:lvl1pPr>
          </a:lstStyle>
          <a:p>
            <a:pPr>
              <a:defRPr/>
            </a:pPr>
            <a:fld id="{38DE3258-151E-1E46-B2CB-0F0A8612FCD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38881776"/>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685330554"/>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396767024"/>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668043762"/>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603970561"/>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4138345554"/>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930852977"/>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151186388"/>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5082328"/>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65477182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E1927BB1-84D1-7B42-9187-1ED685DF92E3}" type="datetimeFigureOut">
              <a:rPr lang="en-US"/>
              <a:pPr>
                <a:defRPr/>
              </a:pPr>
              <a:t>3/14/25</a:t>
            </a:fld>
            <a:endParaRPr lang="en-US"/>
          </a:p>
        </p:txBody>
      </p:sp>
      <p:sp>
        <p:nvSpPr>
          <p:cNvPr id="8" name="Footer Placeholder 7"/>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FCDF2653-0674-7540-B82F-B9EF6D29F1A1}" type="slidenum">
              <a:rPr lang="en-US"/>
              <a:pPr>
                <a:defRPr/>
              </a:pPr>
              <a:t>‹#›</a:t>
            </a:fld>
            <a:endParaRPr lang="en-US"/>
          </a:p>
        </p:txBody>
      </p:sp>
    </p:spTree>
    <p:extLst>
      <p:ext uri="{BB962C8B-B14F-4D97-AF65-F5344CB8AC3E}">
        <p14:creationId xmlns:p14="http://schemas.microsoft.com/office/powerpoint/2010/main" val="3774312802"/>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069889597"/>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202906297"/>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316615723"/>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964880987"/>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CA17EFA5-0D50-7046-800E-12818BE94FB4}" type="slidenum">
              <a:rPr lang="zh-CN" altLang="en-US"/>
              <a:pPr>
                <a:defRPr/>
              </a:pPr>
              <a:t>‹#›</a:t>
            </a:fld>
            <a:endParaRPr lang="en-US" altLang="zh-CN"/>
          </a:p>
        </p:txBody>
      </p:sp>
    </p:spTree>
    <p:extLst>
      <p:ext uri="{BB962C8B-B14F-4D97-AF65-F5344CB8AC3E}">
        <p14:creationId xmlns:p14="http://schemas.microsoft.com/office/powerpoint/2010/main" val="1694463676"/>
      </p:ext>
    </p:extLst>
  </p:cSld>
  <p:clrMapOvr>
    <a:masterClrMapping/>
  </p:clrMapOvr>
  <p:transition spd="med">
    <p:randomBar dir="vert"/>
  </p:transition>
</p:sldLayout>
</file>

<file path=ppt/slideLayouts/slideLayout6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3FC28428-AE38-9642-8240-B79E92E89C27}" type="slidenum">
              <a:rPr lang="zh-CN" altLang="en-US"/>
              <a:pPr>
                <a:defRPr/>
              </a:pPr>
              <a:t>‹#›</a:t>
            </a:fld>
            <a:endParaRPr lang="en-US" altLang="zh-CN"/>
          </a:p>
        </p:txBody>
      </p:sp>
    </p:spTree>
    <p:extLst>
      <p:ext uri="{BB962C8B-B14F-4D97-AF65-F5344CB8AC3E}">
        <p14:creationId xmlns:p14="http://schemas.microsoft.com/office/powerpoint/2010/main" val="3722586449"/>
      </p:ext>
    </p:extLst>
  </p:cSld>
  <p:clrMapOvr>
    <a:masterClrMapping/>
  </p:clrMapOvr>
  <p:transition spd="med">
    <p:randomBar dir="vert"/>
  </p:transition>
</p:sldLayout>
</file>

<file path=ppt/slideLayouts/slideLayout6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604CB2AF-C1C7-154B-AB84-7909A91CD8D7}" type="slidenum">
              <a:rPr lang="zh-CN" altLang="en-US"/>
              <a:pPr>
                <a:defRPr/>
              </a:pPr>
              <a:t>‹#›</a:t>
            </a:fld>
            <a:endParaRPr lang="en-US" altLang="zh-CN"/>
          </a:p>
        </p:txBody>
      </p:sp>
    </p:spTree>
    <p:extLst>
      <p:ext uri="{BB962C8B-B14F-4D97-AF65-F5344CB8AC3E}">
        <p14:creationId xmlns:p14="http://schemas.microsoft.com/office/powerpoint/2010/main" val="950442582"/>
      </p:ext>
    </p:extLst>
  </p:cSld>
  <p:clrMapOvr>
    <a:masterClrMapping/>
  </p:clrMapOvr>
  <p:transition spd="med">
    <p:randomBar dir="vert"/>
  </p:transition>
</p:sldLayout>
</file>

<file path=ppt/slideLayouts/slideLayout6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3A887178-7A94-A24D-A692-C2B3A858056E}" type="slidenum">
              <a:rPr lang="zh-CN" altLang="en-US"/>
              <a:pPr>
                <a:defRPr/>
              </a:pPr>
              <a:t>‹#›</a:t>
            </a:fld>
            <a:endParaRPr lang="en-US" altLang="zh-CN"/>
          </a:p>
        </p:txBody>
      </p:sp>
    </p:spTree>
    <p:extLst>
      <p:ext uri="{BB962C8B-B14F-4D97-AF65-F5344CB8AC3E}">
        <p14:creationId xmlns:p14="http://schemas.microsoft.com/office/powerpoint/2010/main" val="1184934230"/>
      </p:ext>
    </p:extLst>
  </p:cSld>
  <p:clrMapOvr>
    <a:masterClrMapping/>
  </p:clrMapOvr>
  <p:transition spd="med">
    <p:randomBar dir="vert"/>
  </p:transition>
</p:sldLayout>
</file>

<file path=ppt/slideLayouts/slideLayout6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defRPr>
            </a:lvl1pPr>
          </a:lstStyle>
          <a:p>
            <a:pPr>
              <a:defRPr/>
            </a:pPr>
            <a:fld id="{3BEC6BC3-F7AB-EA4D-B05F-D3E7EA2A437E}" type="slidenum">
              <a:rPr lang="zh-CN" altLang="en-US"/>
              <a:pPr>
                <a:defRPr/>
              </a:pPr>
              <a:t>‹#›</a:t>
            </a:fld>
            <a:endParaRPr lang="en-US" altLang="zh-CN"/>
          </a:p>
        </p:txBody>
      </p:sp>
    </p:spTree>
    <p:extLst>
      <p:ext uri="{BB962C8B-B14F-4D97-AF65-F5344CB8AC3E}">
        <p14:creationId xmlns:p14="http://schemas.microsoft.com/office/powerpoint/2010/main" val="988808090"/>
      </p:ext>
    </p:extLst>
  </p:cSld>
  <p:clrMapOvr>
    <a:masterClrMapping/>
  </p:clrMapOvr>
  <p:transition spd="med">
    <p:randomBar dir="vert"/>
  </p:transition>
</p:sldLayout>
</file>

<file path=ppt/slideLayouts/slideLayout6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82B62BEF-DA0B-5E47-92FD-C4CB450DC442}" type="slidenum">
              <a:rPr lang="zh-CN" altLang="en-US"/>
              <a:pPr>
                <a:defRPr/>
              </a:pPr>
              <a:t>‹#›</a:t>
            </a:fld>
            <a:endParaRPr lang="en-US" altLang="zh-CN"/>
          </a:p>
        </p:txBody>
      </p:sp>
    </p:spTree>
    <p:extLst>
      <p:ext uri="{BB962C8B-B14F-4D97-AF65-F5344CB8AC3E}">
        <p14:creationId xmlns:p14="http://schemas.microsoft.com/office/powerpoint/2010/main" val="975564663"/>
      </p:ext>
    </p:extLst>
  </p:cSld>
  <p:clrMapOvr>
    <a:masterClrMapping/>
  </p:clrMapOvr>
  <p:transition spd="med">
    <p:randomBar dir="vert"/>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0BEE3013-0A96-7E4A-81AD-87EFA787E97B}" type="datetimeFigureOut">
              <a:rPr lang="en-US"/>
              <a:pPr>
                <a:defRPr/>
              </a:pPr>
              <a:t>3/14/25</a:t>
            </a:fld>
            <a:endParaRPr lang="en-US"/>
          </a:p>
        </p:txBody>
      </p:sp>
      <p:sp>
        <p:nvSpPr>
          <p:cNvPr id="4" name="Footer Placeholder 3"/>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A85B721B-6801-704D-B056-26C40717EEE0}" type="slidenum">
              <a:rPr lang="en-US"/>
              <a:pPr>
                <a:defRPr/>
              </a:pPr>
              <a:t>‹#›</a:t>
            </a:fld>
            <a:endParaRPr lang="en-US"/>
          </a:p>
        </p:txBody>
      </p:sp>
    </p:spTree>
    <p:extLst>
      <p:ext uri="{BB962C8B-B14F-4D97-AF65-F5344CB8AC3E}">
        <p14:creationId xmlns:p14="http://schemas.microsoft.com/office/powerpoint/2010/main" val="1526965800"/>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defRPr>
            </a:lvl1pPr>
          </a:lstStyle>
          <a:p>
            <a:pPr>
              <a:defRPr/>
            </a:pPr>
            <a:fld id="{F8669CC9-3E95-634D-8C6F-D4DC46AFA0CA}" type="slidenum">
              <a:rPr lang="zh-CN" altLang="en-US"/>
              <a:pPr>
                <a:defRPr/>
              </a:pPr>
              <a:t>‹#›</a:t>
            </a:fld>
            <a:endParaRPr lang="en-US" altLang="zh-CN"/>
          </a:p>
        </p:txBody>
      </p:sp>
    </p:spTree>
    <p:extLst>
      <p:ext uri="{BB962C8B-B14F-4D97-AF65-F5344CB8AC3E}">
        <p14:creationId xmlns:p14="http://schemas.microsoft.com/office/powerpoint/2010/main" val="2724446292"/>
      </p:ext>
    </p:extLst>
  </p:cSld>
  <p:clrMapOvr>
    <a:masterClrMapping/>
  </p:clrMapOvr>
  <p:transition spd="med">
    <p:randomBar dir="vert"/>
  </p:transition>
</p:sldLayout>
</file>

<file path=ppt/slideLayouts/slideLayout6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194169CB-F87E-DA4A-BDF4-42CEF32BC676}" type="slidenum">
              <a:rPr lang="zh-CN" altLang="en-US"/>
              <a:pPr>
                <a:defRPr/>
              </a:pPr>
              <a:t>‹#›</a:t>
            </a:fld>
            <a:endParaRPr lang="en-US" altLang="zh-CN"/>
          </a:p>
        </p:txBody>
      </p:sp>
    </p:spTree>
    <p:extLst>
      <p:ext uri="{BB962C8B-B14F-4D97-AF65-F5344CB8AC3E}">
        <p14:creationId xmlns:p14="http://schemas.microsoft.com/office/powerpoint/2010/main" val="3956579859"/>
      </p:ext>
    </p:extLst>
  </p:cSld>
  <p:clrMapOvr>
    <a:masterClrMapping/>
  </p:clrMapOvr>
  <p:transition spd="med">
    <p:randomBar dir="vert"/>
  </p:transition>
</p:sldLayout>
</file>

<file path=ppt/slideLayouts/slideLayout6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CF14843A-030F-FA44-B4B8-8B4A6BFF7C12}" type="slidenum">
              <a:rPr lang="zh-CN" altLang="en-US"/>
              <a:pPr>
                <a:defRPr/>
              </a:pPr>
              <a:t>‹#›</a:t>
            </a:fld>
            <a:endParaRPr lang="en-US" altLang="zh-CN"/>
          </a:p>
        </p:txBody>
      </p:sp>
    </p:spTree>
    <p:extLst>
      <p:ext uri="{BB962C8B-B14F-4D97-AF65-F5344CB8AC3E}">
        <p14:creationId xmlns:p14="http://schemas.microsoft.com/office/powerpoint/2010/main" val="1540278627"/>
      </p:ext>
    </p:extLst>
  </p:cSld>
  <p:clrMapOvr>
    <a:masterClrMapping/>
  </p:clrMapOvr>
  <p:transition spd="med">
    <p:randomBar dir="vert"/>
  </p:transition>
</p:sldLayout>
</file>

<file path=ppt/slideLayouts/slideLayout6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90288B05-D80A-8244-B2B1-BAAF72FC485C}" type="slidenum">
              <a:rPr lang="zh-CN" altLang="en-US"/>
              <a:pPr>
                <a:defRPr/>
              </a:pPr>
              <a:t>‹#›</a:t>
            </a:fld>
            <a:endParaRPr lang="en-US" altLang="zh-CN"/>
          </a:p>
        </p:txBody>
      </p:sp>
    </p:spTree>
    <p:extLst>
      <p:ext uri="{BB962C8B-B14F-4D97-AF65-F5344CB8AC3E}">
        <p14:creationId xmlns:p14="http://schemas.microsoft.com/office/powerpoint/2010/main" val="1007962283"/>
      </p:ext>
    </p:extLst>
  </p:cSld>
  <p:clrMapOvr>
    <a:masterClrMapping/>
  </p:clrMapOvr>
  <p:transition spd="med">
    <p:randomBar dir="vert"/>
  </p:transition>
</p:sldLayout>
</file>

<file path=ppt/slideLayouts/slideLayout6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E0051B1E-0AFB-5141-B52D-EE223056F231}" type="slidenum">
              <a:rPr lang="zh-CN" altLang="en-US"/>
              <a:pPr>
                <a:defRPr/>
              </a:pPr>
              <a:t>‹#›</a:t>
            </a:fld>
            <a:endParaRPr lang="en-US" altLang="zh-CN"/>
          </a:p>
        </p:txBody>
      </p:sp>
    </p:spTree>
    <p:extLst>
      <p:ext uri="{BB962C8B-B14F-4D97-AF65-F5344CB8AC3E}">
        <p14:creationId xmlns:p14="http://schemas.microsoft.com/office/powerpoint/2010/main" val="2745532899"/>
      </p:ext>
    </p:extLst>
  </p:cSld>
  <p:clrMapOvr>
    <a:masterClrMapping/>
  </p:clrMapOvr>
  <p:transition spd="med">
    <p:randomBar dir="vert"/>
  </p:transition>
</p:sldLayout>
</file>

<file path=ppt/slideLayouts/slideLayout625.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B3CEFA5A-00BF-174A-BFB6-52F7F7D521CF}" type="slidenum">
              <a:rPr lang="zh-CN" altLang="en-US"/>
              <a:pPr>
                <a:defRPr/>
              </a:pPr>
              <a:t>‹#›</a:t>
            </a:fld>
            <a:endParaRPr lang="en-US" altLang="zh-CN"/>
          </a:p>
        </p:txBody>
      </p:sp>
    </p:spTree>
    <p:extLst>
      <p:ext uri="{BB962C8B-B14F-4D97-AF65-F5344CB8AC3E}">
        <p14:creationId xmlns:p14="http://schemas.microsoft.com/office/powerpoint/2010/main" val="2324609190"/>
      </p:ext>
    </p:extLst>
  </p:cSld>
  <p:clrMapOvr>
    <a:masterClrMapping/>
  </p:clrMapOvr>
  <p:transition spd="med">
    <p:randomBar dir="vert"/>
  </p:transition>
</p:sldLayout>
</file>

<file path=ppt/slideLayouts/slideLayout6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CA17EFA5-0D50-7046-800E-12818BE94FB4}" type="slidenum">
              <a:rPr lang="zh-CN" altLang="en-US"/>
              <a:pPr>
                <a:defRPr/>
              </a:pPr>
              <a:t>‹#›</a:t>
            </a:fld>
            <a:endParaRPr lang="en-US" altLang="zh-CN"/>
          </a:p>
        </p:txBody>
      </p:sp>
    </p:spTree>
    <p:extLst>
      <p:ext uri="{BB962C8B-B14F-4D97-AF65-F5344CB8AC3E}">
        <p14:creationId xmlns:p14="http://schemas.microsoft.com/office/powerpoint/2010/main" val="3667240309"/>
      </p:ext>
    </p:extLst>
  </p:cSld>
  <p:clrMapOvr>
    <a:masterClrMapping/>
  </p:clrMapOvr>
  <p:transition spd="med">
    <p:randomBar dir="vert"/>
  </p:transition>
</p:sldLayout>
</file>

<file path=ppt/slideLayouts/slideLayout6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3FC28428-AE38-9642-8240-B79E92E89C27}" type="slidenum">
              <a:rPr lang="zh-CN" altLang="en-US"/>
              <a:pPr>
                <a:defRPr/>
              </a:pPr>
              <a:t>‹#›</a:t>
            </a:fld>
            <a:endParaRPr lang="en-US" altLang="zh-CN"/>
          </a:p>
        </p:txBody>
      </p:sp>
    </p:spTree>
    <p:extLst>
      <p:ext uri="{BB962C8B-B14F-4D97-AF65-F5344CB8AC3E}">
        <p14:creationId xmlns:p14="http://schemas.microsoft.com/office/powerpoint/2010/main" val="2161971726"/>
      </p:ext>
    </p:extLst>
  </p:cSld>
  <p:clrMapOvr>
    <a:masterClrMapping/>
  </p:clrMapOvr>
  <p:transition spd="med">
    <p:randomBar dir="vert"/>
  </p:transition>
</p:sldLayout>
</file>

<file path=ppt/slideLayouts/slideLayout6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604CB2AF-C1C7-154B-AB84-7909A91CD8D7}" type="slidenum">
              <a:rPr lang="zh-CN" altLang="en-US"/>
              <a:pPr>
                <a:defRPr/>
              </a:pPr>
              <a:t>‹#›</a:t>
            </a:fld>
            <a:endParaRPr lang="en-US" altLang="zh-CN"/>
          </a:p>
        </p:txBody>
      </p:sp>
    </p:spTree>
    <p:extLst>
      <p:ext uri="{BB962C8B-B14F-4D97-AF65-F5344CB8AC3E}">
        <p14:creationId xmlns:p14="http://schemas.microsoft.com/office/powerpoint/2010/main" val="1935472510"/>
      </p:ext>
    </p:extLst>
  </p:cSld>
  <p:clrMapOvr>
    <a:masterClrMapping/>
  </p:clrMapOvr>
  <p:transition spd="med">
    <p:randomBar dir="vert"/>
  </p:transition>
</p:sldLayout>
</file>

<file path=ppt/slideLayouts/slideLayout6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3A887178-7A94-A24D-A692-C2B3A858056E}" type="slidenum">
              <a:rPr lang="zh-CN" altLang="en-US"/>
              <a:pPr>
                <a:defRPr/>
              </a:pPr>
              <a:t>‹#›</a:t>
            </a:fld>
            <a:endParaRPr lang="en-US" altLang="zh-CN"/>
          </a:p>
        </p:txBody>
      </p:sp>
    </p:spTree>
    <p:extLst>
      <p:ext uri="{BB962C8B-B14F-4D97-AF65-F5344CB8AC3E}">
        <p14:creationId xmlns:p14="http://schemas.microsoft.com/office/powerpoint/2010/main" val="396174754"/>
      </p:ext>
    </p:extLst>
  </p:cSld>
  <p:clrMapOvr>
    <a:masterClrMapping/>
  </p:clrMapOvr>
  <p:transition spd="med">
    <p:randomBar dir="vert"/>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3CC519AC-CB6D-9D46-B45A-7D707C81EB7B}" type="datetimeFigureOut">
              <a:rPr lang="en-US"/>
              <a:pPr>
                <a:defRPr/>
              </a:pPr>
              <a:t>3/14/25</a:t>
            </a:fld>
            <a:endParaRPr lang="en-US"/>
          </a:p>
        </p:txBody>
      </p:sp>
      <p:sp>
        <p:nvSpPr>
          <p:cNvPr id="3" name="Footer Placeholder 2"/>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A46AE05B-787B-4840-9326-E6C2A2E6AA42}" type="slidenum">
              <a:rPr lang="en-US"/>
              <a:pPr>
                <a:defRPr/>
              </a:pPr>
              <a:t>‹#›</a:t>
            </a:fld>
            <a:endParaRPr lang="en-US"/>
          </a:p>
        </p:txBody>
      </p:sp>
    </p:spTree>
    <p:extLst>
      <p:ext uri="{BB962C8B-B14F-4D97-AF65-F5344CB8AC3E}">
        <p14:creationId xmlns:p14="http://schemas.microsoft.com/office/powerpoint/2010/main" val="3925417796"/>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defRPr>
            </a:lvl1pPr>
          </a:lstStyle>
          <a:p>
            <a:pPr>
              <a:defRPr/>
            </a:pPr>
            <a:fld id="{3BEC6BC3-F7AB-EA4D-B05F-D3E7EA2A437E}" type="slidenum">
              <a:rPr lang="zh-CN" altLang="en-US"/>
              <a:pPr>
                <a:defRPr/>
              </a:pPr>
              <a:t>‹#›</a:t>
            </a:fld>
            <a:endParaRPr lang="en-US" altLang="zh-CN"/>
          </a:p>
        </p:txBody>
      </p:sp>
    </p:spTree>
    <p:extLst>
      <p:ext uri="{BB962C8B-B14F-4D97-AF65-F5344CB8AC3E}">
        <p14:creationId xmlns:p14="http://schemas.microsoft.com/office/powerpoint/2010/main" val="795966137"/>
      </p:ext>
    </p:extLst>
  </p:cSld>
  <p:clrMapOvr>
    <a:masterClrMapping/>
  </p:clrMapOvr>
  <p:transition spd="med">
    <p:randomBar dir="vert"/>
  </p:transition>
</p:sldLayout>
</file>

<file path=ppt/slideLayouts/slideLayout6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82B62BEF-DA0B-5E47-92FD-C4CB450DC442}" type="slidenum">
              <a:rPr lang="zh-CN" altLang="en-US"/>
              <a:pPr>
                <a:defRPr/>
              </a:pPr>
              <a:t>‹#›</a:t>
            </a:fld>
            <a:endParaRPr lang="en-US" altLang="zh-CN"/>
          </a:p>
        </p:txBody>
      </p:sp>
    </p:spTree>
    <p:extLst>
      <p:ext uri="{BB962C8B-B14F-4D97-AF65-F5344CB8AC3E}">
        <p14:creationId xmlns:p14="http://schemas.microsoft.com/office/powerpoint/2010/main" val="4042576793"/>
      </p:ext>
    </p:extLst>
  </p:cSld>
  <p:clrMapOvr>
    <a:masterClrMapping/>
  </p:clrMapOvr>
  <p:transition spd="med">
    <p:randomBar dir="vert"/>
  </p:transition>
</p:sldLayout>
</file>

<file path=ppt/slideLayouts/slideLayout6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defRPr>
            </a:lvl1pPr>
          </a:lstStyle>
          <a:p>
            <a:pPr>
              <a:defRPr/>
            </a:pPr>
            <a:fld id="{F8669CC9-3E95-634D-8C6F-D4DC46AFA0CA}" type="slidenum">
              <a:rPr lang="zh-CN" altLang="en-US"/>
              <a:pPr>
                <a:defRPr/>
              </a:pPr>
              <a:t>‹#›</a:t>
            </a:fld>
            <a:endParaRPr lang="en-US" altLang="zh-CN"/>
          </a:p>
        </p:txBody>
      </p:sp>
    </p:spTree>
    <p:extLst>
      <p:ext uri="{BB962C8B-B14F-4D97-AF65-F5344CB8AC3E}">
        <p14:creationId xmlns:p14="http://schemas.microsoft.com/office/powerpoint/2010/main" val="851011724"/>
      </p:ext>
    </p:extLst>
  </p:cSld>
  <p:clrMapOvr>
    <a:masterClrMapping/>
  </p:clrMapOvr>
  <p:transition spd="med">
    <p:randomBar dir="vert"/>
  </p:transition>
</p:sldLayout>
</file>

<file path=ppt/slideLayouts/slideLayout6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194169CB-F87E-DA4A-BDF4-42CEF32BC676}" type="slidenum">
              <a:rPr lang="zh-CN" altLang="en-US"/>
              <a:pPr>
                <a:defRPr/>
              </a:pPr>
              <a:t>‹#›</a:t>
            </a:fld>
            <a:endParaRPr lang="en-US" altLang="zh-CN"/>
          </a:p>
        </p:txBody>
      </p:sp>
    </p:spTree>
    <p:extLst>
      <p:ext uri="{BB962C8B-B14F-4D97-AF65-F5344CB8AC3E}">
        <p14:creationId xmlns:p14="http://schemas.microsoft.com/office/powerpoint/2010/main" val="1743635366"/>
      </p:ext>
    </p:extLst>
  </p:cSld>
  <p:clrMapOvr>
    <a:masterClrMapping/>
  </p:clrMapOvr>
  <p:transition spd="med">
    <p:randomBar dir="vert"/>
  </p:transition>
</p:sldLayout>
</file>

<file path=ppt/slideLayouts/slideLayout6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CF14843A-030F-FA44-B4B8-8B4A6BFF7C12}" type="slidenum">
              <a:rPr lang="zh-CN" altLang="en-US"/>
              <a:pPr>
                <a:defRPr/>
              </a:pPr>
              <a:t>‹#›</a:t>
            </a:fld>
            <a:endParaRPr lang="en-US" altLang="zh-CN"/>
          </a:p>
        </p:txBody>
      </p:sp>
    </p:spTree>
    <p:extLst>
      <p:ext uri="{BB962C8B-B14F-4D97-AF65-F5344CB8AC3E}">
        <p14:creationId xmlns:p14="http://schemas.microsoft.com/office/powerpoint/2010/main" val="867262228"/>
      </p:ext>
    </p:extLst>
  </p:cSld>
  <p:clrMapOvr>
    <a:masterClrMapping/>
  </p:clrMapOvr>
  <p:transition spd="med">
    <p:randomBar dir="vert"/>
  </p:transition>
</p:sldLayout>
</file>

<file path=ppt/slideLayouts/slideLayout6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90288B05-D80A-8244-B2B1-BAAF72FC485C}" type="slidenum">
              <a:rPr lang="zh-CN" altLang="en-US"/>
              <a:pPr>
                <a:defRPr/>
              </a:pPr>
              <a:t>‹#›</a:t>
            </a:fld>
            <a:endParaRPr lang="en-US" altLang="zh-CN"/>
          </a:p>
        </p:txBody>
      </p:sp>
    </p:spTree>
    <p:extLst>
      <p:ext uri="{BB962C8B-B14F-4D97-AF65-F5344CB8AC3E}">
        <p14:creationId xmlns:p14="http://schemas.microsoft.com/office/powerpoint/2010/main" val="367904104"/>
      </p:ext>
    </p:extLst>
  </p:cSld>
  <p:clrMapOvr>
    <a:masterClrMapping/>
  </p:clrMapOvr>
  <p:transition spd="med">
    <p:randomBar dir="vert"/>
  </p:transition>
</p:sldLayout>
</file>

<file path=ppt/slideLayouts/slideLayout6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E0051B1E-0AFB-5141-B52D-EE223056F231}" type="slidenum">
              <a:rPr lang="zh-CN" altLang="en-US"/>
              <a:pPr>
                <a:defRPr/>
              </a:pPr>
              <a:t>‹#›</a:t>
            </a:fld>
            <a:endParaRPr lang="en-US" altLang="zh-CN"/>
          </a:p>
        </p:txBody>
      </p:sp>
    </p:spTree>
    <p:extLst>
      <p:ext uri="{BB962C8B-B14F-4D97-AF65-F5344CB8AC3E}">
        <p14:creationId xmlns:p14="http://schemas.microsoft.com/office/powerpoint/2010/main" val="665690941"/>
      </p:ext>
    </p:extLst>
  </p:cSld>
  <p:clrMapOvr>
    <a:masterClrMapping/>
  </p:clrMapOvr>
  <p:transition spd="med">
    <p:randomBar dir="vert"/>
  </p:transition>
</p:sldLayout>
</file>

<file path=ppt/slideLayouts/slideLayout637.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B3CEFA5A-00BF-174A-BFB6-52F7F7D521CF}" type="slidenum">
              <a:rPr lang="zh-CN" altLang="en-US"/>
              <a:pPr>
                <a:defRPr/>
              </a:pPr>
              <a:t>‹#›</a:t>
            </a:fld>
            <a:endParaRPr lang="en-US" altLang="zh-CN"/>
          </a:p>
        </p:txBody>
      </p:sp>
    </p:spTree>
    <p:extLst>
      <p:ext uri="{BB962C8B-B14F-4D97-AF65-F5344CB8AC3E}">
        <p14:creationId xmlns:p14="http://schemas.microsoft.com/office/powerpoint/2010/main" val="17616235"/>
      </p:ext>
    </p:extLst>
  </p:cSld>
  <p:clrMapOvr>
    <a:masterClrMapping/>
  </p:clrMapOvr>
  <p:transition spd="med">
    <p:randomBar dir="vert"/>
  </p:transition>
</p:sldLayout>
</file>

<file path=ppt/slideLayouts/slideLayout638.xml><?xml version="1.0" encoding="utf-8"?>
<p:sldLayout xmlns:a="http://schemas.openxmlformats.org/drawingml/2006/main" xmlns:r="http://schemas.openxmlformats.org/officeDocument/2006/relationships" xmlns:p="http://schemas.openxmlformats.org/presentationml/2006/main" showMasterSp="0" type="blank">
  <p:cSld name="Blank">
    <p:spTree>
      <p:nvGrpSpPr>
        <p:cNvPr id="1" name=""/>
        <p:cNvGrpSpPr/>
        <p:nvPr/>
      </p:nvGrpSpPr>
      <p:grpSpPr>
        <a:xfrm>
          <a:off x="0" y="0"/>
          <a:ext cx="0" cy="0"/>
          <a:chOff x="0" y="0"/>
          <a:chExt cx="0" cy="0"/>
        </a:xfrm>
      </p:grpSpPr>
      <p:sp>
        <p:nvSpPr>
          <p:cNvPr id="2" name="Rectangle 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srgbClr val="FFFFFF"/>
              </a:solidFill>
              <a:latin typeface="Helvetica" charset="0"/>
              <a:ea typeface="Osaka" charset="0"/>
              <a:cs typeface="Osaka" charset="0"/>
            </a:endParaRPr>
          </a:p>
        </p:txBody>
      </p:sp>
      <p:sp>
        <p:nvSpPr>
          <p:cNvPr id="3" name="Rectangle 7"/>
          <p:cNvSpPr>
            <a:spLocks noChangeArrowheads="1"/>
          </p:cNvSpPr>
          <p:nvPr/>
        </p:nvSpPr>
        <p:spPr bwMode="white">
          <a:xfrm>
            <a:off x="0" y="0"/>
            <a:ext cx="9144000" cy="1555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srgbClr val="FFFFFF"/>
              </a:solidFill>
              <a:latin typeface="Helvetica" charset="0"/>
              <a:ea typeface="Osaka" charset="0"/>
              <a:cs typeface="Osaka" charset="0"/>
            </a:endParaRPr>
          </a:p>
        </p:txBody>
      </p:sp>
      <p:sp>
        <p:nvSpPr>
          <p:cNvPr id="4" name="Rectangle 9"/>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srgbClr val="FFFFFF"/>
              </a:solidFill>
              <a:latin typeface="Helvetica" charset="0"/>
              <a:ea typeface="Osaka" charset="0"/>
              <a:cs typeface="Osaka" charset="0"/>
            </a:endParaRPr>
          </a:p>
        </p:txBody>
      </p:sp>
      <p:sp>
        <p:nvSpPr>
          <p:cNvPr id="5" name="Rectangle 8"/>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srgbClr val="FFFFFF"/>
              </a:solidFill>
              <a:latin typeface="Helvetica" charset="0"/>
              <a:ea typeface="Osaka" charset="0"/>
              <a:cs typeface="Osaka" charset="0"/>
            </a:endParaRPr>
          </a:p>
        </p:txBody>
      </p:sp>
      <p:sp>
        <p:nvSpPr>
          <p:cNvPr id="6" name="Rectangle 4"/>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defTabSz="914400">
              <a:defRPr/>
            </a:pPr>
            <a:endParaRPr lang="en-US">
              <a:solidFill>
                <a:srgbClr val="FFFFFF"/>
              </a:solidFill>
              <a:latin typeface="Helvetica"/>
              <a:ea typeface="Osaka"/>
              <a:cs typeface="Osaka"/>
            </a:endParaRPr>
          </a:p>
        </p:txBody>
      </p:sp>
      <p:sp>
        <p:nvSpPr>
          <p:cNvPr id="7" name="Rectangle 5"/>
          <p:cNvSpPr>
            <a:spLocks noChangeArrowheads="1"/>
          </p:cNvSpPr>
          <p:nvPr/>
        </p:nvSpPr>
        <p:spPr bwMode="auto">
          <a:xfrm>
            <a:off x="152400" y="15875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defTabSz="914400">
              <a:defRPr/>
            </a:pPr>
            <a:endParaRPr lang="en-US" dirty="0">
              <a:solidFill>
                <a:srgbClr val="FFFFFF"/>
              </a:solidFill>
              <a:latin typeface="Helvetica"/>
              <a:ea typeface="Osaka"/>
              <a:cs typeface="Osaka"/>
            </a:endParaRPr>
          </a:p>
        </p:txBody>
      </p:sp>
      <p:sp>
        <p:nvSpPr>
          <p:cNvPr id="8" name="Date Placeholder 1"/>
          <p:cNvSpPr>
            <a:spLocks noGrp="1"/>
          </p:cNvSpPr>
          <p:nvPr>
            <p:ph type="dt" sz="half" idx="10"/>
          </p:nvPr>
        </p:nvSpPr>
        <p:spPr/>
        <p:txBody>
          <a:bodyPr/>
          <a:lstStyle>
            <a:lvl1pPr>
              <a:defRPr>
                <a:latin typeface="Helvetica" charset="0"/>
                <a:ea typeface="ＭＳ Ｐゴシック" charset="0"/>
                <a:cs typeface="ＭＳ Ｐゴシック" charset="0"/>
              </a:defRPr>
            </a:lvl1pPr>
          </a:lstStyle>
          <a:p>
            <a:pPr>
              <a:defRPr/>
            </a:pPr>
            <a:fld id="{79755C73-A4AC-6F40-8C53-55BEF841BA4B}" type="datetime1">
              <a:rPr lang="en-US"/>
              <a:pPr>
                <a:defRPr/>
              </a:pPr>
              <a:t>3/14/25</a:t>
            </a:fld>
            <a:endParaRPr lang="en-US"/>
          </a:p>
        </p:txBody>
      </p:sp>
      <p:sp>
        <p:nvSpPr>
          <p:cNvPr id="9" name="Footer Placeholder 2"/>
          <p:cNvSpPr>
            <a:spLocks noGrp="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10" name="Slide Number Placeholder 3"/>
          <p:cNvSpPr>
            <a:spLocks noGrp="1"/>
          </p:cNvSpPr>
          <p:nvPr>
            <p:ph type="sldNum" sz="quarter" idx="12"/>
          </p:nvPr>
        </p:nvSpPr>
        <p:spPr>
          <a:xfrm>
            <a:off x="4267200" y="6324600"/>
            <a:ext cx="609600" cy="441325"/>
          </a:xfrm>
        </p:spPr>
        <p:txBody>
          <a:bodyPr/>
          <a:lstStyle>
            <a:lvl1pPr>
              <a:defRPr>
                <a:ea typeface="ＭＳ Ｐゴシック" charset="0"/>
                <a:cs typeface="ＭＳ Ｐゴシック" charset="0"/>
              </a:defRPr>
            </a:lvl1pPr>
          </a:lstStyle>
          <a:p>
            <a:pPr>
              <a:defRPr/>
            </a:pPr>
            <a:fld id="{BF305FD4-85BE-D64D-9B90-DB1839B9FEA5}" type="slidenum">
              <a:rPr lang="en-US"/>
              <a:pPr>
                <a:defRPr/>
              </a:pPr>
              <a:t>‹#›</a:t>
            </a:fld>
            <a:endParaRPr lang="en-US"/>
          </a:p>
        </p:txBody>
      </p:sp>
    </p:spTree>
    <p:extLst>
      <p:ext uri="{BB962C8B-B14F-4D97-AF65-F5344CB8AC3E}">
        <p14:creationId xmlns:p14="http://schemas.microsoft.com/office/powerpoint/2010/main" val="3360385202"/>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71169149-D4B7-4E46-A5FB-39C1580BB6CE}" type="slidenum">
              <a:rPr lang="en-GB"/>
              <a:pPr>
                <a:defRPr/>
              </a:pPr>
              <a:t>‹#›</a:t>
            </a:fld>
            <a:endParaRPr lang="en-GB"/>
          </a:p>
        </p:txBody>
      </p:sp>
    </p:spTree>
    <p:extLst>
      <p:ext uri="{BB962C8B-B14F-4D97-AF65-F5344CB8AC3E}">
        <p14:creationId xmlns:p14="http://schemas.microsoft.com/office/powerpoint/2010/main" val="674619118"/>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F60822C3-CF45-A040-9FE5-4C516ADCB833}" type="datetimeFigureOut">
              <a:rPr lang="en-US"/>
              <a:pPr>
                <a:defRPr/>
              </a:pPr>
              <a:t>3/14/25</a:t>
            </a:fld>
            <a:endParaRPr lang="en-US"/>
          </a:p>
        </p:txBody>
      </p:sp>
      <p:sp>
        <p:nvSpPr>
          <p:cNvPr id="6" name="Footer Placeholder 5"/>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0AE0872D-1A57-6240-92DD-2C7A61D43DEC}" type="slidenum">
              <a:rPr lang="en-US"/>
              <a:pPr>
                <a:defRPr/>
              </a:pPr>
              <a:t>‹#›</a:t>
            </a:fld>
            <a:endParaRPr lang="en-US"/>
          </a:p>
        </p:txBody>
      </p:sp>
    </p:spTree>
    <p:extLst>
      <p:ext uri="{BB962C8B-B14F-4D97-AF65-F5344CB8AC3E}">
        <p14:creationId xmlns:p14="http://schemas.microsoft.com/office/powerpoint/2010/main" val="3343835656"/>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9A151C94-21EA-4F42-8D9C-6B1CEAC7E1CE}" type="slidenum">
              <a:rPr lang="en-GB"/>
              <a:pPr>
                <a:defRPr/>
              </a:pPr>
              <a:t>‹#›</a:t>
            </a:fld>
            <a:endParaRPr lang="en-GB"/>
          </a:p>
        </p:txBody>
      </p:sp>
    </p:spTree>
    <p:extLst>
      <p:ext uri="{BB962C8B-B14F-4D97-AF65-F5344CB8AC3E}">
        <p14:creationId xmlns:p14="http://schemas.microsoft.com/office/powerpoint/2010/main" val="3361880194"/>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BC2D915F-AEA3-D543-8CC5-F86E0C75E5FF}" type="slidenum">
              <a:rPr lang="en-GB"/>
              <a:pPr>
                <a:defRPr/>
              </a:pPr>
              <a:t>‹#›</a:t>
            </a:fld>
            <a:endParaRPr lang="en-GB"/>
          </a:p>
        </p:txBody>
      </p:sp>
    </p:spTree>
    <p:extLst>
      <p:ext uri="{BB962C8B-B14F-4D97-AF65-F5344CB8AC3E}">
        <p14:creationId xmlns:p14="http://schemas.microsoft.com/office/powerpoint/2010/main" val="3022047965"/>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483865012"/>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187338789"/>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25600519"/>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955502397"/>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4458133"/>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824225335"/>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202709218"/>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903526772"/>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58AF6166-BE2A-1C46-9AD2-334D26FF8A64}" type="datetimeFigureOut">
              <a:rPr lang="en-US"/>
              <a:pPr>
                <a:defRPr/>
              </a:pPr>
              <a:t>3/14/25</a:t>
            </a:fld>
            <a:endParaRPr lang="en-US"/>
          </a:p>
        </p:txBody>
      </p:sp>
      <p:sp>
        <p:nvSpPr>
          <p:cNvPr id="6" name="Footer Placeholder 5"/>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A3DC833A-7B6B-D247-A3A3-37B413CA2BA8}" type="slidenum">
              <a:rPr lang="en-US"/>
              <a:pPr>
                <a:defRPr/>
              </a:pPr>
              <a:t>‹#›</a:t>
            </a:fld>
            <a:endParaRPr lang="en-US"/>
          </a:p>
        </p:txBody>
      </p:sp>
    </p:spTree>
    <p:extLst>
      <p:ext uri="{BB962C8B-B14F-4D97-AF65-F5344CB8AC3E}">
        <p14:creationId xmlns:p14="http://schemas.microsoft.com/office/powerpoint/2010/main" val="2297333222"/>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108208296"/>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706766892"/>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789575444"/>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871413737"/>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4165270769"/>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5155806"/>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07966346"/>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816275537"/>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57288"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29213"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01739425"/>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78201943"/>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3D7CE4C1-407A-A947-8342-762F0DEC4D90}" type="datetimeFigureOut">
              <a:rPr lang="en-US"/>
              <a:pPr>
                <a:defRPr/>
              </a:pPr>
              <a:t>3/14/25</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CCEABDBC-306D-F348-8AFF-1F8F968A4EED}" type="slidenum">
              <a:rPr lang="en-US"/>
              <a:pPr>
                <a:defRPr/>
              </a:pPr>
              <a:t>‹#›</a:t>
            </a:fld>
            <a:endParaRPr lang="en-US"/>
          </a:p>
        </p:txBody>
      </p:sp>
    </p:spTree>
    <p:extLst>
      <p:ext uri="{BB962C8B-B14F-4D97-AF65-F5344CB8AC3E}">
        <p14:creationId xmlns:p14="http://schemas.microsoft.com/office/powerpoint/2010/main" val="351084002"/>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431590830"/>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509153683"/>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400186905"/>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807576807"/>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72967763"/>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7288" y="609600"/>
            <a:ext cx="5691187"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32285998"/>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153" indent="0" algn="ctr">
              <a:buNone/>
              <a:defRPr/>
            </a:lvl2pPr>
            <a:lvl3pPr marL="914305" indent="0" algn="ctr">
              <a:buNone/>
              <a:defRPr/>
            </a:lvl3pPr>
            <a:lvl4pPr marL="1371458" indent="0" algn="ctr">
              <a:buNone/>
              <a:defRPr/>
            </a:lvl4pPr>
            <a:lvl5pPr marL="1828610" indent="0" algn="ctr">
              <a:buNone/>
              <a:defRPr/>
            </a:lvl5pPr>
            <a:lvl6pPr marL="2285763" indent="0" algn="ctr">
              <a:buNone/>
              <a:defRPr/>
            </a:lvl6pPr>
            <a:lvl7pPr marL="2742915" indent="0" algn="ctr">
              <a:buNone/>
              <a:defRPr/>
            </a:lvl7pPr>
            <a:lvl8pPr marL="3200068" indent="0" algn="ctr">
              <a:buNone/>
              <a:defRPr/>
            </a:lvl8pPr>
            <a:lvl9pPr marL="365722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FF57F2B-D631-0741-A387-C50ED6C5A259}" type="slidenum">
              <a:rPr lang="en-US"/>
              <a:pPr>
                <a:defRPr/>
              </a:pPr>
              <a:t>‹#›</a:t>
            </a:fld>
            <a:endParaRPr lang="en-US"/>
          </a:p>
        </p:txBody>
      </p:sp>
    </p:spTree>
    <p:extLst>
      <p:ext uri="{BB962C8B-B14F-4D97-AF65-F5344CB8AC3E}">
        <p14:creationId xmlns:p14="http://schemas.microsoft.com/office/powerpoint/2010/main" val="3428565409"/>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9E162AD7-4D98-3343-AAAC-A7070EECB028}" type="slidenum">
              <a:rPr lang="en-US"/>
              <a:pPr>
                <a:defRPr/>
              </a:pPr>
              <a:t>‹#›</a:t>
            </a:fld>
            <a:endParaRPr lang="en-US"/>
          </a:p>
        </p:txBody>
      </p:sp>
    </p:spTree>
    <p:extLst>
      <p:ext uri="{BB962C8B-B14F-4D97-AF65-F5344CB8AC3E}">
        <p14:creationId xmlns:p14="http://schemas.microsoft.com/office/powerpoint/2010/main" val="2094205152"/>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53" indent="0">
              <a:buNone/>
              <a:defRPr sz="1800"/>
            </a:lvl2pPr>
            <a:lvl3pPr marL="914305" indent="0">
              <a:buNone/>
              <a:defRPr sz="1600"/>
            </a:lvl3pPr>
            <a:lvl4pPr marL="1371458" indent="0">
              <a:buNone/>
              <a:defRPr sz="1400"/>
            </a:lvl4pPr>
            <a:lvl5pPr marL="1828610" indent="0">
              <a:buNone/>
              <a:defRPr sz="1400"/>
            </a:lvl5pPr>
            <a:lvl6pPr marL="2285763" indent="0">
              <a:buNone/>
              <a:defRPr sz="1400"/>
            </a:lvl6pPr>
            <a:lvl7pPr marL="2742915" indent="0">
              <a:buNone/>
              <a:defRPr sz="1400"/>
            </a:lvl7pPr>
            <a:lvl8pPr marL="3200068" indent="0">
              <a:buNone/>
              <a:defRPr sz="1400"/>
            </a:lvl8pPr>
            <a:lvl9pPr marL="365722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02474CE5-DA0B-3F4F-B8C9-BE610EC265D1}" type="slidenum">
              <a:rPr lang="en-US"/>
              <a:pPr>
                <a:defRPr/>
              </a:pPr>
              <a:t>‹#›</a:t>
            </a:fld>
            <a:endParaRPr lang="en-US"/>
          </a:p>
        </p:txBody>
      </p:sp>
    </p:spTree>
    <p:extLst>
      <p:ext uri="{BB962C8B-B14F-4D97-AF65-F5344CB8AC3E}">
        <p14:creationId xmlns:p14="http://schemas.microsoft.com/office/powerpoint/2010/main" val="3334451786"/>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DA091400-AAA6-FD4A-BC5C-4E547078F1FB}" type="slidenum">
              <a:rPr lang="en-US"/>
              <a:pPr>
                <a:defRPr/>
              </a:pPr>
              <a:t>‹#›</a:t>
            </a:fld>
            <a:endParaRPr lang="en-US"/>
          </a:p>
        </p:txBody>
      </p:sp>
    </p:spTree>
    <p:extLst>
      <p:ext uri="{BB962C8B-B14F-4D97-AF65-F5344CB8AC3E}">
        <p14:creationId xmlns:p14="http://schemas.microsoft.com/office/powerpoint/2010/main" val="314706066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011F3ADD-6C5F-334A-9B78-C241D637B24D}" type="datetimeFigureOut">
              <a:rPr lang="en-US"/>
              <a:pPr>
                <a:defRPr/>
              </a:pPr>
              <a:t>3/14/25</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551054BE-C8D3-5A46-9B4D-6E29A3DE3A90}" type="slidenum">
              <a:rPr lang="en-US"/>
              <a:pPr>
                <a:defRPr/>
              </a:pPr>
              <a:t>‹#›</a:t>
            </a:fld>
            <a:endParaRPr lang="en-US"/>
          </a:p>
        </p:txBody>
      </p:sp>
    </p:spTree>
    <p:extLst>
      <p:ext uri="{BB962C8B-B14F-4D97-AF65-F5344CB8AC3E}">
        <p14:creationId xmlns:p14="http://schemas.microsoft.com/office/powerpoint/2010/main" val="3073946708"/>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4"/>
            <a:ext cx="4040188"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4"/>
            <a:ext cx="4041775"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C939B5DA-F624-7C47-A572-1DE633D1D08B}" type="slidenum">
              <a:rPr lang="en-US"/>
              <a:pPr>
                <a:defRPr/>
              </a:pPr>
              <a:t>‹#›</a:t>
            </a:fld>
            <a:endParaRPr lang="en-US"/>
          </a:p>
        </p:txBody>
      </p:sp>
    </p:spTree>
    <p:extLst>
      <p:ext uri="{BB962C8B-B14F-4D97-AF65-F5344CB8AC3E}">
        <p14:creationId xmlns:p14="http://schemas.microsoft.com/office/powerpoint/2010/main" val="3547039234"/>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0BAB61B8-1FEC-9D43-A8AB-20A76A860A69}" type="slidenum">
              <a:rPr lang="en-US"/>
              <a:pPr>
                <a:defRPr/>
              </a:pPr>
              <a:t>‹#›</a:t>
            </a:fld>
            <a:endParaRPr lang="en-US"/>
          </a:p>
        </p:txBody>
      </p:sp>
    </p:spTree>
    <p:extLst>
      <p:ext uri="{BB962C8B-B14F-4D97-AF65-F5344CB8AC3E}">
        <p14:creationId xmlns:p14="http://schemas.microsoft.com/office/powerpoint/2010/main" val="2913885141"/>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C28D53C0-5ACF-FA4F-A865-1E0D2F954BE5}" type="slidenum">
              <a:rPr lang="en-US"/>
              <a:pPr>
                <a:defRPr/>
              </a:pPr>
              <a:t>‹#›</a:t>
            </a:fld>
            <a:endParaRPr lang="en-US"/>
          </a:p>
        </p:txBody>
      </p:sp>
    </p:spTree>
    <p:extLst>
      <p:ext uri="{BB962C8B-B14F-4D97-AF65-F5344CB8AC3E}">
        <p14:creationId xmlns:p14="http://schemas.microsoft.com/office/powerpoint/2010/main" val="3319137706"/>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1"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8C1A32A2-9257-CE49-9848-C89DD4ACDE92}" type="slidenum">
              <a:rPr lang="en-US"/>
              <a:pPr>
                <a:defRPr/>
              </a:pPr>
              <a:t>‹#›</a:t>
            </a:fld>
            <a:endParaRPr lang="en-US"/>
          </a:p>
        </p:txBody>
      </p:sp>
    </p:spTree>
    <p:extLst>
      <p:ext uri="{BB962C8B-B14F-4D97-AF65-F5344CB8AC3E}">
        <p14:creationId xmlns:p14="http://schemas.microsoft.com/office/powerpoint/2010/main" val="1311906086"/>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53" indent="0">
              <a:buNone/>
              <a:defRPr sz="2800"/>
            </a:lvl2pPr>
            <a:lvl3pPr marL="914305" indent="0">
              <a:buNone/>
              <a:defRPr sz="2400"/>
            </a:lvl3pPr>
            <a:lvl4pPr marL="1371458" indent="0">
              <a:buNone/>
              <a:defRPr sz="2000"/>
            </a:lvl4pPr>
            <a:lvl5pPr marL="1828610" indent="0">
              <a:buNone/>
              <a:defRPr sz="2000"/>
            </a:lvl5pPr>
            <a:lvl6pPr marL="2285763" indent="0">
              <a:buNone/>
              <a:defRPr sz="2000"/>
            </a:lvl6pPr>
            <a:lvl7pPr marL="2742915" indent="0">
              <a:buNone/>
              <a:defRPr sz="2000"/>
            </a:lvl7pPr>
            <a:lvl8pPr marL="3200068" indent="0">
              <a:buNone/>
              <a:defRPr sz="2000"/>
            </a:lvl8pPr>
            <a:lvl9pPr marL="365722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0E19FFC0-0C8B-D34C-A63E-647DD61BCE78}" type="slidenum">
              <a:rPr lang="en-US"/>
              <a:pPr>
                <a:defRPr/>
              </a:pPr>
              <a:t>‹#›</a:t>
            </a:fld>
            <a:endParaRPr lang="en-US"/>
          </a:p>
        </p:txBody>
      </p:sp>
    </p:spTree>
    <p:extLst>
      <p:ext uri="{BB962C8B-B14F-4D97-AF65-F5344CB8AC3E}">
        <p14:creationId xmlns:p14="http://schemas.microsoft.com/office/powerpoint/2010/main" val="3389355286"/>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41941DCD-3B0C-0445-BDC3-81720426F70A}" type="slidenum">
              <a:rPr lang="en-US"/>
              <a:pPr>
                <a:defRPr/>
              </a:pPr>
              <a:t>‹#›</a:t>
            </a:fld>
            <a:endParaRPr lang="en-US"/>
          </a:p>
        </p:txBody>
      </p:sp>
    </p:spTree>
    <p:extLst>
      <p:ext uri="{BB962C8B-B14F-4D97-AF65-F5344CB8AC3E}">
        <p14:creationId xmlns:p14="http://schemas.microsoft.com/office/powerpoint/2010/main" val="2387247822"/>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9094C3C5-B83B-D840-A9E9-0F3A970022B6}" type="slidenum">
              <a:rPr lang="en-US"/>
              <a:pPr>
                <a:defRPr/>
              </a:pPr>
              <a:t>‹#›</a:t>
            </a:fld>
            <a:endParaRPr lang="en-US"/>
          </a:p>
        </p:txBody>
      </p:sp>
    </p:spTree>
    <p:extLst>
      <p:ext uri="{BB962C8B-B14F-4D97-AF65-F5344CB8AC3E}">
        <p14:creationId xmlns:p14="http://schemas.microsoft.com/office/powerpoint/2010/main" val="2616790481"/>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sp>
            <p:nvSpPr>
              <p:cNvPr id="11"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sp>
          <p:nvSpPr>
            <p:cNvPr id="7"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grpSp>
      <p:sp>
        <p:nvSpPr>
          <p:cNvPr id="12299" name="Rectangle 11"/>
          <p:cNvSpPr>
            <a:spLocks noGrp="1" noChangeArrowheads="1"/>
          </p:cNvSpPr>
          <p:nvPr>
            <p:ph type="ctrTitle" sz="quarter"/>
          </p:nvPr>
        </p:nvSpPr>
        <p:spPr>
          <a:xfrm>
            <a:off x="685800" y="1736726"/>
            <a:ext cx="7772400" cy="1920875"/>
          </a:xfrm>
        </p:spPr>
        <p:txBody>
          <a:bodyPr/>
          <a:lstStyle>
            <a:lvl1pPr>
              <a:defRPr sz="6000"/>
            </a:lvl1pPr>
          </a:lstStyle>
          <a:p>
            <a:r>
              <a:rPr lang="en-US"/>
              <a:t>Click to edit Master title style</a:t>
            </a:r>
          </a:p>
        </p:txBody>
      </p:sp>
      <p:sp>
        <p:nvSpPr>
          <p:cNvPr id="12300" name="Rectangle 12"/>
          <p:cNvSpPr>
            <a:spLocks noGrp="1" noChangeArrowheads="1"/>
          </p:cNvSpPr>
          <p:nvPr>
            <p:ph type="subTitle" sz="quarter" idx="1"/>
          </p:nvPr>
        </p:nvSpPr>
        <p:spPr>
          <a:xfrm>
            <a:off x="1371600" y="3886201"/>
            <a:ext cx="6400800" cy="1752600"/>
          </a:xfrm>
        </p:spPr>
        <p:txBody>
          <a:bodyPr/>
          <a:lstStyle>
            <a:lvl1pPr marL="0" indent="0" algn="ctr">
              <a:buFont typeface="Wingdings" pitchFamily="-111"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US"/>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US"/>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pPr>
              <a:defRPr/>
            </a:pPr>
            <a:fld id="{C76AC4F6-7A22-0F4A-BB85-25F5D915C19A}" type="slidenum">
              <a:rPr lang="en-US"/>
              <a:pPr>
                <a:defRPr/>
              </a:pPr>
              <a:t>‹#›</a:t>
            </a:fld>
            <a:endParaRPr lang="en-US"/>
          </a:p>
        </p:txBody>
      </p:sp>
    </p:spTree>
    <p:extLst>
      <p:ext uri="{BB962C8B-B14F-4D97-AF65-F5344CB8AC3E}">
        <p14:creationId xmlns:p14="http://schemas.microsoft.com/office/powerpoint/2010/main" val="2972178581"/>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C40E5E89-1EDB-3C40-A9CE-10589A30C3AE}"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316531848"/>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53" indent="0">
              <a:buNone/>
              <a:defRPr sz="1800"/>
            </a:lvl2pPr>
            <a:lvl3pPr marL="914305" indent="0">
              <a:buNone/>
              <a:defRPr sz="1600"/>
            </a:lvl3pPr>
            <a:lvl4pPr marL="1371458" indent="0">
              <a:buNone/>
              <a:defRPr sz="1400"/>
            </a:lvl4pPr>
            <a:lvl5pPr marL="1828610" indent="0">
              <a:buNone/>
              <a:defRPr sz="1400"/>
            </a:lvl5pPr>
            <a:lvl6pPr marL="2285763" indent="0">
              <a:buNone/>
              <a:defRPr sz="1400"/>
            </a:lvl6pPr>
            <a:lvl7pPr marL="2742915" indent="0">
              <a:buNone/>
              <a:defRPr sz="1400"/>
            </a:lvl7pPr>
            <a:lvl8pPr marL="3200068" indent="0">
              <a:buNone/>
              <a:defRPr sz="1400"/>
            </a:lvl8pPr>
            <a:lvl9pPr marL="365722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FBE65EB5-CD39-C847-BCCC-CC2DF25A48B1}"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729787980"/>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28BA791-5A54-7540-BF47-B359C0B2D57C}" type="slidenum">
              <a:rPr lang="en-US"/>
              <a:pPr>
                <a:defRPr/>
              </a:pPr>
              <a:t>‹#›</a:t>
            </a:fld>
            <a:endParaRPr lang="en-US"/>
          </a:p>
        </p:txBody>
      </p:sp>
    </p:spTree>
    <p:extLst>
      <p:ext uri="{BB962C8B-B14F-4D97-AF65-F5344CB8AC3E}">
        <p14:creationId xmlns:p14="http://schemas.microsoft.com/office/powerpoint/2010/main" val="2376206439"/>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pPr>
              <a:defRPr/>
            </a:pPr>
            <a:fld id="{2831101A-8964-D641-8969-FA5E3644C000}"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404027284"/>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4"/>
            <a:ext cx="4040188"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4"/>
            <a:ext cx="4041775"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p>
        </p:txBody>
      </p:sp>
      <p:sp>
        <p:nvSpPr>
          <p:cNvPr id="8" name="Rectangle 3"/>
          <p:cNvSpPr>
            <a:spLocks noGrp="1" noChangeArrowheads="1"/>
          </p:cNvSpPr>
          <p:nvPr>
            <p:ph type="sldNum" sz="quarter" idx="11"/>
          </p:nvPr>
        </p:nvSpPr>
        <p:spPr>
          <a:ln/>
        </p:spPr>
        <p:txBody>
          <a:bodyPr/>
          <a:lstStyle>
            <a:lvl1pPr>
              <a:defRPr/>
            </a:lvl1pPr>
          </a:lstStyle>
          <a:p>
            <a:pPr>
              <a:defRPr/>
            </a:pPr>
            <a:fld id="{F55A4571-DC85-834A-84EA-F92397C2433D}" type="slidenum">
              <a:rPr lang="en-US"/>
              <a:pPr>
                <a:defRPr/>
              </a:pPr>
              <a:t>‹#›</a:t>
            </a:fld>
            <a:endParaRPr lang="en-US"/>
          </a:p>
        </p:txBody>
      </p:sp>
      <p:sp>
        <p:nvSpPr>
          <p:cNvPr id="9"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587348456"/>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p>
        </p:txBody>
      </p:sp>
      <p:sp>
        <p:nvSpPr>
          <p:cNvPr id="4" name="Rectangle 3"/>
          <p:cNvSpPr>
            <a:spLocks noGrp="1" noChangeArrowheads="1"/>
          </p:cNvSpPr>
          <p:nvPr>
            <p:ph type="sldNum" sz="quarter" idx="11"/>
          </p:nvPr>
        </p:nvSpPr>
        <p:spPr>
          <a:ln/>
        </p:spPr>
        <p:txBody>
          <a:bodyPr/>
          <a:lstStyle>
            <a:lvl1pPr>
              <a:defRPr/>
            </a:lvl1pPr>
          </a:lstStyle>
          <a:p>
            <a:pPr>
              <a:defRPr/>
            </a:pPr>
            <a:fld id="{2682791B-0B71-BF42-97C1-086F3091C2A7}" type="slidenum">
              <a:rPr lang="en-US"/>
              <a:pPr>
                <a:defRPr/>
              </a:pPr>
              <a:t>‹#›</a:t>
            </a:fld>
            <a:endParaRPr lang="en-US"/>
          </a:p>
        </p:txBody>
      </p:sp>
      <p:sp>
        <p:nvSpPr>
          <p:cNvPr id="5"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929933416"/>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p>
        </p:txBody>
      </p:sp>
      <p:sp>
        <p:nvSpPr>
          <p:cNvPr id="3" name="Rectangle 3"/>
          <p:cNvSpPr>
            <a:spLocks noGrp="1" noChangeArrowheads="1"/>
          </p:cNvSpPr>
          <p:nvPr>
            <p:ph type="sldNum" sz="quarter" idx="11"/>
          </p:nvPr>
        </p:nvSpPr>
        <p:spPr>
          <a:ln/>
        </p:spPr>
        <p:txBody>
          <a:bodyPr/>
          <a:lstStyle>
            <a:lvl1pPr>
              <a:defRPr/>
            </a:lvl1pPr>
          </a:lstStyle>
          <a:p>
            <a:pPr>
              <a:defRPr/>
            </a:pPr>
            <a:fld id="{DC6CE1D4-67D0-BE4C-8A9E-D9FE59072F34}" type="slidenum">
              <a:rPr lang="en-US"/>
              <a:pPr>
                <a:defRPr/>
              </a:pPr>
              <a:t>‹#›</a:t>
            </a:fld>
            <a:endParaRPr lang="en-US"/>
          </a:p>
        </p:txBody>
      </p:sp>
      <p:sp>
        <p:nvSpPr>
          <p:cNvPr id="4"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239785759"/>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1"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pPr>
              <a:defRPr/>
            </a:pPr>
            <a:fld id="{066A153C-BF77-0A4D-B624-93E8F45436FE}"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439481271"/>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53" indent="0">
              <a:buNone/>
              <a:defRPr sz="2800"/>
            </a:lvl2pPr>
            <a:lvl3pPr marL="914305" indent="0">
              <a:buNone/>
              <a:defRPr sz="2400"/>
            </a:lvl3pPr>
            <a:lvl4pPr marL="1371458" indent="0">
              <a:buNone/>
              <a:defRPr sz="2000"/>
            </a:lvl4pPr>
            <a:lvl5pPr marL="1828610" indent="0">
              <a:buNone/>
              <a:defRPr sz="2000"/>
            </a:lvl5pPr>
            <a:lvl6pPr marL="2285763" indent="0">
              <a:buNone/>
              <a:defRPr sz="2000"/>
            </a:lvl6pPr>
            <a:lvl7pPr marL="2742915" indent="0">
              <a:buNone/>
              <a:defRPr sz="2000"/>
            </a:lvl7pPr>
            <a:lvl8pPr marL="3200068" indent="0">
              <a:buNone/>
              <a:defRPr sz="2000"/>
            </a:lvl8pPr>
            <a:lvl9pPr marL="365722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pPr>
              <a:defRPr/>
            </a:pPr>
            <a:fld id="{C69C57B7-7943-3A43-B217-A1C690F6FAD8}"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583348660"/>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4C325780-8647-D64D-91A9-A110F2D3C7BA}"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808906137"/>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1" y="27463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1B341E19-1A6B-384B-8222-D4C132001377}"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187739874"/>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9"/>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a:ln/>
        </p:spPr>
        <p:txBody>
          <a:bodyPr/>
          <a:lstStyle>
            <a:lvl1pPr>
              <a:defRPr/>
            </a:lvl1pPr>
          </a:lstStyle>
          <a:p>
            <a:pPr>
              <a:defRPr/>
            </a:pPr>
            <a:endParaRPr lang="en-US"/>
          </a:p>
        </p:txBody>
      </p:sp>
      <p:sp>
        <p:nvSpPr>
          <p:cNvPr id="7" name="Rectangle 3"/>
          <p:cNvSpPr>
            <a:spLocks noGrp="1" noChangeArrowheads="1"/>
          </p:cNvSpPr>
          <p:nvPr>
            <p:ph type="sldNum" sz="quarter" idx="11"/>
          </p:nvPr>
        </p:nvSpPr>
        <p:spPr>
          <a:ln/>
        </p:spPr>
        <p:txBody>
          <a:bodyPr/>
          <a:lstStyle>
            <a:lvl1pPr>
              <a:defRPr/>
            </a:lvl1pPr>
          </a:lstStyle>
          <a:p>
            <a:pPr>
              <a:defRPr/>
            </a:pPr>
            <a:fld id="{2FC357C6-5A4F-4E47-A3FB-B124B6209E9E}" type="slidenum">
              <a:rPr lang="en-US"/>
              <a:pPr>
                <a:defRPr/>
              </a:pPr>
              <a:t>‹#›</a:t>
            </a:fld>
            <a:endParaRPr lang="en-US"/>
          </a:p>
        </p:txBody>
      </p:sp>
      <p:sp>
        <p:nvSpPr>
          <p:cNvPr id="8"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000337773"/>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7"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grpSp>
      <p:sp>
        <p:nvSpPr>
          <p:cNvPr id="12299"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1230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pPr>
              <a:defRPr/>
            </a:pPr>
            <a:fld id="{B440FDE6-98A1-B24E-9758-A171FAC2A84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7944831"/>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07E48E7E-3DC8-E24D-93F7-642E65A6CCB2}" type="slidenum">
              <a:rPr lang="en-US"/>
              <a:pPr>
                <a:defRPr/>
              </a:pPr>
              <a:t>‹#›</a:t>
            </a:fld>
            <a:endParaRPr lang="en-US"/>
          </a:p>
        </p:txBody>
      </p:sp>
    </p:spTree>
    <p:extLst>
      <p:ext uri="{BB962C8B-B14F-4D97-AF65-F5344CB8AC3E}">
        <p14:creationId xmlns:p14="http://schemas.microsoft.com/office/powerpoint/2010/main" val="2379444009"/>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679EC7E4-1C05-AC46-BD11-F68BA79CF6F9}"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871989332"/>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A59A7239-B0EB-2849-99B1-928C14F3872E}"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280651625"/>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7B4B0887-7C3A-E447-B447-07B006199B55}"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995359752"/>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a:lvl1pPr>
          </a:lstStyle>
          <a:p>
            <a:pPr>
              <a:defRPr/>
            </a:pPr>
            <a:fld id="{5F1607B1-604F-2C47-903D-6435F2227A49}" type="slidenum">
              <a:rPr lang="en-US">
                <a:solidFill>
                  <a:srgbClr val="FFFFFF"/>
                </a:solidFill>
              </a:rPr>
              <a:pPr>
                <a:def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12089818"/>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a:lvl1pPr>
          </a:lstStyle>
          <a:p>
            <a:pPr>
              <a:defRPr/>
            </a:pPr>
            <a:fld id="{284B9FF4-DD65-F546-A0BB-A9BA319CC843}" type="slidenum">
              <a:rPr lang="en-US">
                <a:solidFill>
                  <a:srgbClr val="FFFFFF"/>
                </a:solidFill>
              </a:rPr>
              <a:pPr>
                <a:def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500759165"/>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a:lvl1pPr>
          </a:lstStyle>
          <a:p>
            <a:pPr>
              <a:defRPr/>
            </a:pPr>
            <a:fld id="{A7247867-CA4F-0742-9284-ADC3D021662D}" type="slidenum">
              <a:rPr lang="en-US">
                <a:solidFill>
                  <a:srgbClr val="FFFFFF"/>
                </a:solidFill>
              </a:rPr>
              <a:pPr>
                <a:def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118960716"/>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C71DC6E7-B221-334B-8E1E-50D5623F4D68}"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478713699"/>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79EA6909-3C2E-C24F-AFF2-3DED77A9C25F}"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374636643"/>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DF535A8D-1783-6045-AA85-D09DA0C34593}"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084249590"/>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0496F8AA-24C8-3642-BE90-A18B853BC14C}"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02318667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p>
        </p:txBody>
      </p:sp>
      <p:sp>
        <p:nvSpPr>
          <p:cNvPr id="3" name="Rectangle 40"/>
          <p:cNvSpPr>
            <a:spLocks noGrp="1" noChangeArrowheads="1"/>
          </p:cNvSpPr>
          <p:nvPr>
            <p:ph type="ftr" sz="quarter" idx="11"/>
          </p:nvPr>
        </p:nvSpPr>
        <p:spPr>
          <a:ln/>
        </p:spPr>
        <p:txBody>
          <a:bodyPr/>
          <a:lstStyle>
            <a:lvl1pPr>
              <a:defRPr/>
            </a:lvl1pPr>
          </a:lstStyle>
          <a:p>
            <a:pPr>
              <a:defRPr/>
            </a:pPr>
            <a:endParaRPr lang="en-US"/>
          </a:p>
        </p:txBody>
      </p:sp>
      <p:sp>
        <p:nvSpPr>
          <p:cNvPr id="4" name="Rectangle 41"/>
          <p:cNvSpPr>
            <a:spLocks noGrp="1" noChangeArrowheads="1"/>
          </p:cNvSpPr>
          <p:nvPr>
            <p:ph type="sldNum" sz="quarter" idx="12"/>
          </p:nvPr>
        </p:nvSpPr>
        <p:spPr>
          <a:ln/>
        </p:spPr>
        <p:txBody>
          <a:bodyPr/>
          <a:lstStyle>
            <a:lvl1pPr>
              <a:defRPr/>
            </a:lvl1pPr>
          </a:lstStyle>
          <a:p>
            <a:pPr>
              <a:defRPr/>
            </a:pPr>
            <a:fld id="{F1A8FDA3-E9AB-6C4A-B50E-F8CD9D9F48B9}" type="slidenum">
              <a:rPr lang="en-US"/>
              <a:pPr>
                <a:defRPr/>
              </a:pPr>
              <a:t>‹#›</a:t>
            </a:fld>
            <a:endParaRPr lang="en-US"/>
          </a:p>
        </p:txBody>
      </p:sp>
    </p:spTree>
    <p:extLst>
      <p:ext uri="{BB962C8B-B14F-4D97-AF65-F5344CB8AC3E}">
        <p14:creationId xmlns:p14="http://schemas.microsoft.com/office/powerpoint/2010/main" val="2026322114"/>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2D3A5685-700D-B745-8305-707D6AC3CA49}" type="slidenum">
              <a:rPr lang="en-US"/>
              <a:pPr>
                <a:defRPr/>
              </a:pPr>
              <a:t>‹#›</a:t>
            </a:fld>
            <a:endParaRPr lang="en-US"/>
          </a:p>
        </p:txBody>
      </p:sp>
    </p:spTree>
    <p:extLst>
      <p:ext uri="{BB962C8B-B14F-4D97-AF65-F5344CB8AC3E}">
        <p14:creationId xmlns:p14="http://schemas.microsoft.com/office/powerpoint/2010/main" val="51519992"/>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3"/>
          <p:cNvSpPr>
            <a:spLocks noGrp="1" noChangeArrowheads="1"/>
          </p:cNvSpPr>
          <p:nvPr>
            <p:ph type="sldNum" sz="quarter" idx="11"/>
          </p:nvPr>
        </p:nvSpPr>
        <p:spPr>
          <a:ln/>
        </p:spPr>
        <p:txBody>
          <a:bodyPr/>
          <a:lstStyle>
            <a:lvl1pPr>
              <a:defRPr/>
            </a:lvl1pPr>
          </a:lstStyle>
          <a:p>
            <a:pPr>
              <a:defRPr/>
            </a:pPr>
            <a:fld id="{D7B5E68B-4F26-664D-80CF-858C53D13B55}" type="slidenum">
              <a:rPr lang="en-US">
                <a:solidFill>
                  <a:srgbClr val="FFFFFF"/>
                </a:solidFill>
              </a:rPr>
              <a:pPr>
                <a:defRPr/>
              </a:pPr>
              <a:t>‹#›</a:t>
            </a:fld>
            <a:endParaRPr lang="en-US">
              <a:solidFill>
                <a:srgbClr val="FFFFFF"/>
              </a:solidFill>
            </a:endParaRPr>
          </a:p>
        </p:txBody>
      </p:sp>
      <p:sp>
        <p:nvSpPr>
          <p:cNvPr id="8"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519856236"/>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17448904"/>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50210" name="Rectangle 1026"/>
          <p:cNvSpPr>
            <a:spLocks noGrp="1" noChangeArrowheads="1"/>
          </p:cNvSpPr>
          <p:nvPr>
            <p:ph type="ctrTitle"/>
          </p:nvPr>
        </p:nvSpPr>
        <p:spPr>
          <a:xfrm>
            <a:off x="685800" y="2286000"/>
            <a:ext cx="7772400" cy="1143000"/>
          </a:xfrm>
          <a:effectLst>
            <a:outerShdw blurRad="38100" dist="38099" dir="2700000" algn="ctr" rotWithShape="0">
              <a:srgbClr val="000000">
                <a:alpha val="99962"/>
              </a:srgbClr>
            </a:outerShdw>
          </a:effectLst>
        </p:spPr>
        <p:txBody>
          <a:bodyPr/>
          <a:lstStyle>
            <a:lvl1pPr>
              <a:defRPr/>
            </a:lvl1pPr>
          </a:lstStyle>
          <a:p>
            <a:r>
              <a:rPr lang="en-US"/>
              <a:t>Click to edit Master title style</a:t>
            </a:r>
          </a:p>
        </p:txBody>
      </p:sp>
      <p:sp>
        <p:nvSpPr>
          <p:cNvPr id="350211" name="Rectangle 1027"/>
          <p:cNvSpPr>
            <a:spLocks noGrp="1" noChangeArrowheads="1"/>
          </p:cNvSpPr>
          <p:nvPr>
            <p:ph type="subTitle" idx="1"/>
          </p:nvPr>
        </p:nvSpPr>
        <p:spPr>
          <a:xfrm>
            <a:off x="1371600" y="3886200"/>
            <a:ext cx="6400800" cy="1752600"/>
          </a:xfrm>
          <a:effectLst>
            <a:outerShdw blurRad="38100" dist="38099" dir="2700000" algn="ctr" rotWithShape="0">
              <a:srgbClr val="000000">
                <a:alpha val="99962"/>
              </a:srgbClr>
            </a:outerShdw>
          </a:effectLst>
        </p:spPr>
        <p:txBody>
          <a:bodyPr/>
          <a:lstStyle>
            <a:lvl1pPr marL="0" indent="0" algn="ctr">
              <a:buFont typeface="Wingdings" pitchFamily="-111" charset="2"/>
              <a:buNone/>
              <a:defRPr sz="2800"/>
            </a:lvl1pPr>
          </a:lstStyle>
          <a:p>
            <a:r>
              <a:rPr lang="en-US"/>
              <a:t>Click to edit Master subtitle style</a:t>
            </a:r>
          </a:p>
        </p:txBody>
      </p:sp>
      <p:sp>
        <p:nvSpPr>
          <p:cNvPr id="4" name="Rectangle 1028"/>
          <p:cNvSpPr>
            <a:spLocks noGrp="1" noChangeArrowheads="1"/>
          </p:cNvSpPr>
          <p:nvPr>
            <p:ph type="dt" sz="half" idx="10"/>
          </p:nvPr>
        </p:nvSpPr>
        <p:spPr>
          <a:effectLst>
            <a:outerShdw blurRad="38100" dist="38099" dir="2700000" algn="ctr" rotWithShape="0">
              <a:srgbClr val="000000">
                <a:alpha val="99962"/>
              </a:srgbClr>
            </a:outerShdw>
          </a:effectLst>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a:effectLst>
            <a:outerShdw blurRad="38100" dist="38099" dir="2700000" algn="ctr" rotWithShape="0">
              <a:srgbClr val="000000">
                <a:alpha val="99962"/>
              </a:srgbClr>
            </a:outerShdw>
          </a:effectLst>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a:effectLst>
            <a:outerShdw blurRad="38100" dist="38099" dir="2700000" algn="ctr" rotWithShape="0">
              <a:srgbClr val="000000">
                <a:alpha val="99962"/>
              </a:srgbClr>
            </a:outerShdw>
          </a:effectLst>
        </p:spPr>
        <p:txBody>
          <a:bodyPr/>
          <a:lstStyle>
            <a:lvl1pPr defTabSz="457200" eaLnBrk="1" hangingPunct="1">
              <a:defRPr/>
            </a:lvl1pPr>
          </a:lstStyle>
          <a:p>
            <a:fld id="{B62519F9-8D2E-8D43-A4D4-13F7C8DFB064}" type="slidenum">
              <a:rPr lang="en-US"/>
              <a:pPr/>
              <a:t>‹#›</a:t>
            </a:fld>
            <a:endParaRPr lang="en-US"/>
          </a:p>
        </p:txBody>
      </p:sp>
    </p:spTree>
    <p:extLst>
      <p:ext uri="{BB962C8B-B14F-4D97-AF65-F5344CB8AC3E}">
        <p14:creationId xmlns:p14="http://schemas.microsoft.com/office/powerpoint/2010/main" val="3193030258"/>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A9191073-91D4-DA49-A8FF-72E20378FE70}" type="slidenum">
              <a:rPr lang="en-US"/>
              <a:pPr/>
              <a:t>‹#›</a:t>
            </a:fld>
            <a:endParaRPr lang="en-US"/>
          </a:p>
        </p:txBody>
      </p:sp>
    </p:spTree>
    <p:extLst>
      <p:ext uri="{BB962C8B-B14F-4D97-AF65-F5344CB8AC3E}">
        <p14:creationId xmlns:p14="http://schemas.microsoft.com/office/powerpoint/2010/main" val="2890725694"/>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40EFBC38-8989-8944-9E22-FEEF3522A28B}" type="slidenum">
              <a:rPr lang="en-US"/>
              <a:pPr/>
              <a:t>‹#›</a:t>
            </a:fld>
            <a:endParaRPr lang="en-US"/>
          </a:p>
        </p:txBody>
      </p:sp>
    </p:spTree>
    <p:extLst>
      <p:ext uri="{BB962C8B-B14F-4D97-AF65-F5344CB8AC3E}">
        <p14:creationId xmlns:p14="http://schemas.microsoft.com/office/powerpoint/2010/main" val="3886118736"/>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E131005D-E9CD-F44A-99FC-25C7EAFD773F}" type="slidenum">
              <a:rPr lang="en-US"/>
              <a:pPr/>
              <a:t>‹#›</a:t>
            </a:fld>
            <a:endParaRPr lang="en-US"/>
          </a:p>
        </p:txBody>
      </p:sp>
    </p:spTree>
    <p:extLst>
      <p:ext uri="{BB962C8B-B14F-4D97-AF65-F5344CB8AC3E}">
        <p14:creationId xmlns:p14="http://schemas.microsoft.com/office/powerpoint/2010/main" val="1812106942"/>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8"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9" name="Rectangle 1030"/>
          <p:cNvSpPr>
            <a:spLocks noGrp="1" noChangeArrowheads="1"/>
          </p:cNvSpPr>
          <p:nvPr>
            <p:ph type="sldNum" sz="quarter" idx="12"/>
          </p:nvPr>
        </p:nvSpPr>
        <p:spPr/>
        <p:txBody>
          <a:bodyPr/>
          <a:lstStyle>
            <a:lvl1pPr defTabSz="457200" eaLnBrk="1" hangingPunct="1">
              <a:defRPr/>
            </a:lvl1pPr>
          </a:lstStyle>
          <a:p>
            <a:fld id="{8FE3FD3B-8CBD-3B40-81AF-B4FE62E0D322}" type="slidenum">
              <a:rPr lang="en-US"/>
              <a:pPr/>
              <a:t>‹#›</a:t>
            </a:fld>
            <a:endParaRPr lang="en-US"/>
          </a:p>
        </p:txBody>
      </p:sp>
    </p:spTree>
    <p:extLst>
      <p:ext uri="{BB962C8B-B14F-4D97-AF65-F5344CB8AC3E}">
        <p14:creationId xmlns:p14="http://schemas.microsoft.com/office/powerpoint/2010/main" val="476073473"/>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4"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5" name="Rectangle 1030"/>
          <p:cNvSpPr>
            <a:spLocks noGrp="1" noChangeArrowheads="1"/>
          </p:cNvSpPr>
          <p:nvPr>
            <p:ph type="sldNum" sz="quarter" idx="12"/>
          </p:nvPr>
        </p:nvSpPr>
        <p:spPr/>
        <p:txBody>
          <a:bodyPr/>
          <a:lstStyle>
            <a:lvl1pPr defTabSz="457200" eaLnBrk="1" hangingPunct="1">
              <a:defRPr/>
            </a:lvl1pPr>
          </a:lstStyle>
          <a:p>
            <a:fld id="{B775656D-8E73-304C-AAD4-23BA3DE8099B}" type="slidenum">
              <a:rPr lang="en-US"/>
              <a:pPr/>
              <a:t>‹#›</a:t>
            </a:fld>
            <a:endParaRPr lang="en-US"/>
          </a:p>
        </p:txBody>
      </p:sp>
    </p:spTree>
    <p:extLst>
      <p:ext uri="{BB962C8B-B14F-4D97-AF65-F5344CB8AC3E}">
        <p14:creationId xmlns:p14="http://schemas.microsoft.com/office/powerpoint/2010/main" val="96593069"/>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3"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4" name="Rectangle 1030"/>
          <p:cNvSpPr>
            <a:spLocks noGrp="1" noChangeArrowheads="1"/>
          </p:cNvSpPr>
          <p:nvPr>
            <p:ph type="sldNum" sz="quarter" idx="12"/>
          </p:nvPr>
        </p:nvSpPr>
        <p:spPr/>
        <p:txBody>
          <a:bodyPr/>
          <a:lstStyle>
            <a:lvl1pPr defTabSz="457200" eaLnBrk="1" hangingPunct="1">
              <a:defRPr/>
            </a:lvl1pPr>
          </a:lstStyle>
          <a:p>
            <a:fld id="{21BBD402-C041-BF42-B401-2E690EFF163F}" type="slidenum">
              <a:rPr lang="en-US"/>
              <a:pPr/>
              <a:t>‹#›</a:t>
            </a:fld>
            <a:endParaRPr lang="en-US"/>
          </a:p>
        </p:txBody>
      </p:sp>
    </p:spTree>
    <p:extLst>
      <p:ext uri="{BB962C8B-B14F-4D97-AF65-F5344CB8AC3E}">
        <p14:creationId xmlns:p14="http://schemas.microsoft.com/office/powerpoint/2010/main" val="1228311753"/>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727296D4-7165-8945-A5E7-983AB5E542D1}" type="slidenum">
              <a:rPr lang="en-US"/>
              <a:pPr/>
              <a:t>‹#›</a:t>
            </a:fld>
            <a:endParaRPr lang="en-US"/>
          </a:p>
        </p:txBody>
      </p:sp>
    </p:spTree>
    <p:extLst>
      <p:ext uri="{BB962C8B-B14F-4D97-AF65-F5344CB8AC3E}">
        <p14:creationId xmlns:p14="http://schemas.microsoft.com/office/powerpoint/2010/main" val="4148627803"/>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225BF2A-6711-E149-BACF-6E72A272AA9F}" type="slidenum">
              <a:rPr lang="en-US"/>
              <a:pPr>
                <a:defRPr/>
              </a:pPr>
              <a:t>‹#›</a:t>
            </a:fld>
            <a:endParaRPr lang="en-US"/>
          </a:p>
        </p:txBody>
      </p:sp>
    </p:spTree>
    <p:extLst>
      <p:ext uri="{BB962C8B-B14F-4D97-AF65-F5344CB8AC3E}">
        <p14:creationId xmlns:p14="http://schemas.microsoft.com/office/powerpoint/2010/main" val="1171358890"/>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4EE61153-2C1D-EE4E-BF33-28C7914B68C7}" type="slidenum">
              <a:rPr lang="en-US"/>
              <a:pPr/>
              <a:t>‹#›</a:t>
            </a:fld>
            <a:endParaRPr lang="en-US"/>
          </a:p>
        </p:txBody>
      </p:sp>
    </p:spTree>
    <p:extLst>
      <p:ext uri="{BB962C8B-B14F-4D97-AF65-F5344CB8AC3E}">
        <p14:creationId xmlns:p14="http://schemas.microsoft.com/office/powerpoint/2010/main" val="4281251978"/>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B4504770-1616-9F45-8B77-9AA1A8FCFEDD}" type="slidenum">
              <a:rPr lang="en-US"/>
              <a:pPr/>
              <a:t>‹#›</a:t>
            </a:fld>
            <a:endParaRPr lang="en-US"/>
          </a:p>
        </p:txBody>
      </p:sp>
    </p:spTree>
    <p:extLst>
      <p:ext uri="{BB962C8B-B14F-4D97-AF65-F5344CB8AC3E}">
        <p14:creationId xmlns:p14="http://schemas.microsoft.com/office/powerpoint/2010/main" val="2219377854"/>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40C737EA-8AC0-3145-B2AB-A4913FC39734}" type="slidenum">
              <a:rPr lang="en-US"/>
              <a:pPr/>
              <a:t>‹#›</a:t>
            </a:fld>
            <a:endParaRPr lang="en-US"/>
          </a:p>
        </p:txBody>
      </p:sp>
    </p:spTree>
    <p:extLst>
      <p:ext uri="{BB962C8B-B14F-4D97-AF65-F5344CB8AC3E}">
        <p14:creationId xmlns:p14="http://schemas.microsoft.com/office/powerpoint/2010/main" val="79397773"/>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pPr>
                <a:defRPr/>
              </a:pPr>
              <a:t>‹#›</a:t>
            </a:fld>
            <a:endParaRPr lang="en-US"/>
          </a:p>
        </p:txBody>
      </p:sp>
    </p:spTree>
    <p:extLst>
      <p:ext uri="{BB962C8B-B14F-4D97-AF65-F5344CB8AC3E}">
        <p14:creationId xmlns:p14="http://schemas.microsoft.com/office/powerpoint/2010/main" val="2240321342"/>
      </p:ext>
    </p:extLst>
  </p:cSld>
  <p:clrMapOvr>
    <a:masterClrMapping/>
  </p:clrMapOvr>
  <p:transition spd="med">
    <p:randomBar dir="vert"/>
  </p:transition>
</p:sldLayout>
</file>

<file path=ppt/slideLayouts/slideLayout7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pPr>
                <a:defRPr/>
              </a:pPr>
              <a:t>‹#›</a:t>
            </a:fld>
            <a:endParaRPr lang="en-US"/>
          </a:p>
        </p:txBody>
      </p:sp>
    </p:spTree>
    <p:extLst>
      <p:ext uri="{BB962C8B-B14F-4D97-AF65-F5344CB8AC3E}">
        <p14:creationId xmlns:p14="http://schemas.microsoft.com/office/powerpoint/2010/main" val="889925693"/>
      </p:ext>
    </p:extLst>
  </p:cSld>
  <p:clrMapOvr>
    <a:masterClrMapping/>
  </p:clrMapOvr>
  <p:transition spd="med">
    <p:randomBar dir="vert"/>
  </p:transition>
</p:sldLayout>
</file>

<file path=ppt/slideLayouts/slideLayout7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pPr>
                <a:defRPr/>
              </a:pPr>
              <a:t>‹#›</a:t>
            </a:fld>
            <a:endParaRPr lang="en-US"/>
          </a:p>
        </p:txBody>
      </p:sp>
    </p:spTree>
    <p:extLst>
      <p:ext uri="{BB962C8B-B14F-4D97-AF65-F5344CB8AC3E}">
        <p14:creationId xmlns:p14="http://schemas.microsoft.com/office/powerpoint/2010/main" val="3359039129"/>
      </p:ext>
    </p:extLst>
  </p:cSld>
  <p:clrMapOvr>
    <a:masterClrMapping/>
  </p:clrMapOvr>
  <p:transition spd="med">
    <p:randomBar dir="vert"/>
  </p:transition>
</p:sldLayout>
</file>

<file path=ppt/slideLayouts/slideLayout7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pPr>
                <a:defRPr/>
              </a:pPr>
              <a:t>‹#›</a:t>
            </a:fld>
            <a:endParaRPr lang="en-US"/>
          </a:p>
        </p:txBody>
      </p:sp>
    </p:spTree>
    <p:extLst>
      <p:ext uri="{BB962C8B-B14F-4D97-AF65-F5344CB8AC3E}">
        <p14:creationId xmlns:p14="http://schemas.microsoft.com/office/powerpoint/2010/main" val="4046941559"/>
      </p:ext>
    </p:extLst>
  </p:cSld>
  <p:clrMapOvr>
    <a:masterClrMapping/>
  </p:clrMapOvr>
  <p:transition spd="med">
    <p:randomBar dir="vert"/>
  </p:transition>
</p:sldLayout>
</file>

<file path=ppt/slideLayouts/slideLayout7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pPr>
                <a:defRPr/>
              </a:pPr>
              <a:t>‹#›</a:t>
            </a:fld>
            <a:endParaRPr lang="en-US"/>
          </a:p>
        </p:txBody>
      </p:sp>
    </p:spTree>
    <p:extLst>
      <p:ext uri="{BB962C8B-B14F-4D97-AF65-F5344CB8AC3E}">
        <p14:creationId xmlns:p14="http://schemas.microsoft.com/office/powerpoint/2010/main" val="3297998268"/>
      </p:ext>
    </p:extLst>
  </p:cSld>
  <p:clrMapOvr>
    <a:masterClrMapping/>
  </p:clrMapOvr>
  <p:transition spd="med">
    <p:randomBar dir="vert"/>
  </p:transition>
</p:sldLayout>
</file>

<file path=ppt/slideLayouts/slideLayout7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pPr>
                <a:defRPr/>
              </a:pPr>
              <a:t>‹#›</a:t>
            </a:fld>
            <a:endParaRPr lang="en-US"/>
          </a:p>
        </p:txBody>
      </p:sp>
    </p:spTree>
    <p:extLst>
      <p:ext uri="{BB962C8B-B14F-4D97-AF65-F5344CB8AC3E}">
        <p14:creationId xmlns:p14="http://schemas.microsoft.com/office/powerpoint/2010/main" val="2966890031"/>
      </p:ext>
    </p:extLst>
  </p:cSld>
  <p:clrMapOvr>
    <a:masterClrMapping/>
  </p:clrMapOvr>
  <p:transition spd="med">
    <p:randomBar dir="vert"/>
  </p:transition>
</p:sldLayout>
</file>

<file path=ppt/slideLayouts/slideLayout7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pPr>
                <a:defRPr/>
              </a:pPr>
              <a:t>‹#›</a:t>
            </a:fld>
            <a:endParaRPr lang="en-US"/>
          </a:p>
        </p:txBody>
      </p:sp>
    </p:spTree>
    <p:extLst>
      <p:ext uri="{BB962C8B-B14F-4D97-AF65-F5344CB8AC3E}">
        <p14:creationId xmlns:p14="http://schemas.microsoft.com/office/powerpoint/2010/main" val="3511761217"/>
      </p:ext>
    </p:extLst>
  </p:cSld>
  <p:clrMapOvr>
    <a:masterClrMapping/>
  </p:clrMapOvr>
  <p:transition spd="med">
    <p:randomBar dir="vert"/>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388A0CB-BA95-4647-8CAE-4CE4DE4477C6}" type="slidenum">
              <a:rPr lang="en-US"/>
              <a:pPr>
                <a:defRPr/>
              </a:pPr>
              <a:t>‹#›</a:t>
            </a:fld>
            <a:endParaRPr lang="en-US"/>
          </a:p>
        </p:txBody>
      </p:sp>
    </p:spTree>
    <p:extLst>
      <p:ext uri="{BB962C8B-B14F-4D97-AF65-F5344CB8AC3E}">
        <p14:creationId xmlns:p14="http://schemas.microsoft.com/office/powerpoint/2010/main" val="2391299383"/>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pPr>
                <a:defRPr/>
              </a:pPr>
              <a:t>‹#›</a:t>
            </a:fld>
            <a:endParaRPr lang="en-US"/>
          </a:p>
        </p:txBody>
      </p:sp>
    </p:spTree>
    <p:extLst>
      <p:ext uri="{BB962C8B-B14F-4D97-AF65-F5344CB8AC3E}">
        <p14:creationId xmlns:p14="http://schemas.microsoft.com/office/powerpoint/2010/main" val="1468287403"/>
      </p:ext>
    </p:extLst>
  </p:cSld>
  <p:clrMapOvr>
    <a:masterClrMapping/>
  </p:clrMapOvr>
  <p:transition spd="med">
    <p:randomBar dir="vert"/>
  </p:transition>
</p:sldLayout>
</file>

<file path=ppt/slideLayouts/slideLayout7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pPr>
                <a:defRPr/>
              </a:pPr>
              <a:t>‹#›</a:t>
            </a:fld>
            <a:endParaRPr lang="en-US"/>
          </a:p>
        </p:txBody>
      </p:sp>
    </p:spTree>
    <p:extLst>
      <p:ext uri="{BB962C8B-B14F-4D97-AF65-F5344CB8AC3E}">
        <p14:creationId xmlns:p14="http://schemas.microsoft.com/office/powerpoint/2010/main" val="3892032800"/>
      </p:ext>
    </p:extLst>
  </p:cSld>
  <p:clrMapOvr>
    <a:masterClrMapping/>
  </p:clrMapOvr>
  <p:transition spd="med">
    <p:randomBar dir="vert"/>
  </p:transition>
</p:sldLayout>
</file>

<file path=ppt/slideLayouts/slideLayout7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pPr>
                <a:defRPr/>
              </a:pPr>
              <a:t>‹#›</a:t>
            </a:fld>
            <a:endParaRPr lang="en-US"/>
          </a:p>
        </p:txBody>
      </p:sp>
    </p:spTree>
    <p:extLst>
      <p:ext uri="{BB962C8B-B14F-4D97-AF65-F5344CB8AC3E}">
        <p14:creationId xmlns:p14="http://schemas.microsoft.com/office/powerpoint/2010/main" val="2539811353"/>
      </p:ext>
    </p:extLst>
  </p:cSld>
  <p:clrMapOvr>
    <a:masterClrMapping/>
  </p:clrMapOvr>
  <p:transition spd="med">
    <p:randomBar dir="vert"/>
  </p:transition>
</p:sldLayout>
</file>

<file path=ppt/slideLayouts/slideLayout7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pPr>
                <a:defRPr/>
              </a:pPr>
              <a:t>‹#›</a:t>
            </a:fld>
            <a:endParaRPr lang="en-US"/>
          </a:p>
        </p:txBody>
      </p:sp>
    </p:spTree>
    <p:extLst>
      <p:ext uri="{BB962C8B-B14F-4D97-AF65-F5344CB8AC3E}">
        <p14:creationId xmlns:p14="http://schemas.microsoft.com/office/powerpoint/2010/main" val="235964785"/>
      </p:ext>
    </p:extLst>
  </p:cSld>
  <p:clrMapOvr>
    <a:masterClrMapping/>
  </p:clrMapOvr>
  <p:transition spd="med">
    <p:randomBar dir="vert"/>
  </p:transition>
</p:sldLayout>
</file>

<file path=ppt/slideLayouts/slideLayout7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19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91BF127C-8999-CE46-AE00-C5E9A4440A2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878812694"/>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652BF95E-86CF-9241-AA95-4360DBFC3679}"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105522708"/>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6C8A91BC-029C-DC49-9C83-82F820F3C9E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84718180"/>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C475FADB-9009-D64F-BC1D-2CA3BA5EEB7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692243684"/>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494B4C07-14F3-FF41-924D-0FB1DBC3186F}"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342205375"/>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5DDD1D4B-BC85-C146-8AD5-D48DFE689A3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362566610"/>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A1EAD987-A0AF-3B4F-808E-49AA98D8A2D9}" type="slidenum">
              <a:rPr lang="en-US"/>
              <a:pPr>
                <a:defRPr/>
              </a:pPr>
              <a:t>‹#›</a:t>
            </a:fld>
            <a:endParaRPr lang="en-US"/>
          </a:p>
        </p:txBody>
      </p:sp>
    </p:spTree>
    <p:extLst>
      <p:ext uri="{BB962C8B-B14F-4D97-AF65-F5344CB8AC3E}">
        <p14:creationId xmlns:p14="http://schemas.microsoft.com/office/powerpoint/2010/main" val="264538763"/>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A24DC412-38E3-5948-ADC8-DF08102318E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783819857"/>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7572A2D8-9114-BC42-B9C7-2A531D47F63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130859844"/>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33BF1546-E071-C14A-896C-6ACFD789097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751086899"/>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D04B9573-4DE3-7046-B2E5-6C9532A863E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686947090"/>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44AFB722-60E9-0644-96B3-D5ECA684995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551272438"/>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5211D023-AFDB-8040-A926-F0B32E68D96B}" type="slidenum">
              <a:rPr lang="en-US"/>
              <a:pPr>
                <a:defRPr/>
              </a:pPr>
              <a:t>‹#›</a:t>
            </a:fld>
            <a:endParaRPr lang="en-US"/>
          </a:p>
        </p:txBody>
      </p:sp>
    </p:spTree>
    <p:extLst>
      <p:ext uri="{BB962C8B-B14F-4D97-AF65-F5344CB8AC3E}">
        <p14:creationId xmlns:p14="http://schemas.microsoft.com/office/powerpoint/2010/main" val="603074970"/>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8927B572-F1A9-2E49-B4D2-C30659A15E36}" type="slidenum">
              <a:rPr lang="en-US"/>
              <a:pPr>
                <a:defRPr/>
              </a:pPr>
              <a:t>‹#›</a:t>
            </a:fld>
            <a:endParaRPr lang="en-US"/>
          </a:p>
        </p:txBody>
      </p:sp>
    </p:spTree>
    <p:extLst>
      <p:ext uri="{BB962C8B-B14F-4D97-AF65-F5344CB8AC3E}">
        <p14:creationId xmlns:p14="http://schemas.microsoft.com/office/powerpoint/2010/main" val="1727292870"/>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D2420E78-FB1D-7443-B4FB-C062A37B8E56}" type="slidenum">
              <a:rPr lang="en-US"/>
              <a:pPr>
                <a:defRPr/>
              </a:pPr>
              <a:t>‹#›</a:t>
            </a:fld>
            <a:endParaRPr lang="en-US"/>
          </a:p>
        </p:txBody>
      </p:sp>
    </p:spTree>
    <p:extLst>
      <p:ext uri="{BB962C8B-B14F-4D97-AF65-F5344CB8AC3E}">
        <p14:creationId xmlns:p14="http://schemas.microsoft.com/office/powerpoint/2010/main" val="1287150425"/>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518C8701-C361-5548-BD8C-5DF1CD4685C9}" type="slidenum">
              <a:rPr lang="en-US"/>
              <a:pPr>
                <a:defRPr/>
              </a:pPr>
              <a:t>‹#›</a:t>
            </a:fld>
            <a:endParaRPr lang="en-US"/>
          </a:p>
        </p:txBody>
      </p:sp>
    </p:spTree>
    <p:extLst>
      <p:ext uri="{BB962C8B-B14F-4D97-AF65-F5344CB8AC3E}">
        <p14:creationId xmlns:p14="http://schemas.microsoft.com/office/powerpoint/2010/main" val="546737801"/>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defTabSz="457200">
              <a:defRPr/>
            </a:lvl1pPr>
          </a:lstStyle>
          <a:p>
            <a:pPr>
              <a:defRPr/>
            </a:pPr>
            <a:endParaRPr lang="en-US"/>
          </a:p>
        </p:txBody>
      </p:sp>
      <p:sp>
        <p:nvSpPr>
          <p:cNvPr id="8" name="Footer Placeholder 4"/>
          <p:cNvSpPr>
            <a:spLocks noGrp="1"/>
          </p:cNvSpPr>
          <p:nvPr>
            <p:ph type="ftr" sz="quarter" idx="11"/>
          </p:nvPr>
        </p:nvSpPr>
        <p:spPr/>
        <p:txBody>
          <a:bodyPr/>
          <a:lstStyle>
            <a:lvl1pPr defTabSz="457200">
              <a:defRPr/>
            </a:lvl1pPr>
          </a:lstStyle>
          <a:p>
            <a:pPr>
              <a:defRPr/>
            </a:pPr>
            <a:endParaRPr lang="en-US"/>
          </a:p>
        </p:txBody>
      </p:sp>
      <p:sp>
        <p:nvSpPr>
          <p:cNvPr id="9" name="Slide Number Placeholder 5"/>
          <p:cNvSpPr>
            <a:spLocks noGrp="1"/>
          </p:cNvSpPr>
          <p:nvPr>
            <p:ph type="sldNum" sz="quarter" idx="12"/>
          </p:nvPr>
        </p:nvSpPr>
        <p:spPr/>
        <p:txBody>
          <a:bodyPr/>
          <a:lstStyle>
            <a:lvl1pPr algn="l" defTabSz="457200">
              <a:defRPr/>
            </a:lvl1pPr>
          </a:lstStyle>
          <a:p>
            <a:pPr>
              <a:defRPr/>
            </a:pPr>
            <a:fld id="{814E8FB5-58C1-AD48-89FD-EC8B2508D747}" type="slidenum">
              <a:rPr lang="en-US"/>
              <a:pPr>
                <a:defRPr/>
              </a:pPr>
              <a:t>‹#›</a:t>
            </a:fld>
            <a:endParaRPr lang="en-US"/>
          </a:p>
        </p:txBody>
      </p:sp>
    </p:spTree>
    <p:extLst>
      <p:ext uri="{BB962C8B-B14F-4D97-AF65-F5344CB8AC3E}">
        <p14:creationId xmlns:p14="http://schemas.microsoft.com/office/powerpoint/2010/main" val="772797438"/>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132D5126-C1C4-4F4A-8E55-F27C8CFD2091}" type="slidenum">
              <a:rPr lang="en-US"/>
              <a:pPr>
                <a:defRPr/>
              </a:pPr>
              <a:t>‹#›</a:t>
            </a:fld>
            <a:endParaRPr lang="en-US"/>
          </a:p>
        </p:txBody>
      </p:sp>
    </p:spTree>
    <p:extLst>
      <p:ext uri="{BB962C8B-B14F-4D97-AF65-F5344CB8AC3E}">
        <p14:creationId xmlns:p14="http://schemas.microsoft.com/office/powerpoint/2010/main" val="1357294104"/>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defTabSz="457200">
              <a:defRPr/>
            </a:lvl1pPr>
          </a:lstStyle>
          <a:p>
            <a:pPr>
              <a:defRPr/>
            </a:pPr>
            <a:endParaRPr lang="en-US"/>
          </a:p>
        </p:txBody>
      </p:sp>
      <p:sp>
        <p:nvSpPr>
          <p:cNvPr id="4" name="Footer Placeholder 4"/>
          <p:cNvSpPr>
            <a:spLocks noGrp="1"/>
          </p:cNvSpPr>
          <p:nvPr>
            <p:ph type="ftr" sz="quarter" idx="11"/>
          </p:nvPr>
        </p:nvSpPr>
        <p:spPr/>
        <p:txBody>
          <a:bodyPr/>
          <a:lstStyle>
            <a:lvl1pPr defTabSz="457200">
              <a:defRPr/>
            </a:lvl1pPr>
          </a:lstStyle>
          <a:p>
            <a:pPr>
              <a:defRPr/>
            </a:pPr>
            <a:endParaRPr lang="en-US"/>
          </a:p>
        </p:txBody>
      </p:sp>
      <p:sp>
        <p:nvSpPr>
          <p:cNvPr id="5" name="Slide Number Placeholder 5"/>
          <p:cNvSpPr>
            <a:spLocks noGrp="1"/>
          </p:cNvSpPr>
          <p:nvPr>
            <p:ph type="sldNum" sz="quarter" idx="12"/>
          </p:nvPr>
        </p:nvSpPr>
        <p:spPr/>
        <p:txBody>
          <a:bodyPr/>
          <a:lstStyle>
            <a:lvl1pPr algn="l" defTabSz="457200">
              <a:defRPr/>
            </a:lvl1pPr>
          </a:lstStyle>
          <a:p>
            <a:pPr>
              <a:defRPr/>
            </a:pPr>
            <a:fld id="{13944A00-8C09-114D-A117-10AE6BF58011}" type="slidenum">
              <a:rPr lang="en-US"/>
              <a:pPr>
                <a:defRPr/>
              </a:pPr>
              <a:t>‹#›</a:t>
            </a:fld>
            <a:endParaRPr lang="en-US"/>
          </a:p>
        </p:txBody>
      </p:sp>
    </p:spTree>
    <p:extLst>
      <p:ext uri="{BB962C8B-B14F-4D97-AF65-F5344CB8AC3E}">
        <p14:creationId xmlns:p14="http://schemas.microsoft.com/office/powerpoint/2010/main" val="3449503785"/>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457200">
              <a:defRPr/>
            </a:lvl1pPr>
          </a:lstStyle>
          <a:p>
            <a:pPr>
              <a:defRPr/>
            </a:pPr>
            <a:endParaRPr lang="en-US"/>
          </a:p>
        </p:txBody>
      </p:sp>
      <p:sp>
        <p:nvSpPr>
          <p:cNvPr id="3" name="Footer Placeholder 4"/>
          <p:cNvSpPr>
            <a:spLocks noGrp="1"/>
          </p:cNvSpPr>
          <p:nvPr>
            <p:ph type="ftr" sz="quarter" idx="11"/>
          </p:nvPr>
        </p:nvSpPr>
        <p:spPr/>
        <p:txBody>
          <a:bodyPr/>
          <a:lstStyle>
            <a:lvl1pPr defTabSz="457200">
              <a:defRPr/>
            </a:lvl1pPr>
          </a:lstStyle>
          <a:p>
            <a:pPr>
              <a:defRPr/>
            </a:pPr>
            <a:endParaRPr lang="en-US"/>
          </a:p>
        </p:txBody>
      </p:sp>
      <p:sp>
        <p:nvSpPr>
          <p:cNvPr id="4" name="Slide Number Placeholder 5"/>
          <p:cNvSpPr>
            <a:spLocks noGrp="1"/>
          </p:cNvSpPr>
          <p:nvPr>
            <p:ph type="sldNum" sz="quarter" idx="12"/>
          </p:nvPr>
        </p:nvSpPr>
        <p:spPr/>
        <p:txBody>
          <a:bodyPr/>
          <a:lstStyle>
            <a:lvl1pPr algn="l" defTabSz="457200">
              <a:defRPr/>
            </a:lvl1pPr>
          </a:lstStyle>
          <a:p>
            <a:pPr>
              <a:defRPr/>
            </a:pPr>
            <a:fld id="{F1BB0BF1-2BA1-E849-95E5-E7D67727FFF3}" type="slidenum">
              <a:rPr lang="en-US"/>
              <a:pPr>
                <a:defRPr/>
              </a:pPr>
              <a:t>‹#›</a:t>
            </a:fld>
            <a:endParaRPr lang="en-US"/>
          </a:p>
        </p:txBody>
      </p:sp>
    </p:spTree>
    <p:extLst>
      <p:ext uri="{BB962C8B-B14F-4D97-AF65-F5344CB8AC3E}">
        <p14:creationId xmlns:p14="http://schemas.microsoft.com/office/powerpoint/2010/main" val="4139065974"/>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9F6C46FF-A48E-C345-B4B9-0E3880A16600}" type="slidenum">
              <a:rPr lang="en-US"/>
              <a:pPr>
                <a:defRPr/>
              </a:pPr>
              <a:t>‹#›</a:t>
            </a:fld>
            <a:endParaRPr lang="en-US"/>
          </a:p>
        </p:txBody>
      </p:sp>
    </p:spTree>
    <p:extLst>
      <p:ext uri="{BB962C8B-B14F-4D97-AF65-F5344CB8AC3E}">
        <p14:creationId xmlns:p14="http://schemas.microsoft.com/office/powerpoint/2010/main" val="1542934605"/>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AC55C065-5279-714F-ABA9-45D7217B54D5}" type="slidenum">
              <a:rPr lang="en-US"/>
              <a:pPr>
                <a:defRPr/>
              </a:pPr>
              <a:t>‹#›</a:t>
            </a:fld>
            <a:endParaRPr lang="en-US"/>
          </a:p>
        </p:txBody>
      </p:sp>
    </p:spTree>
    <p:extLst>
      <p:ext uri="{BB962C8B-B14F-4D97-AF65-F5344CB8AC3E}">
        <p14:creationId xmlns:p14="http://schemas.microsoft.com/office/powerpoint/2010/main" val="1087918417"/>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FD71EF89-8413-C540-9885-4A2C844C65B5}" type="slidenum">
              <a:rPr lang="en-US"/>
              <a:pPr>
                <a:defRPr/>
              </a:pPr>
              <a:t>‹#›</a:t>
            </a:fld>
            <a:endParaRPr lang="en-US"/>
          </a:p>
        </p:txBody>
      </p:sp>
    </p:spTree>
    <p:extLst>
      <p:ext uri="{BB962C8B-B14F-4D97-AF65-F5344CB8AC3E}">
        <p14:creationId xmlns:p14="http://schemas.microsoft.com/office/powerpoint/2010/main" val="2430762267"/>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FFC48903-E056-BD42-ABE4-60D152A2AB2B}" type="slidenum">
              <a:rPr lang="en-US"/>
              <a:pPr>
                <a:defRPr/>
              </a:pPr>
              <a:t>‹#›</a:t>
            </a:fld>
            <a:endParaRPr lang="en-US"/>
          </a:p>
        </p:txBody>
      </p:sp>
    </p:spTree>
    <p:extLst>
      <p:ext uri="{BB962C8B-B14F-4D97-AF65-F5344CB8AC3E}">
        <p14:creationId xmlns:p14="http://schemas.microsoft.com/office/powerpoint/2010/main" val="4288995526"/>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914107857"/>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765573998"/>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278159171"/>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700463958"/>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01192201-2254-3C44-B075-C80811C012E3}" type="slidenum">
              <a:rPr lang="en-US"/>
              <a:pPr>
                <a:defRPr/>
              </a:pPr>
              <a:t>‹#›</a:t>
            </a:fld>
            <a:endParaRPr lang="en-US"/>
          </a:p>
        </p:txBody>
      </p:sp>
    </p:spTree>
    <p:extLst>
      <p:ext uri="{BB962C8B-B14F-4D97-AF65-F5344CB8AC3E}">
        <p14:creationId xmlns:p14="http://schemas.microsoft.com/office/powerpoint/2010/main" val="3702033280"/>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940442421"/>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07865861"/>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65716619"/>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888327161"/>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019833911"/>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756528486"/>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949858276"/>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lvl1pPr>
              <a:defRPr>
                <a:latin typeface="Arial"/>
                <a:cs typeface="Arial"/>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atin typeface="Arial"/>
                <a:cs typeface="Arial"/>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457297420"/>
      </p:ext>
    </p:extLst>
  </p:cSld>
  <p:clrMapOvr>
    <a:masterClrMapping/>
  </p:clrMapOvr>
  <p:transition>
    <p:wheel spokes="0"/>
  </p:transition>
</p:sldLayout>
</file>

<file path=ppt/slideLayouts/slideLayout7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92474051"/>
      </p:ext>
    </p:extLst>
  </p:cSld>
  <p:clrMapOvr>
    <a:masterClrMapping/>
  </p:clrMapOvr>
  <p:transition>
    <p:wheel spokes="0"/>
  </p:transition>
</p:sldLayout>
</file>

<file path=ppt/slideLayouts/slideLayout7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639882245"/>
      </p:ext>
    </p:extLst>
  </p:cSld>
  <p:clrMapOvr>
    <a:masterClrMapping/>
  </p:clrMapOvr>
  <p:transition>
    <p:wheel spokes="0"/>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B0C1D7F1-3078-D441-BF41-37AD5FFE8406}" type="slidenum">
              <a:rPr lang="en-US"/>
              <a:pPr>
                <a:defRPr/>
              </a:pPr>
              <a:t>‹#›</a:t>
            </a:fld>
            <a:endParaRPr lang="en-US"/>
          </a:p>
        </p:txBody>
      </p:sp>
    </p:spTree>
    <p:extLst>
      <p:ext uri="{BB962C8B-B14F-4D97-AF65-F5344CB8AC3E}">
        <p14:creationId xmlns:p14="http://schemas.microsoft.com/office/powerpoint/2010/main" val="580523283"/>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195839"/>
      </p:ext>
    </p:extLst>
  </p:cSld>
  <p:clrMapOvr>
    <a:masterClrMapping/>
  </p:clrMapOvr>
  <p:transition>
    <p:wheel spokes="0"/>
  </p:transition>
</p:sldLayout>
</file>

<file path=ppt/slideLayouts/slideLayout7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50252084"/>
      </p:ext>
    </p:extLst>
  </p:cSld>
  <p:clrMapOvr>
    <a:masterClrMapping/>
  </p:clrMapOvr>
  <p:transition>
    <p:wheel spokes="0"/>
  </p:transition>
</p:sldLayout>
</file>

<file path=ppt/slideLayouts/slideLayout7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595678062"/>
      </p:ext>
    </p:extLst>
  </p:cSld>
  <p:clrMapOvr>
    <a:masterClrMapping/>
  </p:clrMapOvr>
  <p:transition>
    <p:wheel spokes="0"/>
  </p:transition>
</p:sldLayout>
</file>

<file path=ppt/slideLayouts/slideLayout7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213925796"/>
      </p:ext>
    </p:extLst>
  </p:cSld>
  <p:clrMapOvr>
    <a:masterClrMapping/>
  </p:clrMapOvr>
  <p:transition>
    <p:wheel spokes="0"/>
  </p:transition>
</p:sldLayout>
</file>

<file path=ppt/slideLayouts/slideLayout7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442916324"/>
      </p:ext>
    </p:extLst>
  </p:cSld>
  <p:clrMapOvr>
    <a:masterClrMapping/>
  </p:clrMapOvr>
  <p:transition>
    <p:wheel spokes="0"/>
  </p:transition>
</p:sldLayout>
</file>

<file path=ppt/slideLayouts/slideLayout7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578456989"/>
      </p:ext>
    </p:extLst>
  </p:cSld>
  <p:clrMapOvr>
    <a:masterClrMapping/>
  </p:clrMapOvr>
  <p:transition>
    <p:wheel spokes="0"/>
  </p:transition>
</p:sldLayout>
</file>

<file path=ppt/slideLayouts/slideLayout7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67783376"/>
      </p:ext>
    </p:extLst>
  </p:cSld>
  <p:clrMapOvr>
    <a:masterClrMapping/>
  </p:clrMapOvr>
  <p:transition>
    <p:wheel spokes="0"/>
  </p:transition>
</p:sldLayout>
</file>

<file path=ppt/slideLayouts/slideLayout7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61178701"/>
      </p:ext>
    </p:extLst>
  </p:cSld>
  <p:clrMapOvr>
    <a:masterClrMapping/>
  </p:clrMapOvr>
  <p:transition>
    <p:wheel spokes="0"/>
  </p:transition>
</p:sldLayout>
</file>

<file path=ppt/slideLayouts/slideLayout7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lvl1pPr>
              <a:defRPr>
                <a:latin typeface="Arial"/>
                <a:cs typeface="Arial"/>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678519953"/>
      </p:ext>
    </p:extLst>
  </p:cSld>
  <p:clrMapOvr>
    <a:masterClrMapping/>
  </p:clrMapOvr>
  <p:transition>
    <p:wheel spokes="0"/>
  </p:transition>
</p:sldLayout>
</file>

<file path=ppt/slideLayouts/slideLayout7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3890295"/>
      </p:ext>
    </p:extLst>
  </p:cSld>
  <p:clrMapOvr>
    <a:masterClrMapping/>
  </p:clrMapOvr>
  <p:transition>
    <p:wheel spokes="0"/>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7267DC9D-F12E-CC4D-8A63-EE1CA28ED88C}" type="slidenum">
              <a:rPr lang="en-US"/>
              <a:pPr>
                <a:defRPr/>
              </a:pPr>
              <a:t>‹#›</a:t>
            </a:fld>
            <a:endParaRPr lang="en-US"/>
          </a:p>
        </p:txBody>
      </p:sp>
    </p:spTree>
    <p:extLst>
      <p:ext uri="{BB962C8B-B14F-4D97-AF65-F5344CB8AC3E}">
        <p14:creationId xmlns:p14="http://schemas.microsoft.com/office/powerpoint/2010/main" val="3357285538"/>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622999941"/>
      </p:ext>
    </p:extLst>
  </p:cSld>
  <p:clrMapOvr>
    <a:masterClrMapping/>
  </p:clrMapOvr>
  <p:transition>
    <p:wheel spokes="0"/>
  </p:transition>
</p:sldLayout>
</file>

<file path=ppt/slideLayouts/slideLayout7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99212124"/>
      </p:ext>
    </p:extLst>
  </p:cSld>
  <p:clrMapOvr>
    <a:masterClrMapping/>
  </p:clrMapOvr>
  <p:transition>
    <p:wheel spokes="0"/>
  </p:transition>
</p:sldLayout>
</file>

<file path=ppt/slideLayouts/slideLayout7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63395303"/>
      </p:ext>
    </p:extLst>
  </p:cSld>
  <p:clrMapOvr>
    <a:masterClrMapping/>
  </p:clrMapOvr>
  <p:transition>
    <p:wheel spokes="0"/>
  </p:transition>
</p:sldLayout>
</file>

<file path=ppt/slideLayouts/slideLayout7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56450779"/>
      </p:ext>
    </p:extLst>
  </p:cSld>
  <p:clrMapOvr>
    <a:masterClrMapping/>
  </p:clrMapOvr>
  <p:transition>
    <p:wheel spokes="0"/>
  </p:transition>
</p:sldLayout>
</file>

<file path=ppt/slideLayouts/slideLayout7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518930065"/>
      </p:ext>
    </p:extLst>
  </p:cSld>
  <p:clrMapOvr>
    <a:masterClrMapping/>
  </p:clrMapOvr>
  <p:transition>
    <p:wheel spokes="0"/>
  </p:transition>
</p:sldLayout>
</file>

<file path=ppt/slideLayouts/slideLayout7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289913439"/>
      </p:ext>
    </p:extLst>
  </p:cSld>
  <p:clrMapOvr>
    <a:masterClrMapping/>
  </p:clrMapOvr>
  <p:transition>
    <p:wheel spokes="0"/>
  </p:transition>
</p:sldLayout>
</file>

<file path=ppt/slideLayouts/slideLayout7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433949728"/>
      </p:ext>
    </p:extLst>
  </p:cSld>
  <p:clrMapOvr>
    <a:masterClrMapping/>
  </p:clrMapOvr>
  <p:transition>
    <p:wheel spokes="0"/>
  </p:transition>
</p:sldLayout>
</file>

<file path=ppt/slideLayouts/slideLayout7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59171286"/>
      </p:ext>
    </p:extLst>
  </p:cSld>
  <p:clrMapOvr>
    <a:masterClrMapping/>
  </p:clrMapOvr>
  <p:transition>
    <p:wheel spokes="0"/>
  </p:transition>
</p:sldLayout>
</file>

<file path=ppt/slideLayouts/slideLayout7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51411198"/>
      </p:ext>
    </p:extLst>
  </p:cSld>
  <p:clrMapOvr>
    <a:masterClrMapping/>
  </p:clrMapOvr>
  <p:transition>
    <p:wheel spokes="0"/>
  </p:transition>
</p:sldLayout>
</file>

<file path=ppt/slideLayouts/slideLayout77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59875" cy="6858000"/>
            <a:chOff x="0" y="0"/>
            <a:chExt cx="5770" cy="4320"/>
          </a:xfrm>
        </p:grpSpPr>
        <p:sp>
          <p:nvSpPr>
            <p:cNvPr id="5"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8" name="Rectangle 6"/>
            <p:cNvSpPr>
              <a:spLocks noChangeArrowheads="1"/>
            </p:cNvSpPr>
            <p:nvPr userDrawn="1"/>
          </p:nvSpPr>
          <p:spPr bwMode="hidden">
            <a:xfrm>
              <a:off x="2256" y="0"/>
              <a:ext cx="240" cy="432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0"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12"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13"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4"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5" name="Rectangle 13"/>
            <p:cNvSpPr>
              <a:spLocks noChangeArrowheads="1"/>
            </p:cNvSpPr>
            <p:nvPr userDrawn="1"/>
          </p:nvSpPr>
          <p:spPr bwMode="hidden">
            <a:xfrm>
              <a:off x="1248" y="0"/>
              <a:ext cx="144" cy="432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6" name="Rectangle 14"/>
            <p:cNvSpPr>
              <a:spLocks noChangeArrowheads="1"/>
            </p:cNvSpPr>
            <p:nvPr userDrawn="1"/>
          </p:nvSpPr>
          <p:spPr bwMode="hidden">
            <a:xfrm>
              <a:off x="3300" y="0"/>
              <a:ext cx="252" cy="432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7"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18"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9"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20"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1"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22"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3"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4"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a:solidFill>
                  <a:srgbClr val="FFFFFF"/>
                </a:solidFill>
              </a:endParaRPr>
            </a:p>
          </p:txBody>
        </p:sp>
        <p:sp>
          <p:nvSpPr>
            <p:cNvPr id="25" name="Freeform 23"/>
            <p:cNvSpPr>
              <a:spLocks/>
            </p:cNvSpPr>
            <p:nvPr userDrawn="1"/>
          </p:nvSpPr>
          <p:spPr bwMode="hidden">
            <a:xfrm>
              <a:off x="0" y="3867"/>
              <a:ext cx="5770" cy="174"/>
            </a:xfrm>
            <a:custGeom>
              <a:avLst/>
              <a:gdLst/>
              <a:ahLst/>
              <a:cxnLst>
                <a:cxn ang="0">
                  <a:pos x="4993" y="66"/>
                </a:cxn>
                <a:cxn ang="0">
                  <a:pos x="4771" y="132"/>
                </a:cxn>
                <a:cxn ang="0">
                  <a:pos x="4640" y="96"/>
                </a:cxn>
                <a:cxn ang="0">
                  <a:pos x="4598" y="36"/>
                </a:cxn>
                <a:cxn ang="0">
                  <a:pos x="4478" y="30"/>
                </a:cxn>
                <a:cxn ang="0">
                  <a:pos x="4186" y="108"/>
                </a:cxn>
                <a:cxn ang="0">
                  <a:pos x="3815" y="120"/>
                </a:cxn>
                <a:cxn ang="0">
                  <a:pos x="3617" y="72"/>
                </a:cxn>
                <a:cxn ang="0">
                  <a:pos x="3510" y="60"/>
                </a:cxn>
                <a:cxn ang="0">
                  <a:pos x="3336" y="96"/>
                </a:cxn>
                <a:cxn ang="0">
                  <a:pos x="2846" y="150"/>
                </a:cxn>
                <a:cxn ang="0">
                  <a:pos x="2703" y="96"/>
                </a:cxn>
                <a:cxn ang="0">
                  <a:pos x="2619" y="90"/>
                </a:cxn>
                <a:cxn ang="0">
                  <a:pos x="2416" y="132"/>
                </a:cxn>
                <a:cxn ang="0">
                  <a:pos x="2278" y="84"/>
                </a:cxn>
                <a:cxn ang="0">
                  <a:pos x="2151" y="36"/>
                </a:cxn>
                <a:cxn ang="0">
                  <a:pos x="1947" y="120"/>
                </a:cxn>
                <a:cxn ang="0">
                  <a:pos x="1525" y="102"/>
                </a:cxn>
                <a:cxn ang="0">
                  <a:pos x="1429" y="60"/>
                </a:cxn>
                <a:cxn ang="0">
                  <a:pos x="1333" y="60"/>
                </a:cxn>
                <a:cxn ang="0">
                  <a:pos x="1058" y="150"/>
                </a:cxn>
                <a:cxn ang="0">
                  <a:pos x="652" y="150"/>
                </a:cxn>
                <a:cxn ang="0">
                  <a:pos x="442" y="66"/>
                </a:cxn>
                <a:cxn ang="0">
                  <a:pos x="377" y="48"/>
                </a:cxn>
                <a:cxn ang="0">
                  <a:pos x="305" y="108"/>
                </a:cxn>
                <a:cxn ang="0">
                  <a:pos x="144" y="138"/>
                </a:cxn>
                <a:cxn ang="0">
                  <a:pos x="0" y="96"/>
                </a:cxn>
                <a:cxn ang="0">
                  <a:pos x="167" y="120"/>
                </a:cxn>
                <a:cxn ang="0">
                  <a:pos x="323" y="84"/>
                </a:cxn>
                <a:cxn ang="0">
                  <a:pos x="383" y="24"/>
                </a:cxn>
                <a:cxn ang="0">
                  <a:pos x="460" y="60"/>
                </a:cxn>
                <a:cxn ang="0">
                  <a:pos x="706" y="144"/>
                </a:cxn>
                <a:cxn ang="0">
                  <a:pos x="1100" y="120"/>
                </a:cxn>
                <a:cxn ang="0">
                  <a:pos x="1345" y="36"/>
                </a:cxn>
                <a:cxn ang="0">
                  <a:pos x="1441" y="48"/>
                </a:cxn>
                <a:cxn ang="0">
                  <a:pos x="1561" y="90"/>
                </a:cxn>
                <a:cxn ang="0">
                  <a:pos x="1971" y="96"/>
                </a:cxn>
                <a:cxn ang="0">
                  <a:pos x="2235" y="3"/>
                </a:cxn>
                <a:cxn ang="0">
                  <a:pos x="2350" y="102"/>
                </a:cxn>
                <a:cxn ang="0">
                  <a:pos x="2559" y="96"/>
                </a:cxn>
                <a:cxn ang="0">
                  <a:pos x="2715" y="24"/>
                </a:cxn>
                <a:cxn ang="0">
                  <a:pos x="2792" y="132"/>
                </a:cxn>
                <a:cxn ang="0">
                  <a:pos x="3127" y="102"/>
                </a:cxn>
                <a:cxn ang="0">
                  <a:pos x="3486" y="48"/>
                </a:cxn>
                <a:cxn ang="0">
                  <a:pos x="3582" y="42"/>
                </a:cxn>
                <a:cxn ang="0">
                  <a:pos x="3731" y="90"/>
                </a:cxn>
                <a:cxn ang="0">
                  <a:pos x="4078" y="102"/>
                </a:cxn>
                <a:cxn ang="0">
                  <a:pos x="4419" y="30"/>
                </a:cxn>
                <a:cxn ang="0">
                  <a:pos x="4574" y="6"/>
                </a:cxn>
                <a:cxn ang="0">
                  <a:pos x="4628" y="60"/>
                </a:cxn>
                <a:cxn ang="0">
                  <a:pos x="4724" y="108"/>
                </a:cxn>
                <a:cxn ang="0">
                  <a:pos x="4927" y="84"/>
                </a:cxn>
                <a:cxn ang="0">
                  <a:pos x="5118" y="14"/>
                </a:cxn>
                <a:cxn ang="0">
                  <a:pos x="5280" y="9"/>
                </a:cxn>
                <a:cxn ang="0">
                  <a:pos x="5453" y="36"/>
                </a:cxn>
                <a:cxn ang="0">
                  <a:pos x="5465" y="72"/>
                </a:cxn>
                <a:cxn ang="0">
                  <a:pos x="5656" y="90"/>
                </a:cxn>
                <a:cxn ang="0">
                  <a:pos x="5710" y="102"/>
                </a:cxn>
                <a:cxn ang="0">
                  <a:pos x="5477" y="90"/>
                </a:cxn>
                <a:cxn ang="0">
                  <a:pos x="5453" y="60"/>
                </a:cxn>
                <a:cxn ang="0">
                  <a:pos x="5393" y="30"/>
                </a:cxn>
                <a:cxn ang="0">
                  <a:pos x="5219" y="24"/>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46104" name="Rectangle 24"/>
          <p:cNvSpPr>
            <a:spLocks noGrp="1" noChangeArrowheads="1"/>
          </p:cNvSpPr>
          <p:nvPr>
            <p:ph type="ctrTitle" sz="quarter"/>
          </p:nvPr>
        </p:nvSpPr>
        <p:spPr>
          <a:xfrm>
            <a:off x="685800" y="1600200"/>
            <a:ext cx="7772400" cy="1828800"/>
          </a:xfrm>
        </p:spPr>
        <p:txBody>
          <a:bodyPr/>
          <a:lstStyle>
            <a:lvl1pPr>
              <a:defRPr sz="4800"/>
            </a:lvl1pPr>
          </a:lstStyle>
          <a:p>
            <a:r>
              <a:rPr lang="en-US"/>
              <a:t>Click to edit Master title style</a:t>
            </a:r>
          </a:p>
        </p:txBody>
      </p:sp>
      <p:sp>
        <p:nvSpPr>
          <p:cNvPr id="46105" name="Rectangle 25"/>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26" name="Rectangle 26"/>
          <p:cNvSpPr>
            <a:spLocks noGrp="1" noChangeArrowheads="1"/>
          </p:cNvSpPr>
          <p:nvPr>
            <p:ph type="dt" sz="quarter" idx="10"/>
          </p:nvPr>
        </p:nvSpPr>
        <p:spPr>
          <a:xfrm>
            <a:off x="457200" y="6243638"/>
            <a:ext cx="2133600" cy="457200"/>
          </a:xfrm>
        </p:spPr>
        <p:txBody>
          <a:bodyPr/>
          <a:lstStyle>
            <a:lvl1pPr>
              <a:defRPr/>
            </a:lvl1pPr>
          </a:lstStyle>
          <a:p>
            <a:pPr>
              <a:defRPr/>
            </a:pPr>
            <a:endParaRPr lang="en-US">
              <a:solidFill>
                <a:srgbClr val="FFFFFF"/>
              </a:solidFill>
            </a:endParaRPr>
          </a:p>
        </p:txBody>
      </p:sp>
      <p:sp>
        <p:nvSpPr>
          <p:cNvPr id="27" name="Rectangle 27"/>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28" name="Rectangle 28"/>
          <p:cNvSpPr>
            <a:spLocks noGrp="1" noChangeArrowheads="1"/>
          </p:cNvSpPr>
          <p:nvPr>
            <p:ph type="sldNum" sz="quarter" idx="12"/>
          </p:nvPr>
        </p:nvSpPr>
        <p:spPr/>
        <p:txBody>
          <a:bodyPr/>
          <a:lstStyle>
            <a:lvl1pPr>
              <a:defRPr/>
            </a:lvl1pPr>
          </a:lstStyle>
          <a:p>
            <a:pPr>
              <a:defRPr/>
            </a:pPr>
            <a:fld id="{D984CB5F-3588-4242-BBC9-98F3B85187B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82771787"/>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BDCF33DE-ADEC-8042-86F4-05855D18B7C0}" type="slidenum">
              <a:rPr lang="en-US"/>
              <a:pPr>
                <a:defRPr/>
              </a:pPr>
              <a:t>‹#›</a:t>
            </a:fld>
            <a:endParaRPr lang="en-US"/>
          </a:p>
        </p:txBody>
      </p:sp>
    </p:spTree>
    <p:extLst>
      <p:ext uri="{BB962C8B-B14F-4D97-AF65-F5344CB8AC3E}">
        <p14:creationId xmlns:p14="http://schemas.microsoft.com/office/powerpoint/2010/main" val="735563655"/>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27"/>
          <p:cNvSpPr>
            <a:spLocks noGrp="1" noChangeArrowheads="1"/>
          </p:cNvSpPr>
          <p:nvPr>
            <p:ph type="sldNum" sz="quarter" idx="11"/>
          </p:nvPr>
        </p:nvSpPr>
        <p:spPr>
          <a:ln/>
        </p:spPr>
        <p:txBody>
          <a:bodyPr/>
          <a:lstStyle>
            <a:lvl1pPr>
              <a:defRPr/>
            </a:lvl1pPr>
          </a:lstStyle>
          <a:p>
            <a:pPr>
              <a:defRPr/>
            </a:pPr>
            <a:fld id="{D87ABCA8-C0B1-3F4B-9C5F-DBF67A5C9E14}" type="slidenum">
              <a:rPr lang="en-US">
                <a:solidFill>
                  <a:srgbClr val="FFFFFF"/>
                </a:solidFill>
              </a:rPr>
              <a:pPr>
                <a:defRPr/>
              </a:pPr>
              <a:t>‹#›</a:t>
            </a:fld>
            <a:endParaRPr lang="en-US">
              <a:solidFill>
                <a:srgbClr val="FFFFFF"/>
              </a:solidFill>
            </a:endParaRPr>
          </a:p>
        </p:txBody>
      </p:sp>
      <p:sp>
        <p:nvSpPr>
          <p:cNvPr id="6"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065962577"/>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27"/>
          <p:cNvSpPr>
            <a:spLocks noGrp="1" noChangeArrowheads="1"/>
          </p:cNvSpPr>
          <p:nvPr>
            <p:ph type="sldNum" sz="quarter" idx="11"/>
          </p:nvPr>
        </p:nvSpPr>
        <p:spPr>
          <a:ln/>
        </p:spPr>
        <p:txBody>
          <a:bodyPr/>
          <a:lstStyle>
            <a:lvl1pPr>
              <a:defRPr/>
            </a:lvl1pPr>
          </a:lstStyle>
          <a:p>
            <a:pPr>
              <a:defRPr/>
            </a:pPr>
            <a:fld id="{1229C51F-A0E7-604D-8319-D26776A0B420}" type="slidenum">
              <a:rPr lang="en-US">
                <a:solidFill>
                  <a:srgbClr val="FFFFFF"/>
                </a:solidFill>
              </a:rPr>
              <a:pPr>
                <a:defRPr/>
              </a:pPr>
              <a:t>‹#›</a:t>
            </a:fld>
            <a:endParaRPr lang="en-US">
              <a:solidFill>
                <a:srgbClr val="FFFFFF"/>
              </a:solidFill>
            </a:endParaRPr>
          </a:p>
        </p:txBody>
      </p:sp>
      <p:sp>
        <p:nvSpPr>
          <p:cNvPr id="6"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16115584"/>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27"/>
          <p:cNvSpPr>
            <a:spLocks noGrp="1" noChangeArrowheads="1"/>
          </p:cNvSpPr>
          <p:nvPr>
            <p:ph type="sldNum" sz="quarter" idx="11"/>
          </p:nvPr>
        </p:nvSpPr>
        <p:spPr>
          <a:ln/>
        </p:spPr>
        <p:txBody>
          <a:bodyPr/>
          <a:lstStyle>
            <a:lvl1pPr>
              <a:defRPr/>
            </a:lvl1pPr>
          </a:lstStyle>
          <a:p>
            <a:pPr>
              <a:defRPr/>
            </a:pPr>
            <a:fld id="{9346F1FB-8929-E641-859F-3A8DCE364494}" type="slidenum">
              <a:rPr lang="en-US">
                <a:solidFill>
                  <a:srgbClr val="FFFFFF"/>
                </a:solidFill>
              </a:rPr>
              <a:pPr>
                <a:defRPr/>
              </a:pPr>
              <a:t>‹#›</a:t>
            </a:fld>
            <a:endParaRPr lang="en-US">
              <a:solidFill>
                <a:srgbClr val="FFFFFF"/>
              </a:solidFill>
            </a:endParaRPr>
          </a:p>
        </p:txBody>
      </p:sp>
      <p:sp>
        <p:nvSpPr>
          <p:cNvPr id="7"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54778191"/>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8" name="Rectangle 27"/>
          <p:cNvSpPr>
            <a:spLocks noGrp="1" noChangeArrowheads="1"/>
          </p:cNvSpPr>
          <p:nvPr>
            <p:ph type="sldNum" sz="quarter" idx="11"/>
          </p:nvPr>
        </p:nvSpPr>
        <p:spPr>
          <a:ln/>
        </p:spPr>
        <p:txBody>
          <a:bodyPr/>
          <a:lstStyle>
            <a:lvl1pPr>
              <a:defRPr/>
            </a:lvl1pPr>
          </a:lstStyle>
          <a:p>
            <a:pPr>
              <a:defRPr/>
            </a:pPr>
            <a:fld id="{48020313-2459-5349-93C2-80DC520550C7}" type="slidenum">
              <a:rPr lang="en-US">
                <a:solidFill>
                  <a:srgbClr val="FFFFFF"/>
                </a:solidFill>
              </a:rPr>
              <a:pPr>
                <a:defRPr/>
              </a:pPr>
              <a:t>‹#›</a:t>
            </a:fld>
            <a:endParaRPr lang="en-US">
              <a:solidFill>
                <a:srgbClr val="FFFFFF"/>
              </a:solidFill>
            </a:endParaRPr>
          </a:p>
        </p:txBody>
      </p:sp>
      <p:sp>
        <p:nvSpPr>
          <p:cNvPr id="9"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654343244"/>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4" name="Rectangle 27"/>
          <p:cNvSpPr>
            <a:spLocks noGrp="1" noChangeArrowheads="1"/>
          </p:cNvSpPr>
          <p:nvPr>
            <p:ph type="sldNum" sz="quarter" idx="11"/>
          </p:nvPr>
        </p:nvSpPr>
        <p:spPr>
          <a:ln/>
        </p:spPr>
        <p:txBody>
          <a:bodyPr/>
          <a:lstStyle>
            <a:lvl1pPr>
              <a:defRPr/>
            </a:lvl1pPr>
          </a:lstStyle>
          <a:p>
            <a:pPr>
              <a:defRPr/>
            </a:pPr>
            <a:fld id="{04CD1FA0-B370-CC43-99E1-0EF541BF08BC}" type="slidenum">
              <a:rPr lang="en-US">
                <a:solidFill>
                  <a:srgbClr val="FFFFFF"/>
                </a:solidFill>
              </a:rPr>
              <a:pPr>
                <a:defRPr/>
              </a:pPr>
              <a:t>‹#›</a:t>
            </a:fld>
            <a:endParaRPr lang="en-US">
              <a:solidFill>
                <a:srgbClr val="FFFFFF"/>
              </a:solidFill>
            </a:endParaRPr>
          </a:p>
        </p:txBody>
      </p:sp>
      <p:sp>
        <p:nvSpPr>
          <p:cNvPr id="5"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90513635"/>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3" name="Rectangle 27"/>
          <p:cNvSpPr>
            <a:spLocks noGrp="1" noChangeArrowheads="1"/>
          </p:cNvSpPr>
          <p:nvPr>
            <p:ph type="sldNum" sz="quarter" idx="11"/>
          </p:nvPr>
        </p:nvSpPr>
        <p:spPr>
          <a:ln/>
        </p:spPr>
        <p:txBody>
          <a:bodyPr/>
          <a:lstStyle>
            <a:lvl1pPr>
              <a:defRPr/>
            </a:lvl1pPr>
          </a:lstStyle>
          <a:p>
            <a:pPr>
              <a:defRPr/>
            </a:pPr>
            <a:fld id="{F053885B-A428-9845-A02B-EDF3DABB7861}" type="slidenum">
              <a:rPr lang="en-US">
                <a:solidFill>
                  <a:srgbClr val="FFFFFF"/>
                </a:solidFill>
              </a:rPr>
              <a:pPr>
                <a:defRPr/>
              </a:pPr>
              <a:t>‹#›</a:t>
            </a:fld>
            <a:endParaRPr lang="en-US">
              <a:solidFill>
                <a:srgbClr val="FFFFFF"/>
              </a:solidFill>
            </a:endParaRPr>
          </a:p>
        </p:txBody>
      </p:sp>
      <p:sp>
        <p:nvSpPr>
          <p:cNvPr id="4"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342632558"/>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27"/>
          <p:cNvSpPr>
            <a:spLocks noGrp="1" noChangeArrowheads="1"/>
          </p:cNvSpPr>
          <p:nvPr>
            <p:ph type="sldNum" sz="quarter" idx="11"/>
          </p:nvPr>
        </p:nvSpPr>
        <p:spPr>
          <a:ln/>
        </p:spPr>
        <p:txBody>
          <a:bodyPr/>
          <a:lstStyle>
            <a:lvl1pPr>
              <a:defRPr/>
            </a:lvl1pPr>
          </a:lstStyle>
          <a:p>
            <a:pPr>
              <a:defRPr/>
            </a:pPr>
            <a:fld id="{3860FB36-F3AB-6D44-99C1-11DDA3A61C63}" type="slidenum">
              <a:rPr lang="en-US">
                <a:solidFill>
                  <a:srgbClr val="FFFFFF"/>
                </a:solidFill>
              </a:rPr>
              <a:pPr>
                <a:defRPr/>
              </a:pPr>
              <a:t>‹#›</a:t>
            </a:fld>
            <a:endParaRPr lang="en-US">
              <a:solidFill>
                <a:srgbClr val="FFFFFF"/>
              </a:solidFill>
            </a:endParaRPr>
          </a:p>
        </p:txBody>
      </p:sp>
      <p:sp>
        <p:nvSpPr>
          <p:cNvPr id="7"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641743388"/>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27"/>
          <p:cNvSpPr>
            <a:spLocks noGrp="1" noChangeArrowheads="1"/>
          </p:cNvSpPr>
          <p:nvPr>
            <p:ph type="sldNum" sz="quarter" idx="11"/>
          </p:nvPr>
        </p:nvSpPr>
        <p:spPr>
          <a:ln/>
        </p:spPr>
        <p:txBody>
          <a:bodyPr/>
          <a:lstStyle>
            <a:lvl1pPr>
              <a:defRPr/>
            </a:lvl1pPr>
          </a:lstStyle>
          <a:p>
            <a:pPr>
              <a:defRPr/>
            </a:pPr>
            <a:fld id="{85A7EA01-CFFC-D343-8535-E67F9F41B897}" type="slidenum">
              <a:rPr lang="en-US">
                <a:solidFill>
                  <a:srgbClr val="FFFFFF"/>
                </a:solidFill>
              </a:rPr>
              <a:pPr>
                <a:defRPr/>
              </a:pPr>
              <a:t>‹#›</a:t>
            </a:fld>
            <a:endParaRPr lang="en-US">
              <a:solidFill>
                <a:srgbClr val="FFFFFF"/>
              </a:solidFill>
            </a:endParaRPr>
          </a:p>
        </p:txBody>
      </p:sp>
      <p:sp>
        <p:nvSpPr>
          <p:cNvPr id="7"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828064892"/>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27"/>
          <p:cNvSpPr>
            <a:spLocks noGrp="1" noChangeArrowheads="1"/>
          </p:cNvSpPr>
          <p:nvPr>
            <p:ph type="sldNum" sz="quarter" idx="11"/>
          </p:nvPr>
        </p:nvSpPr>
        <p:spPr>
          <a:ln/>
        </p:spPr>
        <p:txBody>
          <a:bodyPr/>
          <a:lstStyle>
            <a:lvl1pPr>
              <a:defRPr/>
            </a:lvl1pPr>
          </a:lstStyle>
          <a:p>
            <a:pPr>
              <a:defRPr/>
            </a:pPr>
            <a:fld id="{393845F3-E245-5241-81C6-459469833CFE}" type="slidenum">
              <a:rPr lang="en-US">
                <a:solidFill>
                  <a:srgbClr val="FFFFFF"/>
                </a:solidFill>
              </a:rPr>
              <a:pPr>
                <a:defRPr/>
              </a:pPr>
              <a:t>‹#›</a:t>
            </a:fld>
            <a:endParaRPr lang="en-US">
              <a:solidFill>
                <a:srgbClr val="FFFFFF"/>
              </a:solidFill>
            </a:endParaRPr>
          </a:p>
        </p:txBody>
      </p:sp>
      <p:sp>
        <p:nvSpPr>
          <p:cNvPr id="6"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831430182"/>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27"/>
          <p:cNvSpPr>
            <a:spLocks noGrp="1" noChangeArrowheads="1"/>
          </p:cNvSpPr>
          <p:nvPr>
            <p:ph type="sldNum" sz="quarter" idx="11"/>
          </p:nvPr>
        </p:nvSpPr>
        <p:spPr>
          <a:ln/>
        </p:spPr>
        <p:txBody>
          <a:bodyPr/>
          <a:lstStyle>
            <a:lvl1pPr>
              <a:defRPr/>
            </a:lvl1pPr>
          </a:lstStyle>
          <a:p>
            <a:pPr>
              <a:defRPr/>
            </a:pPr>
            <a:fld id="{58F45D3F-4F1F-FD47-9E13-3457214AB7BC}" type="slidenum">
              <a:rPr lang="en-US">
                <a:solidFill>
                  <a:srgbClr val="FFFFFF"/>
                </a:solidFill>
              </a:rPr>
              <a:pPr>
                <a:defRPr/>
              </a:pPr>
              <a:t>‹#›</a:t>
            </a:fld>
            <a:endParaRPr lang="en-US">
              <a:solidFill>
                <a:srgbClr val="FFFFFF"/>
              </a:solidFill>
            </a:endParaRPr>
          </a:p>
        </p:txBody>
      </p:sp>
      <p:sp>
        <p:nvSpPr>
          <p:cNvPr id="6"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544241306"/>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E6489450-8840-6E4C-9FA4-49526CBD3E29}" type="slidenum">
              <a:rPr lang="en-US"/>
              <a:pPr>
                <a:defRPr/>
              </a:pPr>
              <a:t>‹#›</a:t>
            </a:fld>
            <a:endParaRPr lang="en-US"/>
          </a:p>
        </p:txBody>
      </p:sp>
    </p:spTree>
    <p:extLst>
      <p:ext uri="{BB962C8B-B14F-4D97-AF65-F5344CB8AC3E}">
        <p14:creationId xmlns:p14="http://schemas.microsoft.com/office/powerpoint/2010/main" val="1972952206"/>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59875" cy="6870700"/>
            <a:chOff x="0" y="0"/>
            <a:chExt cx="5770" cy="4328"/>
          </a:xfrm>
        </p:grpSpPr>
        <p:sp>
          <p:nvSpPr>
            <p:cNvPr id="5"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1800">
                <a:solidFill>
                  <a:srgbClr val="2F1311"/>
                </a:solidFill>
                <a:latin typeface="Arial" charset="0"/>
              </a:endParaRPr>
            </a:p>
          </p:txBody>
        </p:sp>
        <p:sp>
          <p:nvSpPr>
            <p:cNvPr id="6"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1800">
                <a:solidFill>
                  <a:srgbClr val="2F1311"/>
                </a:solidFill>
                <a:latin typeface="Arial" charset="0"/>
              </a:endParaRPr>
            </a:p>
          </p:txBody>
        </p:sp>
        <p:sp>
          <p:nvSpPr>
            <p:cNvPr id="7"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a:defRPr/>
              </a:pPr>
              <a:endParaRPr kumimoji="1" lang="en-US" sz="1800">
                <a:solidFill>
                  <a:srgbClr val="2F1311"/>
                </a:solidFill>
                <a:latin typeface="Arial" pitchFamily="-111" charset="0"/>
              </a:endParaRPr>
            </a:p>
          </p:txBody>
        </p:sp>
        <p:grpSp>
          <p:nvGrpSpPr>
            <p:cNvPr id="8" name="Group 6"/>
            <p:cNvGrpSpPr>
              <a:grpSpLocks/>
            </p:cNvGrpSpPr>
            <p:nvPr/>
          </p:nvGrpSpPr>
          <p:grpSpPr bwMode="auto">
            <a:xfrm>
              <a:off x="4944" y="-11"/>
              <a:ext cx="816" cy="3986"/>
              <a:chOff x="4944" y="-11"/>
              <a:chExt cx="816" cy="3986"/>
            </a:xfrm>
          </p:grpSpPr>
          <p:grpSp>
            <p:nvGrpSpPr>
              <p:cNvPr id="20" name="Group 7"/>
              <p:cNvGrpSpPr>
                <a:grpSpLocks/>
              </p:cNvGrpSpPr>
              <p:nvPr userDrawn="1"/>
            </p:nvGrpSpPr>
            <p:grpSpPr bwMode="auto">
              <a:xfrm>
                <a:off x="5280" y="-11"/>
                <a:ext cx="480" cy="1442"/>
                <a:chOff x="5280" y="-11"/>
                <a:chExt cx="480" cy="1442"/>
              </a:xfrm>
            </p:grpSpPr>
            <p:grpSp>
              <p:nvGrpSpPr>
                <p:cNvPr id="41" name="Group 8"/>
                <p:cNvGrpSpPr>
                  <a:grpSpLocks/>
                </p:cNvGrpSpPr>
                <p:nvPr userDrawn="1"/>
              </p:nvGrpSpPr>
              <p:grpSpPr bwMode="auto">
                <a:xfrm rot="-5400000">
                  <a:off x="5483" y="-10"/>
                  <a:ext cx="181" cy="179"/>
                  <a:chOff x="1707" y="292"/>
                  <a:chExt cx="1758" cy="2605"/>
                </a:xfrm>
              </p:grpSpPr>
              <p:grpSp>
                <p:nvGrpSpPr>
                  <p:cNvPr id="50" name="Group 9"/>
                  <p:cNvGrpSpPr>
                    <a:grpSpLocks/>
                  </p:cNvGrpSpPr>
                  <p:nvPr/>
                </p:nvGrpSpPr>
                <p:grpSpPr bwMode="auto">
                  <a:xfrm>
                    <a:off x="1707" y="292"/>
                    <a:ext cx="1758" cy="2605"/>
                    <a:chOff x="1707" y="292"/>
                    <a:chExt cx="1758" cy="2605"/>
                  </a:xfrm>
                </p:grpSpPr>
                <p:sp>
                  <p:nvSpPr>
                    <p:cNvPr id="57" name="Freeform 10"/>
                    <p:cNvSpPr>
                      <a:spLocks/>
                    </p:cNvSpPr>
                    <p:nvPr/>
                  </p:nvSpPr>
                  <p:spPr bwMode="auto">
                    <a:xfrm>
                      <a:off x="2241" y="336"/>
                      <a:ext cx="1234" cy="2561"/>
                    </a:xfrm>
                    <a:custGeom>
                      <a:avLst/>
                      <a:gdLst>
                        <a:gd name="T0" fmla="*/ 343 w 1231"/>
                        <a:gd name="T1" fmla="*/ 283 h 2560"/>
                        <a:gd name="T2" fmla="*/ 421 w 1231"/>
                        <a:gd name="T3" fmla="*/ 115 h 2560"/>
                        <a:gd name="T4" fmla="*/ 589 w 1231"/>
                        <a:gd name="T5" fmla="*/ 7 h 2560"/>
                        <a:gd name="T6" fmla="*/ 907 w 1231"/>
                        <a:gd name="T7" fmla="*/ 61 h 2560"/>
                        <a:gd name="T8" fmla="*/ 1069 w 1231"/>
                        <a:gd name="T9" fmla="*/ 349 h 2560"/>
                        <a:gd name="T10" fmla="*/ 991 w 1231"/>
                        <a:gd name="T11" fmla="*/ 769 h 2560"/>
                        <a:gd name="T12" fmla="*/ 955 w 1231"/>
                        <a:gd name="T13" fmla="*/ 943 h 2560"/>
                        <a:gd name="T14" fmla="*/ 1123 w 1231"/>
                        <a:gd name="T15" fmla="*/ 1075 h 2560"/>
                        <a:gd name="T16" fmla="*/ 1249 w 1231"/>
                        <a:gd name="T17" fmla="*/ 1531 h 2560"/>
                        <a:gd name="T18" fmla="*/ 1141 w 1231"/>
                        <a:gd name="T19" fmla="*/ 1975 h 2560"/>
                        <a:gd name="T20" fmla="*/ 919 w 1231"/>
                        <a:gd name="T21" fmla="*/ 2083 h 2560"/>
                        <a:gd name="T22" fmla="*/ 733 w 1231"/>
                        <a:gd name="T23" fmla="*/ 2065 h 2560"/>
                        <a:gd name="T24" fmla="*/ 667 w 1231"/>
                        <a:gd name="T25" fmla="*/ 2257 h 2560"/>
                        <a:gd name="T26" fmla="*/ 535 w 1231"/>
                        <a:gd name="T27" fmla="*/ 2533 h 2560"/>
                        <a:gd name="T28" fmla="*/ 217 w 1231"/>
                        <a:gd name="T29" fmla="*/ 2515 h 2560"/>
                        <a:gd name="T30" fmla="*/ 31 w 1231"/>
                        <a:gd name="T31" fmla="*/ 2233 h 2560"/>
                        <a:gd name="T32" fmla="*/ 25 w 1231"/>
                        <a:gd name="T33" fmla="*/ 1975 h 2560"/>
                        <a:gd name="T34" fmla="*/ 145 w 1231"/>
                        <a:gd name="T35" fmla="*/ 1657 h 2560"/>
                        <a:gd name="T36" fmla="*/ 265 w 1231"/>
                        <a:gd name="T37" fmla="*/ 1519 h 2560"/>
                        <a:gd name="T38" fmla="*/ 223 w 1231"/>
                        <a:gd name="T39" fmla="*/ 1735 h 2560"/>
                        <a:gd name="T40" fmla="*/ 73 w 1231"/>
                        <a:gd name="T41" fmla="*/ 2029 h 2560"/>
                        <a:gd name="T42" fmla="*/ 169 w 1231"/>
                        <a:gd name="T43" fmla="*/ 2329 h 2560"/>
                        <a:gd name="T44" fmla="*/ 445 w 1231"/>
                        <a:gd name="T45" fmla="*/ 2437 h 2560"/>
                        <a:gd name="T46" fmla="*/ 601 w 1231"/>
                        <a:gd name="T47" fmla="*/ 2233 h 2560"/>
                        <a:gd name="T48" fmla="*/ 583 w 1231"/>
                        <a:gd name="T49" fmla="*/ 1813 h 2560"/>
                        <a:gd name="T50" fmla="*/ 499 w 1231"/>
                        <a:gd name="T51" fmla="*/ 1537 h 2560"/>
                        <a:gd name="T52" fmla="*/ 541 w 1231"/>
                        <a:gd name="T53" fmla="*/ 1465 h 2560"/>
                        <a:gd name="T54" fmla="*/ 637 w 1231"/>
                        <a:gd name="T55" fmla="*/ 1639 h 2560"/>
                        <a:gd name="T56" fmla="*/ 733 w 1231"/>
                        <a:gd name="T57" fmla="*/ 1939 h 2560"/>
                        <a:gd name="T58" fmla="*/ 979 w 1231"/>
                        <a:gd name="T59" fmla="*/ 1969 h 2560"/>
                        <a:gd name="T60" fmla="*/ 1153 w 1231"/>
                        <a:gd name="T61" fmla="*/ 1693 h 2560"/>
                        <a:gd name="T62" fmla="*/ 1135 w 1231"/>
                        <a:gd name="T63" fmla="*/ 1273 h 2560"/>
                        <a:gd name="T64" fmla="*/ 895 w 1231"/>
                        <a:gd name="T65" fmla="*/ 1057 h 2560"/>
                        <a:gd name="T66" fmla="*/ 691 w 1231"/>
                        <a:gd name="T67" fmla="*/ 1129 h 2560"/>
                        <a:gd name="T68" fmla="*/ 583 w 1231"/>
                        <a:gd name="T69" fmla="*/ 1117 h 2560"/>
                        <a:gd name="T70" fmla="*/ 631 w 1231"/>
                        <a:gd name="T71" fmla="*/ 1033 h 2560"/>
                        <a:gd name="T72" fmla="*/ 823 w 1231"/>
                        <a:gd name="T73" fmla="*/ 937 h 2560"/>
                        <a:gd name="T74" fmla="*/ 961 w 1231"/>
                        <a:gd name="T75" fmla="*/ 613 h 2560"/>
                        <a:gd name="T76" fmla="*/ 895 w 1231"/>
                        <a:gd name="T77" fmla="*/ 175 h 2560"/>
                        <a:gd name="T78" fmla="*/ 631 w 1231"/>
                        <a:gd name="T79" fmla="*/ 103 h 2560"/>
                        <a:gd name="T80" fmla="*/ 397 w 1231"/>
                        <a:gd name="T81" fmla="*/ 355 h 2560"/>
                        <a:gd name="T82" fmla="*/ 409 w 1231"/>
                        <a:gd name="T83" fmla="*/ 763 h 2560"/>
                        <a:gd name="T84" fmla="*/ 349 w 1231"/>
                        <a:gd name="T85" fmla="*/ 949 h 2560"/>
                        <a:gd name="T86" fmla="*/ 295 w 1231"/>
                        <a:gd name="T87" fmla="*/ 685 h 2560"/>
                        <a:gd name="T88" fmla="*/ 313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58" name="Freeform 11"/>
                    <p:cNvSpPr>
                      <a:spLocks/>
                    </p:cNvSpPr>
                    <p:nvPr/>
                  </p:nvSpPr>
                  <p:spPr bwMode="auto">
                    <a:xfrm>
                      <a:off x="1707" y="277"/>
                      <a:ext cx="864" cy="2067"/>
                    </a:xfrm>
                    <a:custGeom>
                      <a:avLst/>
                      <a:gdLst>
                        <a:gd name="T0" fmla="*/ 779 w 865"/>
                        <a:gd name="T1" fmla="*/ 524 h 2071"/>
                        <a:gd name="T2" fmla="*/ 791 w 865"/>
                        <a:gd name="T3" fmla="*/ 344 h 2071"/>
                        <a:gd name="T4" fmla="*/ 857 w 865"/>
                        <a:gd name="T5" fmla="*/ 206 h 2071"/>
                        <a:gd name="T6" fmla="*/ 803 w 865"/>
                        <a:gd name="T7" fmla="*/ 218 h 2071"/>
                        <a:gd name="T8" fmla="*/ 743 w 865"/>
                        <a:gd name="T9" fmla="*/ 218 h 2071"/>
                        <a:gd name="T10" fmla="*/ 677 w 865"/>
                        <a:gd name="T11" fmla="*/ 116 h 2071"/>
                        <a:gd name="T12" fmla="*/ 605 w 865"/>
                        <a:gd name="T13" fmla="*/ 32 h 2071"/>
                        <a:gd name="T14" fmla="*/ 503 w 865"/>
                        <a:gd name="T15" fmla="*/ 2 h 2071"/>
                        <a:gd name="T16" fmla="*/ 407 w 865"/>
                        <a:gd name="T17" fmla="*/ 20 h 2071"/>
                        <a:gd name="T18" fmla="*/ 281 w 865"/>
                        <a:gd name="T19" fmla="*/ 74 h 2071"/>
                        <a:gd name="T20" fmla="*/ 173 w 865"/>
                        <a:gd name="T21" fmla="*/ 206 h 2071"/>
                        <a:gd name="T22" fmla="*/ 119 w 865"/>
                        <a:gd name="T23" fmla="*/ 398 h 2071"/>
                        <a:gd name="T24" fmla="*/ 131 w 865"/>
                        <a:gd name="T25" fmla="*/ 584 h 2071"/>
                        <a:gd name="T26" fmla="*/ 173 w 865"/>
                        <a:gd name="T27" fmla="*/ 773 h 2071"/>
                        <a:gd name="T28" fmla="*/ 197 w 865"/>
                        <a:gd name="T29" fmla="*/ 872 h 2071"/>
                        <a:gd name="T30" fmla="*/ 167 w 865"/>
                        <a:gd name="T31" fmla="*/ 974 h 2071"/>
                        <a:gd name="T32" fmla="*/ 65 w 865"/>
                        <a:gd name="T33" fmla="*/ 1112 h 2071"/>
                        <a:gd name="T34" fmla="*/ 17 w 865"/>
                        <a:gd name="T35" fmla="*/ 1284 h 2071"/>
                        <a:gd name="T36" fmla="*/ 5 w 865"/>
                        <a:gd name="T37" fmla="*/ 1532 h 2071"/>
                        <a:gd name="T38" fmla="*/ 47 w 865"/>
                        <a:gd name="T39" fmla="*/ 1730 h 2071"/>
                        <a:gd name="T40" fmla="*/ 131 w 865"/>
                        <a:gd name="T41" fmla="*/ 1874 h 2071"/>
                        <a:gd name="T42" fmla="*/ 299 w 865"/>
                        <a:gd name="T43" fmla="*/ 1964 h 2071"/>
                        <a:gd name="T44" fmla="*/ 425 w 865"/>
                        <a:gd name="T45" fmla="*/ 1958 h 2071"/>
                        <a:gd name="T46" fmla="*/ 461 w 865"/>
                        <a:gd name="T47" fmla="*/ 1970 h 2071"/>
                        <a:gd name="T48" fmla="*/ 491 w 865"/>
                        <a:gd name="T49" fmla="*/ 2042 h 2071"/>
                        <a:gd name="T50" fmla="*/ 491 w 865"/>
                        <a:gd name="T51" fmla="*/ 1940 h 2071"/>
                        <a:gd name="T52" fmla="*/ 551 w 865"/>
                        <a:gd name="T53" fmla="*/ 1760 h 2071"/>
                        <a:gd name="T54" fmla="*/ 611 w 865"/>
                        <a:gd name="T55" fmla="*/ 1640 h 2071"/>
                        <a:gd name="T56" fmla="*/ 575 w 865"/>
                        <a:gd name="T57" fmla="*/ 1682 h 2071"/>
                        <a:gd name="T58" fmla="*/ 509 w 865"/>
                        <a:gd name="T59" fmla="*/ 1800 h 2071"/>
                        <a:gd name="T60" fmla="*/ 407 w 865"/>
                        <a:gd name="T61" fmla="*/ 1880 h 2071"/>
                        <a:gd name="T62" fmla="*/ 269 w 865"/>
                        <a:gd name="T63" fmla="*/ 1874 h 2071"/>
                        <a:gd name="T64" fmla="*/ 179 w 865"/>
                        <a:gd name="T65" fmla="*/ 1795 h 2071"/>
                        <a:gd name="T66" fmla="*/ 113 w 865"/>
                        <a:gd name="T67" fmla="*/ 1622 h 2071"/>
                        <a:gd name="T68" fmla="*/ 107 w 865"/>
                        <a:gd name="T69" fmla="*/ 1376 h 2071"/>
                        <a:gd name="T70" fmla="*/ 137 w 865"/>
                        <a:gd name="T71" fmla="*/ 1178 h 2071"/>
                        <a:gd name="T72" fmla="*/ 203 w 865"/>
                        <a:gd name="T73" fmla="*/ 1058 h 2071"/>
                        <a:gd name="T74" fmla="*/ 323 w 865"/>
                        <a:gd name="T75" fmla="*/ 1010 h 2071"/>
                        <a:gd name="T76" fmla="*/ 503 w 865"/>
                        <a:gd name="T77" fmla="*/ 1064 h 2071"/>
                        <a:gd name="T78" fmla="*/ 605 w 865"/>
                        <a:gd name="T79" fmla="*/ 1112 h 2071"/>
                        <a:gd name="T80" fmla="*/ 659 w 865"/>
                        <a:gd name="T81" fmla="*/ 1088 h 2071"/>
                        <a:gd name="T82" fmla="*/ 653 w 865"/>
                        <a:gd name="T83" fmla="*/ 1034 h 2071"/>
                        <a:gd name="T84" fmla="*/ 605 w 865"/>
                        <a:gd name="T85" fmla="*/ 992 h 2071"/>
                        <a:gd name="T86" fmla="*/ 491 w 865"/>
                        <a:gd name="T87" fmla="*/ 968 h 2071"/>
                        <a:gd name="T88" fmla="*/ 323 w 865"/>
                        <a:gd name="T89" fmla="*/ 884 h 2071"/>
                        <a:gd name="T90" fmla="*/ 233 w 865"/>
                        <a:gd name="T91" fmla="*/ 674 h 2071"/>
                        <a:gd name="T92" fmla="*/ 209 w 865"/>
                        <a:gd name="T93" fmla="*/ 410 h 2071"/>
                        <a:gd name="T94" fmla="*/ 317 w 865"/>
                        <a:gd name="T95" fmla="*/ 170 h 2071"/>
                        <a:gd name="T96" fmla="*/ 479 w 865"/>
                        <a:gd name="T97" fmla="*/ 110 h 2071"/>
                        <a:gd name="T98" fmla="*/ 611 w 865"/>
                        <a:gd name="T99" fmla="*/ 164 h 2071"/>
                        <a:gd name="T100" fmla="*/ 701 w 865"/>
                        <a:gd name="T101" fmla="*/ 284 h 2071"/>
                        <a:gd name="T102" fmla="*/ 731 w 865"/>
                        <a:gd name="T103" fmla="*/ 422 h 2071"/>
                        <a:gd name="T104" fmla="*/ 767 w 865"/>
                        <a:gd name="T105" fmla="*/ 596 h 2071"/>
                        <a:gd name="T106" fmla="*/ 803 w 865"/>
                        <a:gd name="T107" fmla="*/ 578 h 2071"/>
                        <a:gd name="T108" fmla="*/ 779 w 865"/>
                        <a:gd name="T109" fmla="*/ 524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grpSp>
              <p:sp>
                <p:nvSpPr>
                  <p:cNvPr id="51" name="Oval 12"/>
                  <p:cNvSpPr>
                    <a:spLocks noChangeArrowheads="1"/>
                  </p:cNvSpPr>
                  <p:nvPr/>
                </p:nvSpPr>
                <p:spPr bwMode="auto">
                  <a:xfrm>
                    <a:off x="2367" y="1325"/>
                    <a:ext cx="175" cy="247"/>
                  </a:xfrm>
                  <a:prstGeom prst="ellipse">
                    <a:avLst/>
                  </a:pr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2F1311"/>
                      </a:solidFill>
                    </a:endParaRPr>
                  </a:p>
                </p:txBody>
              </p:sp>
              <p:sp>
                <p:nvSpPr>
                  <p:cNvPr id="52" name="Freeform 13"/>
                  <p:cNvSpPr>
                    <a:spLocks/>
                  </p:cNvSpPr>
                  <p:nvPr/>
                </p:nvSpPr>
                <p:spPr bwMode="auto">
                  <a:xfrm>
                    <a:off x="2727" y="641"/>
                    <a:ext cx="262" cy="524"/>
                  </a:xfrm>
                  <a:custGeom>
                    <a:avLst/>
                    <a:gdLst>
                      <a:gd name="T0" fmla="*/ 3 w 266"/>
                      <a:gd name="T1" fmla="*/ 501 h 521"/>
                      <a:gd name="T2" fmla="*/ 27 w 266"/>
                      <a:gd name="T3" fmla="*/ 285 h 521"/>
                      <a:gd name="T4" fmla="*/ 99 w 266"/>
                      <a:gd name="T5" fmla="*/ 45 h 521"/>
                      <a:gd name="T6" fmla="*/ 165 w 266"/>
                      <a:gd name="T7" fmla="*/ 3 h 521"/>
                      <a:gd name="T8" fmla="*/ 217 w 266"/>
                      <a:gd name="T9" fmla="*/ 39 h 521"/>
                      <a:gd name="T10" fmla="*/ 237 w 266"/>
                      <a:gd name="T11" fmla="*/ 135 h 521"/>
                      <a:gd name="T12" fmla="*/ 189 w 266"/>
                      <a:gd name="T13" fmla="*/ 285 h 521"/>
                      <a:gd name="T14" fmla="*/ 96 w 266"/>
                      <a:gd name="T15" fmla="*/ 495 h 521"/>
                      <a:gd name="T16" fmla="*/ 39 w 266"/>
                      <a:gd name="T17" fmla="*/ 519 h 521"/>
                      <a:gd name="T18" fmla="*/ 3 w 266"/>
                      <a:gd name="T19" fmla="*/ 501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53" name="Freeform 14"/>
                  <p:cNvSpPr>
                    <a:spLocks/>
                  </p:cNvSpPr>
                  <p:nvPr/>
                </p:nvSpPr>
                <p:spPr bwMode="auto">
                  <a:xfrm>
                    <a:off x="2795" y="1602"/>
                    <a:ext cx="398" cy="349"/>
                  </a:xfrm>
                  <a:custGeom>
                    <a:avLst/>
                    <a:gdLst>
                      <a:gd name="T0" fmla="*/ 112 w 392"/>
                      <a:gd name="T1" fmla="*/ 235 h 340"/>
                      <a:gd name="T2" fmla="*/ 16 w 392"/>
                      <a:gd name="T3" fmla="*/ 101 h 340"/>
                      <a:gd name="T4" fmla="*/ 4 w 392"/>
                      <a:gd name="T5" fmla="*/ 51 h 340"/>
                      <a:gd name="T6" fmla="*/ 28 w 392"/>
                      <a:gd name="T7" fmla="*/ 3 h 340"/>
                      <a:gd name="T8" fmla="*/ 142 w 392"/>
                      <a:gd name="T9" fmla="*/ 33 h 340"/>
                      <a:gd name="T10" fmla="*/ 274 w 392"/>
                      <a:gd name="T11" fmla="*/ 87 h 340"/>
                      <a:gd name="T12" fmla="*/ 400 w 392"/>
                      <a:gd name="T13" fmla="*/ 186 h 340"/>
                      <a:gd name="T14" fmla="*/ 424 w 392"/>
                      <a:gd name="T15" fmla="*/ 319 h 340"/>
                      <a:gd name="T16" fmla="*/ 372 w 392"/>
                      <a:gd name="T17" fmla="*/ 390 h 340"/>
                      <a:gd name="T18" fmla="*/ 268 w 392"/>
                      <a:gd name="T19" fmla="*/ 369 h 340"/>
                      <a:gd name="T20" fmla="*/ 112 w 392"/>
                      <a:gd name="T21" fmla="*/ 235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54" name="Freeform 15"/>
                  <p:cNvSpPr>
                    <a:spLocks/>
                  </p:cNvSpPr>
                  <p:nvPr/>
                </p:nvSpPr>
                <p:spPr bwMode="auto">
                  <a:xfrm>
                    <a:off x="2465" y="1936"/>
                    <a:ext cx="146" cy="568"/>
                  </a:xfrm>
                  <a:custGeom>
                    <a:avLst/>
                    <a:gdLst>
                      <a:gd name="T0" fmla="*/ 15 w 151"/>
                      <a:gd name="T1" fmla="*/ 183 h 558"/>
                      <a:gd name="T2" fmla="*/ 36 w 151"/>
                      <a:gd name="T3" fmla="*/ 45 h 558"/>
                      <a:gd name="T4" fmla="*/ 54 w 151"/>
                      <a:gd name="T5" fmla="*/ 3 h 558"/>
                      <a:gd name="T6" fmla="*/ 89 w 151"/>
                      <a:gd name="T7" fmla="*/ 27 h 558"/>
                      <a:gd name="T8" fmla="*/ 113 w 151"/>
                      <a:gd name="T9" fmla="*/ 183 h 558"/>
                      <a:gd name="T10" fmla="*/ 118 w 151"/>
                      <a:gd name="T11" fmla="*/ 471 h 558"/>
                      <a:gd name="T12" fmla="*/ 78 w 151"/>
                      <a:gd name="T13" fmla="*/ 604 h 558"/>
                      <a:gd name="T14" fmla="*/ 18 w 151"/>
                      <a:gd name="T15" fmla="*/ 571 h 558"/>
                      <a:gd name="T16" fmla="*/ 0 w 151"/>
                      <a:gd name="T17" fmla="*/ 351 h 558"/>
                      <a:gd name="T18" fmla="*/ 15 w 151"/>
                      <a:gd name="T19" fmla="*/ 183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55" name="Freeform 16"/>
                  <p:cNvSpPr>
                    <a:spLocks/>
                  </p:cNvSpPr>
                  <p:nvPr/>
                </p:nvSpPr>
                <p:spPr bwMode="auto">
                  <a:xfrm>
                    <a:off x="1882" y="1602"/>
                    <a:ext cx="389" cy="247"/>
                  </a:xfrm>
                  <a:custGeom>
                    <a:avLst/>
                    <a:gdLst>
                      <a:gd name="T0" fmla="*/ 169 w 392"/>
                      <a:gd name="T1" fmla="*/ 55 h 253"/>
                      <a:gd name="T2" fmla="*/ 295 w 392"/>
                      <a:gd name="T3" fmla="*/ 19 h 253"/>
                      <a:gd name="T4" fmla="*/ 349 w 392"/>
                      <a:gd name="T5" fmla="*/ 7 h 253"/>
                      <a:gd name="T6" fmla="*/ 367 w 392"/>
                      <a:gd name="T7" fmla="*/ 55 h 253"/>
                      <a:gd name="T8" fmla="*/ 313 w 392"/>
                      <a:gd name="T9" fmla="*/ 115 h 253"/>
                      <a:gd name="T10" fmla="*/ 187 w 392"/>
                      <a:gd name="T11" fmla="*/ 193 h 253"/>
                      <a:gd name="T12" fmla="*/ 37 w 392"/>
                      <a:gd name="T13" fmla="*/ 214 h 253"/>
                      <a:gd name="T14" fmla="*/ 1 w 392"/>
                      <a:gd name="T15" fmla="*/ 163 h 253"/>
                      <a:gd name="T16" fmla="*/ 43 w 392"/>
                      <a:gd name="T17" fmla="*/ 99 h 253"/>
                      <a:gd name="T18" fmla="*/ 169 w 392"/>
                      <a:gd name="T19" fmla="*/ 55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56" name="Freeform 17"/>
                  <p:cNvSpPr>
                    <a:spLocks/>
                  </p:cNvSpPr>
                  <p:nvPr/>
                </p:nvSpPr>
                <p:spPr bwMode="auto">
                  <a:xfrm>
                    <a:off x="2066" y="830"/>
                    <a:ext cx="233" cy="378"/>
                  </a:xfrm>
                  <a:custGeom>
                    <a:avLst/>
                    <a:gdLst>
                      <a:gd name="T0" fmla="*/ 68 w 238"/>
                      <a:gd name="T1" fmla="*/ 239 h 386"/>
                      <a:gd name="T2" fmla="*/ 23 w 238"/>
                      <a:gd name="T3" fmla="*/ 168 h 386"/>
                      <a:gd name="T4" fmla="*/ 0 w 238"/>
                      <a:gd name="T5" fmla="*/ 84 h 386"/>
                      <a:gd name="T6" fmla="*/ 23 w 238"/>
                      <a:gd name="T7" fmla="*/ 12 h 386"/>
                      <a:gd name="T8" fmla="*/ 107 w 238"/>
                      <a:gd name="T9" fmla="*/ 24 h 386"/>
                      <a:gd name="T10" fmla="*/ 158 w 238"/>
                      <a:gd name="T11" fmla="*/ 116 h 386"/>
                      <a:gd name="T12" fmla="*/ 206 w 238"/>
                      <a:gd name="T13" fmla="*/ 270 h 386"/>
                      <a:gd name="T14" fmla="*/ 180 w 238"/>
                      <a:gd name="T15" fmla="*/ 333 h 386"/>
                      <a:gd name="T16" fmla="*/ 149 w 238"/>
                      <a:gd name="T17" fmla="*/ 312 h 386"/>
                      <a:gd name="T18" fmla="*/ 68 w 238"/>
                      <a:gd name="T19" fmla="*/ 239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grpSp>
            <p:pic>
              <p:nvPicPr>
                <p:cNvPr id="42" name="Picture 1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3" name="Picture 1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4" name="Picture 2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5" name="Picture 2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6" name="Picture 2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7" name="Picture 2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8" name="Picture 2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 name="Picture 2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1" name="Group 26"/>
              <p:cNvGrpSpPr>
                <a:grpSpLocks/>
              </p:cNvGrpSpPr>
              <p:nvPr userDrawn="1"/>
            </p:nvGrpSpPr>
            <p:grpSpPr bwMode="auto">
              <a:xfrm>
                <a:off x="4944" y="1008"/>
                <a:ext cx="522" cy="2967"/>
                <a:chOff x="4944" y="1008"/>
                <a:chExt cx="522" cy="2967"/>
              </a:xfrm>
            </p:grpSpPr>
            <p:pic>
              <p:nvPicPr>
                <p:cNvPr id="22" name="Picture 27"/>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3" name="Picture 2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4" name="Picture 2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5" name="Picture 3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 name="Picture 3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7" name="Picture 3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 name="Picture 3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9" name="Picture 3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0" name="Picture 3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1" name="Picture 36"/>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2" name="Picture 37"/>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3" name="Picture 3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4" name="Picture 3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 name="Picture 4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6" name="Picture 4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7" name="Picture 4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8" name="Picture 4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9" name="Picture 4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0" name="Picture 4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sp>
          <p:nvSpPr>
            <p:cNvPr id="9"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0" name="Freeform 47"/>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a:defRPr/>
              </a:pPr>
              <a:endParaRPr lang="en-US">
                <a:solidFill>
                  <a:srgbClr val="2F1311"/>
                </a:solidFill>
                <a:latin typeface="Times New Roman" pitchFamily="-111" charset="0"/>
              </a:endParaRPr>
            </a:p>
          </p:txBody>
        </p:sp>
        <p:sp>
          <p:nvSpPr>
            <p:cNvPr id="11" name="Freeform 48"/>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a:defRPr/>
              </a:pPr>
              <a:endParaRPr lang="en-US">
                <a:solidFill>
                  <a:srgbClr val="2F1311"/>
                </a:solidFill>
                <a:latin typeface="Times New Roman" pitchFamily="-111" charset="0"/>
              </a:endParaRPr>
            </a:p>
          </p:txBody>
        </p:sp>
        <p:sp>
          <p:nvSpPr>
            <p:cNvPr id="12"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nchor="ctr"/>
            <a:lstStyle/>
            <a:p>
              <a:endParaRPr lang="en-US">
                <a:solidFill>
                  <a:srgbClr val="2F1311"/>
                </a:solidFill>
              </a:endParaRPr>
            </a:p>
          </p:txBody>
        </p:sp>
        <p:sp>
          <p:nvSpPr>
            <p:cNvPr id="13"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nchor="ctr"/>
            <a:lstStyle/>
            <a:p>
              <a:endParaRPr lang="en-US">
                <a:solidFill>
                  <a:srgbClr val="2F1311"/>
                </a:solidFill>
              </a:endParaRPr>
            </a:p>
          </p:txBody>
        </p:sp>
        <p:sp>
          <p:nvSpPr>
            <p:cNvPr id="14"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5"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2F1311"/>
                </a:solidFill>
              </a:endParaRPr>
            </a:p>
          </p:txBody>
        </p:sp>
        <p:sp>
          <p:nvSpPr>
            <p:cNvPr id="16" name="Freeform 53"/>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a:defRPr/>
              </a:pPr>
              <a:endParaRPr lang="en-US">
                <a:solidFill>
                  <a:srgbClr val="2F1311"/>
                </a:solidFill>
                <a:latin typeface="Times New Roman" pitchFamily="-111" charset="0"/>
              </a:endParaRPr>
            </a:p>
          </p:txBody>
        </p:sp>
        <p:sp>
          <p:nvSpPr>
            <p:cNvPr id="17"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1800">
                <a:solidFill>
                  <a:srgbClr val="2F1311"/>
                </a:solidFill>
                <a:latin typeface="Arial" charset="0"/>
              </a:endParaRPr>
            </a:p>
          </p:txBody>
        </p:sp>
        <p:sp>
          <p:nvSpPr>
            <p:cNvPr id="18" name="Freeform 55"/>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a:defRPr/>
              </a:pPr>
              <a:endParaRPr lang="en-US">
                <a:solidFill>
                  <a:srgbClr val="2F1311"/>
                </a:solidFill>
                <a:latin typeface="Times New Roman" pitchFamily="-111" charset="0"/>
              </a:endParaRPr>
            </a:p>
          </p:txBody>
        </p:sp>
        <p:sp>
          <p:nvSpPr>
            <p:cNvPr id="19" name="AutoShape 56"/>
            <p:cNvSpPr>
              <a:spLocks noChangeArrowheads="1"/>
            </p:cNvSpPr>
            <p:nvPr/>
          </p:nvSpPr>
          <p:spPr bwMode="hidden">
            <a:xfrm rot="5400000">
              <a:off x="2724" y="2089"/>
              <a:ext cx="4320" cy="14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vert="eaVert" wrap="none" anchor="ctr"/>
            <a:lstStyle/>
            <a:p>
              <a:endParaRPr lang="en-US">
                <a:solidFill>
                  <a:srgbClr val="2F1311"/>
                </a:solidFill>
              </a:endParaRPr>
            </a:p>
          </p:txBody>
        </p:sp>
      </p:grpSp>
      <p:sp>
        <p:nvSpPr>
          <p:cNvPr id="189497" name="Rectangle 57"/>
          <p:cNvSpPr>
            <a:spLocks noGrp="1" noChangeArrowheads="1"/>
          </p:cNvSpPr>
          <p:nvPr>
            <p:ph type="ctrTitle" sz="quarter"/>
          </p:nvPr>
        </p:nvSpPr>
        <p:spPr>
          <a:xfrm>
            <a:off x="685800" y="1370013"/>
            <a:ext cx="6965950" cy="2057400"/>
          </a:xfrm>
        </p:spPr>
        <p:txBody>
          <a:bodyPr/>
          <a:lstStyle>
            <a:lvl1pPr>
              <a:defRPr/>
            </a:lvl1pPr>
          </a:lstStyle>
          <a:p>
            <a:r>
              <a:rPr lang="en-US"/>
              <a:t>Click to edit Master title style</a:t>
            </a:r>
          </a:p>
        </p:txBody>
      </p:sp>
      <p:sp>
        <p:nvSpPr>
          <p:cNvPr id="189498" name="Rectangle 58"/>
          <p:cNvSpPr>
            <a:spLocks noGrp="1" noChangeArrowheads="1"/>
          </p:cNvSpPr>
          <p:nvPr>
            <p:ph type="subTitle" sz="quarter" idx="1"/>
          </p:nvPr>
        </p:nvSpPr>
        <p:spPr>
          <a:xfrm>
            <a:off x="1727200" y="3886200"/>
            <a:ext cx="5640388" cy="1752600"/>
          </a:xfrm>
        </p:spPr>
        <p:txBody>
          <a:bodyPr/>
          <a:lstStyle>
            <a:lvl1pPr marL="0" indent="0" algn="ctr">
              <a:buFontTx/>
              <a:buNone/>
              <a:defRPr/>
            </a:lvl1pPr>
          </a:lstStyle>
          <a:p>
            <a:r>
              <a:rPr lang="en-US"/>
              <a:t>Click to edit Master subtitle style</a:t>
            </a:r>
          </a:p>
        </p:txBody>
      </p:sp>
      <p:sp>
        <p:nvSpPr>
          <p:cNvPr id="59" name="Rectangle 59"/>
          <p:cNvSpPr>
            <a:spLocks noGrp="1" noChangeArrowheads="1"/>
          </p:cNvSpPr>
          <p:nvPr>
            <p:ph type="dt" sz="quarter" idx="10"/>
          </p:nvPr>
        </p:nvSpPr>
        <p:spPr/>
        <p:txBody>
          <a:bodyPr/>
          <a:lstStyle>
            <a:lvl1pPr>
              <a:defRPr/>
            </a:lvl1pPr>
          </a:lstStyle>
          <a:p>
            <a:pPr>
              <a:defRPr/>
            </a:pPr>
            <a:endParaRPr lang="en-US">
              <a:solidFill>
                <a:srgbClr val="2F1311"/>
              </a:solidFill>
            </a:endParaRPr>
          </a:p>
        </p:txBody>
      </p:sp>
      <p:sp>
        <p:nvSpPr>
          <p:cNvPr id="60" name="Rectangle 60"/>
          <p:cNvSpPr>
            <a:spLocks noGrp="1" noChangeArrowheads="1"/>
          </p:cNvSpPr>
          <p:nvPr>
            <p:ph type="ftr" sz="quarter" idx="11"/>
          </p:nvPr>
        </p:nvSpPr>
        <p:spPr/>
        <p:txBody>
          <a:bodyPr/>
          <a:lstStyle>
            <a:lvl1pPr>
              <a:defRPr/>
            </a:lvl1pPr>
          </a:lstStyle>
          <a:p>
            <a:pPr>
              <a:defRPr/>
            </a:pPr>
            <a:endParaRPr lang="en-US">
              <a:solidFill>
                <a:srgbClr val="2F1311"/>
              </a:solidFill>
            </a:endParaRPr>
          </a:p>
        </p:txBody>
      </p:sp>
      <p:sp>
        <p:nvSpPr>
          <p:cNvPr id="61" name="Rectangle 61"/>
          <p:cNvSpPr>
            <a:spLocks noGrp="1" noChangeArrowheads="1"/>
          </p:cNvSpPr>
          <p:nvPr>
            <p:ph type="sldNum" sz="quarter" idx="12"/>
          </p:nvPr>
        </p:nvSpPr>
        <p:spPr/>
        <p:txBody>
          <a:bodyPr/>
          <a:lstStyle>
            <a:lvl1pPr>
              <a:defRPr/>
            </a:lvl1pPr>
          </a:lstStyle>
          <a:p>
            <a:pPr>
              <a:defRPr/>
            </a:pPr>
            <a:fld id="{EE7108AD-BA07-D248-9F05-F6F3D2CC4330}"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921875949"/>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FAFDD8BE-8FC3-5A4B-B3E9-F4DCA73FFCC1}"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211416812"/>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1527DE49-9B46-9142-A2DD-DF7B4DD586B7}"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572351977"/>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63525" y="1598613"/>
            <a:ext cx="3616325" cy="4497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032250" y="1598613"/>
            <a:ext cx="3617913" cy="4497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68075FA7-F246-7345-A980-B8B64924D4C3}"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584334122"/>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8"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9" name="Rectangle 61"/>
          <p:cNvSpPr>
            <a:spLocks noGrp="1" noChangeArrowheads="1"/>
          </p:cNvSpPr>
          <p:nvPr>
            <p:ph type="sldNum" sz="quarter" idx="12"/>
          </p:nvPr>
        </p:nvSpPr>
        <p:spPr>
          <a:ln/>
        </p:spPr>
        <p:txBody>
          <a:bodyPr/>
          <a:lstStyle>
            <a:lvl1pPr>
              <a:defRPr/>
            </a:lvl1pPr>
          </a:lstStyle>
          <a:p>
            <a:pPr>
              <a:defRPr/>
            </a:pPr>
            <a:fld id="{6965166D-8E1F-C94A-9833-E289CF26BF5D}"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50355580"/>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4"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5" name="Rectangle 61"/>
          <p:cNvSpPr>
            <a:spLocks noGrp="1" noChangeArrowheads="1"/>
          </p:cNvSpPr>
          <p:nvPr>
            <p:ph type="sldNum" sz="quarter" idx="12"/>
          </p:nvPr>
        </p:nvSpPr>
        <p:spPr>
          <a:ln/>
        </p:spPr>
        <p:txBody>
          <a:bodyPr/>
          <a:lstStyle>
            <a:lvl1pPr>
              <a:defRPr/>
            </a:lvl1pPr>
          </a:lstStyle>
          <a:p>
            <a:pPr>
              <a:defRPr/>
            </a:pPr>
            <a:fld id="{A5347051-4EB1-CB4E-991B-EB0CA3F9850D}"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459571847"/>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3"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4" name="Rectangle 61"/>
          <p:cNvSpPr>
            <a:spLocks noGrp="1" noChangeArrowheads="1"/>
          </p:cNvSpPr>
          <p:nvPr>
            <p:ph type="sldNum" sz="quarter" idx="12"/>
          </p:nvPr>
        </p:nvSpPr>
        <p:spPr>
          <a:ln/>
        </p:spPr>
        <p:txBody>
          <a:bodyPr/>
          <a:lstStyle>
            <a:lvl1pPr>
              <a:defRPr/>
            </a:lvl1pPr>
          </a:lstStyle>
          <a:p>
            <a:pPr>
              <a:defRPr/>
            </a:pPr>
            <a:fld id="{D6BEFC25-FDD8-8D4A-9E00-629B54207264}"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346066657"/>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2C59ABB9-B5E0-EE42-941C-E4D9F2CA1D85}"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718404770"/>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0879EF72-0341-104F-BACD-AF546D7B0303}"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610371306"/>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436E45E2-7A48-B247-9DDA-F7EF6361430C}"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98243335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BDC5CE95-81EE-1845-876B-BC01130D7E2B}" type="slidenum">
              <a:rPr lang="en-US"/>
              <a:pPr>
                <a:defRPr/>
              </a:pPr>
              <a:t>‹#›</a:t>
            </a:fld>
            <a:endParaRPr lang="en-US"/>
          </a:p>
        </p:txBody>
      </p:sp>
    </p:spTree>
    <p:extLst>
      <p:ext uri="{BB962C8B-B14F-4D97-AF65-F5344CB8AC3E}">
        <p14:creationId xmlns:p14="http://schemas.microsoft.com/office/powerpoint/2010/main" val="2849579618"/>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A44CDBD-8E3A-4D48-A1DE-3D3C5515D100}" type="slidenum">
              <a:rPr lang="en-US"/>
              <a:pPr>
                <a:defRPr/>
              </a:pPr>
              <a:t>‹#›</a:t>
            </a:fld>
            <a:endParaRPr lang="en-US"/>
          </a:p>
        </p:txBody>
      </p:sp>
    </p:spTree>
    <p:extLst>
      <p:ext uri="{BB962C8B-B14F-4D97-AF65-F5344CB8AC3E}">
        <p14:creationId xmlns:p14="http://schemas.microsoft.com/office/powerpoint/2010/main" val="467972391"/>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827713" y="227013"/>
            <a:ext cx="1868487" cy="586898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19075" y="227013"/>
            <a:ext cx="5456238" cy="586898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9F555A03-0BDF-0049-AC73-17F4EF5F56F7}"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498763949"/>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091576468"/>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1248 h 1906"/>
                <a:gd name="T4" fmla="*/ 5848 w 5740"/>
                <a:gd name="T5" fmla="*/ 1248 h 1906"/>
                <a:gd name="T6" fmla="*/ 584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678923"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678924"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pPr>
              <a:defRPr/>
            </a:pPr>
            <a:fld id="{9818F1DC-29E8-C54E-90B0-26A5ABD23F0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69077138"/>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76A60929-FD19-C448-ABCD-6D8645362293}"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366482019"/>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E985A897-724C-ED46-B706-33076B5D2856}"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907243068"/>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A7598BBB-A97B-AD40-A5C7-ADD84202A706}"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910860985"/>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a:lvl1pPr>
          </a:lstStyle>
          <a:p>
            <a:pPr>
              <a:defRPr/>
            </a:pPr>
            <a:fld id="{BA71B7F5-53E7-C84A-9F5D-A8119CA13C41}" type="slidenum">
              <a:rPr lang="en-US">
                <a:solidFill>
                  <a:srgbClr val="FFFFFF"/>
                </a:solidFill>
              </a:rPr>
              <a:pPr>
                <a:def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368291274"/>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a:lvl1pPr>
          </a:lstStyle>
          <a:p>
            <a:pPr>
              <a:defRPr/>
            </a:pPr>
            <a:fld id="{A791E62F-1E78-DE40-867C-A49A58704F4B}" type="slidenum">
              <a:rPr lang="en-US">
                <a:solidFill>
                  <a:srgbClr val="FFFFFF"/>
                </a:solidFill>
              </a:rPr>
              <a:pPr>
                <a:def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28551309"/>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a:lvl1pPr>
          </a:lstStyle>
          <a:p>
            <a:pPr>
              <a:defRPr/>
            </a:pPr>
            <a:fld id="{43140B12-3903-8D47-9A2C-73D36BEA248A}" type="slidenum">
              <a:rPr lang="en-US">
                <a:solidFill>
                  <a:srgbClr val="FFFFFF"/>
                </a:solidFill>
              </a:rPr>
              <a:pPr>
                <a:def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239351972"/>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4C76CFD9-4C1E-3B4F-AA23-E7F83081EF67}"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701595801"/>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987862925"/>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8DB979ED-287D-BE4E-A614-E21A324BFC01}"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719925069"/>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C3B38B11-7CEA-0543-BC3C-2F7B439195FF}"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625900915"/>
      </p:ext>
    </p:extLst>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742AC7E3-27DF-F24C-9F26-8A3ECE238C68}"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348828620"/>
      </p:ext>
    </p:extLst>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A975A4-3BB2-AA4D-B291-54370E49DD5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762667030"/>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7EED44-4C06-354D-B7D1-D74CBCEDA6C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912674614"/>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7A3DDE1-A1E9-D348-ACBE-83EE65963FA1}"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652311094"/>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D2E0BF8-808C-254A-B6AB-E4776DDE6D3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731926570"/>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E350A31-590A-9048-B8F7-1CF316D0696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820633771"/>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211EBB4-2BCB-E948-97D6-D2F88AAC8D3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762381035"/>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69C442-CC41-444F-8443-2745D11EFEF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438673119"/>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466405872"/>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B58C10A-51FF-DF46-BBC7-8B2871E1331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369318453"/>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5523E2A-4AE2-6944-9F43-478B33575E3E}"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537720492"/>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E5A58CD-DE0C-B747-9778-5CE455EC01D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863129287"/>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8BEE9E-55E3-E249-BB8A-201033F92047}"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190300102"/>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3/14/25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446852367"/>
      </p:ext>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3/14/25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134775851"/>
      </p:ext>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3/14/25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40376006"/>
      </p:ext>
    </p:extLst>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3/14/25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910827197"/>
      </p:ext>
    </p:extLst>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3/14/25</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890781171"/>
      </p:ext>
    </p:extLst>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3/14/25</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009439842"/>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663749246"/>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3/14/25</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240986324"/>
      </p:ext>
    </p:extLst>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3/14/25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096924643"/>
      </p:ext>
    </p:extLst>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3/14/25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818791585"/>
      </p:ext>
    </p:extLst>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3/14/25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636984259"/>
      </p:ext>
    </p:extLst>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3/14/25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235295785"/>
      </p:ext>
    </p:extLst>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945657691"/>
      </p:ext>
    </p:extLst>
  </p:cSld>
  <p:clrMapOvr>
    <a:masterClrMapping/>
  </p:clrMapOvr>
  <p:transition spd="med">
    <p:fade/>
  </p:transition>
</p:sldLayout>
</file>

<file path=ppt/slideLayouts/slideLayout8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01678607"/>
      </p:ext>
    </p:extLst>
  </p:cSld>
  <p:clrMapOvr>
    <a:masterClrMapping/>
  </p:clrMapOvr>
  <p:transition spd="med">
    <p:fade/>
  </p:transition>
</p:sldLayout>
</file>

<file path=ppt/slideLayouts/slideLayout8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796699891"/>
      </p:ext>
    </p:extLst>
  </p:cSld>
  <p:clrMapOvr>
    <a:masterClrMapping/>
  </p:clrMapOvr>
  <p:transition spd="med">
    <p:fade/>
  </p:transition>
</p:sldLayout>
</file>

<file path=ppt/slideLayouts/slideLayout8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42288604"/>
      </p:ext>
    </p:extLst>
  </p:cSld>
  <p:clrMapOvr>
    <a:masterClrMapping/>
  </p:clrMapOvr>
  <p:transition spd="med">
    <p:fade/>
  </p:transition>
</p:sldLayout>
</file>

<file path=ppt/slideLayouts/slideLayout8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01498729"/>
      </p:ext>
    </p:extLst>
  </p:cSld>
  <p:clrMapOvr>
    <a:masterClrMapping/>
  </p:clrMapOvr>
  <p:transition spd="med">
    <p:fade/>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306050440"/>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650670149"/>
      </p:ext>
    </p:extLst>
  </p:cSld>
  <p:clrMapOvr>
    <a:masterClrMapping/>
  </p:clrMapOvr>
  <p:transition spd="med">
    <p:fade/>
  </p:transition>
</p:sldLayout>
</file>

<file path=ppt/slideLayouts/slideLayout8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955987838"/>
      </p:ext>
    </p:extLst>
  </p:cSld>
  <p:clrMapOvr>
    <a:masterClrMapping/>
  </p:clrMapOvr>
  <p:transition spd="med">
    <p:fade/>
  </p:transition>
</p:sldLayout>
</file>

<file path=ppt/slideLayouts/slideLayout8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273875538"/>
      </p:ext>
    </p:extLst>
  </p:cSld>
  <p:clrMapOvr>
    <a:masterClrMapping/>
  </p:clrMapOvr>
  <p:transition spd="med">
    <p:fade/>
  </p:transition>
</p:sldLayout>
</file>

<file path=ppt/slideLayouts/slideLayout8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946178562"/>
      </p:ext>
    </p:extLst>
  </p:cSld>
  <p:clrMapOvr>
    <a:masterClrMapping/>
  </p:clrMapOvr>
  <p:transition spd="med">
    <p:fade/>
  </p:transition>
</p:sldLayout>
</file>

<file path=ppt/slideLayouts/slideLayout8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67825046"/>
      </p:ext>
    </p:extLst>
  </p:cSld>
  <p:clrMapOvr>
    <a:masterClrMapping/>
  </p:clrMapOvr>
  <p:transition spd="med">
    <p:fade/>
  </p:transition>
</p:sldLayout>
</file>

<file path=ppt/slideLayouts/slideLayout8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77069929"/>
      </p:ext>
    </p:extLst>
  </p:cSld>
  <p:clrMapOvr>
    <a:masterClrMapping/>
  </p:clrMapOvr>
  <p:transition spd="med">
    <p:fade/>
  </p:transition>
</p:sldLayout>
</file>

<file path=ppt/slideLayouts/slideLayout846.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1074805559"/>
      </p:ext>
    </p:extLst>
  </p:cSld>
  <p:clrMapOvr>
    <a:masterClrMapping/>
  </p:clrMapOvr>
  <p:transition spd="med">
    <p:cut/>
  </p:transition>
</p:sldLayout>
</file>

<file path=ppt/slideLayouts/slideLayout847.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14/03/2025</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486523582"/>
      </p:ext>
    </p:extLst>
  </p:cSld>
  <p:clrMapOvr>
    <a:overrideClrMapping bg1="dk1" tx1="lt1" bg2="dk2" tx2="lt2" accent1="accent1" accent2="accent2" accent3="accent3" accent4="accent4" accent5="accent5" accent6="accent6" hlink="hlink" folHlink="folHlink"/>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14/03/2025</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999461962"/>
      </p:ext>
    </p:extLst>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14/03/2025</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607057152"/>
      </p:ext>
    </p:extLst>
  </p:cSld>
  <p:clrMapOvr>
    <a:overrideClrMapping bg1="lt1" tx1="dk1" bg2="lt2" tx2="dk2" accent1="accent1" accent2="accent2" accent3="accent3" accent4="accent4" accent5="accent5" accent6="accent6" hlink="hlink" folHlink="folHlink"/>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015736637"/>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14/03/2025</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973445890"/>
      </p:ext>
    </p:extLst>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14/03/2025</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466974395"/>
      </p:ext>
    </p:extLst>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14/03/2025</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1023934542"/>
      </p:ext>
    </p:extLst>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14/03/2025</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1367891628"/>
      </p:ext>
    </p:extLst>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14/03/2025</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4294778882"/>
      </p:ext>
    </p:extLst>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14/03/2025</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010067914"/>
      </p:ext>
    </p:extLst>
  </p:cSld>
  <p:clrMapOvr>
    <a:overrideClrMapping bg1="lt1" tx1="dk1" bg2="lt2" tx2="dk2" accent1="accent1" accent2="accent2" accent3="accent3" accent4="accent4" accent5="accent5" accent6="accent6" hlink="hlink" folHlink="folHlink"/>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14/03/2025</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541433278"/>
      </p:ext>
    </p:extLst>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14/03/2025</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2634233448"/>
      </p:ext>
    </p:extLst>
  </p:cSld>
  <p:clrMapOvr>
    <a:overrideClrMapping bg1="lt1" tx1="dk1" bg2="lt2" tx2="dk2" accent1="accent1" accent2="accent2" accent3="accent3" accent4="accent4" accent5="accent5" accent6="accent6" hlink="hlink" folHlink="folHlink"/>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588"/>
            <a:ext cx="9144000" cy="6859588"/>
            <a:chOff x="0" y="-1"/>
            <a:chExt cx="5760" cy="4321"/>
          </a:xfrm>
        </p:grpSpPr>
        <p:sp>
          <p:nvSpPr>
            <p:cNvPr id="5" name="Rectangle 3"/>
            <p:cNvSpPr>
              <a:spLocks noChangeArrowheads="1"/>
            </p:cNvSpPr>
            <p:nvPr/>
          </p:nvSpPr>
          <p:spPr bwMode="auto">
            <a:xfrm>
              <a:off x="0" y="1824"/>
              <a:ext cx="5760" cy="24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6"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7" name="Rectangle 5"/>
            <p:cNvSpPr>
              <a:spLocks noChangeArrowheads="1"/>
            </p:cNvSpPr>
            <p:nvPr/>
          </p:nvSpPr>
          <p:spPr bwMode="white">
            <a:xfrm>
              <a:off x="0" y="-1"/>
              <a:ext cx="5760" cy="2017"/>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nvGrpSpPr>
            <p:cNvPr id="8" name="Group 6"/>
            <p:cNvGrpSpPr>
              <a:grpSpLocks/>
            </p:cNvGrpSpPr>
            <p:nvPr/>
          </p:nvGrpSpPr>
          <p:grpSpPr bwMode="auto">
            <a:xfrm>
              <a:off x="0" y="2016"/>
              <a:ext cx="5760" cy="260"/>
              <a:chOff x="0" y="115"/>
              <a:chExt cx="5760" cy="464"/>
            </a:xfrm>
          </p:grpSpPr>
          <p:sp>
            <p:nvSpPr>
              <p:cNvPr id="9"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0" y="231"/>
                <a:ext cx="5760" cy="11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1" name="Rectangle 9"/>
              <p:cNvSpPr>
                <a:spLocks noChangeArrowheads="1"/>
              </p:cNvSpPr>
              <p:nvPr/>
            </p:nvSpPr>
            <p:spPr bwMode="ltGray">
              <a:xfrm>
                <a:off x="0" y="347"/>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2"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grpSp>
      <p:sp>
        <p:nvSpPr>
          <p:cNvPr id="318475" name="Rectangle 11"/>
          <p:cNvSpPr>
            <a:spLocks noGrp="1" noChangeArrowheads="1"/>
          </p:cNvSpPr>
          <p:nvPr>
            <p:ph type="ctrTitle"/>
          </p:nvPr>
        </p:nvSpPr>
        <p:spPr>
          <a:xfrm>
            <a:off x="685800" y="1712913"/>
            <a:ext cx="7772400" cy="1143000"/>
          </a:xfrm>
        </p:spPr>
        <p:txBody>
          <a:bodyPr/>
          <a:lstStyle>
            <a:lvl1pPr>
              <a:defRPr/>
            </a:lvl1pPr>
          </a:lstStyle>
          <a:p>
            <a:r>
              <a:rPr lang="en-US"/>
              <a:t>Click to edit Master title style</a:t>
            </a:r>
          </a:p>
        </p:txBody>
      </p:sp>
      <p:sp>
        <p:nvSpPr>
          <p:cNvPr id="318476" name="Rectangle 12"/>
          <p:cNvSpPr>
            <a:spLocks noGrp="1" noChangeArrowheads="1"/>
          </p:cNvSpPr>
          <p:nvPr>
            <p:ph type="subTitle" idx="1"/>
          </p:nvPr>
        </p:nvSpPr>
        <p:spPr>
          <a:xfrm>
            <a:off x="1371600" y="4267200"/>
            <a:ext cx="6400800" cy="1752600"/>
          </a:xfrm>
        </p:spPr>
        <p:txBody>
          <a:bodyPr/>
          <a:lstStyle>
            <a:lvl1pPr marL="0" indent="0" algn="ctr">
              <a:buFont typeface="Monotype Sorts" pitchFamily="-112" charset="2"/>
              <a:buNone/>
              <a:defRPr/>
            </a:lvl1pPr>
          </a:lstStyle>
          <a:p>
            <a:r>
              <a:rPr lang="en-US"/>
              <a:t>Click to edit Master subtitle style</a:t>
            </a:r>
          </a:p>
        </p:txBody>
      </p:sp>
      <p:sp>
        <p:nvSpPr>
          <p:cNvPr id="13" name="Rectangle 13"/>
          <p:cNvSpPr>
            <a:spLocks noGrp="1" noChangeArrowheads="1"/>
          </p:cNvSpPr>
          <p:nvPr>
            <p:ph type="dt" sz="half" idx="10"/>
          </p:nvPr>
        </p:nvSpPr>
        <p:spPr/>
        <p:txBody>
          <a:bodyPr/>
          <a:lstStyle>
            <a:lvl1pPr>
              <a:defRPr>
                <a:solidFill>
                  <a:srgbClr val="FFFFFF"/>
                </a:solidFill>
              </a:defRPr>
            </a:lvl1pPr>
          </a:lstStyle>
          <a:p>
            <a:pPr>
              <a:defRPr/>
            </a:pPr>
            <a:endParaRPr lang="en-US"/>
          </a:p>
        </p:txBody>
      </p:sp>
      <p:sp>
        <p:nvSpPr>
          <p:cNvPr id="14" name="Rectangle 14"/>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15" name="Rectangle 15"/>
          <p:cNvSpPr>
            <a:spLocks noGrp="1" noChangeArrowheads="1"/>
          </p:cNvSpPr>
          <p:nvPr>
            <p:ph type="sldNum" sz="quarter" idx="12"/>
          </p:nvPr>
        </p:nvSpPr>
        <p:spPr/>
        <p:txBody>
          <a:bodyPr/>
          <a:lstStyle>
            <a:lvl1pPr>
              <a:defRPr>
                <a:solidFill>
                  <a:srgbClr val="FFFFFF"/>
                </a:solidFill>
              </a:defRPr>
            </a:lvl1pPr>
          </a:lstStyle>
          <a:p>
            <a:pPr>
              <a:defRPr/>
            </a:pPr>
            <a:fld id="{83A3BE53-5D9A-A549-AE7C-9F763428194E}" type="slidenum">
              <a:rPr lang="en-US"/>
              <a:pPr>
                <a:defRPr/>
              </a:pPr>
              <a:t>‹#›</a:t>
            </a:fld>
            <a:endParaRPr lang="en-US"/>
          </a:p>
        </p:txBody>
      </p:sp>
    </p:spTree>
    <p:extLst>
      <p:ext uri="{BB962C8B-B14F-4D97-AF65-F5344CB8AC3E}">
        <p14:creationId xmlns:p14="http://schemas.microsoft.com/office/powerpoint/2010/main" val="835906737"/>
      </p:ext>
    </p:extLst>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8A712266-D8FF-D948-9DC0-7343EB17926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13675369"/>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647138274"/>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A64D8766-5A6D-E34F-B17D-99B3EB4937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41640639"/>
      </p:ext>
    </p:extLst>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263C9960-8378-B646-8A0B-9E1D5B68F41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31811431"/>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5"/>
          <p:cNvSpPr>
            <a:spLocks noGrp="1" noChangeArrowheads="1"/>
          </p:cNvSpPr>
          <p:nvPr>
            <p:ph type="sldNum" sz="quarter" idx="12"/>
          </p:nvPr>
        </p:nvSpPr>
        <p:spPr>
          <a:ln/>
        </p:spPr>
        <p:txBody>
          <a:bodyPr/>
          <a:lstStyle>
            <a:lvl1pPr>
              <a:defRPr/>
            </a:lvl1pPr>
          </a:lstStyle>
          <a:p>
            <a:pPr>
              <a:defRPr/>
            </a:pPr>
            <a:fld id="{5B0F85A3-5EAC-304B-856D-F051EA7574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12767623"/>
      </p:ext>
    </p:extLst>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5"/>
          <p:cNvSpPr>
            <a:spLocks noGrp="1" noChangeArrowheads="1"/>
          </p:cNvSpPr>
          <p:nvPr>
            <p:ph type="sldNum" sz="quarter" idx="12"/>
          </p:nvPr>
        </p:nvSpPr>
        <p:spPr>
          <a:ln/>
        </p:spPr>
        <p:txBody>
          <a:bodyPr/>
          <a:lstStyle>
            <a:lvl1pPr>
              <a:defRPr/>
            </a:lvl1pPr>
          </a:lstStyle>
          <a:p>
            <a:pPr>
              <a:defRPr/>
            </a:pPr>
            <a:fld id="{98C475E3-0F80-AD4A-B3B7-CB6C576436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18653932"/>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5"/>
          <p:cNvSpPr>
            <a:spLocks noGrp="1" noChangeArrowheads="1"/>
          </p:cNvSpPr>
          <p:nvPr>
            <p:ph type="sldNum" sz="quarter" idx="12"/>
          </p:nvPr>
        </p:nvSpPr>
        <p:spPr>
          <a:ln/>
        </p:spPr>
        <p:txBody>
          <a:bodyPr/>
          <a:lstStyle>
            <a:lvl1pPr>
              <a:defRPr/>
            </a:lvl1pPr>
          </a:lstStyle>
          <a:p>
            <a:pPr>
              <a:defRPr/>
            </a:pPr>
            <a:fld id="{161D8D97-A955-6444-B863-6D0F49A916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84891891"/>
      </p:ext>
    </p:extLst>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D9EC908B-BF66-394F-BA84-AA52B5F9D9A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64880645"/>
      </p:ext>
    </p:extLst>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62781295-A0A4-134E-A3DE-E7AC0230B3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4353513"/>
      </p:ext>
    </p:extLst>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695387A-7198-2A4D-BD24-9A3F67B385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63653196"/>
      </p:ext>
    </p:extLst>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F00F572-6BFB-AD4C-A1B5-8A2E78C290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28751910"/>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E23CD37-2032-5442-8DAC-DA52826DE066}" type="slidenum">
              <a:rPr lang="en-US"/>
              <a:pPr>
                <a:defRPr/>
              </a:pPr>
              <a:t>‹#›</a:t>
            </a:fld>
            <a:endParaRPr lang="en-US"/>
          </a:p>
        </p:txBody>
      </p:sp>
    </p:spTree>
    <p:extLst>
      <p:ext uri="{BB962C8B-B14F-4D97-AF65-F5344CB8AC3E}">
        <p14:creationId xmlns:p14="http://schemas.microsoft.com/office/powerpoint/2010/main" val="3317189901"/>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589648869"/>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C9CD160D-9D49-D74E-8B2B-82DFA8D0A641}" type="slidenum">
              <a:rPr lang="en-US"/>
              <a:pPr>
                <a:defRPr/>
              </a:pPr>
              <a:t>‹#›</a:t>
            </a:fld>
            <a:endParaRPr lang="en-US"/>
          </a:p>
        </p:txBody>
      </p:sp>
    </p:spTree>
    <p:extLst>
      <p:ext uri="{BB962C8B-B14F-4D97-AF65-F5344CB8AC3E}">
        <p14:creationId xmlns:p14="http://schemas.microsoft.com/office/powerpoint/2010/main" val="3993865732"/>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753391E2-E24C-7B41-AF35-98A03FDEDDBE}" type="slidenum">
              <a:rPr lang="en-US"/>
              <a:pPr>
                <a:defRPr/>
              </a:pPr>
              <a:t>‹#›</a:t>
            </a:fld>
            <a:endParaRPr lang="en-US"/>
          </a:p>
        </p:txBody>
      </p:sp>
    </p:spTree>
    <p:extLst>
      <p:ext uri="{BB962C8B-B14F-4D97-AF65-F5344CB8AC3E}">
        <p14:creationId xmlns:p14="http://schemas.microsoft.com/office/powerpoint/2010/main" val="3822965029"/>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9E158271-B2D9-C34D-9DE5-4ADB0F9343DD}" type="slidenum">
              <a:rPr lang="en-US"/>
              <a:pPr>
                <a:defRPr/>
              </a:pPr>
              <a:t>‹#›</a:t>
            </a:fld>
            <a:endParaRPr lang="en-US"/>
          </a:p>
        </p:txBody>
      </p:sp>
    </p:spTree>
    <p:extLst>
      <p:ext uri="{BB962C8B-B14F-4D97-AF65-F5344CB8AC3E}">
        <p14:creationId xmlns:p14="http://schemas.microsoft.com/office/powerpoint/2010/main" val="1654757921"/>
      </p:ext>
    </p:extLst>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9F862BA6-CD91-0746-86A1-AAA930AB0F71}" type="slidenum">
              <a:rPr lang="en-US"/>
              <a:pPr>
                <a:defRPr/>
              </a:pPr>
              <a:t>‹#›</a:t>
            </a:fld>
            <a:endParaRPr lang="en-US"/>
          </a:p>
        </p:txBody>
      </p:sp>
    </p:spTree>
    <p:extLst>
      <p:ext uri="{BB962C8B-B14F-4D97-AF65-F5344CB8AC3E}">
        <p14:creationId xmlns:p14="http://schemas.microsoft.com/office/powerpoint/2010/main" val="2658082488"/>
      </p:ext>
    </p:extLst>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C18CE17-80AC-A243-8B5E-2FF36068B328}" type="slidenum">
              <a:rPr lang="en-US"/>
              <a:pPr>
                <a:defRPr/>
              </a:pPr>
              <a:t>‹#›</a:t>
            </a:fld>
            <a:endParaRPr lang="en-US"/>
          </a:p>
        </p:txBody>
      </p:sp>
    </p:spTree>
    <p:extLst>
      <p:ext uri="{BB962C8B-B14F-4D97-AF65-F5344CB8AC3E}">
        <p14:creationId xmlns:p14="http://schemas.microsoft.com/office/powerpoint/2010/main" val="3972506991"/>
      </p:ext>
    </p:extLst>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C38BA20E-CD88-7D44-A0C3-DCE088A6186A}" type="slidenum">
              <a:rPr lang="en-US"/>
              <a:pPr>
                <a:defRPr/>
              </a:pPr>
              <a:t>‹#›</a:t>
            </a:fld>
            <a:endParaRPr lang="en-US"/>
          </a:p>
        </p:txBody>
      </p:sp>
    </p:spTree>
    <p:extLst>
      <p:ext uri="{BB962C8B-B14F-4D97-AF65-F5344CB8AC3E}">
        <p14:creationId xmlns:p14="http://schemas.microsoft.com/office/powerpoint/2010/main" val="627885119"/>
      </p:ext>
    </p:extLst>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C3B96B8-FC90-9142-8AAD-6FF34A400C1E}" type="slidenum">
              <a:rPr lang="en-US"/>
              <a:pPr>
                <a:defRPr/>
              </a:pPr>
              <a:t>‹#›</a:t>
            </a:fld>
            <a:endParaRPr lang="en-US"/>
          </a:p>
        </p:txBody>
      </p:sp>
    </p:spTree>
    <p:extLst>
      <p:ext uri="{BB962C8B-B14F-4D97-AF65-F5344CB8AC3E}">
        <p14:creationId xmlns:p14="http://schemas.microsoft.com/office/powerpoint/2010/main" val="3546658491"/>
      </p:ext>
    </p:extLst>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12CE66A9-E95C-D84D-ABC8-0AD7B5F7E3AB}" type="slidenum">
              <a:rPr lang="en-US"/>
              <a:pPr>
                <a:defRPr/>
              </a:pPr>
              <a:t>‹#›</a:t>
            </a:fld>
            <a:endParaRPr lang="en-US"/>
          </a:p>
        </p:txBody>
      </p:sp>
    </p:spTree>
    <p:extLst>
      <p:ext uri="{BB962C8B-B14F-4D97-AF65-F5344CB8AC3E}">
        <p14:creationId xmlns:p14="http://schemas.microsoft.com/office/powerpoint/2010/main" val="628651020"/>
      </p:ext>
    </p:extLst>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73D5FD8-F40F-F14C-9DFF-FFF0CF49BC0A}" type="slidenum">
              <a:rPr lang="en-US"/>
              <a:pPr>
                <a:defRPr/>
              </a:pPr>
              <a:t>‹#›</a:t>
            </a:fld>
            <a:endParaRPr lang="en-US"/>
          </a:p>
        </p:txBody>
      </p:sp>
    </p:spTree>
    <p:extLst>
      <p:ext uri="{BB962C8B-B14F-4D97-AF65-F5344CB8AC3E}">
        <p14:creationId xmlns:p14="http://schemas.microsoft.com/office/powerpoint/2010/main" val="1012490269"/>
      </p:ext>
    </p:extLst>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6F67773B-1EE9-6F4D-9FFA-1CB942A1B298}" type="slidenum">
              <a:rPr lang="en-US"/>
              <a:pPr>
                <a:defRPr/>
              </a:pPr>
              <a:t>‹#›</a:t>
            </a:fld>
            <a:endParaRPr lang="en-US"/>
          </a:p>
        </p:txBody>
      </p:sp>
    </p:spTree>
    <p:extLst>
      <p:ext uri="{BB962C8B-B14F-4D97-AF65-F5344CB8AC3E}">
        <p14:creationId xmlns:p14="http://schemas.microsoft.com/office/powerpoint/2010/main" val="3913707438"/>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20483518"/>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DE13E2D-A192-AA41-8627-75EEA4CE64FB}" type="slidenum">
              <a:rPr lang="en-US"/>
              <a:pPr>
                <a:defRPr/>
              </a:pPr>
              <a:t>‹#›</a:t>
            </a:fld>
            <a:endParaRPr lang="en-US"/>
          </a:p>
        </p:txBody>
      </p:sp>
    </p:spTree>
    <p:extLst>
      <p:ext uri="{BB962C8B-B14F-4D97-AF65-F5344CB8AC3E}">
        <p14:creationId xmlns:p14="http://schemas.microsoft.com/office/powerpoint/2010/main" val="3676148398"/>
      </p:ext>
    </p:extLst>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F0FC20B-16C7-9242-9C87-3B2AB9A17733}" type="slidenum">
              <a:rPr lang="en-US"/>
              <a:pPr>
                <a:defRPr/>
              </a:pPr>
              <a:t>‹#›</a:t>
            </a:fld>
            <a:endParaRPr lang="en-US"/>
          </a:p>
        </p:txBody>
      </p:sp>
    </p:spTree>
    <p:extLst>
      <p:ext uri="{BB962C8B-B14F-4D97-AF65-F5344CB8AC3E}">
        <p14:creationId xmlns:p14="http://schemas.microsoft.com/office/powerpoint/2010/main" val="1364952197"/>
      </p:ext>
    </p:extLst>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7AB2AAA-2860-9A42-9372-57711C02D0A2}" type="slidenum">
              <a:rPr lang="en-US"/>
              <a:pPr>
                <a:defRPr/>
              </a:pPr>
              <a:t>‹#›</a:t>
            </a:fld>
            <a:endParaRPr lang="en-US"/>
          </a:p>
        </p:txBody>
      </p:sp>
    </p:spTree>
    <p:extLst>
      <p:ext uri="{BB962C8B-B14F-4D97-AF65-F5344CB8AC3E}">
        <p14:creationId xmlns:p14="http://schemas.microsoft.com/office/powerpoint/2010/main" val="987316623"/>
      </p:ext>
    </p:extLst>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A1A4BE5-1431-504C-8A4D-E80E3111CD47}" type="slidenum">
              <a:rPr lang="en-US"/>
              <a:pPr>
                <a:defRPr/>
              </a:pPr>
              <a:t>‹#›</a:t>
            </a:fld>
            <a:endParaRPr lang="en-US"/>
          </a:p>
        </p:txBody>
      </p:sp>
    </p:spTree>
    <p:extLst>
      <p:ext uri="{BB962C8B-B14F-4D97-AF65-F5344CB8AC3E}">
        <p14:creationId xmlns:p14="http://schemas.microsoft.com/office/powerpoint/2010/main" val="297264115"/>
      </p:ext>
    </p:extLst>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4850497-7AD8-3A47-8886-C35B03117386}" type="slidenum">
              <a:rPr lang="en-US"/>
              <a:pPr>
                <a:defRPr/>
              </a:pPr>
              <a:t>‹#›</a:t>
            </a:fld>
            <a:endParaRPr lang="en-US"/>
          </a:p>
        </p:txBody>
      </p:sp>
    </p:spTree>
    <p:extLst>
      <p:ext uri="{BB962C8B-B14F-4D97-AF65-F5344CB8AC3E}">
        <p14:creationId xmlns:p14="http://schemas.microsoft.com/office/powerpoint/2010/main" val="1067343452"/>
      </p:ext>
    </p:extLst>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D3EBCDD4-9A7B-964D-A4BD-0F6D7A77B9FC}" type="slidenum">
              <a:rPr lang="en-US"/>
              <a:pPr>
                <a:defRPr/>
              </a:pPr>
              <a:t>‹#›</a:t>
            </a:fld>
            <a:endParaRPr lang="en-US"/>
          </a:p>
        </p:txBody>
      </p:sp>
    </p:spTree>
    <p:extLst>
      <p:ext uri="{BB962C8B-B14F-4D97-AF65-F5344CB8AC3E}">
        <p14:creationId xmlns:p14="http://schemas.microsoft.com/office/powerpoint/2010/main" val="2112543522"/>
      </p:ext>
    </p:extLst>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FB4A0A09-8698-0E4D-BEED-4FEEDFFC7AD2}" type="slidenum">
              <a:rPr lang="en-US"/>
              <a:pPr>
                <a:defRPr/>
              </a:pPr>
              <a:t>‹#›</a:t>
            </a:fld>
            <a:endParaRPr lang="en-US"/>
          </a:p>
        </p:txBody>
      </p:sp>
    </p:spTree>
    <p:extLst>
      <p:ext uri="{BB962C8B-B14F-4D97-AF65-F5344CB8AC3E}">
        <p14:creationId xmlns:p14="http://schemas.microsoft.com/office/powerpoint/2010/main" val="1509432186"/>
      </p:ext>
    </p:extLst>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93F6E2C-B6BD-9E4D-99DB-9C0E036CB468}" type="slidenum">
              <a:rPr lang="en-US"/>
              <a:pPr>
                <a:defRPr/>
              </a:pPr>
              <a:t>‹#›</a:t>
            </a:fld>
            <a:endParaRPr lang="en-US"/>
          </a:p>
        </p:txBody>
      </p:sp>
    </p:spTree>
    <p:extLst>
      <p:ext uri="{BB962C8B-B14F-4D97-AF65-F5344CB8AC3E}">
        <p14:creationId xmlns:p14="http://schemas.microsoft.com/office/powerpoint/2010/main" val="919656854"/>
      </p:ext>
    </p:extLst>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EFC41B2-A73E-C040-B5DD-0A1BCB7C8462}" type="slidenum">
              <a:rPr lang="en-US"/>
              <a:pPr>
                <a:defRPr/>
              </a:pPr>
              <a:t>‹#›</a:t>
            </a:fld>
            <a:endParaRPr lang="en-US"/>
          </a:p>
        </p:txBody>
      </p:sp>
    </p:spTree>
    <p:extLst>
      <p:ext uri="{BB962C8B-B14F-4D97-AF65-F5344CB8AC3E}">
        <p14:creationId xmlns:p14="http://schemas.microsoft.com/office/powerpoint/2010/main" val="4005207625"/>
      </p:ext>
    </p:extLst>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955680F-694A-0F43-BA27-ADB0A5E0D66B}" type="slidenum">
              <a:rPr lang="en-US"/>
              <a:pPr>
                <a:defRPr/>
              </a:pPr>
              <a:t>‹#›</a:t>
            </a:fld>
            <a:endParaRPr lang="en-US"/>
          </a:p>
        </p:txBody>
      </p:sp>
    </p:spTree>
    <p:extLst>
      <p:ext uri="{BB962C8B-B14F-4D97-AF65-F5344CB8AC3E}">
        <p14:creationId xmlns:p14="http://schemas.microsoft.com/office/powerpoint/2010/main" val="98019434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162159715"/>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915153F-58CA-1847-A933-587EC56718DD}" type="slidenum">
              <a:rPr lang="en-US"/>
              <a:pPr>
                <a:defRPr/>
              </a:pPr>
              <a:t>‹#›</a:t>
            </a:fld>
            <a:endParaRPr lang="en-US"/>
          </a:p>
        </p:txBody>
      </p:sp>
    </p:spTree>
    <p:extLst>
      <p:ext uri="{BB962C8B-B14F-4D97-AF65-F5344CB8AC3E}">
        <p14:creationId xmlns:p14="http://schemas.microsoft.com/office/powerpoint/2010/main" val="2385751564"/>
      </p:ext>
    </p:extLst>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000000"/>
              </a:solidFill>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000000"/>
              </a:solidFill>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67548760-9B25-194C-AB2C-5171CB0F29D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106236424"/>
      </p:ext>
    </p:extLst>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D080C963-9031-4B4C-B679-EC1D4076D47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999870545"/>
      </p:ext>
    </p:extLst>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5BEFF5B-1F25-4F49-8050-9C5087B116B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50638549"/>
      </p:ext>
    </p:extLst>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C56F89DB-ECAA-C64A-BBDC-95FD2353DC9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521024072"/>
      </p:ext>
    </p:extLst>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B672268D-6917-F94A-8F11-C9590ED561A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097920585"/>
      </p:ext>
    </p:extLst>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8BEF595E-5027-BC4D-803C-87659A25C3E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510720551"/>
      </p:ext>
    </p:extLst>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9D832DA2-1EC2-CA4E-AB07-35493DB77A9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076431943"/>
      </p:ext>
    </p:extLst>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64F71025-1B6C-6B4F-9C57-30AB248525A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541937438"/>
      </p:ext>
    </p:extLst>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C15CF6D1-FBCB-0D4D-9FAF-F1566A501A6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09683052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7DAC5269-B89B-0148-99B9-6C9C24B372A5}" type="slidenum">
              <a:rPr lang="en-US"/>
              <a:pPr>
                <a:defRPr/>
              </a:pPr>
              <a:t>‹#›</a:t>
            </a:fld>
            <a:endParaRPr lang="en-US"/>
          </a:p>
        </p:txBody>
      </p:sp>
    </p:spTree>
    <p:extLst>
      <p:ext uri="{BB962C8B-B14F-4D97-AF65-F5344CB8AC3E}">
        <p14:creationId xmlns:p14="http://schemas.microsoft.com/office/powerpoint/2010/main" val="1676945841"/>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260627630"/>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628CEFFE-A7E2-2846-BDBA-9B4B725D3B9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565286723"/>
      </p:ext>
    </p:extLst>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C7BC12EE-689E-F444-97A3-0FF0C9CE9AB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645561633"/>
      </p:ext>
    </p:extLst>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fld id="{55399309-1E73-9E4F-AC70-E9B9447B9298}" type="slidenum">
              <a:rPr lang="en-US">
                <a:latin typeface="Arial"/>
                <a:ea typeface="ＭＳ Ｐゴシック"/>
                <a:cs typeface="ＭＳ Ｐゴシック"/>
              </a:rPr>
              <a:pPr/>
              <a:t>‹#›</a:t>
            </a:fld>
            <a:endParaRPr lang="en-US">
              <a:latin typeface="Arial"/>
              <a:ea typeface="ＭＳ Ｐゴシック"/>
              <a:cs typeface="ＭＳ Ｐゴシック"/>
            </a:endParaRPr>
          </a:p>
        </p:txBody>
      </p:sp>
    </p:spTree>
    <p:extLst>
      <p:ext uri="{BB962C8B-B14F-4D97-AF65-F5344CB8AC3E}">
        <p14:creationId xmlns:p14="http://schemas.microsoft.com/office/powerpoint/2010/main" val="3413457123"/>
      </p:ext>
    </p:extLst>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147145962"/>
      </p:ext>
    </p:extLst>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82918690"/>
      </p:ext>
    </p:extLst>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486732337"/>
      </p:ext>
    </p:extLst>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4020581815"/>
      </p:ext>
    </p:extLst>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828129346"/>
      </p:ext>
    </p:extLst>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698023910"/>
      </p:ext>
    </p:extLst>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115847269"/>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474037014"/>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765355404"/>
      </p:ext>
    </p:extLst>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269007560"/>
      </p:ext>
    </p:extLst>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687952005"/>
      </p:ext>
    </p:extLst>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220779769"/>
      </p:ext>
    </p:extLst>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769926148"/>
      </p:ext>
    </p:extLst>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239428992"/>
      </p:ext>
    </p:extLst>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Line 7"/>
          <p:cNvSpPr>
            <a:spLocks noChangeShapeType="1"/>
          </p:cNvSpPr>
          <p:nvPr/>
        </p:nvSpPr>
        <p:spPr bwMode="auto">
          <a:xfrm>
            <a:off x="228600" y="990600"/>
            <a:ext cx="8610600" cy="0"/>
          </a:xfrm>
          <a:prstGeom prst="line">
            <a:avLst/>
          </a:prstGeom>
          <a:noFill/>
          <a:ln w="66675">
            <a:solidFill>
              <a:schemeClr val="tx2"/>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nvGrpSpPr>
          <p:cNvPr id="5" name="Group 8"/>
          <p:cNvGrpSpPr>
            <a:grpSpLocks/>
          </p:cNvGrpSpPr>
          <p:nvPr/>
        </p:nvGrpSpPr>
        <p:grpSpPr bwMode="auto">
          <a:xfrm>
            <a:off x="228600" y="1447800"/>
            <a:ext cx="2286000" cy="2514600"/>
            <a:chOff x="144" y="912"/>
            <a:chExt cx="1440" cy="1584"/>
          </a:xfrm>
        </p:grpSpPr>
        <p:sp>
          <p:nvSpPr>
            <p:cNvPr id="6" name="Rectangle 9"/>
            <p:cNvSpPr>
              <a:spLocks noChangeArrowheads="1"/>
            </p:cNvSpPr>
            <p:nvPr/>
          </p:nvSpPr>
          <p:spPr bwMode="auto">
            <a:xfrm>
              <a:off x="960" y="912"/>
              <a:ext cx="52" cy="979"/>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7" name="Rectangle 10"/>
            <p:cNvSpPr>
              <a:spLocks noChangeArrowheads="1"/>
            </p:cNvSpPr>
            <p:nvPr/>
          </p:nvSpPr>
          <p:spPr bwMode="auto">
            <a:xfrm>
              <a:off x="844" y="912"/>
              <a:ext cx="52" cy="86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8" name="Rectangle 11"/>
            <p:cNvSpPr>
              <a:spLocks noChangeArrowheads="1"/>
            </p:cNvSpPr>
            <p:nvPr/>
          </p:nvSpPr>
          <p:spPr bwMode="auto">
            <a:xfrm>
              <a:off x="727" y="912"/>
              <a:ext cx="52" cy="736"/>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9" name="Rectangle 12"/>
            <p:cNvSpPr>
              <a:spLocks noChangeArrowheads="1"/>
            </p:cNvSpPr>
            <p:nvPr/>
          </p:nvSpPr>
          <p:spPr bwMode="auto">
            <a:xfrm>
              <a:off x="610" y="912"/>
              <a:ext cx="52" cy="6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0" name="Rectangle 13"/>
            <p:cNvSpPr>
              <a:spLocks noChangeArrowheads="1"/>
            </p:cNvSpPr>
            <p:nvPr/>
          </p:nvSpPr>
          <p:spPr bwMode="auto">
            <a:xfrm>
              <a:off x="494" y="912"/>
              <a:ext cx="52" cy="493"/>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1" name="Rectangle 14"/>
            <p:cNvSpPr>
              <a:spLocks noChangeArrowheads="1"/>
            </p:cNvSpPr>
            <p:nvPr/>
          </p:nvSpPr>
          <p:spPr bwMode="auto">
            <a:xfrm>
              <a:off x="377" y="912"/>
              <a:ext cx="52" cy="36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2" name="Rectangle 15"/>
            <p:cNvSpPr>
              <a:spLocks noChangeArrowheads="1"/>
            </p:cNvSpPr>
            <p:nvPr/>
          </p:nvSpPr>
          <p:spPr bwMode="auto">
            <a:xfrm>
              <a:off x="260" y="912"/>
              <a:ext cx="52" cy="249"/>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3" name="Rectangle 16"/>
            <p:cNvSpPr>
              <a:spLocks noChangeArrowheads="1"/>
            </p:cNvSpPr>
            <p:nvPr/>
          </p:nvSpPr>
          <p:spPr bwMode="auto">
            <a:xfrm>
              <a:off x="144" y="912"/>
              <a:ext cx="52" cy="12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4" name="Rectangle 17"/>
            <p:cNvSpPr>
              <a:spLocks noChangeArrowheads="1"/>
            </p:cNvSpPr>
            <p:nvPr/>
          </p:nvSpPr>
          <p:spPr bwMode="auto">
            <a:xfrm>
              <a:off x="1077" y="912"/>
              <a:ext cx="49" cy="1098"/>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5" name="Rectangle 18"/>
            <p:cNvSpPr>
              <a:spLocks noChangeArrowheads="1"/>
            </p:cNvSpPr>
            <p:nvPr/>
          </p:nvSpPr>
          <p:spPr bwMode="auto">
            <a:xfrm>
              <a:off x="1191" y="912"/>
              <a:ext cx="49" cy="1223"/>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6" name="Rectangle 19"/>
            <p:cNvSpPr>
              <a:spLocks noChangeArrowheads="1"/>
            </p:cNvSpPr>
            <p:nvPr/>
          </p:nvSpPr>
          <p:spPr bwMode="auto">
            <a:xfrm>
              <a:off x="1304" y="912"/>
              <a:ext cx="49" cy="1341"/>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7" name="Rectangle 20"/>
            <p:cNvSpPr>
              <a:spLocks noChangeArrowheads="1"/>
            </p:cNvSpPr>
            <p:nvPr/>
          </p:nvSpPr>
          <p:spPr bwMode="auto">
            <a:xfrm>
              <a:off x="1418" y="912"/>
              <a:ext cx="52" cy="146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8" name="Rectangle 21"/>
            <p:cNvSpPr>
              <a:spLocks noChangeArrowheads="1"/>
            </p:cNvSpPr>
            <p:nvPr/>
          </p:nvSpPr>
          <p:spPr bwMode="auto">
            <a:xfrm>
              <a:off x="1535" y="912"/>
              <a:ext cx="49" cy="1584"/>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grpSp>
      <p:sp>
        <p:nvSpPr>
          <p:cNvPr id="19" name="Line 22"/>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546818" name="Rectangle 2"/>
          <p:cNvSpPr>
            <a:spLocks noGrp="1" noChangeArrowheads="1"/>
          </p:cNvSpPr>
          <p:nvPr>
            <p:ph type="ctrTitle"/>
          </p:nvPr>
        </p:nvSpPr>
        <p:spPr>
          <a:xfrm>
            <a:off x="2895600" y="1371600"/>
            <a:ext cx="5867400" cy="2286000"/>
          </a:xfrm>
        </p:spPr>
        <p:txBody>
          <a:bodyPr/>
          <a:lstStyle>
            <a:lvl1pPr>
              <a:defRPr sz="4500"/>
            </a:lvl1pPr>
          </a:lstStyle>
          <a:p>
            <a:r>
              <a:rPr lang="en-US"/>
              <a:t>Click to edit Master title style</a:t>
            </a:r>
          </a:p>
        </p:txBody>
      </p:sp>
      <p:sp>
        <p:nvSpPr>
          <p:cNvPr id="546819" name="Rectangle 3"/>
          <p:cNvSpPr>
            <a:spLocks noGrp="1" noChangeArrowheads="1"/>
          </p:cNvSpPr>
          <p:nvPr>
            <p:ph type="subTitle" idx="1"/>
          </p:nvPr>
        </p:nvSpPr>
        <p:spPr>
          <a:xfrm>
            <a:off x="2971800" y="4267200"/>
            <a:ext cx="5791200" cy="1447800"/>
          </a:xfrm>
        </p:spPr>
        <p:txBody>
          <a:bodyPr/>
          <a:lstStyle>
            <a:lvl1pPr marL="0" indent="0">
              <a:buFont typeface="Wingdings" pitchFamily="-108" charset="2"/>
              <a:buNone/>
              <a:defRPr sz="2600" b="1"/>
            </a:lvl1pPr>
          </a:lstStyle>
          <a:p>
            <a:r>
              <a:rPr lang="en-US"/>
              <a:t>Click to edit Master subtitle style</a:t>
            </a:r>
          </a:p>
        </p:txBody>
      </p:sp>
      <p:sp>
        <p:nvSpPr>
          <p:cNvPr id="20" name="Rectangle 4"/>
          <p:cNvSpPr>
            <a:spLocks noGrp="1" noChangeArrowheads="1"/>
          </p:cNvSpPr>
          <p:nvPr>
            <p:ph type="dt" sz="half" idx="10"/>
          </p:nvPr>
        </p:nvSpPr>
        <p:spPr>
          <a:xfrm>
            <a:off x="457200" y="6248400"/>
            <a:ext cx="2133600" cy="457200"/>
          </a:xfrm>
        </p:spPr>
        <p:txBody>
          <a:bodyPr/>
          <a:lstStyle>
            <a:lvl1pPr>
              <a:defRPr/>
            </a:lvl1pPr>
          </a:lstStyle>
          <a:p>
            <a:pPr>
              <a:defRPr/>
            </a:pPr>
            <a:endParaRPr lang="en-US">
              <a:solidFill>
                <a:srgbClr val="FFFFFF"/>
              </a:solidFill>
            </a:endParaRPr>
          </a:p>
        </p:txBody>
      </p:sp>
      <p:sp>
        <p:nvSpPr>
          <p:cNvPr id="21" name="Rectangle 5"/>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22" name="Rectangle 6"/>
          <p:cNvSpPr>
            <a:spLocks noGrp="1" noChangeArrowheads="1"/>
          </p:cNvSpPr>
          <p:nvPr>
            <p:ph type="sldNum" sz="quarter" idx="12"/>
          </p:nvPr>
        </p:nvSpPr>
        <p:spPr/>
        <p:txBody>
          <a:bodyPr/>
          <a:lstStyle>
            <a:lvl1pPr>
              <a:defRPr/>
            </a:lvl1pPr>
          </a:lstStyle>
          <a:p>
            <a:pPr>
              <a:defRPr/>
            </a:pPr>
            <a:fld id="{1206FDC4-FC74-0243-B5ED-C81808B78394}"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20263450"/>
      </p:ext>
    </p:extLst>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A6EAB1A1-A096-A44D-8494-F98AA43219EF}"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68033682"/>
      </p:ext>
    </p:extLst>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B97D2974-6F4B-CE44-9E13-241DFC6F1DEB}"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891177898"/>
      </p:ext>
    </p:extLst>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676400" y="1981200"/>
            <a:ext cx="3429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429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a:lvl1pPr>
          </a:lstStyle>
          <a:p>
            <a:pPr>
              <a:defRPr/>
            </a:pPr>
            <a:fld id="{094BD49C-56E4-6941-99B0-CEF71E5E85C1}"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73084258"/>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086809589"/>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8" name="Rectangle 5"/>
          <p:cNvSpPr>
            <a:spLocks noGrp="1" noChangeArrowheads="1"/>
          </p:cNvSpPr>
          <p:nvPr>
            <p:ph type="sldNum" sz="quarter" idx="11"/>
          </p:nvPr>
        </p:nvSpPr>
        <p:spPr>
          <a:ln/>
        </p:spPr>
        <p:txBody>
          <a:bodyPr/>
          <a:lstStyle>
            <a:lvl1pPr>
              <a:defRPr/>
            </a:lvl1pPr>
          </a:lstStyle>
          <a:p>
            <a:pPr>
              <a:defRPr/>
            </a:pPr>
            <a:fld id="{BCEA983B-0F93-AA4F-9B37-AEBB855A64B1}" type="slidenum">
              <a:rPr lang="zh-CN" altLang="en-US">
                <a:solidFill>
                  <a:srgbClr val="FFFFFF"/>
                </a:solidFill>
              </a:rPr>
              <a:pPr>
                <a:defRPr/>
              </a:pPr>
              <a:t>‹#›</a:t>
            </a:fld>
            <a:endParaRPr lang="en-US" altLang="zh-CN">
              <a:solidFill>
                <a:srgbClr val="FFFFFF"/>
              </a:solidFill>
            </a:endParaRPr>
          </a:p>
        </p:txBody>
      </p:sp>
      <p:sp>
        <p:nvSpPr>
          <p:cNvPr id="9"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905425911"/>
      </p:ext>
    </p:extLst>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4" name="Rectangle 5"/>
          <p:cNvSpPr>
            <a:spLocks noGrp="1" noChangeArrowheads="1"/>
          </p:cNvSpPr>
          <p:nvPr>
            <p:ph type="sldNum" sz="quarter" idx="11"/>
          </p:nvPr>
        </p:nvSpPr>
        <p:spPr>
          <a:ln/>
        </p:spPr>
        <p:txBody>
          <a:bodyPr/>
          <a:lstStyle>
            <a:lvl1pPr>
              <a:defRPr/>
            </a:lvl1pPr>
          </a:lstStyle>
          <a:p>
            <a:pPr>
              <a:defRPr/>
            </a:pPr>
            <a:fld id="{14A10FEB-7063-8D4A-BD4F-546D8FA287BA}" type="slidenum">
              <a:rPr lang="zh-CN" altLang="en-US">
                <a:solidFill>
                  <a:srgbClr val="FFFFFF"/>
                </a:solidFill>
              </a:rPr>
              <a:pPr>
                <a:defRPr/>
              </a:pPr>
              <a:t>‹#›</a:t>
            </a:fld>
            <a:endParaRPr lang="en-US" altLang="zh-CN">
              <a:solidFill>
                <a:srgbClr val="FFFFFF"/>
              </a:solidFill>
            </a:endParaRPr>
          </a:p>
        </p:txBody>
      </p:sp>
      <p:sp>
        <p:nvSpPr>
          <p:cNvPr id="5"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274833250"/>
      </p:ext>
    </p:extLst>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sldNum" sz="quarter" idx="11"/>
          </p:nvPr>
        </p:nvSpPr>
        <p:spPr>
          <a:ln/>
        </p:spPr>
        <p:txBody>
          <a:bodyPr/>
          <a:lstStyle>
            <a:lvl1pPr>
              <a:defRPr/>
            </a:lvl1pPr>
          </a:lstStyle>
          <a:p>
            <a:pPr>
              <a:defRPr/>
            </a:pPr>
            <a:fld id="{15EFE118-CBBF-F443-B864-51E3EA8D1E07}" type="slidenum">
              <a:rPr lang="zh-CN" altLang="en-US">
                <a:solidFill>
                  <a:srgbClr val="FFFFFF"/>
                </a:solidFill>
              </a:rPr>
              <a:pPr>
                <a:defRPr/>
              </a:pPr>
              <a:t>‹#›</a:t>
            </a:fld>
            <a:endParaRPr lang="en-US" altLang="zh-CN">
              <a:solidFill>
                <a:srgbClr val="FFFFFF"/>
              </a:solidFill>
            </a:endParaRPr>
          </a:p>
        </p:txBody>
      </p:sp>
      <p:sp>
        <p:nvSpPr>
          <p:cNvPr id="4"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08350625"/>
      </p:ext>
    </p:extLst>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a:lvl1pPr>
          </a:lstStyle>
          <a:p>
            <a:pPr>
              <a:defRPr/>
            </a:pPr>
            <a:fld id="{5AA77EE8-D970-D34D-9648-01B3C22D7753}"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992023311"/>
      </p:ext>
    </p:extLst>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a:lvl1pPr>
          </a:lstStyle>
          <a:p>
            <a:pPr>
              <a:defRPr/>
            </a:pPr>
            <a:fld id="{917DA995-9602-9747-999B-6870CFCF3D7A}"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926634679"/>
      </p:ext>
    </p:extLst>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0D859D2D-9F9F-284D-96B1-F95E8C07FB78}"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840286636"/>
      </p:ext>
    </p:extLst>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34200" y="457200"/>
            <a:ext cx="17526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676400" y="457200"/>
            <a:ext cx="51054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39D5093F-7689-E647-B8B6-440DE4EF9682}"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52474432"/>
      </p:ext>
    </p:extLst>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2700"/>
            <a:ext cx="9156700" cy="6870700"/>
            <a:chOff x="0" y="-8"/>
            <a:chExt cx="5768" cy="4328"/>
          </a:xfrm>
        </p:grpSpPr>
        <p:sp>
          <p:nvSpPr>
            <p:cNvPr id="5" name="Rectangle 3"/>
            <p:cNvSpPr>
              <a:spLocks noChangeArrowheads="1"/>
            </p:cNvSpPr>
            <p:nvPr/>
          </p:nvSpPr>
          <p:spPr bwMode="auto">
            <a:xfrm>
              <a:off x="0" y="0"/>
              <a:ext cx="5760" cy="1344"/>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sp>
          <p:nvSpPr>
            <p:cNvPr id="6" name="Rectangle 4"/>
            <p:cNvSpPr>
              <a:spLocks noChangeArrowheads="1"/>
            </p:cNvSpPr>
            <p:nvPr/>
          </p:nvSpPr>
          <p:spPr bwMode="white">
            <a:xfrm>
              <a:off x="0" y="1344"/>
              <a:ext cx="5760" cy="2976"/>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defTabSz="914400" eaLnBrk="0" fontAlgn="base" hangingPunct="0">
                <a:spcBef>
                  <a:spcPct val="0"/>
                </a:spcBef>
                <a:spcAft>
                  <a:spcPct val="0"/>
                </a:spcAft>
                <a:defRPr/>
              </a:pPr>
              <a:endParaRPr lang="en-US" sz="2400">
                <a:solidFill>
                  <a:srgbClr val="EAEAEA"/>
                </a:solidFill>
                <a:latin typeface="Times New Roman" pitchFamily="-112" charset="0"/>
                <a:ea typeface="ＭＳ Ｐゴシック" charset="0"/>
                <a:cs typeface="MS PGothic" charset="0"/>
              </a:endParaRPr>
            </a:p>
          </p:txBody>
        </p:sp>
        <p:sp>
          <p:nvSpPr>
            <p:cNvPr id="7"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8"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9"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0"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1"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2"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3"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4"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5"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6"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7"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8"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9"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20"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21"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22"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23"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pic>
          <p:nvPicPr>
            <p:cNvPr id="24" name="Picture 22" descr="Topbanx"/>
            <p:cNvPicPr>
              <a:picLocks noChangeAspect="1" noChangeArrowheads="1"/>
            </p:cNvPicPr>
            <p:nvPr/>
          </p:nvPicPr>
          <p:blipFill>
            <a:blip r:embed="rId2"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 name="Rectangle 23"/>
            <p:cNvSpPr>
              <a:spLocks noChangeArrowheads="1"/>
            </p:cNvSpPr>
            <p:nvPr/>
          </p:nvSpPr>
          <p:spPr bwMode="ltGray">
            <a:xfrm>
              <a:off x="240" y="2112"/>
              <a:ext cx="2688"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grpSp>
      <p:sp>
        <p:nvSpPr>
          <p:cNvPr id="26" name="Line 24"/>
          <p:cNvSpPr>
            <a:spLocks noChangeShapeType="1"/>
          </p:cNvSpPr>
          <p:nvPr/>
        </p:nvSpPr>
        <p:spPr bwMode="ltGray">
          <a:xfrm>
            <a:off x="685800" y="3429000"/>
            <a:ext cx="1676400" cy="0"/>
          </a:xfrm>
          <a:prstGeom prst="line">
            <a:avLst/>
          </a:prstGeom>
          <a:noFill/>
          <a:ln w="9525">
            <a:solidFill>
              <a:schemeClr val="tx1"/>
            </a:solidFill>
            <a:round/>
            <a:headEnd/>
            <a:tailEnd type="stealth" w="med" len="lg"/>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grpSp>
        <p:nvGrpSpPr>
          <p:cNvPr id="27" name="Group 25"/>
          <p:cNvGrpSpPr>
            <a:grpSpLocks/>
          </p:cNvGrpSpPr>
          <p:nvPr/>
        </p:nvGrpSpPr>
        <p:grpSpPr bwMode="auto">
          <a:xfrm>
            <a:off x="762000" y="3352800"/>
            <a:ext cx="457200" cy="457200"/>
            <a:chOff x="480" y="2112"/>
            <a:chExt cx="288" cy="288"/>
          </a:xfrm>
        </p:grpSpPr>
        <p:sp>
          <p:nvSpPr>
            <p:cNvPr id="28" name="Line 26"/>
            <p:cNvSpPr>
              <a:spLocks noChangeShapeType="1"/>
            </p:cNvSpPr>
            <p:nvPr/>
          </p:nvSpPr>
          <p:spPr bwMode="ltGray">
            <a:xfrm>
              <a:off x="528" y="2160"/>
              <a:ext cx="240" cy="240"/>
            </a:xfrm>
            <a:prstGeom prst="line">
              <a:avLst/>
            </a:prstGeom>
            <a:noFill/>
            <a:ln w="9525">
              <a:solidFill>
                <a:schemeClr val="tx1"/>
              </a:solidFill>
              <a:round/>
              <a:headEnd/>
              <a:tailEnd type="stealth" w="sm" len="lg"/>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29" name="Oval 27"/>
            <p:cNvSpPr>
              <a:spLocks noChangeArrowheads="1"/>
            </p:cNvSpPr>
            <p:nvPr/>
          </p:nvSpPr>
          <p:spPr bwMode="ltGray">
            <a:xfrm>
              <a:off x="480" y="2112"/>
              <a:ext cx="117" cy="117"/>
            </a:xfrm>
            <a:prstGeom prst="ellipse">
              <a:avLst/>
            </a:pr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grpSp>
      <p:sp>
        <p:nvSpPr>
          <p:cNvPr id="86044" name="Rectangle 28"/>
          <p:cNvSpPr>
            <a:spLocks noGrp="1" noChangeArrowheads="1"/>
          </p:cNvSpPr>
          <p:nvPr>
            <p:ph type="ctrTitle" sz="quarter"/>
          </p:nvPr>
        </p:nvSpPr>
        <p:spPr>
          <a:xfrm>
            <a:off x="685800" y="2133600"/>
            <a:ext cx="7772400" cy="1143000"/>
          </a:xfrm>
        </p:spPr>
        <p:txBody>
          <a:bodyPr anchor="ctr"/>
          <a:lstStyle>
            <a:lvl1pPr>
              <a:defRPr/>
            </a:lvl1pPr>
          </a:lstStyle>
          <a:p>
            <a:r>
              <a:rPr lang="en-US"/>
              <a:t>Click to edit Master title style</a:t>
            </a:r>
          </a:p>
        </p:txBody>
      </p:sp>
      <p:sp>
        <p:nvSpPr>
          <p:cNvPr id="86045" name="Rectangle 29"/>
          <p:cNvSpPr>
            <a:spLocks noGrp="1" noChangeArrowheads="1"/>
          </p:cNvSpPr>
          <p:nvPr>
            <p:ph type="subTitle" sz="quarter"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342063"/>
            <a:ext cx="1905000" cy="457200"/>
          </a:xfrm>
        </p:spPr>
        <p:txBody>
          <a:bodyPr/>
          <a:lstStyle>
            <a:lvl1pPr>
              <a:defRPr/>
            </a:lvl1pPr>
          </a:lstStyle>
          <a:p>
            <a:pPr>
              <a:defRPr/>
            </a:pPr>
            <a:endParaRPr lang="en-US"/>
          </a:p>
        </p:txBody>
      </p:sp>
      <p:sp>
        <p:nvSpPr>
          <p:cNvPr id="31" name="Rectangle 31"/>
          <p:cNvSpPr>
            <a:spLocks noGrp="1" noChangeArrowheads="1"/>
          </p:cNvSpPr>
          <p:nvPr>
            <p:ph type="ftr" sz="quarter" idx="11"/>
          </p:nvPr>
        </p:nvSpPr>
        <p:spPr>
          <a:xfrm>
            <a:off x="3124200" y="6342063"/>
            <a:ext cx="2895600" cy="457200"/>
          </a:xfrm>
        </p:spPr>
        <p:txBody>
          <a:bodyPr/>
          <a:lstStyle>
            <a:lvl1pPr>
              <a:defRPr/>
            </a:lvl1pPr>
          </a:lstStyle>
          <a:p>
            <a:pPr>
              <a:defRPr/>
            </a:pPr>
            <a:endParaRPr lang="en-US"/>
          </a:p>
        </p:txBody>
      </p:sp>
      <p:sp>
        <p:nvSpPr>
          <p:cNvPr id="32" name="Rectangle 32"/>
          <p:cNvSpPr>
            <a:spLocks noGrp="1" noChangeArrowheads="1"/>
          </p:cNvSpPr>
          <p:nvPr>
            <p:ph type="sldNum" sz="quarter" idx="12"/>
          </p:nvPr>
        </p:nvSpPr>
        <p:spPr>
          <a:xfrm>
            <a:off x="7086600" y="6342063"/>
            <a:ext cx="1905000" cy="457200"/>
          </a:xfrm>
        </p:spPr>
        <p:txBody>
          <a:bodyPr/>
          <a:lstStyle>
            <a:lvl1pPr>
              <a:defRPr>
                <a:latin typeface="Arial" charset="0"/>
                <a:cs typeface="ＭＳ Ｐゴシック" charset="0"/>
              </a:defRPr>
            </a:lvl1pPr>
          </a:lstStyle>
          <a:p>
            <a:pPr>
              <a:defRPr/>
            </a:pPr>
            <a:fld id="{8590F162-60F8-2C44-B177-D27D8F2100F7}" type="slidenum">
              <a:rPr lang="zh-CN" altLang="en-US"/>
              <a:pPr>
                <a:defRPr/>
              </a:pPr>
              <a:t>‹#›</a:t>
            </a:fld>
            <a:endParaRPr lang="en-US" altLang="zh-CN"/>
          </a:p>
        </p:txBody>
      </p:sp>
    </p:spTree>
    <p:extLst>
      <p:ext uri="{BB962C8B-B14F-4D97-AF65-F5344CB8AC3E}">
        <p14:creationId xmlns:p14="http://schemas.microsoft.com/office/powerpoint/2010/main" val="31502823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Layout>
</file>

<file path=ppt/slideLayouts/slideLayout9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6DD5C5E8-CB2F-2F47-9FBF-DEFEE32C62D5}" type="slidenum">
              <a:rPr lang="zh-CN" altLang="en-US"/>
              <a:pPr>
                <a:defRPr/>
              </a:pPr>
              <a:t>‹#›</a:t>
            </a:fld>
            <a:endParaRPr lang="en-US" altLang="zh-CN"/>
          </a:p>
        </p:txBody>
      </p:sp>
    </p:spTree>
    <p:extLst>
      <p:ext uri="{BB962C8B-B14F-4D97-AF65-F5344CB8AC3E}">
        <p14:creationId xmlns:p14="http://schemas.microsoft.com/office/powerpoint/2010/main" val="2659832849"/>
      </p:ext>
    </p:extLst>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0C3569AA-6105-7A4E-BF41-157A2CCBB526}" type="slidenum">
              <a:rPr lang="zh-CN" altLang="en-US"/>
              <a:pPr>
                <a:defRPr/>
              </a:pPr>
              <a:t>‹#›</a:t>
            </a:fld>
            <a:endParaRPr lang="en-US" altLang="zh-CN"/>
          </a:p>
        </p:txBody>
      </p:sp>
    </p:spTree>
    <p:extLst>
      <p:ext uri="{BB962C8B-B14F-4D97-AF65-F5344CB8AC3E}">
        <p14:creationId xmlns:p14="http://schemas.microsoft.com/office/powerpoint/2010/main" val="1388883966"/>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003926861"/>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E9E5AA4B-9D9F-3044-9979-A2DC7FD1005A}" type="slidenum">
              <a:rPr lang="zh-CN" altLang="en-US"/>
              <a:pPr>
                <a:defRPr/>
              </a:pPr>
              <a:t>‹#›</a:t>
            </a:fld>
            <a:endParaRPr lang="en-US" altLang="zh-CN"/>
          </a:p>
        </p:txBody>
      </p:sp>
    </p:spTree>
    <p:extLst>
      <p:ext uri="{BB962C8B-B14F-4D97-AF65-F5344CB8AC3E}">
        <p14:creationId xmlns:p14="http://schemas.microsoft.com/office/powerpoint/2010/main" val="3247446951"/>
      </p:ext>
    </p:extLst>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5"/>
          <p:cNvSpPr>
            <a:spLocks noGrp="1" noChangeArrowheads="1"/>
          </p:cNvSpPr>
          <p:nvPr>
            <p:ph type="dt" sz="half" idx="10"/>
          </p:nvPr>
        </p:nvSpPr>
        <p:spPr/>
        <p:txBody>
          <a:bodyPr/>
          <a:lstStyle>
            <a:lvl1pPr>
              <a:defRPr/>
            </a:lvl1pPr>
          </a:lstStyle>
          <a:p>
            <a:pPr>
              <a:defRPr/>
            </a:pPr>
            <a:endParaRPr lang="en-US"/>
          </a:p>
        </p:txBody>
      </p:sp>
      <p:sp>
        <p:nvSpPr>
          <p:cNvPr id="8" name="Rectangle 26"/>
          <p:cNvSpPr>
            <a:spLocks noGrp="1" noChangeArrowheads="1"/>
          </p:cNvSpPr>
          <p:nvPr>
            <p:ph type="ftr" sz="quarter" idx="11"/>
          </p:nvPr>
        </p:nvSpPr>
        <p:spPr/>
        <p:txBody>
          <a:bodyPr/>
          <a:lstStyle>
            <a:lvl1pPr>
              <a:defRPr/>
            </a:lvl1pPr>
          </a:lstStyle>
          <a:p>
            <a:pPr>
              <a:defRPr/>
            </a:pPr>
            <a:endParaRPr lang="en-US"/>
          </a:p>
        </p:txBody>
      </p:sp>
      <p:sp>
        <p:nvSpPr>
          <p:cNvPr id="9"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659E47C7-9481-5343-B908-A3771FBC279C}" type="slidenum">
              <a:rPr lang="zh-CN" altLang="en-US"/>
              <a:pPr>
                <a:defRPr/>
              </a:pPr>
              <a:t>‹#›</a:t>
            </a:fld>
            <a:endParaRPr lang="en-US" altLang="zh-CN"/>
          </a:p>
        </p:txBody>
      </p:sp>
    </p:spTree>
    <p:extLst>
      <p:ext uri="{BB962C8B-B14F-4D97-AF65-F5344CB8AC3E}">
        <p14:creationId xmlns:p14="http://schemas.microsoft.com/office/powerpoint/2010/main" val="1307569120"/>
      </p:ext>
    </p:extLst>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5"/>
          <p:cNvSpPr>
            <a:spLocks noGrp="1" noChangeArrowheads="1"/>
          </p:cNvSpPr>
          <p:nvPr>
            <p:ph type="dt" sz="half" idx="10"/>
          </p:nvPr>
        </p:nvSpPr>
        <p:spPr/>
        <p:txBody>
          <a:bodyPr/>
          <a:lstStyle>
            <a:lvl1pPr>
              <a:defRPr/>
            </a:lvl1pPr>
          </a:lstStyle>
          <a:p>
            <a:pPr>
              <a:defRPr/>
            </a:pPr>
            <a:endParaRPr lang="en-US"/>
          </a:p>
        </p:txBody>
      </p:sp>
      <p:sp>
        <p:nvSpPr>
          <p:cNvPr id="4" name="Rectangle 26"/>
          <p:cNvSpPr>
            <a:spLocks noGrp="1" noChangeArrowheads="1"/>
          </p:cNvSpPr>
          <p:nvPr>
            <p:ph type="ftr" sz="quarter" idx="11"/>
          </p:nvPr>
        </p:nvSpPr>
        <p:spPr/>
        <p:txBody>
          <a:bodyPr/>
          <a:lstStyle>
            <a:lvl1pPr>
              <a:defRPr/>
            </a:lvl1pPr>
          </a:lstStyle>
          <a:p>
            <a:pPr>
              <a:defRPr/>
            </a:pPr>
            <a:endParaRPr lang="en-US"/>
          </a:p>
        </p:txBody>
      </p:sp>
      <p:sp>
        <p:nvSpPr>
          <p:cNvPr id="5"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0B2795C9-3092-E544-8E05-E85AAE363932}" type="slidenum">
              <a:rPr lang="zh-CN" altLang="en-US"/>
              <a:pPr>
                <a:defRPr/>
              </a:pPr>
              <a:t>‹#›</a:t>
            </a:fld>
            <a:endParaRPr lang="en-US" altLang="zh-CN"/>
          </a:p>
        </p:txBody>
      </p:sp>
    </p:spTree>
    <p:extLst>
      <p:ext uri="{BB962C8B-B14F-4D97-AF65-F5344CB8AC3E}">
        <p14:creationId xmlns:p14="http://schemas.microsoft.com/office/powerpoint/2010/main" val="1342014335"/>
      </p:ext>
    </p:extLst>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5"/>
          <p:cNvSpPr>
            <a:spLocks noGrp="1" noChangeArrowheads="1"/>
          </p:cNvSpPr>
          <p:nvPr>
            <p:ph type="dt" sz="half" idx="10"/>
          </p:nvPr>
        </p:nvSpPr>
        <p:spPr/>
        <p:txBody>
          <a:bodyPr/>
          <a:lstStyle>
            <a:lvl1pPr>
              <a:defRPr/>
            </a:lvl1pPr>
          </a:lstStyle>
          <a:p>
            <a:pPr>
              <a:defRPr/>
            </a:pPr>
            <a:endParaRPr lang="en-US"/>
          </a:p>
        </p:txBody>
      </p:sp>
      <p:sp>
        <p:nvSpPr>
          <p:cNvPr id="3" name="Rectangle 26"/>
          <p:cNvSpPr>
            <a:spLocks noGrp="1" noChangeArrowheads="1"/>
          </p:cNvSpPr>
          <p:nvPr>
            <p:ph type="ftr" sz="quarter" idx="11"/>
          </p:nvPr>
        </p:nvSpPr>
        <p:spPr/>
        <p:txBody>
          <a:bodyPr/>
          <a:lstStyle>
            <a:lvl1pPr>
              <a:defRPr/>
            </a:lvl1pPr>
          </a:lstStyle>
          <a:p>
            <a:pPr>
              <a:defRPr/>
            </a:pPr>
            <a:endParaRPr lang="en-US"/>
          </a:p>
        </p:txBody>
      </p:sp>
      <p:sp>
        <p:nvSpPr>
          <p:cNvPr id="4"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7C4CB841-8546-174D-9332-5F8618B0BA0A}" type="slidenum">
              <a:rPr lang="zh-CN" altLang="en-US"/>
              <a:pPr>
                <a:defRPr/>
              </a:pPr>
              <a:t>‹#›</a:t>
            </a:fld>
            <a:endParaRPr lang="en-US" altLang="zh-CN"/>
          </a:p>
        </p:txBody>
      </p:sp>
    </p:spTree>
    <p:extLst>
      <p:ext uri="{BB962C8B-B14F-4D97-AF65-F5344CB8AC3E}">
        <p14:creationId xmlns:p14="http://schemas.microsoft.com/office/powerpoint/2010/main" val="332068098"/>
      </p:ext>
    </p:extLst>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0A05EE7C-92A3-B344-BCD8-7C55D3571D1D}" type="slidenum">
              <a:rPr lang="zh-CN" altLang="en-US"/>
              <a:pPr>
                <a:defRPr/>
              </a:pPr>
              <a:t>‹#›</a:t>
            </a:fld>
            <a:endParaRPr lang="en-US" altLang="zh-CN"/>
          </a:p>
        </p:txBody>
      </p:sp>
    </p:spTree>
    <p:extLst>
      <p:ext uri="{BB962C8B-B14F-4D97-AF65-F5344CB8AC3E}">
        <p14:creationId xmlns:p14="http://schemas.microsoft.com/office/powerpoint/2010/main" val="2936564262"/>
      </p:ext>
    </p:extLst>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7E4B8975-80F8-7543-BE57-9C7B008D0803}" type="slidenum">
              <a:rPr lang="zh-CN" altLang="en-US"/>
              <a:pPr>
                <a:defRPr/>
              </a:pPr>
              <a:t>‹#›</a:t>
            </a:fld>
            <a:endParaRPr lang="en-US" altLang="zh-CN"/>
          </a:p>
        </p:txBody>
      </p:sp>
    </p:spTree>
    <p:extLst>
      <p:ext uri="{BB962C8B-B14F-4D97-AF65-F5344CB8AC3E}">
        <p14:creationId xmlns:p14="http://schemas.microsoft.com/office/powerpoint/2010/main" val="2816200996"/>
      </p:ext>
    </p:extLst>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F9A118E3-3242-EA43-8CDB-FF10AA1E1B7E}" type="slidenum">
              <a:rPr lang="zh-CN" altLang="en-US"/>
              <a:pPr>
                <a:defRPr/>
              </a:pPr>
              <a:t>‹#›</a:t>
            </a:fld>
            <a:endParaRPr lang="en-US" altLang="zh-CN"/>
          </a:p>
        </p:txBody>
      </p:sp>
    </p:spTree>
    <p:extLst>
      <p:ext uri="{BB962C8B-B14F-4D97-AF65-F5344CB8AC3E}">
        <p14:creationId xmlns:p14="http://schemas.microsoft.com/office/powerpoint/2010/main" val="3404482274"/>
      </p:ext>
    </p:extLst>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0F9DF401-7863-974F-9FF2-9CCD87735D5E}" type="slidenum">
              <a:rPr lang="zh-CN" altLang="en-US"/>
              <a:pPr>
                <a:defRPr/>
              </a:pPr>
              <a:t>‹#›</a:t>
            </a:fld>
            <a:endParaRPr lang="en-US" altLang="zh-CN"/>
          </a:p>
        </p:txBody>
      </p:sp>
    </p:spTree>
    <p:extLst>
      <p:ext uri="{BB962C8B-B14F-4D97-AF65-F5344CB8AC3E}">
        <p14:creationId xmlns:p14="http://schemas.microsoft.com/office/powerpoint/2010/main" val="2383160062"/>
      </p:ext>
    </p:extLst>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ECB7B6B4-FD9F-2A44-9303-B5EE1854D19E}" type="slidenum">
              <a:rPr lang="zh-CN" altLang="en-US"/>
              <a:pPr>
                <a:defRPr/>
              </a:pPr>
              <a:t>‹#›</a:t>
            </a:fld>
            <a:endParaRPr lang="en-US" altLang="zh-CN"/>
          </a:p>
        </p:txBody>
      </p:sp>
    </p:spTree>
    <p:extLst>
      <p:ext uri="{BB962C8B-B14F-4D97-AF65-F5344CB8AC3E}">
        <p14:creationId xmlns:p14="http://schemas.microsoft.com/office/powerpoint/2010/main" val="993582172"/>
      </p:ext>
    </p:extLst>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D3B207B9-B3A2-0A40-B723-ED6A11A55548}" type="slidenum">
              <a:rPr lang="zh-CN" altLang="en-US"/>
              <a:pPr>
                <a:defRPr/>
              </a:pPr>
              <a:t>‹#›</a:t>
            </a:fld>
            <a:endParaRPr lang="en-US" altLang="zh-CN"/>
          </a:p>
        </p:txBody>
      </p:sp>
    </p:spTree>
    <p:extLst>
      <p:ext uri="{BB962C8B-B14F-4D97-AF65-F5344CB8AC3E}">
        <p14:creationId xmlns:p14="http://schemas.microsoft.com/office/powerpoint/2010/main" val="1639409027"/>
      </p:ext>
    </p:extLst>
  </p:cSld>
  <p:clrMapOvr>
    <a:masterClrMapping/>
  </p:clrMapOvr>
  <p:transition spd="med">
    <p:randomBar dir="vert"/>
  </p:transition>
</p:sldLayout>
</file>

<file path=ppt/slideLayouts/slideLayout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529268061"/>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DD28D8F4-39A3-8843-8973-54800E133AAE}" type="slidenum">
              <a:rPr lang="zh-CN" altLang="en-US"/>
              <a:pPr>
                <a:defRPr/>
              </a:pPr>
              <a:t>‹#›</a:t>
            </a:fld>
            <a:endParaRPr lang="en-US" altLang="zh-CN"/>
          </a:p>
        </p:txBody>
      </p:sp>
    </p:spTree>
    <p:extLst>
      <p:ext uri="{BB962C8B-B14F-4D97-AF65-F5344CB8AC3E}">
        <p14:creationId xmlns:p14="http://schemas.microsoft.com/office/powerpoint/2010/main" val="2775501150"/>
      </p:ext>
    </p:extLst>
  </p:cSld>
  <p:clrMapOvr>
    <a:masterClrMapping/>
  </p:clrMapOvr>
  <p:transition spd="med">
    <p:randomBar dir="vert"/>
  </p:transition>
</p:sldLayout>
</file>

<file path=ppt/slideLayouts/slideLayout9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442EA30C-0CFC-5347-B222-9E8E2736BE7D}" type="slidenum">
              <a:rPr lang="zh-CN" altLang="en-US"/>
              <a:pPr>
                <a:defRPr/>
              </a:pPr>
              <a:t>‹#›</a:t>
            </a:fld>
            <a:endParaRPr lang="en-US" altLang="zh-CN"/>
          </a:p>
        </p:txBody>
      </p:sp>
    </p:spTree>
    <p:extLst>
      <p:ext uri="{BB962C8B-B14F-4D97-AF65-F5344CB8AC3E}">
        <p14:creationId xmlns:p14="http://schemas.microsoft.com/office/powerpoint/2010/main" val="1974000892"/>
      </p:ext>
    </p:extLst>
  </p:cSld>
  <p:clrMapOvr>
    <a:masterClrMapping/>
  </p:clrMapOvr>
  <p:transition spd="med">
    <p:randomBar dir="vert"/>
  </p:transition>
</p:sldLayout>
</file>

<file path=ppt/slideLayouts/slideLayout9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7F4462CC-9389-8C44-87FB-83D5789303C1}" type="slidenum">
              <a:rPr lang="zh-CN" altLang="en-US"/>
              <a:pPr>
                <a:defRPr/>
              </a:pPr>
              <a:t>‹#›</a:t>
            </a:fld>
            <a:endParaRPr lang="en-US" altLang="zh-CN"/>
          </a:p>
        </p:txBody>
      </p:sp>
    </p:spTree>
    <p:extLst>
      <p:ext uri="{BB962C8B-B14F-4D97-AF65-F5344CB8AC3E}">
        <p14:creationId xmlns:p14="http://schemas.microsoft.com/office/powerpoint/2010/main" val="656513662"/>
      </p:ext>
    </p:extLst>
  </p:cSld>
  <p:clrMapOvr>
    <a:masterClrMapping/>
  </p:clrMapOvr>
  <p:transition spd="med">
    <p:randomBar dir="vert"/>
  </p:transition>
</p:sldLayout>
</file>

<file path=ppt/slideLayouts/slideLayout9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B50915A3-AEA5-A74F-A03C-FEAA5760EFCB}" type="slidenum">
              <a:rPr lang="zh-CN" altLang="en-US"/>
              <a:pPr>
                <a:defRPr/>
              </a:pPr>
              <a:t>‹#›</a:t>
            </a:fld>
            <a:endParaRPr lang="en-US" altLang="zh-CN"/>
          </a:p>
        </p:txBody>
      </p:sp>
    </p:spTree>
    <p:extLst>
      <p:ext uri="{BB962C8B-B14F-4D97-AF65-F5344CB8AC3E}">
        <p14:creationId xmlns:p14="http://schemas.microsoft.com/office/powerpoint/2010/main" val="826914520"/>
      </p:ext>
    </p:extLst>
  </p:cSld>
  <p:clrMapOvr>
    <a:masterClrMapping/>
  </p:clrMapOvr>
  <p:transition spd="med">
    <p:randomBar dir="vert"/>
  </p:transition>
</p:sldLayout>
</file>

<file path=ppt/slideLayouts/slideLayout9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8607E244-3FAA-AF49-A160-886FD71F6B06}" type="slidenum">
              <a:rPr lang="zh-CN" altLang="en-US"/>
              <a:pPr>
                <a:defRPr/>
              </a:pPr>
              <a:t>‹#›</a:t>
            </a:fld>
            <a:endParaRPr lang="en-US" altLang="zh-CN"/>
          </a:p>
        </p:txBody>
      </p:sp>
    </p:spTree>
    <p:extLst>
      <p:ext uri="{BB962C8B-B14F-4D97-AF65-F5344CB8AC3E}">
        <p14:creationId xmlns:p14="http://schemas.microsoft.com/office/powerpoint/2010/main" val="3398326751"/>
      </p:ext>
    </p:extLst>
  </p:cSld>
  <p:clrMapOvr>
    <a:masterClrMapping/>
  </p:clrMapOvr>
  <p:transition spd="med">
    <p:randomBar dir="vert"/>
  </p:transition>
</p:sldLayout>
</file>

<file path=ppt/slideLayouts/slideLayout9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B604C3FE-1107-1943-A9DE-DE1801E2CBEA}" type="slidenum">
              <a:rPr lang="zh-CN" altLang="en-US"/>
              <a:pPr>
                <a:defRPr/>
              </a:pPr>
              <a:t>‹#›</a:t>
            </a:fld>
            <a:endParaRPr lang="en-US" altLang="zh-CN"/>
          </a:p>
        </p:txBody>
      </p:sp>
    </p:spTree>
    <p:extLst>
      <p:ext uri="{BB962C8B-B14F-4D97-AF65-F5344CB8AC3E}">
        <p14:creationId xmlns:p14="http://schemas.microsoft.com/office/powerpoint/2010/main" val="2075948407"/>
      </p:ext>
    </p:extLst>
  </p:cSld>
  <p:clrMapOvr>
    <a:masterClrMapping/>
  </p:clrMapOvr>
  <p:transition spd="med">
    <p:randomBar dir="vert"/>
  </p:transition>
</p:sldLayout>
</file>

<file path=ppt/slideLayouts/slideLayout9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E33C18AB-F2CA-474C-967E-5CCA8686E83D}" type="slidenum">
              <a:rPr lang="zh-CN" altLang="en-US"/>
              <a:pPr>
                <a:defRPr/>
              </a:pPr>
              <a:t>‹#›</a:t>
            </a:fld>
            <a:endParaRPr lang="en-US" altLang="zh-CN"/>
          </a:p>
        </p:txBody>
      </p:sp>
    </p:spTree>
    <p:extLst>
      <p:ext uri="{BB962C8B-B14F-4D97-AF65-F5344CB8AC3E}">
        <p14:creationId xmlns:p14="http://schemas.microsoft.com/office/powerpoint/2010/main" val="853218042"/>
      </p:ext>
    </p:extLst>
  </p:cSld>
  <p:clrMapOvr>
    <a:masterClrMapping/>
  </p:clrMapOvr>
  <p:transition spd="med">
    <p:randomBar dir="vert"/>
  </p:transition>
</p:sldLayout>
</file>

<file path=ppt/slideLayouts/slideLayout9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5CEBF84C-05F6-D045-99F8-BAE9755175EA}" type="slidenum">
              <a:rPr lang="zh-CN" altLang="en-US"/>
              <a:pPr>
                <a:defRPr/>
              </a:pPr>
              <a:t>‹#›</a:t>
            </a:fld>
            <a:endParaRPr lang="en-US" altLang="zh-CN"/>
          </a:p>
        </p:txBody>
      </p:sp>
    </p:spTree>
    <p:extLst>
      <p:ext uri="{BB962C8B-B14F-4D97-AF65-F5344CB8AC3E}">
        <p14:creationId xmlns:p14="http://schemas.microsoft.com/office/powerpoint/2010/main" val="829700730"/>
      </p:ext>
    </p:extLst>
  </p:cSld>
  <p:clrMapOvr>
    <a:masterClrMapping/>
  </p:clrMapOvr>
  <p:transition spd="med">
    <p:randomBar dir="vert"/>
  </p:transition>
</p:sldLayout>
</file>

<file path=ppt/slideLayouts/slideLayout9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DCF44292-E501-A043-9532-98EBA7C96CB5}" type="slidenum">
              <a:rPr lang="zh-CN" altLang="en-US"/>
              <a:pPr>
                <a:defRPr/>
              </a:pPr>
              <a:t>‹#›</a:t>
            </a:fld>
            <a:endParaRPr lang="en-US" altLang="zh-CN"/>
          </a:p>
        </p:txBody>
      </p:sp>
    </p:spTree>
    <p:extLst>
      <p:ext uri="{BB962C8B-B14F-4D97-AF65-F5344CB8AC3E}">
        <p14:creationId xmlns:p14="http://schemas.microsoft.com/office/powerpoint/2010/main" val="408985279"/>
      </p:ext>
    </p:extLst>
  </p:cSld>
  <p:clrMapOvr>
    <a:masterClrMapping/>
  </p:clrMapOvr>
  <p:transition spd="med">
    <p:randomBar dir="vert"/>
  </p:transition>
</p:sldLayout>
</file>

<file path=ppt/slideLayouts/slideLayout9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9945D6E3-286B-BE49-92F7-F8F352045582}" type="slidenum">
              <a:rPr lang="zh-CN" altLang="en-US"/>
              <a:pPr>
                <a:defRPr/>
              </a:pPr>
              <a:t>‹#›</a:t>
            </a:fld>
            <a:endParaRPr lang="en-US" altLang="zh-CN"/>
          </a:p>
        </p:txBody>
      </p:sp>
    </p:spTree>
    <p:extLst>
      <p:ext uri="{BB962C8B-B14F-4D97-AF65-F5344CB8AC3E}">
        <p14:creationId xmlns:p14="http://schemas.microsoft.com/office/powerpoint/2010/main" val="2966361204"/>
      </p:ext>
    </p:extLst>
  </p:cSld>
  <p:clrMapOvr>
    <a:masterClrMapping/>
  </p:clrMapOvr>
  <p:transition spd="med">
    <p:randomBar dir="vert"/>
  </p:transition>
</p:sldLayout>
</file>

<file path=ppt/slideLayouts/slideLayout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88694112"/>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F59D652C-B084-034E-8047-79444F608A5C}" type="slidenum">
              <a:rPr lang="zh-CN" altLang="en-US"/>
              <a:pPr>
                <a:defRPr/>
              </a:pPr>
              <a:t>‹#›</a:t>
            </a:fld>
            <a:endParaRPr lang="en-US" altLang="zh-CN"/>
          </a:p>
        </p:txBody>
      </p:sp>
    </p:spTree>
    <p:extLst>
      <p:ext uri="{BB962C8B-B14F-4D97-AF65-F5344CB8AC3E}">
        <p14:creationId xmlns:p14="http://schemas.microsoft.com/office/powerpoint/2010/main" val="90751643"/>
      </p:ext>
    </p:extLst>
  </p:cSld>
  <p:clrMapOvr>
    <a:masterClrMapping/>
  </p:clrMapOvr>
  <p:transition spd="med">
    <p:randomBar dir="vert"/>
  </p:transition>
</p:sldLayout>
</file>

<file path=ppt/slideLayouts/slideLayout95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15287890"/>
      </p:ext>
    </p:extLst>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045155459"/>
      </p:ext>
    </p:extLst>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578937620"/>
      </p:ext>
    </p:extLst>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154610540"/>
      </p:ext>
    </p:extLst>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977054080"/>
      </p:ext>
    </p:extLst>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427889731"/>
      </p:ext>
    </p:extLst>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432714465"/>
      </p:ext>
    </p:extLst>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609105091"/>
      </p:ext>
    </p:extLst>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926793135"/>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244181692"/>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653451159"/>
      </p:ext>
    </p:extLst>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877467708"/>
      </p:ext>
    </p:extLst>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775854571"/>
      </p:ext>
    </p:extLst>
  </p:cSld>
  <p:clrMapOvr>
    <a:masterClrMapping/>
  </p:clrMapOvr>
  <p:transition spd="med">
    <p:fade/>
  </p:transition>
</p:sldLayout>
</file>

<file path=ppt/slideLayouts/slideLayout9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20523497"/>
      </p:ext>
    </p:extLst>
  </p:cSld>
  <p:clrMapOvr>
    <a:masterClrMapping/>
  </p:clrMapOvr>
  <p:transition spd="med">
    <p:fade/>
  </p:transition>
</p:sldLayout>
</file>

<file path=ppt/slideLayouts/slideLayout9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89151677"/>
      </p:ext>
    </p:extLst>
  </p:cSld>
  <p:clrMapOvr>
    <a:masterClrMapping/>
  </p:clrMapOvr>
  <p:transition spd="med">
    <p:fade/>
  </p:transition>
</p:sldLayout>
</file>

<file path=ppt/slideLayouts/slideLayout9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72723181"/>
      </p:ext>
    </p:extLst>
  </p:cSld>
  <p:clrMapOvr>
    <a:masterClrMapping/>
  </p:clrMapOvr>
  <p:transition spd="med">
    <p:fade/>
  </p:transition>
</p:sldLayout>
</file>

<file path=ppt/slideLayouts/slideLayout9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40617925"/>
      </p:ext>
    </p:extLst>
  </p:cSld>
  <p:clrMapOvr>
    <a:masterClrMapping/>
  </p:clrMapOvr>
  <p:transition spd="med">
    <p:fade/>
  </p:transition>
</p:sldLayout>
</file>

<file path=ppt/slideLayouts/slideLayout9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367851353"/>
      </p:ext>
    </p:extLst>
  </p:cSld>
  <p:clrMapOvr>
    <a:masterClrMapping/>
  </p:clrMapOvr>
  <p:transition spd="med">
    <p:fade/>
  </p:transition>
</p:sldLayout>
</file>

<file path=ppt/slideLayouts/slideLayout9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974436846"/>
      </p:ext>
    </p:extLst>
  </p:cSld>
  <p:clrMapOvr>
    <a:masterClrMapping/>
  </p:clrMapOvr>
  <p:transition spd="med">
    <p:fade/>
  </p:transition>
</p:sldLayout>
</file>

<file path=ppt/slideLayouts/slideLayout9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192726540"/>
      </p:ext>
    </p:extLst>
  </p:cSld>
  <p:clrMapOvr>
    <a:masterClrMapping/>
  </p:clrMapOvr>
  <p:transition spd="med">
    <p:fade/>
  </p:transition>
</p:sldLayout>
</file>

<file path=ppt/slideLayouts/slideLayout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609703689"/>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671849680"/>
      </p:ext>
    </p:extLst>
  </p:cSld>
  <p:clrMapOvr>
    <a:masterClrMapping/>
  </p:clrMapOvr>
  <p:transition spd="med">
    <p:fade/>
  </p:transition>
</p:sldLayout>
</file>

<file path=ppt/slideLayouts/slideLayout9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70879481"/>
      </p:ext>
    </p:extLst>
  </p:cSld>
  <p:clrMapOvr>
    <a:masterClrMapping/>
  </p:clrMapOvr>
  <p:transition spd="med">
    <p:fade/>
  </p:transition>
</p:sldLayout>
</file>

<file path=ppt/slideLayouts/slideLayout9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96201684"/>
      </p:ext>
    </p:extLst>
  </p:cSld>
  <p:clrMapOvr>
    <a:masterClrMapping/>
  </p:clrMapOvr>
  <p:transition spd="med">
    <p:fade/>
  </p:transition>
</p:sldLayout>
</file>

<file path=ppt/slideLayouts/slideLayout973.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2804987754"/>
      </p:ext>
    </p:extLst>
  </p:cSld>
  <p:clrMapOvr>
    <a:masterClrMapping/>
  </p:clrMapOvr>
  <p:transition spd="med">
    <p:cut/>
  </p:transition>
</p:sldLayout>
</file>

<file path=ppt/slideLayouts/slideLayout9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33122" name="Rectangle 2"/>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133123" name="Rectangle 3"/>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57BAC3BA-A339-7841-BAD3-BC35192EF97C}" type="slidenum">
              <a:rPr lang="en-US"/>
              <a:pPr>
                <a:defRPr/>
              </a:pPr>
              <a:t>‹#›</a:t>
            </a:fld>
            <a:endParaRPr lang="en-US"/>
          </a:p>
        </p:txBody>
      </p:sp>
    </p:spTree>
    <p:extLst>
      <p:ext uri="{BB962C8B-B14F-4D97-AF65-F5344CB8AC3E}">
        <p14:creationId xmlns:p14="http://schemas.microsoft.com/office/powerpoint/2010/main" val="1750319475"/>
      </p:ext>
    </p:extLst>
  </p:cSld>
  <p:clrMapOvr>
    <a:masterClrMapping/>
  </p:clrMapOvr>
  <p:transition/>
</p:sldLayout>
</file>

<file path=ppt/slideLayouts/slideLayout9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187C6BB3-75FE-E241-A561-056482091B0A}" type="slidenum">
              <a:rPr lang="en-US"/>
              <a:pPr>
                <a:defRPr/>
              </a:pPr>
              <a:t>‹#›</a:t>
            </a:fld>
            <a:endParaRPr lang="en-US"/>
          </a:p>
        </p:txBody>
      </p:sp>
    </p:spTree>
    <p:extLst>
      <p:ext uri="{BB962C8B-B14F-4D97-AF65-F5344CB8AC3E}">
        <p14:creationId xmlns:p14="http://schemas.microsoft.com/office/powerpoint/2010/main" val="1284024614"/>
      </p:ext>
    </p:extLst>
  </p:cSld>
  <p:clrMapOvr>
    <a:masterClrMapping/>
  </p:clrMapOvr>
  <p:transition/>
</p:sldLayout>
</file>

<file path=ppt/slideLayouts/slideLayout9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C128E290-D1C1-6541-A486-F9FAA1E65C0E}" type="slidenum">
              <a:rPr lang="en-US"/>
              <a:pPr>
                <a:defRPr/>
              </a:pPr>
              <a:t>‹#›</a:t>
            </a:fld>
            <a:endParaRPr lang="en-US"/>
          </a:p>
        </p:txBody>
      </p:sp>
    </p:spTree>
    <p:extLst>
      <p:ext uri="{BB962C8B-B14F-4D97-AF65-F5344CB8AC3E}">
        <p14:creationId xmlns:p14="http://schemas.microsoft.com/office/powerpoint/2010/main" val="3186029096"/>
      </p:ext>
    </p:extLst>
  </p:cSld>
  <p:clrMapOvr>
    <a:masterClrMapping/>
  </p:clrMapOvr>
  <p:transition/>
</p:sldLayout>
</file>

<file path=ppt/slideLayouts/slideLayout9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3C070CB7-5182-1846-83FC-028A2C05EB1E}" type="slidenum">
              <a:rPr lang="en-US"/>
              <a:pPr>
                <a:defRPr/>
              </a:pPr>
              <a:t>‹#›</a:t>
            </a:fld>
            <a:endParaRPr lang="en-US"/>
          </a:p>
        </p:txBody>
      </p:sp>
    </p:spTree>
    <p:extLst>
      <p:ext uri="{BB962C8B-B14F-4D97-AF65-F5344CB8AC3E}">
        <p14:creationId xmlns:p14="http://schemas.microsoft.com/office/powerpoint/2010/main" val="387831009"/>
      </p:ext>
    </p:extLst>
  </p:cSld>
  <p:clrMapOvr>
    <a:masterClrMapping/>
  </p:clrMapOvr>
  <p:transition/>
</p:sldLayout>
</file>

<file path=ppt/slideLayouts/slideLayout9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F19BDB-1DFB-4349-80D3-AC36797D2FDA}" type="slidenum">
              <a:rPr lang="en-US"/>
              <a:pPr>
                <a:defRPr/>
              </a:pPr>
              <a:t>‹#›</a:t>
            </a:fld>
            <a:endParaRPr lang="en-US"/>
          </a:p>
        </p:txBody>
      </p:sp>
    </p:spTree>
    <p:extLst>
      <p:ext uri="{BB962C8B-B14F-4D97-AF65-F5344CB8AC3E}">
        <p14:creationId xmlns:p14="http://schemas.microsoft.com/office/powerpoint/2010/main" val="9209243"/>
      </p:ext>
    </p:extLst>
  </p:cSld>
  <p:clrMapOvr>
    <a:masterClrMapping/>
  </p:clrMapOvr>
  <p:transition/>
</p:sldLayout>
</file>

<file path=ppt/slideLayouts/slideLayout9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32AEB9F4-BD4C-DD4F-A0AE-CA683A66452A}" type="slidenum">
              <a:rPr lang="en-US"/>
              <a:pPr>
                <a:defRPr/>
              </a:pPr>
              <a:t>‹#›</a:t>
            </a:fld>
            <a:endParaRPr lang="en-US"/>
          </a:p>
        </p:txBody>
      </p:sp>
    </p:spTree>
    <p:extLst>
      <p:ext uri="{BB962C8B-B14F-4D97-AF65-F5344CB8AC3E}">
        <p14:creationId xmlns:p14="http://schemas.microsoft.com/office/powerpoint/2010/main" val="749195475"/>
      </p:ext>
    </p:extLst>
  </p:cSld>
  <p:clrMapOvr>
    <a:masterClrMapping/>
  </p:clrMapOvr>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9873209"/>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B51993C4-139E-6547-99D1-86468337BA2F}" type="slidenum">
              <a:rPr lang="en-US"/>
              <a:pPr>
                <a:defRPr/>
              </a:pPr>
              <a:t>‹#›</a:t>
            </a:fld>
            <a:endParaRPr lang="en-US"/>
          </a:p>
        </p:txBody>
      </p:sp>
    </p:spTree>
    <p:extLst>
      <p:ext uri="{BB962C8B-B14F-4D97-AF65-F5344CB8AC3E}">
        <p14:creationId xmlns:p14="http://schemas.microsoft.com/office/powerpoint/2010/main" val="883766788"/>
      </p:ext>
    </p:extLst>
  </p:cSld>
  <p:clrMapOvr>
    <a:masterClrMapping/>
  </p:clrMapOvr>
  <p:transition/>
</p:sldLayout>
</file>

<file path=ppt/slideLayouts/slideLayout9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A5C6BBCC-4E55-B640-938D-2DEDF0D9A5F0}" type="slidenum">
              <a:rPr lang="en-US"/>
              <a:pPr>
                <a:defRPr/>
              </a:pPr>
              <a:t>‹#›</a:t>
            </a:fld>
            <a:endParaRPr lang="en-US"/>
          </a:p>
        </p:txBody>
      </p:sp>
    </p:spTree>
    <p:extLst>
      <p:ext uri="{BB962C8B-B14F-4D97-AF65-F5344CB8AC3E}">
        <p14:creationId xmlns:p14="http://schemas.microsoft.com/office/powerpoint/2010/main" val="2955066707"/>
      </p:ext>
    </p:extLst>
  </p:cSld>
  <p:clrMapOvr>
    <a:masterClrMapping/>
  </p:clrMapOvr>
  <p:transition/>
</p:sldLayout>
</file>

<file path=ppt/slideLayouts/slideLayout9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D4F51B0F-F95C-0C49-AB0E-F27ACC3C30F3}" type="slidenum">
              <a:rPr lang="en-US"/>
              <a:pPr>
                <a:defRPr/>
              </a:pPr>
              <a:t>‹#›</a:t>
            </a:fld>
            <a:endParaRPr lang="en-US"/>
          </a:p>
        </p:txBody>
      </p:sp>
    </p:spTree>
    <p:extLst>
      <p:ext uri="{BB962C8B-B14F-4D97-AF65-F5344CB8AC3E}">
        <p14:creationId xmlns:p14="http://schemas.microsoft.com/office/powerpoint/2010/main" val="1689284888"/>
      </p:ext>
    </p:extLst>
  </p:cSld>
  <p:clrMapOvr>
    <a:masterClrMapping/>
  </p:clrMapOvr>
  <p:transition/>
</p:sldLayout>
</file>

<file path=ppt/slideLayouts/slideLayout9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587C7F65-FDAB-BE4B-9F9E-8459E8C25397}" type="slidenum">
              <a:rPr lang="en-US"/>
              <a:pPr>
                <a:defRPr/>
              </a:pPr>
              <a:t>‹#›</a:t>
            </a:fld>
            <a:endParaRPr lang="en-US"/>
          </a:p>
        </p:txBody>
      </p:sp>
    </p:spTree>
    <p:extLst>
      <p:ext uri="{BB962C8B-B14F-4D97-AF65-F5344CB8AC3E}">
        <p14:creationId xmlns:p14="http://schemas.microsoft.com/office/powerpoint/2010/main" val="2637229236"/>
      </p:ext>
    </p:extLst>
  </p:cSld>
  <p:clrMapOvr>
    <a:masterClrMapping/>
  </p:clrMapOvr>
  <p:transition/>
</p:sldLayout>
</file>

<file path=ppt/slideLayouts/slideLayout9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D0D2ABFF-FA59-484B-B94A-250FAF1B51D1}" type="slidenum">
              <a:rPr lang="en-US"/>
              <a:pPr>
                <a:defRPr/>
              </a:pPr>
              <a:t>‹#›</a:t>
            </a:fld>
            <a:endParaRPr lang="en-US"/>
          </a:p>
        </p:txBody>
      </p:sp>
    </p:spTree>
    <p:extLst>
      <p:ext uri="{BB962C8B-B14F-4D97-AF65-F5344CB8AC3E}">
        <p14:creationId xmlns:p14="http://schemas.microsoft.com/office/powerpoint/2010/main" val="1394890350"/>
      </p:ext>
    </p:extLst>
  </p:cSld>
  <p:clrMapOvr>
    <a:masterClrMapping/>
  </p:clrMapOvr>
  <p:transition/>
</p:sldLayout>
</file>

<file path=ppt/slideLayouts/slideLayout9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715778" name="Rectangle 2"/>
          <p:cNvSpPr>
            <a:spLocks noGrp="1" noChangeArrowheads="1"/>
          </p:cNvSpPr>
          <p:nvPr>
            <p:ph type="ctrTitle"/>
          </p:nvPr>
        </p:nvSpPr>
        <p:spPr>
          <a:xfrm>
            <a:off x="685800" y="2514600"/>
            <a:ext cx="7772400" cy="1371600"/>
          </a:xfrm>
        </p:spPr>
        <p:txBody>
          <a:bodyPr/>
          <a:lstStyle>
            <a:lvl1pPr>
              <a:defRPr/>
            </a:lvl1pPr>
          </a:lstStyle>
          <a:p>
            <a:r>
              <a:rPr lang="en-US"/>
              <a:t>Click to edit Master title style</a:t>
            </a:r>
          </a:p>
        </p:txBody>
      </p:sp>
      <p:sp>
        <p:nvSpPr>
          <p:cNvPr id="715779" name="Rectangle 3"/>
          <p:cNvSpPr>
            <a:spLocks noGrp="1" noChangeArrowheads="1"/>
          </p:cNvSpPr>
          <p:nvPr>
            <p:ph type="subTitle" idx="1"/>
          </p:nvPr>
        </p:nvSpPr>
        <p:spPr>
          <a:xfrm>
            <a:off x="1371600" y="4343400"/>
            <a:ext cx="6400800" cy="1447800"/>
          </a:xfrm>
        </p:spPr>
        <p:txBody>
          <a:bodyPr/>
          <a:lstStyle>
            <a:lvl1pPr marL="0" indent="0" algn="ctr">
              <a:buFont typeface="Wingdings" pitchFamily="-111" charset="2"/>
              <a:buNone/>
              <a:defRPr sz="2800"/>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8DF079F9-3E75-DC45-A390-3954D002B68D}" type="slidenum">
              <a:rPr lang="en-US"/>
              <a:pPr>
                <a:defRPr/>
              </a:pPr>
              <a:t>‹#›</a:t>
            </a:fld>
            <a:endParaRPr lang="en-US"/>
          </a:p>
        </p:txBody>
      </p:sp>
    </p:spTree>
    <p:extLst>
      <p:ext uri="{BB962C8B-B14F-4D97-AF65-F5344CB8AC3E}">
        <p14:creationId xmlns:p14="http://schemas.microsoft.com/office/powerpoint/2010/main" val="1986442167"/>
      </p:ext>
    </p:extLst>
  </p:cSld>
  <p:clrMapOvr>
    <a:masterClrMapping/>
  </p:clrMapOvr>
  <p:transition/>
</p:sldLayout>
</file>

<file path=ppt/slideLayouts/slideLayout9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1A22FFF5-33DB-7541-AA99-F701E0FA14F0}" type="slidenum">
              <a:rPr lang="en-US"/>
              <a:pPr>
                <a:defRPr/>
              </a:pPr>
              <a:t>‹#›</a:t>
            </a:fld>
            <a:endParaRPr lang="en-US"/>
          </a:p>
        </p:txBody>
      </p:sp>
    </p:spTree>
    <p:extLst>
      <p:ext uri="{BB962C8B-B14F-4D97-AF65-F5344CB8AC3E}">
        <p14:creationId xmlns:p14="http://schemas.microsoft.com/office/powerpoint/2010/main" val="1946185309"/>
      </p:ext>
    </p:extLst>
  </p:cSld>
  <p:clrMapOvr>
    <a:masterClrMapping/>
  </p:clrMapOvr>
  <p:transition/>
</p:sldLayout>
</file>

<file path=ppt/slideLayouts/slideLayout9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C099517-FDB0-A04A-A1FC-2C8396B6FA70}" type="slidenum">
              <a:rPr lang="en-US"/>
              <a:pPr>
                <a:defRPr/>
              </a:pPr>
              <a:t>‹#›</a:t>
            </a:fld>
            <a:endParaRPr lang="en-US"/>
          </a:p>
        </p:txBody>
      </p:sp>
    </p:spTree>
    <p:extLst>
      <p:ext uri="{BB962C8B-B14F-4D97-AF65-F5344CB8AC3E}">
        <p14:creationId xmlns:p14="http://schemas.microsoft.com/office/powerpoint/2010/main" val="1682955211"/>
      </p:ext>
    </p:extLst>
  </p:cSld>
  <p:clrMapOvr>
    <a:masterClrMapping/>
  </p:clrMapOvr>
  <p:transition/>
</p:sldLayout>
</file>

<file path=ppt/slideLayouts/slideLayout9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BB7C1DE2-5F63-B34E-8CAC-AA3F541D1619}" type="slidenum">
              <a:rPr lang="en-US"/>
              <a:pPr>
                <a:defRPr/>
              </a:pPr>
              <a:t>‹#›</a:t>
            </a:fld>
            <a:endParaRPr lang="en-US"/>
          </a:p>
        </p:txBody>
      </p:sp>
    </p:spTree>
    <p:extLst>
      <p:ext uri="{BB962C8B-B14F-4D97-AF65-F5344CB8AC3E}">
        <p14:creationId xmlns:p14="http://schemas.microsoft.com/office/powerpoint/2010/main" val="1846514541"/>
      </p:ext>
    </p:extLst>
  </p:cSld>
  <p:clrMapOvr>
    <a:masterClrMapping/>
  </p:clrMapOvr>
  <p:transition/>
</p:sldLayout>
</file>

<file path=ppt/slideLayouts/slideLayout9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F4800FAE-A5B5-0743-9CC7-BF4F0170F18A}" type="slidenum">
              <a:rPr lang="en-US"/>
              <a:pPr>
                <a:defRPr/>
              </a:pPr>
              <a:t>‹#›</a:t>
            </a:fld>
            <a:endParaRPr lang="en-US"/>
          </a:p>
        </p:txBody>
      </p:sp>
    </p:spTree>
    <p:extLst>
      <p:ext uri="{BB962C8B-B14F-4D97-AF65-F5344CB8AC3E}">
        <p14:creationId xmlns:p14="http://schemas.microsoft.com/office/powerpoint/2010/main" val="355852891"/>
      </p:ext>
    </p:extLst>
  </p:cSld>
  <p:clrMapOvr>
    <a:masterClrMapping/>
  </p:clrMapOvr>
  <p:transition/>
</p:sldLayout>
</file>

<file path=ppt/slideLayouts/slideLayout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206631484"/>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7A97A1AD-6F4D-384C-954C-BB6CD9807F88}" type="slidenum">
              <a:rPr lang="en-US"/>
              <a:pPr>
                <a:defRPr/>
              </a:pPr>
              <a:t>‹#›</a:t>
            </a:fld>
            <a:endParaRPr lang="en-US"/>
          </a:p>
        </p:txBody>
      </p:sp>
    </p:spTree>
    <p:extLst>
      <p:ext uri="{BB962C8B-B14F-4D97-AF65-F5344CB8AC3E}">
        <p14:creationId xmlns:p14="http://schemas.microsoft.com/office/powerpoint/2010/main" val="2893080449"/>
      </p:ext>
    </p:extLst>
  </p:cSld>
  <p:clrMapOvr>
    <a:masterClrMapping/>
  </p:clrMapOvr>
  <p:transition/>
</p:sldLayout>
</file>

<file path=ppt/slideLayouts/slideLayout9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376DC91-2DB6-8B42-8307-EB2FABDDD5D9}" type="slidenum">
              <a:rPr lang="en-US"/>
              <a:pPr>
                <a:defRPr/>
              </a:pPr>
              <a:t>‹#›</a:t>
            </a:fld>
            <a:endParaRPr lang="en-US"/>
          </a:p>
        </p:txBody>
      </p:sp>
    </p:spTree>
    <p:extLst>
      <p:ext uri="{BB962C8B-B14F-4D97-AF65-F5344CB8AC3E}">
        <p14:creationId xmlns:p14="http://schemas.microsoft.com/office/powerpoint/2010/main" val="809153832"/>
      </p:ext>
    </p:extLst>
  </p:cSld>
  <p:clrMapOvr>
    <a:masterClrMapping/>
  </p:clrMapOvr>
  <p:transition/>
</p:sldLayout>
</file>

<file path=ppt/slideLayouts/slideLayout9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40C66A-DED3-FC4F-A565-38076B08ADD7}" type="slidenum">
              <a:rPr lang="en-US"/>
              <a:pPr>
                <a:defRPr/>
              </a:pPr>
              <a:t>‹#›</a:t>
            </a:fld>
            <a:endParaRPr lang="en-US"/>
          </a:p>
        </p:txBody>
      </p:sp>
    </p:spTree>
    <p:extLst>
      <p:ext uri="{BB962C8B-B14F-4D97-AF65-F5344CB8AC3E}">
        <p14:creationId xmlns:p14="http://schemas.microsoft.com/office/powerpoint/2010/main" val="624433409"/>
      </p:ext>
    </p:extLst>
  </p:cSld>
  <p:clrMapOvr>
    <a:masterClrMapping/>
  </p:clrMapOvr>
  <p:transition/>
</p:sldLayout>
</file>

<file path=ppt/slideLayouts/slideLayout9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6CAB56CB-1E27-A74E-B703-0754625997B2}" type="slidenum">
              <a:rPr lang="en-US"/>
              <a:pPr>
                <a:defRPr/>
              </a:pPr>
              <a:t>‹#›</a:t>
            </a:fld>
            <a:endParaRPr lang="en-US"/>
          </a:p>
        </p:txBody>
      </p:sp>
    </p:spTree>
    <p:extLst>
      <p:ext uri="{BB962C8B-B14F-4D97-AF65-F5344CB8AC3E}">
        <p14:creationId xmlns:p14="http://schemas.microsoft.com/office/powerpoint/2010/main" val="761603808"/>
      </p:ext>
    </p:extLst>
  </p:cSld>
  <p:clrMapOvr>
    <a:masterClrMapping/>
  </p:clrMapOvr>
  <p:transition/>
</p:sldLayout>
</file>

<file path=ppt/slideLayouts/slideLayout9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704E43-D672-C44B-A5E9-304DA81478B3}" type="slidenum">
              <a:rPr lang="en-US"/>
              <a:pPr>
                <a:defRPr/>
              </a:pPr>
              <a:t>‹#›</a:t>
            </a:fld>
            <a:endParaRPr lang="en-US"/>
          </a:p>
        </p:txBody>
      </p:sp>
    </p:spTree>
    <p:extLst>
      <p:ext uri="{BB962C8B-B14F-4D97-AF65-F5344CB8AC3E}">
        <p14:creationId xmlns:p14="http://schemas.microsoft.com/office/powerpoint/2010/main" val="1349842913"/>
      </p:ext>
    </p:extLst>
  </p:cSld>
  <p:clrMapOvr>
    <a:masterClrMapping/>
  </p:clrMapOvr>
  <p:transition/>
</p:sldLayout>
</file>

<file path=ppt/slideLayouts/slideLayout9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D6A0AE1-843E-874C-ABCE-FAA7098C8D5B}" type="slidenum">
              <a:rPr lang="en-US"/>
              <a:pPr>
                <a:defRPr/>
              </a:pPr>
              <a:t>‹#›</a:t>
            </a:fld>
            <a:endParaRPr lang="en-US"/>
          </a:p>
        </p:txBody>
      </p:sp>
    </p:spTree>
    <p:extLst>
      <p:ext uri="{BB962C8B-B14F-4D97-AF65-F5344CB8AC3E}">
        <p14:creationId xmlns:p14="http://schemas.microsoft.com/office/powerpoint/2010/main" val="3013258675"/>
      </p:ext>
    </p:extLst>
  </p:cSld>
  <p:clrMapOvr>
    <a:masterClrMapping/>
  </p:clrMapOvr>
  <p:transition/>
</p:sldLayout>
</file>

<file path=ppt/slideLayouts/slideLayout996.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a:defRPr>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335189BE-18E6-1A45-AFEC-6A4F8691D931}" type="slidenum">
              <a:rPr lang="en-US"/>
              <a:pPr>
                <a:defRPr/>
              </a:pPr>
              <a:t>‹#›</a:t>
            </a:fld>
            <a:endParaRPr lang="en-US"/>
          </a:p>
        </p:txBody>
      </p:sp>
    </p:spTree>
    <p:extLst>
      <p:ext uri="{BB962C8B-B14F-4D97-AF65-F5344CB8AC3E}">
        <p14:creationId xmlns:p14="http://schemas.microsoft.com/office/powerpoint/2010/main" val="4006719649"/>
      </p:ext>
    </p:extLst>
  </p:cSld>
  <p:clrMapOvr>
    <a:masterClrMapping/>
  </p:clrMapOvr>
</p:sldLayout>
</file>

<file path=ppt/slideLayouts/slideLayout99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ea typeface="ＭＳ Ｐゴシック" charset="-128"/>
                <a:cs typeface="ＭＳ Ｐゴシック" charset="-128"/>
              </a:defRPr>
            </a:lvl1pPr>
          </a:lstStyle>
          <a:p>
            <a:pPr>
              <a:defRPr/>
            </a:pPr>
            <a:endParaRPr lang="en-US"/>
          </a:p>
        </p:txBody>
      </p:sp>
      <p:sp>
        <p:nvSpPr>
          <p:cNvPr id="3"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0A7092E9-9BBD-E342-817D-187AEC415F9A}" type="slidenum">
              <a:rPr lang="en-US"/>
              <a:pPr>
                <a:defRPr/>
              </a:pPr>
              <a:t>‹#›</a:t>
            </a:fld>
            <a:endParaRPr lang="en-US"/>
          </a:p>
        </p:txBody>
      </p:sp>
    </p:spTree>
    <p:extLst>
      <p:ext uri="{BB962C8B-B14F-4D97-AF65-F5344CB8AC3E}">
        <p14:creationId xmlns:p14="http://schemas.microsoft.com/office/powerpoint/2010/main" val="228747014"/>
      </p:ext>
    </p:extLst>
  </p:cSld>
  <p:clrMapOvr>
    <a:masterClrMapping/>
  </p:clrMapOvr>
</p:sldLayout>
</file>

<file path=ppt/slideLayouts/slideLayout9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DFD6639-91DF-C44B-9FDC-DB719FDEBFEB}" type="slidenum">
              <a:rPr lang="en-US"/>
              <a:pPr>
                <a:defRPr/>
              </a:pPr>
              <a:t>‹#›</a:t>
            </a:fld>
            <a:endParaRPr lang="en-US"/>
          </a:p>
        </p:txBody>
      </p:sp>
    </p:spTree>
    <p:extLst>
      <p:ext uri="{BB962C8B-B14F-4D97-AF65-F5344CB8AC3E}">
        <p14:creationId xmlns:p14="http://schemas.microsoft.com/office/powerpoint/2010/main" val="121893"/>
      </p:ext>
    </p:extLst>
  </p:cSld>
  <p:clrMapOvr>
    <a:masterClrMapping/>
  </p:clrMapOvr>
</p:sldLayout>
</file>

<file path=ppt/slideLayouts/slideLayout9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BA4F016-C546-8344-B150-D19370ED1DD6}" type="slidenum">
              <a:rPr lang="en-US"/>
              <a:pPr>
                <a:defRPr/>
              </a:pPr>
              <a:t>‹#›</a:t>
            </a:fld>
            <a:endParaRPr lang="en-US"/>
          </a:p>
        </p:txBody>
      </p:sp>
    </p:spTree>
    <p:extLst>
      <p:ext uri="{BB962C8B-B14F-4D97-AF65-F5344CB8AC3E}">
        <p14:creationId xmlns:p14="http://schemas.microsoft.com/office/powerpoint/2010/main" val="66482140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2.xml"/><Relationship Id="rId3" Type="http://schemas.openxmlformats.org/officeDocument/2006/relationships/slideLayout" Target="../slideLayouts/slideLayout107.xml"/><Relationship Id="rId7" Type="http://schemas.openxmlformats.org/officeDocument/2006/relationships/slideLayout" Target="../slideLayouts/slideLayout111.xml"/><Relationship Id="rId12" Type="http://schemas.openxmlformats.org/officeDocument/2006/relationships/theme" Target="../theme/theme10.xml"/><Relationship Id="rId2" Type="http://schemas.openxmlformats.org/officeDocument/2006/relationships/slideLayout" Target="../slideLayouts/slideLayout106.xml"/><Relationship Id="rId1" Type="http://schemas.openxmlformats.org/officeDocument/2006/relationships/slideLayout" Target="../slideLayouts/slideLayout105.xml"/><Relationship Id="rId6" Type="http://schemas.openxmlformats.org/officeDocument/2006/relationships/slideLayout" Target="../slideLayouts/slideLayout110.xml"/><Relationship Id="rId11" Type="http://schemas.openxmlformats.org/officeDocument/2006/relationships/slideLayout" Target="../slideLayouts/slideLayout115.xml"/><Relationship Id="rId5" Type="http://schemas.openxmlformats.org/officeDocument/2006/relationships/slideLayout" Target="../slideLayouts/slideLayout109.xml"/><Relationship Id="rId10" Type="http://schemas.openxmlformats.org/officeDocument/2006/relationships/slideLayout" Target="../slideLayouts/slideLayout114.xml"/><Relationship Id="rId4" Type="http://schemas.openxmlformats.org/officeDocument/2006/relationships/slideLayout" Target="../slideLayouts/slideLayout108.xml"/><Relationship Id="rId9" Type="http://schemas.openxmlformats.org/officeDocument/2006/relationships/slideLayout" Target="../slideLayouts/slideLayout113.xml"/></Relationships>
</file>

<file path=ppt/slideMasters/_rels/slideMaster100.xml.rels><?xml version="1.0" encoding="UTF-8" standalone="yes"?>
<Relationships xmlns="http://schemas.openxmlformats.org/package/2006/relationships"><Relationship Id="rId8" Type="http://schemas.openxmlformats.org/officeDocument/2006/relationships/slideLayout" Target="../slideLayouts/slideLayout1042.xml"/><Relationship Id="rId13" Type="http://schemas.openxmlformats.org/officeDocument/2006/relationships/image" Target="../media/image32.png"/><Relationship Id="rId3" Type="http://schemas.openxmlformats.org/officeDocument/2006/relationships/slideLayout" Target="../slideLayouts/slideLayout1037.xml"/><Relationship Id="rId7" Type="http://schemas.openxmlformats.org/officeDocument/2006/relationships/slideLayout" Target="../slideLayouts/slideLayout1041.xml"/><Relationship Id="rId12" Type="http://schemas.openxmlformats.org/officeDocument/2006/relationships/theme" Target="../theme/theme100.xml"/><Relationship Id="rId2" Type="http://schemas.openxmlformats.org/officeDocument/2006/relationships/slideLayout" Target="../slideLayouts/slideLayout1036.xml"/><Relationship Id="rId1" Type="http://schemas.openxmlformats.org/officeDocument/2006/relationships/slideLayout" Target="../slideLayouts/slideLayout1035.xml"/><Relationship Id="rId6" Type="http://schemas.openxmlformats.org/officeDocument/2006/relationships/slideLayout" Target="../slideLayouts/slideLayout1040.xml"/><Relationship Id="rId11" Type="http://schemas.openxmlformats.org/officeDocument/2006/relationships/slideLayout" Target="../slideLayouts/slideLayout1045.xml"/><Relationship Id="rId5" Type="http://schemas.openxmlformats.org/officeDocument/2006/relationships/slideLayout" Target="../slideLayouts/slideLayout1039.xml"/><Relationship Id="rId10" Type="http://schemas.openxmlformats.org/officeDocument/2006/relationships/slideLayout" Target="../slideLayouts/slideLayout1044.xml"/><Relationship Id="rId4" Type="http://schemas.openxmlformats.org/officeDocument/2006/relationships/slideLayout" Target="../slideLayouts/slideLayout1038.xml"/><Relationship Id="rId9" Type="http://schemas.openxmlformats.org/officeDocument/2006/relationships/slideLayout" Target="../slideLayouts/slideLayout1043.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3.xml"/><Relationship Id="rId3" Type="http://schemas.openxmlformats.org/officeDocument/2006/relationships/slideLayout" Target="../slideLayouts/slideLayout118.xml"/><Relationship Id="rId7" Type="http://schemas.openxmlformats.org/officeDocument/2006/relationships/slideLayout" Target="../slideLayouts/slideLayout122.xml"/><Relationship Id="rId12" Type="http://schemas.openxmlformats.org/officeDocument/2006/relationships/theme" Target="../theme/theme11.xml"/><Relationship Id="rId2" Type="http://schemas.openxmlformats.org/officeDocument/2006/relationships/slideLayout" Target="../slideLayouts/slideLayout117.xml"/><Relationship Id="rId1" Type="http://schemas.openxmlformats.org/officeDocument/2006/relationships/slideLayout" Target="../slideLayouts/slideLayout116.xml"/><Relationship Id="rId6" Type="http://schemas.openxmlformats.org/officeDocument/2006/relationships/slideLayout" Target="../slideLayouts/slideLayout121.xml"/><Relationship Id="rId11" Type="http://schemas.openxmlformats.org/officeDocument/2006/relationships/slideLayout" Target="../slideLayouts/slideLayout126.xml"/><Relationship Id="rId5" Type="http://schemas.openxmlformats.org/officeDocument/2006/relationships/slideLayout" Target="../slideLayouts/slideLayout120.xml"/><Relationship Id="rId10" Type="http://schemas.openxmlformats.org/officeDocument/2006/relationships/slideLayout" Target="../slideLayouts/slideLayout125.xml"/><Relationship Id="rId4" Type="http://schemas.openxmlformats.org/officeDocument/2006/relationships/slideLayout" Target="../slideLayouts/slideLayout119.xml"/><Relationship Id="rId9" Type="http://schemas.openxmlformats.org/officeDocument/2006/relationships/slideLayout" Target="../slideLayouts/slideLayout124.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4.xml"/><Relationship Id="rId3" Type="http://schemas.openxmlformats.org/officeDocument/2006/relationships/slideLayout" Target="../slideLayouts/slideLayout129.xml"/><Relationship Id="rId7" Type="http://schemas.openxmlformats.org/officeDocument/2006/relationships/slideLayout" Target="../slideLayouts/slideLayout133.xml"/><Relationship Id="rId12" Type="http://schemas.openxmlformats.org/officeDocument/2006/relationships/theme" Target="../theme/theme12.xml"/><Relationship Id="rId2" Type="http://schemas.openxmlformats.org/officeDocument/2006/relationships/slideLayout" Target="../slideLayouts/slideLayout128.xml"/><Relationship Id="rId1" Type="http://schemas.openxmlformats.org/officeDocument/2006/relationships/slideLayout" Target="../slideLayouts/slideLayout127.xml"/><Relationship Id="rId6" Type="http://schemas.openxmlformats.org/officeDocument/2006/relationships/slideLayout" Target="../slideLayouts/slideLayout132.xml"/><Relationship Id="rId11" Type="http://schemas.openxmlformats.org/officeDocument/2006/relationships/slideLayout" Target="../slideLayouts/slideLayout137.xml"/><Relationship Id="rId5" Type="http://schemas.openxmlformats.org/officeDocument/2006/relationships/slideLayout" Target="../slideLayouts/slideLayout131.xml"/><Relationship Id="rId10" Type="http://schemas.openxmlformats.org/officeDocument/2006/relationships/slideLayout" Target="../slideLayouts/slideLayout136.xml"/><Relationship Id="rId4" Type="http://schemas.openxmlformats.org/officeDocument/2006/relationships/slideLayout" Target="../slideLayouts/slideLayout130.xml"/><Relationship Id="rId9" Type="http://schemas.openxmlformats.org/officeDocument/2006/relationships/slideLayout" Target="../slideLayouts/slideLayout135.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5.xml"/><Relationship Id="rId13" Type="http://schemas.openxmlformats.org/officeDocument/2006/relationships/image" Target="../media/image1.jpeg"/><Relationship Id="rId3" Type="http://schemas.openxmlformats.org/officeDocument/2006/relationships/slideLayout" Target="../slideLayouts/slideLayout140.xml"/><Relationship Id="rId7" Type="http://schemas.openxmlformats.org/officeDocument/2006/relationships/slideLayout" Target="../slideLayouts/slideLayout144.xml"/><Relationship Id="rId12" Type="http://schemas.openxmlformats.org/officeDocument/2006/relationships/theme" Target="../theme/theme13.xml"/><Relationship Id="rId2" Type="http://schemas.openxmlformats.org/officeDocument/2006/relationships/slideLayout" Target="../slideLayouts/slideLayout139.xml"/><Relationship Id="rId1" Type="http://schemas.openxmlformats.org/officeDocument/2006/relationships/slideLayout" Target="../slideLayouts/slideLayout138.xml"/><Relationship Id="rId6" Type="http://schemas.openxmlformats.org/officeDocument/2006/relationships/slideLayout" Target="../slideLayouts/slideLayout143.xml"/><Relationship Id="rId11" Type="http://schemas.openxmlformats.org/officeDocument/2006/relationships/slideLayout" Target="../slideLayouts/slideLayout148.xml"/><Relationship Id="rId5" Type="http://schemas.openxmlformats.org/officeDocument/2006/relationships/slideLayout" Target="../slideLayouts/slideLayout142.xml"/><Relationship Id="rId10" Type="http://schemas.openxmlformats.org/officeDocument/2006/relationships/slideLayout" Target="../slideLayouts/slideLayout147.xml"/><Relationship Id="rId4" Type="http://schemas.openxmlformats.org/officeDocument/2006/relationships/slideLayout" Target="../slideLayouts/slideLayout141.xml"/><Relationship Id="rId9" Type="http://schemas.openxmlformats.org/officeDocument/2006/relationships/slideLayout" Target="../slideLayouts/slideLayout146.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6.xml"/><Relationship Id="rId3" Type="http://schemas.openxmlformats.org/officeDocument/2006/relationships/slideLayout" Target="../slideLayouts/slideLayout151.xml"/><Relationship Id="rId7" Type="http://schemas.openxmlformats.org/officeDocument/2006/relationships/slideLayout" Target="../slideLayouts/slideLayout155.xml"/><Relationship Id="rId12" Type="http://schemas.openxmlformats.org/officeDocument/2006/relationships/theme" Target="../theme/theme14.xml"/><Relationship Id="rId2" Type="http://schemas.openxmlformats.org/officeDocument/2006/relationships/slideLayout" Target="../slideLayouts/slideLayout150.xml"/><Relationship Id="rId1" Type="http://schemas.openxmlformats.org/officeDocument/2006/relationships/slideLayout" Target="../slideLayouts/slideLayout149.xml"/><Relationship Id="rId6" Type="http://schemas.openxmlformats.org/officeDocument/2006/relationships/slideLayout" Target="../slideLayouts/slideLayout154.xml"/><Relationship Id="rId11" Type="http://schemas.openxmlformats.org/officeDocument/2006/relationships/slideLayout" Target="../slideLayouts/slideLayout159.xml"/><Relationship Id="rId5" Type="http://schemas.openxmlformats.org/officeDocument/2006/relationships/slideLayout" Target="../slideLayouts/slideLayout153.xml"/><Relationship Id="rId10" Type="http://schemas.openxmlformats.org/officeDocument/2006/relationships/slideLayout" Target="../slideLayouts/slideLayout158.xml"/><Relationship Id="rId4" Type="http://schemas.openxmlformats.org/officeDocument/2006/relationships/slideLayout" Target="../slideLayouts/slideLayout152.xml"/><Relationship Id="rId9" Type="http://schemas.openxmlformats.org/officeDocument/2006/relationships/slideLayout" Target="../slideLayouts/slideLayout157.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67.xml"/><Relationship Id="rId3" Type="http://schemas.openxmlformats.org/officeDocument/2006/relationships/slideLayout" Target="../slideLayouts/slideLayout162.xml"/><Relationship Id="rId7" Type="http://schemas.openxmlformats.org/officeDocument/2006/relationships/slideLayout" Target="../slideLayouts/slideLayout166.xml"/><Relationship Id="rId12" Type="http://schemas.openxmlformats.org/officeDocument/2006/relationships/theme" Target="../theme/theme15.xml"/><Relationship Id="rId2" Type="http://schemas.openxmlformats.org/officeDocument/2006/relationships/slideLayout" Target="../slideLayouts/slideLayout161.xml"/><Relationship Id="rId1" Type="http://schemas.openxmlformats.org/officeDocument/2006/relationships/slideLayout" Target="../slideLayouts/slideLayout160.xml"/><Relationship Id="rId6" Type="http://schemas.openxmlformats.org/officeDocument/2006/relationships/slideLayout" Target="../slideLayouts/slideLayout165.xml"/><Relationship Id="rId11" Type="http://schemas.openxmlformats.org/officeDocument/2006/relationships/slideLayout" Target="../slideLayouts/slideLayout170.xml"/><Relationship Id="rId5" Type="http://schemas.openxmlformats.org/officeDocument/2006/relationships/slideLayout" Target="../slideLayouts/slideLayout164.xml"/><Relationship Id="rId10" Type="http://schemas.openxmlformats.org/officeDocument/2006/relationships/slideLayout" Target="../slideLayouts/slideLayout169.xml"/><Relationship Id="rId4" Type="http://schemas.openxmlformats.org/officeDocument/2006/relationships/slideLayout" Target="../slideLayouts/slideLayout163.xml"/><Relationship Id="rId9" Type="http://schemas.openxmlformats.org/officeDocument/2006/relationships/slideLayout" Target="../slideLayouts/slideLayout168.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78.xml"/><Relationship Id="rId3" Type="http://schemas.openxmlformats.org/officeDocument/2006/relationships/slideLayout" Target="../slideLayouts/slideLayout173.xml"/><Relationship Id="rId7" Type="http://schemas.openxmlformats.org/officeDocument/2006/relationships/slideLayout" Target="../slideLayouts/slideLayout177.xml"/><Relationship Id="rId12" Type="http://schemas.openxmlformats.org/officeDocument/2006/relationships/theme" Target="../theme/theme16.xml"/><Relationship Id="rId2" Type="http://schemas.openxmlformats.org/officeDocument/2006/relationships/slideLayout" Target="../slideLayouts/slideLayout172.xml"/><Relationship Id="rId1" Type="http://schemas.openxmlformats.org/officeDocument/2006/relationships/slideLayout" Target="../slideLayouts/slideLayout171.xml"/><Relationship Id="rId6" Type="http://schemas.openxmlformats.org/officeDocument/2006/relationships/slideLayout" Target="../slideLayouts/slideLayout176.xml"/><Relationship Id="rId11" Type="http://schemas.openxmlformats.org/officeDocument/2006/relationships/slideLayout" Target="../slideLayouts/slideLayout181.xml"/><Relationship Id="rId5" Type="http://schemas.openxmlformats.org/officeDocument/2006/relationships/slideLayout" Target="../slideLayouts/slideLayout175.xml"/><Relationship Id="rId10" Type="http://schemas.openxmlformats.org/officeDocument/2006/relationships/slideLayout" Target="../slideLayouts/slideLayout180.xml"/><Relationship Id="rId4" Type="http://schemas.openxmlformats.org/officeDocument/2006/relationships/slideLayout" Target="../slideLayouts/slideLayout174.xml"/><Relationship Id="rId9" Type="http://schemas.openxmlformats.org/officeDocument/2006/relationships/slideLayout" Target="../slideLayouts/slideLayout179.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89.xml"/><Relationship Id="rId3" Type="http://schemas.openxmlformats.org/officeDocument/2006/relationships/slideLayout" Target="../slideLayouts/slideLayout184.xml"/><Relationship Id="rId7" Type="http://schemas.openxmlformats.org/officeDocument/2006/relationships/slideLayout" Target="../slideLayouts/slideLayout188.xml"/><Relationship Id="rId12" Type="http://schemas.openxmlformats.org/officeDocument/2006/relationships/theme" Target="../theme/theme17.xml"/><Relationship Id="rId2" Type="http://schemas.openxmlformats.org/officeDocument/2006/relationships/slideLayout" Target="../slideLayouts/slideLayout183.xml"/><Relationship Id="rId1" Type="http://schemas.openxmlformats.org/officeDocument/2006/relationships/slideLayout" Target="../slideLayouts/slideLayout182.xml"/><Relationship Id="rId6" Type="http://schemas.openxmlformats.org/officeDocument/2006/relationships/slideLayout" Target="../slideLayouts/slideLayout187.xml"/><Relationship Id="rId11" Type="http://schemas.openxmlformats.org/officeDocument/2006/relationships/slideLayout" Target="../slideLayouts/slideLayout192.xml"/><Relationship Id="rId5" Type="http://schemas.openxmlformats.org/officeDocument/2006/relationships/slideLayout" Target="../slideLayouts/slideLayout186.xml"/><Relationship Id="rId10" Type="http://schemas.openxmlformats.org/officeDocument/2006/relationships/slideLayout" Target="../slideLayouts/slideLayout191.xml"/><Relationship Id="rId4" Type="http://schemas.openxmlformats.org/officeDocument/2006/relationships/slideLayout" Target="../slideLayouts/slideLayout185.xml"/><Relationship Id="rId9" Type="http://schemas.openxmlformats.org/officeDocument/2006/relationships/slideLayout" Target="../slideLayouts/slideLayout190.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00.xml"/><Relationship Id="rId3" Type="http://schemas.openxmlformats.org/officeDocument/2006/relationships/slideLayout" Target="../slideLayouts/slideLayout195.xml"/><Relationship Id="rId7" Type="http://schemas.openxmlformats.org/officeDocument/2006/relationships/slideLayout" Target="../slideLayouts/slideLayout199.xml"/><Relationship Id="rId12" Type="http://schemas.openxmlformats.org/officeDocument/2006/relationships/theme" Target="../theme/theme18.xml"/><Relationship Id="rId2" Type="http://schemas.openxmlformats.org/officeDocument/2006/relationships/slideLayout" Target="../slideLayouts/slideLayout194.xml"/><Relationship Id="rId1" Type="http://schemas.openxmlformats.org/officeDocument/2006/relationships/slideLayout" Target="../slideLayouts/slideLayout193.xml"/><Relationship Id="rId6" Type="http://schemas.openxmlformats.org/officeDocument/2006/relationships/slideLayout" Target="../slideLayouts/slideLayout198.xml"/><Relationship Id="rId11" Type="http://schemas.openxmlformats.org/officeDocument/2006/relationships/slideLayout" Target="../slideLayouts/slideLayout203.xml"/><Relationship Id="rId5" Type="http://schemas.openxmlformats.org/officeDocument/2006/relationships/slideLayout" Target="../slideLayouts/slideLayout197.xml"/><Relationship Id="rId10" Type="http://schemas.openxmlformats.org/officeDocument/2006/relationships/slideLayout" Target="../slideLayouts/slideLayout202.xml"/><Relationship Id="rId4" Type="http://schemas.openxmlformats.org/officeDocument/2006/relationships/slideLayout" Target="../slideLayouts/slideLayout196.xml"/><Relationship Id="rId9" Type="http://schemas.openxmlformats.org/officeDocument/2006/relationships/slideLayout" Target="../slideLayouts/slideLayout201.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11.xml"/><Relationship Id="rId3" Type="http://schemas.openxmlformats.org/officeDocument/2006/relationships/slideLayout" Target="../slideLayouts/slideLayout206.xml"/><Relationship Id="rId7" Type="http://schemas.openxmlformats.org/officeDocument/2006/relationships/slideLayout" Target="../slideLayouts/slideLayout210.xml"/><Relationship Id="rId12" Type="http://schemas.openxmlformats.org/officeDocument/2006/relationships/theme" Target="../theme/theme19.xml"/><Relationship Id="rId2" Type="http://schemas.openxmlformats.org/officeDocument/2006/relationships/slideLayout" Target="../slideLayouts/slideLayout205.xml"/><Relationship Id="rId1" Type="http://schemas.openxmlformats.org/officeDocument/2006/relationships/slideLayout" Target="../slideLayouts/slideLayout204.xml"/><Relationship Id="rId6" Type="http://schemas.openxmlformats.org/officeDocument/2006/relationships/slideLayout" Target="../slideLayouts/slideLayout209.xml"/><Relationship Id="rId11" Type="http://schemas.openxmlformats.org/officeDocument/2006/relationships/slideLayout" Target="../slideLayouts/slideLayout214.xml"/><Relationship Id="rId5" Type="http://schemas.openxmlformats.org/officeDocument/2006/relationships/slideLayout" Target="../slideLayouts/slideLayout208.xml"/><Relationship Id="rId10" Type="http://schemas.openxmlformats.org/officeDocument/2006/relationships/slideLayout" Target="../slideLayouts/slideLayout213.xml"/><Relationship Id="rId4" Type="http://schemas.openxmlformats.org/officeDocument/2006/relationships/slideLayout" Target="../slideLayouts/slideLayout207.xml"/><Relationship Id="rId9" Type="http://schemas.openxmlformats.org/officeDocument/2006/relationships/slideLayout" Target="../slideLayouts/slideLayout21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theme" Target="../theme/theme2.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22.xml"/><Relationship Id="rId3" Type="http://schemas.openxmlformats.org/officeDocument/2006/relationships/slideLayout" Target="../slideLayouts/slideLayout217.xml"/><Relationship Id="rId7" Type="http://schemas.openxmlformats.org/officeDocument/2006/relationships/slideLayout" Target="../slideLayouts/slideLayout221.xml"/><Relationship Id="rId12" Type="http://schemas.openxmlformats.org/officeDocument/2006/relationships/theme" Target="../theme/theme20.xml"/><Relationship Id="rId2" Type="http://schemas.openxmlformats.org/officeDocument/2006/relationships/slideLayout" Target="../slideLayouts/slideLayout216.xml"/><Relationship Id="rId1" Type="http://schemas.openxmlformats.org/officeDocument/2006/relationships/slideLayout" Target="../slideLayouts/slideLayout215.xml"/><Relationship Id="rId6" Type="http://schemas.openxmlformats.org/officeDocument/2006/relationships/slideLayout" Target="../slideLayouts/slideLayout220.xml"/><Relationship Id="rId11" Type="http://schemas.openxmlformats.org/officeDocument/2006/relationships/slideLayout" Target="../slideLayouts/slideLayout225.xml"/><Relationship Id="rId5" Type="http://schemas.openxmlformats.org/officeDocument/2006/relationships/slideLayout" Target="../slideLayouts/slideLayout219.xml"/><Relationship Id="rId10" Type="http://schemas.openxmlformats.org/officeDocument/2006/relationships/slideLayout" Target="../slideLayouts/slideLayout224.xml"/><Relationship Id="rId4" Type="http://schemas.openxmlformats.org/officeDocument/2006/relationships/slideLayout" Target="../slideLayouts/slideLayout218.xml"/><Relationship Id="rId9" Type="http://schemas.openxmlformats.org/officeDocument/2006/relationships/slideLayout" Target="../slideLayouts/slideLayout223.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33.xml"/><Relationship Id="rId13" Type="http://schemas.openxmlformats.org/officeDocument/2006/relationships/theme" Target="../theme/theme21.xml"/><Relationship Id="rId3" Type="http://schemas.openxmlformats.org/officeDocument/2006/relationships/slideLayout" Target="../slideLayouts/slideLayout228.xml"/><Relationship Id="rId7" Type="http://schemas.openxmlformats.org/officeDocument/2006/relationships/slideLayout" Target="../slideLayouts/slideLayout232.xml"/><Relationship Id="rId12" Type="http://schemas.openxmlformats.org/officeDocument/2006/relationships/slideLayout" Target="../slideLayouts/slideLayout237.xml"/><Relationship Id="rId2" Type="http://schemas.openxmlformats.org/officeDocument/2006/relationships/slideLayout" Target="../slideLayouts/slideLayout227.xml"/><Relationship Id="rId1" Type="http://schemas.openxmlformats.org/officeDocument/2006/relationships/slideLayout" Target="../slideLayouts/slideLayout226.xml"/><Relationship Id="rId6" Type="http://schemas.openxmlformats.org/officeDocument/2006/relationships/slideLayout" Target="../slideLayouts/slideLayout231.xml"/><Relationship Id="rId11" Type="http://schemas.openxmlformats.org/officeDocument/2006/relationships/slideLayout" Target="../slideLayouts/slideLayout236.xml"/><Relationship Id="rId5" Type="http://schemas.openxmlformats.org/officeDocument/2006/relationships/slideLayout" Target="../slideLayouts/slideLayout230.xml"/><Relationship Id="rId10" Type="http://schemas.openxmlformats.org/officeDocument/2006/relationships/slideLayout" Target="../slideLayouts/slideLayout235.xml"/><Relationship Id="rId4" Type="http://schemas.openxmlformats.org/officeDocument/2006/relationships/slideLayout" Target="../slideLayouts/slideLayout229.xml"/><Relationship Id="rId9" Type="http://schemas.openxmlformats.org/officeDocument/2006/relationships/slideLayout" Target="../slideLayouts/slideLayout234.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45.xml"/><Relationship Id="rId3" Type="http://schemas.openxmlformats.org/officeDocument/2006/relationships/slideLayout" Target="../slideLayouts/slideLayout240.xml"/><Relationship Id="rId7" Type="http://schemas.openxmlformats.org/officeDocument/2006/relationships/slideLayout" Target="../slideLayouts/slideLayout244.xml"/><Relationship Id="rId12" Type="http://schemas.openxmlformats.org/officeDocument/2006/relationships/theme" Target="../theme/theme22.xml"/><Relationship Id="rId2" Type="http://schemas.openxmlformats.org/officeDocument/2006/relationships/slideLayout" Target="../slideLayouts/slideLayout239.xml"/><Relationship Id="rId1" Type="http://schemas.openxmlformats.org/officeDocument/2006/relationships/slideLayout" Target="../slideLayouts/slideLayout238.xml"/><Relationship Id="rId6" Type="http://schemas.openxmlformats.org/officeDocument/2006/relationships/slideLayout" Target="../slideLayouts/slideLayout243.xml"/><Relationship Id="rId11" Type="http://schemas.openxmlformats.org/officeDocument/2006/relationships/slideLayout" Target="../slideLayouts/slideLayout248.xml"/><Relationship Id="rId5" Type="http://schemas.openxmlformats.org/officeDocument/2006/relationships/slideLayout" Target="../slideLayouts/slideLayout242.xml"/><Relationship Id="rId10" Type="http://schemas.openxmlformats.org/officeDocument/2006/relationships/slideLayout" Target="../slideLayouts/slideLayout247.xml"/><Relationship Id="rId4" Type="http://schemas.openxmlformats.org/officeDocument/2006/relationships/slideLayout" Target="../slideLayouts/slideLayout241.xml"/><Relationship Id="rId9" Type="http://schemas.openxmlformats.org/officeDocument/2006/relationships/slideLayout" Target="../slideLayouts/slideLayout246.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56.xml"/><Relationship Id="rId13" Type="http://schemas.openxmlformats.org/officeDocument/2006/relationships/image" Target="../media/image2.jpeg"/><Relationship Id="rId3" Type="http://schemas.openxmlformats.org/officeDocument/2006/relationships/slideLayout" Target="../slideLayouts/slideLayout251.xml"/><Relationship Id="rId7" Type="http://schemas.openxmlformats.org/officeDocument/2006/relationships/slideLayout" Target="../slideLayouts/slideLayout255.xml"/><Relationship Id="rId12" Type="http://schemas.openxmlformats.org/officeDocument/2006/relationships/theme" Target="../theme/theme23.xml"/><Relationship Id="rId2" Type="http://schemas.openxmlformats.org/officeDocument/2006/relationships/slideLayout" Target="../slideLayouts/slideLayout250.xml"/><Relationship Id="rId1" Type="http://schemas.openxmlformats.org/officeDocument/2006/relationships/slideLayout" Target="../slideLayouts/slideLayout249.xml"/><Relationship Id="rId6" Type="http://schemas.openxmlformats.org/officeDocument/2006/relationships/slideLayout" Target="../slideLayouts/slideLayout254.xml"/><Relationship Id="rId11" Type="http://schemas.openxmlformats.org/officeDocument/2006/relationships/slideLayout" Target="../slideLayouts/slideLayout259.xml"/><Relationship Id="rId5" Type="http://schemas.openxmlformats.org/officeDocument/2006/relationships/slideLayout" Target="../slideLayouts/slideLayout253.xml"/><Relationship Id="rId10" Type="http://schemas.openxmlformats.org/officeDocument/2006/relationships/slideLayout" Target="../slideLayouts/slideLayout258.xml"/><Relationship Id="rId4" Type="http://schemas.openxmlformats.org/officeDocument/2006/relationships/slideLayout" Target="../slideLayouts/slideLayout252.xml"/><Relationship Id="rId9" Type="http://schemas.openxmlformats.org/officeDocument/2006/relationships/slideLayout" Target="../slideLayouts/slideLayout257.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67.xml"/><Relationship Id="rId3" Type="http://schemas.openxmlformats.org/officeDocument/2006/relationships/slideLayout" Target="../slideLayouts/slideLayout262.xml"/><Relationship Id="rId7" Type="http://schemas.openxmlformats.org/officeDocument/2006/relationships/slideLayout" Target="../slideLayouts/slideLayout266.xml"/><Relationship Id="rId12" Type="http://schemas.openxmlformats.org/officeDocument/2006/relationships/theme" Target="../theme/theme24.xml"/><Relationship Id="rId2" Type="http://schemas.openxmlformats.org/officeDocument/2006/relationships/slideLayout" Target="../slideLayouts/slideLayout261.xml"/><Relationship Id="rId1" Type="http://schemas.openxmlformats.org/officeDocument/2006/relationships/slideLayout" Target="../slideLayouts/slideLayout260.xml"/><Relationship Id="rId6" Type="http://schemas.openxmlformats.org/officeDocument/2006/relationships/slideLayout" Target="../slideLayouts/slideLayout265.xml"/><Relationship Id="rId11" Type="http://schemas.openxmlformats.org/officeDocument/2006/relationships/slideLayout" Target="../slideLayouts/slideLayout270.xml"/><Relationship Id="rId5" Type="http://schemas.openxmlformats.org/officeDocument/2006/relationships/slideLayout" Target="../slideLayouts/slideLayout264.xml"/><Relationship Id="rId10" Type="http://schemas.openxmlformats.org/officeDocument/2006/relationships/slideLayout" Target="../slideLayouts/slideLayout269.xml"/><Relationship Id="rId4" Type="http://schemas.openxmlformats.org/officeDocument/2006/relationships/slideLayout" Target="../slideLayouts/slideLayout263.xml"/><Relationship Id="rId9" Type="http://schemas.openxmlformats.org/officeDocument/2006/relationships/slideLayout" Target="../slideLayouts/slideLayout268.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78.xml"/><Relationship Id="rId13" Type="http://schemas.openxmlformats.org/officeDocument/2006/relationships/image" Target="../media/image3.jpeg"/><Relationship Id="rId3" Type="http://schemas.openxmlformats.org/officeDocument/2006/relationships/slideLayout" Target="../slideLayouts/slideLayout273.xml"/><Relationship Id="rId7" Type="http://schemas.openxmlformats.org/officeDocument/2006/relationships/slideLayout" Target="../slideLayouts/slideLayout277.xml"/><Relationship Id="rId12" Type="http://schemas.openxmlformats.org/officeDocument/2006/relationships/theme" Target="../theme/theme25.xml"/><Relationship Id="rId2" Type="http://schemas.openxmlformats.org/officeDocument/2006/relationships/slideLayout" Target="../slideLayouts/slideLayout272.xml"/><Relationship Id="rId1" Type="http://schemas.openxmlformats.org/officeDocument/2006/relationships/slideLayout" Target="../slideLayouts/slideLayout271.xml"/><Relationship Id="rId6" Type="http://schemas.openxmlformats.org/officeDocument/2006/relationships/slideLayout" Target="../slideLayouts/slideLayout276.xml"/><Relationship Id="rId11" Type="http://schemas.openxmlformats.org/officeDocument/2006/relationships/slideLayout" Target="../slideLayouts/slideLayout281.xml"/><Relationship Id="rId5" Type="http://schemas.openxmlformats.org/officeDocument/2006/relationships/slideLayout" Target="../slideLayouts/slideLayout275.xml"/><Relationship Id="rId10" Type="http://schemas.openxmlformats.org/officeDocument/2006/relationships/slideLayout" Target="../slideLayouts/slideLayout280.xml"/><Relationship Id="rId4" Type="http://schemas.openxmlformats.org/officeDocument/2006/relationships/slideLayout" Target="../slideLayouts/slideLayout274.xml"/><Relationship Id="rId9" Type="http://schemas.openxmlformats.org/officeDocument/2006/relationships/slideLayout" Target="../slideLayouts/slideLayout279.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89.xml"/><Relationship Id="rId13" Type="http://schemas.openxmlformats.org/officeDocument/2006/relationships/theme" Target="../theme/theme26.xml"/><Relationship Id="rId3" Type="http://schemas.openxmlformats.org/officeDocument/2006/relationships/slideLayout" Target="../slideLayouts/slideLayout284.xml"/><Relationship Id="rId7" Type="http://schemas.openxmlformats.org/officeDocument/2006/relationships/slideLayout" Target="../slideLayouts/slideLayout288.xml"/><Relationship Id="rId12" Type="http://schemas.openxmlformats.org/officeDocument/2006/relationships/slideLayout" Target="../slideLayouts/slideLayout293.xml"/><Relationship Id="rId2" Type="http://schemas.openxmlformats.org/officeDocument/2006/relationships/slideLayout" Target="../slideLayouts/slideLayout283.xml"/><Relationship Id="rId1" Type="http://schemas.openxmlformats.org/officeDocument/2006/relationships/slideLayout" Target="../slideLayouts/slideLayout282.xml"/><Relationship Id="rId6" Type="http://schemas.openxmlformats.org/officeDocument/2006/relationships/slideLayout" Target="../slideLayouts/slideLayout287.xml"/><Relationship Id="rId11" Type="http://schemas.openxmlformats.org/officeDocument/2006/relationships/slideLayout" Target="../slideLayouts/slideLayout292.xml"/><Relationship Id="rId5" Type="http://schemas.openxmlformats.org/officeDocument/2006/relationships/slideLayout" Target="../slideLayouts/slideLayout286.xml"/><Relationship Id="rId10" Type="http://schemas.openxmlformats.org/officeDocument/2006/relationships/slideLayout" Target="../slideLayouts/slideLayout291.xml"/><Relationship Id="rId4" Type="http://schemas.openxmlformats.org/officeDocument/2006/relationships/slideLayout" Target="../slideLayouts/slideLayout285.xml"/><Relationship Id="rId9" Type="http://schemas.openxmlformats.org/officeDocument/2006/relationships/slideLayout" Target="../slideLayouts/slideLayout290.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301.xml"/><Relationship Id="rId3" Type="http://schemas.openxmlformats.org/officeDocument/2006/relationships/slideLayout" Target="../slideLayouts/slideLayout296.xml"/><Relationship Id="rId7" Type="http://schemas.openxmlformats.org/officeDocument/2006/relationships/slideLayout" Target="../slideLayouts/slideLayout300.xml"/><Relationship Id="rId12" Type="http://schemas.openxmlformats.org/officeDocument/2006/relationships/theme" Target="../theme/theme27.xml"/><Relationship Id="rId2" Type="http://schemas.openxmlformats.org/officeDocument/2006/relationships/slideLayout" Target="../slideLayouts/slideLayout295.xml"/><Relationship Id="rId1" Type="http://schemas.openxmlformats.org/officeDocument/2006/relationships/slideLayout" Target="../slideLayouts/slideLayout294.xml"/><Relationship Id="rId6" Type="http://schemas.openxmlformats.org/officeDocument/2006/relationships/slideLayout" Target="../slideLayouts/slideLayout299.xml"/><Relationship Id="rId11" Type="http://schemas.openxmlformats.org/officeDocument/2006/relationships/slideLayout" Target="../slideLayouts/slideLayout304.xml"/><Relationship Id="rId5" Type="http://schemas.openxmlformats.org/officeDocument/2006/relationships/slideLayout" Target="../slideLayouts/slideLayout298.xml"/><Relationship Id="rId10" Type="http://schemas.openxmlformats.org/officeDocument/2006/relationships/slideLayout" Target="../slideLayouts/slideLayout303.xml"/><Relationship Id="rId4" Type="http://schemas.openxmlformats.org/officeDocument/2006/relationships/slideLayout" Target="../slideLayouts/slideLayout297.xml"/><Relationship Id="rId9" Type="http://schemas.openxmlformats.org/officeDocument/2006/relationships/slideLayout" Target="../slideLayouts/slideLayout302.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12.xml"/><Relationship Id="rId3" Type="http://schemas.openxmlformats.org/officeDocument/2006/relationships/slideLayout" Target="../slideLayouts/slideLayout307.xml"/><Relationship Id="rId7" Type="http://schemas.openxmlformats.org/officeDocument/2006/relationships/slideLayout" Target="../slideLayouts/slideLayout311.xml"/><Relationship Id="rId12" Type="http://schemas.openxmlformats.org/officeDocument/2006/relationships/theme" Target="../theme/theme28.xml"/><Relationship Id="rId2" Type="http://schemas.openxmlformats.org/officeDocument/2006/relationships/slideLayout" Target="../slideLayouts/slideLayout306.xml"/><Relationship Id="rId1" Type="http://schemas.openxmlformats.org/officeDocument/2006/relationships/slideLayout" Target="../slideLayouts/slideLayout305.xml"/><Relationship Id="rId6" Type="http://schemas.openxmlformats.org/officeDocument/2006/relationships/slideLayout" Target="../slideLayouts/slideLayout310.xml"/><Relationship Id="rId11" Type="http://schemas.openxmlformats.org/officeDocument/2006/relationships/slideLayout" Target="../slideLayouts/slideLayout315.xml"/><Relationship Id="rId5" Type="http://schemas.openxmlformats.org/officeDocument/2006/relationships/slideLayout" Target="../slideLayouts/slideLayout309.xml"/><Relationship Id="rId10" Type="http://schemas.openxmlformats.org/officeDocument/2006/relationships/slideLayout" Target="../slideLayouts/slideLayout314.xml"/><Relationship Id="rId4" Type="http://schemas.openxmlformats.org/officeDocument/2006/relationships/slideLayout" Target="../slideLayouts/slideLayout308.xml"/><Relationship Id="rId9" Type="http://schemas.openxmlformats.org/officeDocument/2006/relationships/slideLayout" Target="../slideLayouts/slideLayout313.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23.xml"/><Relationship Id="rId3" Type="http://schemas.openxmlformats.org/officeDocument/2006/relationships/slideLayout" Target="../slideLayouts/slideLayout318.xml"/><Relationship Id="rId7" Type="http://schemas.openxmlformats.org/officeDocument/2006/relationships/slideLayout" Target="../slideLayouts/slideLayout322.xml"/><Relationship Id="rId12" Type="http://schemas.openxmlformats.org/officeDocument/2006/relationships/theme" Target="../theme/theme29.xml"/><Relationship Id="rId2" Type="http://schemas.openxmlformats.org/officeDocument/2006/relationships/slideLayout" Target="../slideLayouts/slideLayout317.xml"/><Relationship Id="rId1" Type="http://schemas.openxmlformats.org/officeDocument/2006/relationships/slideLayout" Target="../slideLayouts/slideLayout316.xml"/><Relationship Id="rId6" Type="http://schemas.openxmlformats.org/officeDocument/2006/relationships/slideLayout" Target="../slideLayouts/slideLayout321.xml"/><Relationship Id="rId11" Type="http://schemas.openxmlformats.org/officeDocument/2006/relationships/slideLayout" Target="../slideLayouts/slideLayout326.xml"/><Relationship Id="rId5" Type="http://schemas.openxmlformats.org/officeDocument/2006/relationships/slideLayout" Target="../slideLayouts/slideLayout320.xml"/><Relationship Id="rId10" Type="http://schemas.openxmlformats.org/officeDocument/2006/relationships/slideLayout" Target="../slideLayouts/slideLayout325.xml"/><Relationship Id="rId4" Type="http://schemas.openxmlformats.org/officeDocument/2006/relationships/slideLayout" Target="../slideLayouts/slideLayout319.xml"/><Relationship Id="rId9" Type="http://schemas.openxmlformats.org/officeDocument/2006/relationships/slideLayout" Target="../slideLayouts/slideLayout32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theme" Target="../theme/theme3.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34.xml"/><Relationship Id="rId3" Type="http://schemas.openxmlformats.org/officeDocument/2006/relationships/slideLayout" Target="../slideLayouts/slideLayout329.xml"/><Relationship Id="rId7" Type="http://schemas.openxmlformats.org/officeDocument/2006/relationships/slideLayout" Target="../slideLayouts/slideLayout333.xml"/><Relationship Id="rId12" Type="http://schemas.openxmlformats.org/officeDocument/2006/relationships/theme" Target="../theme/theme30.xml"/><Relationship Id="rId2" Type="http://schemas.openxmlformats.org/officeDocument/2006/relationships/slideLayout" Target="../slideLayouts/slideLayout328.xml"/><Relationship Id="rId1" Type="http://schemas.openxmlformats.org/officeDocument/2006/relationships/slideLayout" Target="../slideLayouts/slideLayout327.xml"/><Relationship Id="rId6" Type="http://schemas.openxmlformats.org/officeDocument/2006/relationships/slideLayout" Target="../slideLayouts/slideLayout332.xml"/><Relationship Id="rId11" Type="http://schemas.openxmlformats.org/officeDocument/2006/relationships/slideLayout" Target="../slideLayouts/slideLayout337.xml"/><Relationship Id="rId5" Type="http://schemas.openxmlformats.org/officeDocument/2006/relationships/slideLayout" Target="../slideLayouts/slideLayout331.xml"/><Relationship Id="rId10" Type="http://schemas.openxmlformats.org/officeDocument/2006/relationships/slideLayout" Target="../slideLayouts/slideLayout336.xml"/><Relationship Id="rId4" Type="http://schemas.openxmlformats.org/officeDocument/2006/relationships/slideLayout" Target="../slideLayouts/slideLayout330.xml"/><Relationship Id="rId9" Type="http://schemas.openxmlformats.org/officeDocument/2006/relationships/slideLayout" Target="../slideLayouts/slideLayout335.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45.xml"/><Relationship Id="rId13" Type="http://schemas.openxmlformats.org/officeDocument/2006/relationships/image" Target="../media/image4.png"/><Relationship Id="rId3" Type="http://schemas.openxmlformats.org/officeDocument/2006/relationships/slideLayout" Target="../slideLayouts/slideLayout340.xml"/><Relationship Id="rId7" Type="http://schemas.openxmlformats.org/officeDocument/2006/relationships/slideLayout" Target="../slideLayouts/slideLayout344.xml"/><Relationship Id="rId12" Type="http://schemas.openxmlformats.org/officeDocument/2006/relationships/theme" Target="../theme/theme31.xml"/><Relationship Id="rId2" Type="http://schemas.openxmlformats.org/officeDocument/2006/relationships/slideLayout" Target="../slideLayouts/slideLayout339.xml"/><Relationship Id="rId16" Type="http://schemas.openxmlformats.org/officeDocument/2006/relationships/image" Target="../media/image7.png"/><Relationship Id="rId1" Type="http://schemas.openxmlformats.org/officeDocument/2006/relationships/slideLayout" Target="../slideLayouts/slideLayout338.xml"/><Relationship Id="rId6" Type="http://schemas.openxmlformats.org/officeDocument/2006/relationships/slideLayout" Target="../slideLayouts/slideLayout343.xml"/><Relationship Id="rId11" Type="http://schemas.openxmlformats.org/officeDocument/2006/relationships/slideLayout" Target="../slideLayouts/slideLayout348.xml"/><Relationship Id="rId5" Type="http://schemas.openxmlformats.org/officeDocument/2006/relationships/slideLayout" Target="../slideLayouts/slideLayout342.xml"/><Relationship Id="rId15" Type="http://schemas.openxmlformats.org/officeDocument/2006/relationships/image" Target="../media/image6.png"/><Relationship Id="rId10" Type="http://schemas.openxmlformats.org/officeDocument/2006/relationships/slideLayout" Target="../slideLayouts/slideLayout347.xml"/><Relationship Id="rId4" Type="http://schemas.openxmlformats.org/officeDocument/2006/relationships/slideLayout" Target="../slideLayouts/slideLayout341.xml"/><Relationship Id="rId9" Type="http://schemas.openxmlformats.org/officeDocument/2006/relationships/slideLayout" Target="../slideLayouts/slideLayout346.xml"/><Relationship Id="rId14" Type="http://schemas.openxmlformats.org/officeDocument/2006/relationships/image" Target="../media/image5.png"/></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56.xml"/><Relationship Id="rId3" Type="http://schemas.openxmlformats.org/officeDocument/2006/relationships/slideLayout" Target="../slideLayouts/slideLayout351.xml"/><Relationship Id="rId7" Type="http://schemas.openxmlformats.org/officeDocument/2006/relationships/slideLayout" Target="../slideLayouts/slideLayout355.xml"/><Relationship Id="rId12" Type="http://schemas.openxmlformats.org/officeDocument/2006/relationships/theme" Target="../theme/theme32.xml"/><Relationship Id="rId2" Type="http://schemas.openxmlformats.org/officeDocument/2006/relationships/slideLayout" Target="../slideLayouts/slideLayout350.xml"/><Relationship Id="rId1" Type="http://schemas.openxmlformats.org/officeDocument/2006/relationships/slideLayout" Target="../slideLayouts/slideLayout349.xml"/><Relationship Id="rId6" Type="http://schemas.openxmlformats.org/officeDocument/2006/relationships/slideLayout" Target="../slideLayouts/slideLayout354.xml"/><Relationship Id="rId11" Type="http://schemas.openxmlformats.org/officeDocument/2006/relationships/slideLayout" Target="../slideLayouts/slideLayout359.xml"/><Relationship Id="rId5" Type="http://schemas.openxmlformats.org/officeDocument/2006/relationships/slideLayout" Target="../slideLayouts/slideLayout353.xml"/><Relationship Id="rId10" Type="http://schemas.openxmlformats.org/officeDocument/2006/relationships/slideLayout" Target="../slideLayouts/slideLayout358.xml"/><Relationship Id="rId4" Type="http://schemas.openxmlformats.org/officeDocument/2006/relationships/slideLayout" Target="../slideLayouts/slideLayout352.xml"/><Relationship Id="rId9" Type="http://schemas.openxmlformats.org/officeDocument/2006/relationships/slideLayout" Target="../slideLayouts/slideLayout357.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67.xml"/><Relationship Id="rId3" Type="http://schemas.openxmlformats.org/officeDocument/2006/relationships/slideLayout" Target="../slideLayouts/slideLayout362.xml"/><Relationship Id="rId7" Type="http://schemas.openxmlformats.org/officeDocument/2006/relationships/slideLayout" Target="../slideLayouts/slideLayout366.xml"/><Relationship Id="rId12" Type="http://schemas.openxmlformats.org/officeDocument/2006/relationships/theme" Target="../theme/theme33.xml"/><Relationship Id="rId2" Type="http://schemas.openxmlformats.org/officeDocument/2006/relationships/slideLayout" Target="../slideLayouts/slideLayout361.xml"/><Relationship Id="rId1" Type="http://schemas.openxmlformats.org/officeDocument/2006/relationships/slideLayout" Target="../slideLayouts/slideLayout360.xml"/><Relationship Id="rId6" Type="http://schemas.openxmlformats.org/officeDocument/2006/relationships/slideLayout" Target="../slideLayouts/slideLayout365.xml"/><Relationship Id="rId11" Type="http://schemas.openxmlformats.org/officeDocument/2006/relationships/slideLayout" Target="../slideLayouts/slideLayout370.xml"/><Relationship Id="rId5" Type="http://schemas.openxmlformats.org/officeDocument/2006/relationships/slideLayout" Target="../slideLayouts/slideLayout364.xml"/><Relationship Id="rId10" Type="http://schemas.openxmlformats.org/officeDocument/2006/relationships/slideLayout" Target="../slideLayouts/slideLayout369.xml"/><Relationship Id="rId4" Type="http://schemas.openxmlformats.org/officeDocument/2006/relationships/slideLayout" Target="../slideLayouts/slideLayout363.xml"/><Relationship Id="rId9" Type="http://schemas.openxmlformats.org/officeDocument/2006/relationships/slideLayout" Target="../slideLayouts/slideLayout368.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78.xml"/><Relationship Id="rId3" Type="http://schemas.openxmlformats.org/officeDocument/2006/relationships/slideLayout" Target="../slideLayouts/slideLayout373.xml"/><Relationship Id="rId7" Type="http://schemas.openxmlformats.org/officeDocument/2006/relationships/slideLayout" Target="../slideLayouts/slideLayout377.xml"/><Relationship Id="rId12" Type="http://schemas.openxmlformats.org/officeDocument/2006/relationships/theme" Target="../theme/theme34.xml"/><Relationship Id="rId2" Type="http://schemas.openxmlformats.org/officeDocument/2006/relationships/slideLayout" Target="../slideLayouts/slideLayout372.xml"/><Relationship Id="rId1" Type="http://schemas.openxmlformats.org/officeDocument/2006/relationships/slideLayout" Target="../slideLayouts/slideLayout371.xml"/><Relationship Id="rId6" Type="http://schemas.openxmlformats.org/officeDocument/2006/relationships/slideLayout" Target="../slideLayouts/slideLayout376.xml"/><Relationship Id="rId11" Type="http://schemas.openxmlformats.org/officeDocument/2006/relationships/slideLayout" Target="../slideLayouts/slideLayout381.xml"/><Relationship Id="rId5" Type="http://schemas.openxmlformats.org/officeDocument/2006/relationships/slideLayout" Target="../slideLayouts/slideLayout375.xml"/><Relationship Id="rId10" Type="http://schemas.openxmlformats.org/officeDocument/2006/relationships/slideLayout" Target="../slideLayouts/slideLayout380.xml"/><Relationship Id="rId4" Type="http://schemas.openxmlformats.org/officeDocument/2006/relationships/slideLayout" Target="../slideLayouts/slideLayout374.xml"/><Relationship Id="rId9" Type="http://schemas.openxmlformats.org/officeDocument/2006/relationships/slideLayout" Target="../slideLayouts/slideLayout379.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89.xml"/><Relationship Id="rId3" Type="http://schemas.openxmlformats.org/officeDocument/2006/relationships/slideLayout" Target="../slideLayouts/slideLayout384.xml"/><Relationship Id="rId7" Type="http://schemas.openxmlformats.org/officeDocument/2006/relationships/slideLayout" Target="../slideLayouts/slideLayout388.xml"/><Relationship Id="rId12" Type="http://schemas.openxmlformats.org/officeDocument/2006/relationships/theme" Target="../theme/theme35.xml"/><Relationship Id="rId2" Type="http://schemas.openxmlformats.org/officeDocument/2006/relationships/slideLayout" Target="../slideLayouts/slideLayout383.xml"/><Relationship Id="rId1" Type="http://schemas.openxmlformats.org/officeDocument/2006/relationships/slideLayout" Target="../slideLayouts/slideLayout382.xml"/><Relationship Id="rId6" Type="http://schemas.openxmlformats.org/officeDocument/2006/relationships/slideLayout" Target="../slideLayouts/slideLayout387.xml"/><Relationship Id="rId11" Type="http://schemas.openxmlformats.org/officeDocument/2006/relationships/slideLayout" Target="../slideLayouts/slideLayout392.xml"/><Relationship Id="rId5" Type="http://schemas.openxmlformats.org/officeDocument/2006/relationships/slideLayout" Target="../slideLayouts/slideLayout386.xml"/><Relationship Id="rId10" Type="http://schemas.openxmlformats.org/officeDocument/2006/relationships/slideLayout" Target="../slideLayouts/slideLayout391.xml"/><Relationship Id="rId4" Type="http://schemas.openxmlformats.org/officeDocument/2006/relationships/slideLayout" Target="../slideLayouts/slideLayout385.xml"/><Relationship Id="rId9" Type="http://schemas.openxmlformats.org/officeDocument/2006/relationships/slideLayout" Target="../slideLayouts/slideLayout390.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400.xml"/><Relationship Id="rId3" Type="http://schemas.openxmlformats.org/officeDocument/2006/relationships/slideLayout" Target="../slideLayouts/slideLayout395.xml"/><Relationship Id="rId7" Type="http://schemas.openxmlformats.org/officeDocument/2006/relationships/slideLayout" Target="../slideLayouts/slideLayout399.xml"/><Relationship Id="rId12" Type="http://schemas.openxmlformats.org/officeDocument/2006/relationships/theme" Target="../theme/theme36.xml"/><Relationship Id="rId2" Type="http://schemas.openxmlformats.org/officeDocument/2006/relationships/slideLayout" Target="../slideLayouts/slideLayout394.xml"/><Relationship Id="rId1" Type="http://schemas.openxmlformats.org/officeDocument/2006/relationships/slideLayout" Target="../slideLayouts/slideLayout393.xml"/><Relationship Id="rId6" Type="http://schemas.openxmlformats.org/officeDocument/2006/relationships/slideLayout" Target="../slideLayouts/slideLayout398.xml"/><Relationship Id="rId11" Type="http://schemas.openxmlformats.org/officeDocument/2006/relationships/slideLayout" Target="../slideLayouts/slideLayout403.xml"/><Relationship Id="rId5" Type="http://schemas.openxmlformats.org/officeDocument/2006/relationships/slideLayout" Target="../slideLayouts/slideLayout397.xml"/><Relationship Id="rId10" Type="http://schemas.openxmlformats.org/officeDocument/2006/relationships/slideLayout" Target="../slideLayouts/slideLayout402.xml"/><Relationship Id="rId4" Type="http://schemas.openxmlformats.org/officeDocument/2006/relationships/slideLayout" Target="../slideLayouts/slideLayout396.xml"/><Relationship Id="rId9" Type="http://schemas.openxmlformats.org/officeDocument/2006/relationships/slideLayout" Target="../slideLayouts/slideLayout401.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411.xml"/><Relationship Id="rId13" Type="http://schemas.openxmlformats.org/officeDocument/2006/relationships/image" Target="../media/image8.png"/><Relationship Id="rId3" Type="http://schemas.openxmlformats.org/officeDocument/2006/relationships/slideLayout" Target="../slideLayouts/slideLayout406.xml"/><Relationship Id="rId7" Type="http://schemas.openxmlformats.org/officeDocument/2006/relationships/slideLayout" Target="../slideLayouts/slideLayout410.xml"/><Relationship Id="rId12" Type="http://schemas.openxmlformats.org/officeDocument/2006/relationships/theme" Target="../theme/theme37.xml"/><Relationship Id="rId2" Type="http://schemas.openxmlformats.org/officeDocument/2006/relationships/slideLayout" Target="../slideLayouts/slideLayout405.xml"/><Relationship Id="rId1" Type="http://schemas.openxmlformats.org/officeDocument/2006/relationships/slideLayout" Target="../slideLayouts/slideLayout404.xml"/><Relationship Id="rId6" Type="http://schemas.openxmlformats.org/officeDocument/2006/relationships/slideLayout" Target="../slideLayouts/slideLayout409.xml"/><Relationship Id="rId11" Type="http://schemas.openxmlformats.org/officeDocument/2006/relationships/slideLayout" Target="../slideLayouts/slideLayout414.xml"/><Relationship Id="rId5" Type="http://schemas.openxmlformats.org/officeDocument/2006/relationships/slideLayout" Target="../slideLayouts/slideLayout408.xml"/><Relationship Id="rId10" Type="http://schemas.openxmlformats.org/officeDocument/2006/relationships/slideLayout" Target="../slideLayouts/slideLayout413.xml"/><Relationship Id="rId4" Type="http://schemas.openxmlformats.org/officeDocument/2006/relationships/slideLayout" Target="../slideLayouts/slideLayout407.xml"/><Relationship Id="rId9" Type="http://schemas.openxmlformats.org/officeDocument/2006/relationships/slideLayout" Target="../slideLayouts/slideLayout412.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22.xml"/><Relationship Id="rId3" Type="http://schemas.openxmlformats.org/officeDocument/2006/relationships/slideLayout" Target="../slideLayouts/slideLayout417.xml"/><Relationship Id="rId7" Type="http://schemas.openxmlformats.org/officeDocument/2006/relationships/slideLayout" Target="../slideLayouts/slideLayout421.xml"/><Relationship Id="rId12" Type="http://schemas.openxmlformats.org/officeDocument/2006/relationships/theme" Target="../theme/theme38.xml"/><Relationship Id="rId2" Type="http://schemas.openxmlformats.org/officeDocument/2006/relationships/slideLayout" Target="../slideLayouts/slideLayout416.xml"/><Relationship Id="rId1" Type="http://schemas.openxmlformats.org/officeDocument/2006/relationships/slideLayout" Target="../slideLayouts/slideLayout415.xml"/><Relationship Id="rId6" Type="http://schemas.openxmlformats.org/officeDocument/2006/relationships/slideLayout" Target="../slideLayouts/slideLayout420.xml"/><Relationship Id="rId11" Type="http://schemas.openxmlformats.org/officeDocument/2006/relationships/slideLayout" Target="../slideLayouts/slideLayout425.xml"/><Relationship Id="rId5" Type="http://schemas.openxmlformats.org/officeDocument/2006/relationships/slideLayout" Target="../slideLayouts/slideLayout419.xml"/><Relationship Id="rId10" Type="http://schemas.openxmlformats.org/officeDocument/2006/relationships/slideLayout" Target="../slideLayouts/slideLayout424.xml"/><Relationship Id="rId4" Type="http://schemas.openxmlformats.org/officeDocument/2006/relationships/slideLayout" Target="../slideLayouts/slideLayout418.xml"/><Relationship Id="rId9" Type="http://schemas.openxmlformats.org/officeDocument/2006/relationships/slideLayout" Target="../slideLayouts/slideLayout423.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33.xml"/><Relationship Id="rId3" Type="http://schemas.openxmlformats.org/officeDocument/2006/relationships/slideLayout" Target="../slideLayouts/slideLayout428.xml"/><Relationship Id="rId7" Type="http://schemas.openxmlformats.org/officeDocument/2006/relationships/slideLayout" Target="../slideLayouts/slideLayout432.xml"/><Relationship Id="rId12" Type="http://schemas.openxmlformats.org/officeDocument/2006/relationships/theme" Target="../theme/theme39.xml"/><Relationship Id="rId2" Type="http://schemas.openxmlformats.org/officeDocument/2006/relationships/slideLayout" Target="../slideLayouts/slideLayout427.xml"/><Relationship Id="rId1" Type="http://schemas.openxmlformats.org/officeDocument/2006/relationships/slideLayout" Target="../slideLayouts/slideLayout426.xml"/><Relationship Id="rId6" Type="http://schemas.openxmlformats.org/officeDocument/2006/relationships/slideLayout" Target="../slideLayouts/slideLayout431.xml"/><Relationship Id="rId11" Type="http://schemas.openxmlformats.org/officeDocument/2006/relationships/slideLayout" Target="../slideLayouts/slideLayout436.xml"/><Relationship Id="rId5" Type="http://schemas.openxmlformats.org/officeDocument/2006/relationships/slideLayout" Target="../slideLayouts/slideLayout430.xml"/><Relationship Id="rId10" Type="http://schemas.openxmlformats.org/officeDocument/2006/relationships/slideLayout" Target="../slideLayouts/slideLayout435.xml"/><Relationship Id="rId4" Type="http://schemas.openxmlformats.org/officeDocument/2006/relationships/slideLayout" Target="../slideLayouts/slideLayout429.xml"/><Relationship Id="rId9" Type="http://schemas.openxmlformats.org/officeDocument/2006/relationships/slideLayout" Target="../slideLayouts/slideLayout434.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2.xml"/><Relationship Id="rId3" Type="http://schemas.openxmlformats.org/officeDocument/2006/relationships/slideLayout" Target="../slideLayouts/slideLayout37.xml"/><Relationship Id="rId7" Type="http://schemas.openxmlformats.org/officeDocument/2006/relationships/slideLayout" Target="../slideLayouts/slideLayout41.xml"/><Relationship Id="rId12" Type="http://schemas.openxmlformats.org/officeDocument/2006/relationships/theme" Target="../theme/theme4.xml"/><Relationship Id="rId2" Type="http://schemas.openxmlformats.org/officeDocument/2006/relationships/slideLayout" Target="../slideLayouts/slideLayout36.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5" Type="http://schemas.openxmlformats.org/officeDocument/2006/relationships/slideLayout" Target="../slideLayouts/slideLayout39.xml"/><Relationship Id="rId10" Type="http://schemas.openxmlformats.org/officeDocument/2006/relationships/slideLayout" Target="../slideLayouts/slideLayout44.xml"/><Relationship Id="rId4" Type="http://schemas.openxmlformats.org/officeDocument/2006/relationships/slideLayout" Target="../slideLayouts/slideLayout38.xml"/><Relationship Id="rId9" Type="http://schemas.openxmlformats.org/officeDocument/2006/relationships/slideLayout" Target="../slideLayouts/slideLayout43.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44.xml"/><Relationship Id="rId3" Type="http://schemas.openxmlformats.org/officeDocument/2006/relationships/slideLayout" Target="../slideLayouts/slideLayout439.xml"/><Relationship Id="rId7" Type="http://schemas.openxmlformats.org/officeDocument/2006/relationships/slideLayout" Target="../slideLayouts/slideLayout443.xml"/><Relationship Id="rId12" Type="http://schemas.openxmlformats.org/officeDocument/2006/relationships/theme" Target="../theme/theme40.xml"/><Relationship Id="rId2" Type="http://schemas.openxmlformats.org/officeDocument/2006/relationships/slideLayout" Target="../slideLayouts/slideLayout438.xml"/><Relationship Id="rId1" Type="http://schemas.openxmlformats.org/officeDocument/2006/relationships/slideLayout" Target="../slideLayouts/slideLayout437.xml"/><Relationship Id="rId6" Type="http://schemas.openxmlformats.org/officeDocument/2006/relationships/slideLayout" Target="../slideLayouts/slideLayout442.xml"/><Relationship Id="rId11" Type="http://schemas.openxmlformats.org/officeDocument/2006/relationships/slideLayout" Target="../slideLayouts/slideLayout447.xml"/><Relationship Id="rId5" Type="http://schemas.openxmlformats.org/officeDocument/2006/relationships/slideLayout" Target="../slideLayouts/slideLayout441.xml"/><Relationship Id="rId10" Type="http://schemas.openxmlformats.org/officeDocument/2006/relationships/slideLayout" Target="../slideLayouts/slideLayout446.xml"/><Relationship Id="rId4" Type="http://schemas.openxmlformats.org/officeDocument/2006/relationships/slideLayout" Target="../slideLayouts/slideLayout440.xml"/><Relationship Id="rId9" Type="http://schemas.openxmlformats.org/officeDocument/2006/relationships/slideLayout" Target="../slideLayouts/slideLayout445.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55.xml"/><Relationship Id="rId13" Type="http://schemas.openxmlformats.org/officeDocument/2006/relationships/theme" Target="../theme/theme41.xml"/><Relationship Id="rId3" Type="http://schemas.openxmlformats.org/officeDocument/2006/relationships/slideLayout" Target="../slideLayouts/slideLayout450.xml"/><Relationship Id="rId7" Type="http://schemas.openxmlformats.org/officeDocument/2006/relationships/slideLayout" Target="../slideLayouts/slideLayout454.xml"/><Relationship Id="rId12" Type="http://schemas.openxmlformats.org/officeDocument/2006/relationships/slideLayout" Target="../slideLayouts/slideLayout459.xml"/><Relationship Id="rId2" Type="http://schemas.openxmlformats.org/officeDocument/2006/relationships/slideLayout" Target="../slideLayouts/slideLayout449.xml"/><Relationship Id="rId1" Type="http://schemas.openxmlformats.org/officeDocument/2006/relationships/slideLayout" Target="../slideLayouts/slideLayout448.xml"/><Relationship Id="rId6" Type="http://schemas.openxmlformats.org/officeDocument/2006/relationships/slideLayout" Target="../slideLayouts/slideLayout453.xml"/><Relationship Id="rId11" Type="http://schemas.openxmlformats.org/officeDocument/2006/relationships/slideLayout" Target="../slideLayouts/slideLayout458.xml"/><Relationship Id="rId5" Type="http://schemas.openxmlformats.org/officeDocument/2006/relationships/slideLayout" Target="../slideLayouts/slideLayout452.xml"/><Relationship Id="rId10" Type="http://schemas.openxmlformats.org/officeDocument/2006/relationships/slideLayout" Target="../slideLayouts/slideLayout457.xml"/><Relationship Id="rId4" Type="http://schemas.openxmlformats.org/officeDocument/2006/relationships/slideLayout" Target="../slideLayouts/slideLayout451.xml"/><Relationship Id="rId9" Type="http://schemas.openxmlformats.org/officeDocument/2006/relationships/slideLayout" Target="../slideLayouts/slideLayout456.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67.xml"/><Relationship Id="rId3" Type="http://schemas.openxmlformats.org/officeDocument/2006/relationships/slideLayout" Target="../slideLayouts/slideLayout462.xml"/><Relationship Id="rId7" Type="http://schemas.openxmlformats.org/officeDocument/2006/relationships/slideLayout" Target="../slideLayouts/slideLayout466.xml"/><Relationship Id="rId12" Type="http://schemas.openxmlformats.org/officeDocument/2006/relationships/theme" Target="../theme/theme42.xml"/><Relationship Id="rId2" Type="http://schemas.openxmlformats.org/officeDocument/2006/relationships/slideLayout" Target="../slideLayouts/slideLayout461.xml"/><Relationship Id="rId1" Type="http://schemas.openxmlformats.org/officeDocument/2006/relationships/slideLayout" Target="../slideLayouts/slideLayout460.xml"/><Relationship Id="rId6" Type="http://schemas.openxmlformats.org/officeDocument/2006/relationships/slideLayout" Target="../slideLayouts/slideLayout465.xml"/><Relationship Id="rId11" Type="http://schemas.openxmlformats.org/officeDocument/2006/relationships/slideLayout" Target="../slideLayouts/slideLayout470.xml"/><Relationship Id="rId5" Type="http://schemas.openxmlformats.org/officeDocument/2006/relationships/slideLayout" Target="../slideLayouts/slideLayout464.xml"/><Relationship Id="rId10" Type="http://schemas.openxmlformats.org/officeDocument/2006/relationships/slideLayout" Target="../slideLayouts/slideLayout469.xml"/><Relationship Id="rId4" Type="http://schemas.openxmlformats.org/officeDocument/2006/relationships/slideLayout" Target="../slideLayouts/slideLayout463.xml"/><Relationship Id="rId9" Type="http://schemas.openxmlformats.org/officeDocument/2006/relationships/slideLayout" Target="../slideLayouts/slideLayout468.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78.xml"/><Relationship Id="rId3" Type="http://schemas.openxmlformats.org/officeDocument/2006/relationships/slideLayout" Target="../slideLayouts/slideLayout473.xml"/><Relationship Id="rId7" Type="http://schemas.openxmlformats.org/officeDocument/2006/relationships/slideLayout" Target="../slideLayouts/slideLayout477.xml"/><Relationship Id="rId12" Type="http://schemas.openxmlformats.org/officeDocument/2006/relationships/theme" Target="../theme/theme43.xml"/><Relationship Id="rId2" Type="http://schemas.openxmlformats.org/officeDocument/2006/relationships/slideLayout" Target="../slideLayouts/slideLayout472.xml"/><Relationship Id="rId1" Type="http://schemas.openxmlformats.org/officeDocument/2006/relationships/slideLayout" Target="../slideLayouts/slideLayout471.xml"/><Relationship Id="rId6" Type="http://schemas.openxmlformats.org/officeDocument/2006/relationships/slideLayout" Target="../slideLayouts/slideLayout476.xml"/><Relationship Id="rId11" Type="http://schemas.openxmlformats.org/officeDocument/2006/relationships/slideLayout" Target="../slideLayouts/slideLayout481.xml"/><Relationship Id="rId5" Type="http://schemas.openxmlformats.org/officeDocument/2006/relationships/slideLayout" Target="../slideLayouts/slideLayout475.xml"/><Relationship Id="rId10" Type="http://schemas.openxmlformats.org/officeDocument/2006/relationships/slideLayout" Target="../slideLayouts/slideLayout480.xml"/><Relationship Id="rId4" Type="http://schemas.openxmlformats.org/officeDocument/2006/relationships/slideLayout" Target="../slideLayouts/slideLayout474.xml"/><Relationship Id="rId9" Type="http://schemas.openxmlformats.org/officeDocument/2006/relationships/slideLayout" Target="../slideLayouts/slideLayout479.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89.xml"/><Relationship Id="rId3" Type="http://schemas.openxmlformats.org/officeDocument/2006/relationships/slideLayout" Target="../slideLayouts/slideLayout484.xml"/><Relationship Id="rId7" Type="http://schemas.openxmlformats.org/officeDocument/2006/relationships/slideLayout" Target="../slideLayouts/slideLayout488.xml"/><Relationship Id="rId12" Type="http://schemas.openxmlformats.org/officeDocument/2006/relationships/theme" Target="../theme/theme44.xml"/><Relationship Id="rId2" Type="http://schemas.openxmlformats.org/officeDocument/2006/relationships/slideLayout" Target="../slideLayouts/slideLayout483.xml"/><Relationship Id="rId1" Type="http://schemas.openxmlformats.org/officeDocument/2006/relationships/slideLayout" Target="../slideLayouts/slideLayout482.xml"/><Relationship Id="rId6" Type="http://schemas.openxmlformats.org/officeDocument/2006/relationships/slideLayout" Target="../slideLayouts/slideLayout487.xml"/><Relationship Id="rId11" Type="http://schemas.openxmlformats.org/officeDocument/2006/relationships/slideLayout" Target="../slideLayouts/slideLayout492.xml"/><Relationship Id="rId5" Type="http://schemas.openxmlformats.org/officeDocument/2006/relationships/slideLayout" Target="../slideLayouts/slideLayout486.xml"/><Relationship Id="rId10" Type="http://schemas.openxmlformats.org/officeDocument/2006/relationships/slideLayout" Target="../slideLayouts/slideLayout491.xml"/><Relationship Id="rId4" Type="http://schemas.openxmlformats.org/officeDocument/2006/relationships/slideLayout" Target="../slideLayouts/slideLayout485.xml"/><Relationship Id="rId9" Type="http://schemas.openxmlformats.org/officeDocument/2006/relationships/slideLayout" Target="../slideLayouts/slideLayout490.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500.xml"/><Relationship Id="rId3" Type="http://schemas.openxmlformats.org/officeDocument/2006/relationships/slideLayout" Target="../slideLayouts/slideLayout495.xml"/><Relationship Id="rId7" Type="http://schemas.openxmlformats.org/officeDocument/2006/relationships/slideLayout" Target="../slideLayouts/slideLayout499.xml"/><Relationship Id="rId12" Type="http://schemas.openxmlformats.org/officeDocument/2006/relationships/theme" Target="../theme/theme45.xml"/><Relationship Id="rId2" Type="http://schemas.openxmlformats.org/officeDocument/2006/relationships/slideLayout" Target="../slideLayouts/slideLayout494.xml"/><Relationship Id="rId1" Type="http://schemas.openxmlformats.org/officeDocument/2006/relationships/slideLayout" Target="../slideLayouts/slideLayout493.xml"/><Relationship Id="rId6" Type="http://schemas.openxmlformats.org/officeDocument/2006/relationships/slideLayout" Target="../slideLayouts/slideLayout498.xml"/><Relationship Id="rId11" Type="http://schemas.openxmlformats.org/officeDocument/2006/relationships/slideLayout" Target="../slideLayouts/slideLayout503.xml"/><Relationship Id="rId5" Type="http://schemas.openxmlformats.org/officeDocument/2006/relationships/slideLayout" Target="../slideLayouts/slideLayout497.xml"/><Relationship Id="rId10" Type="http://schemas.openxmlformats.org/officeDocument/2006/relationships/slideLayout" Target="../slideLayouts/slideLayout502.xml"/><Relationship Id="rId4" Type="http://schemas.openxmlformats.org/officeDocument/2006/relationships/slideLayout" Target="../slideLayouts/slideLayout496.xml"/><Relationship Id="rId9" Type="http://schemas.openxmlformats.org/officeDocument/2006/relationships/slideLayout" Target="../slideLayouts/slideLayout501.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511.xml"/><Relationship Id="rId3" Type="http://schemas.openxmlformats.org/officeDocument/2006/relationships/slideLayout" Target="../slideLayouts/slideLayout506.xml"/><Relationship Id="rId7" Type="http://schemas.openxmlformats.org/officeDocument/2006/relationships/slideLayout" Target="../slideLayouts/slideLayout510.xml"/><Relationship Id="rId12" Type="http://schemas.openxmlformats.org/officeDocument/2006/relationships/theme" Target="../theme/theme46.xml"/><Relationship Id="rId2" Type="http://schemas.openxmlformats.org/officeDocument/2006/relationships/slideLayout" Target="../slideLayouts/slideLayout505.xml"/><Relationship Id="rId1" Type="http://schemas.openxmlformats.org/officeDocument/2006/relationships/slideLayout" Target="../slideLayouts/slideLayout504.xml"/><Relationship Id="rId6" Type="http://schemas.openxmlformats.org/officeDocument/2006/relationships/slideLayout" Target="../slideLayouts/slideLayout509.xml"/><Relationship Id="rId11" Type="http://schemas.openxmlformats.org/officeDocument/2006/relationships/slideLayout" Target="../slideLayouts/slideLayout514.xml"/><Relationship Id="rId5" Type="http://schemas.openxmlformats.org/officeDocument/2006/relationships/slideLayout" Target="../slideLayouts/slideLayout508.xml"/><Relationship Id="rId10" Type="http://schemas.openxmlformats.org/officeDocument/2006/relationships/slideLayout" Target="../slideLayouts/slideLayout513.xml"/><Relationship Id="rId4" Type="http://schemas.openxmlformats.org/officeDocument/2006/relationships/slideLayout" Target="../slideLayouts/slideLayout507.xml"/><Relationship Id="rId9" Type="http://schemas.openxmlformats.org/officeDocument/2006/relationships/slideLayout" Target="../slideLayouts/slideLayout512.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522.xml"/><Relationship Id="rId13" Type="http://schemas.openxmlformats.org/officeDocument/2006/relationships/image" Target="../media/image9.png"/><Relationship Id="rId3" Type="http://schemas.openxmlformats.org/officeDocument/2006/relationships/slideLayout" Target="../slideLayouts/slideLayout517.xml"/><Relationship Id="rId7" Type="http://schemas.openxmlformats.org/officeDocument/2006/relationships/slideLayout" Target="../slideLayouts/slideLayout521.xml"/><Relationship Id="rId12" Type="http://schemas.openxmlformats.org/officeDocument/2006/relationships/theme" Target="../theme/theme47.xml"/><Relationship Id="rId2" Type="http://schemas.openxmlformats.org/officeDocument/2006/relationships/slideLayout" Target="../slideLayouts/slideLayout516.xml"/><Relationship Id="rId1" Type="http://schemas.openxmlformats.org/officeDocument/2006/relationships/slideLayout" Target="../slideLayouts/slideLayout515.xml"/><Relationship Id="rId6" Type="http://schemas.openxmlformats.org/officeDocument/2006/relationships/slideLayout" Target="../slideLayouts/slideLayout520.xml"/><Relationship Id="rId11" Type="http://schemas.openxmlformats.org/officeDocument/2006/relationships/slideLayout" Target="../slideLayouts/slideLayout525.xml"/><Relationship Id="rId5" Type="http://schemas.openxmlformats.org/officeDocument/2006/relationships/slideLayout" Target="../slideLayouts/slideLayout519.xml"/><Relationship Id="rId10" Type="http://schemas.openxmlformats.org/officeDocument/2006/relationships/slideLayout" Target="../slideLayouts/slideLayout524.xml"/><Relationship Id="rId4" Type="http://schemas.openxmlformats.org/officeDocument/2006/relationships/slideLayout" Target="../slideLayouts/slideLayout518.xml"/><Relationship Id="rId9" Type="http://schemas.openxmlformats.org/officeDocument/2006/relationships/slideLayout" Target="../slideLayouts/slideLayout523.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533.xml"/><Relationship Id="rId13" Type="http://schemas.openxmlformats.org/officeDocument/2006/relationships/theme" Target="../theme/theme48.xml"/><Relationship Id="rId3" Type="http://schemas.openxmlformats.org/officeDocument/2006/relationships/slideLayout" Target="../slideLayouts/slideLayout528.xml"/><Relationship Id="rId7" Type="http://schemas.openxmlformats.org/officeDocument/2006/relationships/slideLayout" Target="../slideLayouts/slideLayout532.xml"/><Relationship Id="rId12" Type="http://schemas.openxmlformats.org/officeDocument/2006/relationships/slideLayout" Target="../slideLayouts/slideLayout537.xml"/><Relationship Id="rId2" Type="http://schemas.openxmlformats.org/officeDocument/2006/relationships/slideLayout" Target="../slideLayouts/slideLayout527.xml"/><Relationship Id="rId16" Type="http://schemas.openxmlformats.org/officeDocument/2006/relationships/image" Target="../media/image12.png"/><Relationship Id="rId1" Type="http://schemas.openxmlformats.org/officeDocument/2006/relationships/slideLayout" Target="../slideLayouts/slideLayout526.xml"/><Relationship Id="rId6" Type="http://schemas.openxmlformats.org/officeDocument/2006/relationships/slideLayout" Target="../slideLayouts/slideLayout531.xml"/><Relationship Id="rId11" Type="http://schemas.openxmlformats.org/officeDocument/2006/relationships/slideLayout" Target="../slideLayouts/slideLayout536.xml"/><Relationship Id="rId5" Type="http://schemas.openxmlformats.org/officeDocument/2006/relationships/slideLayout" Target="../slideLayouts/slideLayout530.xml"/><Relationship Id="rId15" Type="http://schemas.openxmlformats.org/officeDocument/2006/relationships/image" Target="../media/image11.png"/><Relationship Id="rId10" Type="http://schemas.openxmlformats.org/officeDocument/2006/relationships/slideLayout" Target="../slideLayouts/slideLayout535.xml"/><Relationship Id="rId4" Type="http://schemas.openxmlformats.org/officeDocument/2006/relationships/slideLayout" Target="../slideLayouts/slideLayout529.xml"/><Relationship Id="rId9" Type="http://schemas.openxmlformats.org/officeDocument/2006/relationships/slideLayout" Target="../slideLayouts/slideLayout534.xml"/><Relationship Id="rId14" Type="http://schemas.openxmlformats.org/officeDocument/2006/relationships/image" Target="../media/image10.png"/></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545.xml"/><Relationship Id="rId3" Type="http://schemas.openxmlformats.org/officeDocument/2006/relationships/slideLayout" Target="../slideLayouts/slideLayout540.xml"/><Relationship Id="rId7" Type="http://schemas.openxmlformats.org/officeDocument/2006/relationships/slideLayout" Target="../slideLayouts/slideLayout544.xml"/><Relationship Id="rId12" Type="http://schemas.openxmlformats.org/officeDocument/2006/relationships/theme" Target="../theme/theme49.xml"/><Relationship Id="rId2" Type="http://schemas.openxmlformats.org/officeDocument/2006/relationships/slideLayout" Target="../slideLayouts/slideLayout539.xml"/><Relationship Id="rId1" Type="http://schemas.openxmlformats.org/officeDocument/2006/relationships/slideLayout" Target="../slideLayouts/slideLayout538.xml"/><Relationship Id="rId6" Type="http://schemas.openxmlformats.org/officeDocument/2006/relationships/slideLayout" Target="../slideLayouts/slideLayout543.xml"/><Relationship Id="rId11" Type="http://schemas.openxmlformats.org/officeDocument/2006/relationships/slideLayout" Target="../slideLayouts/slideLayout548.xml"/><Relationship Id="rId5" Type="http://schemas.openxmlformats.org/officeDocument/2006/relationships/slideLayout" Target="../slideLayouts/slideLayout542.xml"/><Relationship Id="rId10" Type="http://schemas.openxmlformats.org/officeDocument/2006/relationships/slideLayout" Target="../slideLayouts/slideLayout547.xml"/><Relationship Id="rId4" Type="http://schemas.openxmlformats.org/officeDocument/2006/relationships/slideLayout" Target="../slideLayouts/slideLayout541.xml"/><Relationship Id="rId9" Type="http://schemas.openxmlformats.org/officeDocument/2006/relationships/slideLayout" Target="../slideLayouts/slideLayout546.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3.xml"/><Relationship Id="rId3" Type="http://schemas.openxmlformats.org/officeDocument/2006/relationships/slideLayout" Target="../slideLayouts/slideLayout48.xml"/><Relationship Id="rId7" Type="http://schemas.openxmlformats.org/officeDocument/2006/relationships/slideLayout" Target="../slideLayouts/slideLayout52.xml"/><Relationship Id="rId12" Type="http://schemas.openxmlformats.org/officeDocument/2006/relationships/theme" Target="../theme/theme5.xml"/><Relationship Id="rId2" Type="http://schemas.openxmlformats.org/officeDocument/2006/relationships/slideLayout" Target="../slideLayouts/slideLayout47.xml"/><Relationship Id="rId1" Type="http://schemas.openxmlformats.org/officeDocument/2006/relationships/slideLayout" Target="../slideLayouts/slideLayout46.xml"/><Relationship Id="rId6" Type="http://schemas.openxmlformats.org/officeDocument/2006/relationships/slideLayout" Target="../slideLayouts/slideLayout51.xml"/><Relationship Id="rId11" Type="http://schemas.openxmlformats.org/officeDocument/2006/relationships/slideLayout" Target="../slideLayouts/slideLayout56.xml"/><Relationship Id="rId5" Type="http://schemas.openxmlformats.org/officeDocument/2006/relationships/slideLayout" Target="../slideLayouts/slideLayout50.xml"/><Relationship Id="rId10" Type="http://schemas.openxmlformats.org/officeDocument/2006/relationships/slideLayout" Target="../slideLayouts/slideLayout55.xml"/><Relationship Id="rId4" Type="http://schemas.openxmlformats.org/officeDocument/2006/relationships/slideLayout" Target="../slideLayouts/slideLayout49.xml"/><Relationship Id="rId9" Type="http://schemas.openxmlformats.org/officeDocument/2006/relationships/slideLayout" Target="../slideLayouts/slideLayout54.xml"/></Relationships>
</file>

<file path=ppt/slideMasters/_rels/slideMaster50.xml.rels><?xml version="1.0" encoding="UTF-8" standalone="yes"?>
<Relationships xmlns="http://schemas.openxmlformats.org/package/2006/relationships"><Relationship Id="rId2" Type="http://schemas.openxmlformats.org/officeDocument/2006/relationships/theme" Target="../theme/theme50.xml"/><Relationship Id="rId1" Type="http://schemas.openxmlformats.org/officeDocument/2006/relationships/slideLayout" Target="../slideLayouts/slideLayout549.xml"/></Relationships>
</file>

<file path=ppt/slideMasters/_rels/slideMaster5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theme" Target="../theme/theme51.xml"/><Relationship Id="rId1" Type="http://schemas.openxmlformats.org/officeDocument/2006/relationships/slideLayout" Target="../slideLayouts/slideLayout550.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58.xml"/><Relationship Id="rId13" Type="http://schemas.openxmlformats.org/officeDocument/2006/relationships/theme" Target="../theme/theme52.xml"/><Relationship Id="rId3" Type="http://schemas.openxmlformats.org/officeDocument/2006/relationships/slideLayout" Target="../slideLayouts/slideLayout553.xml"/><Relationship Id="rId7" Type="http://schemas.openxmlformats.org/officeDocument/2006/relationships/slideLayout" Target="../slideLayouts/slideLayout557.xml"/><Relationship Id="rId12" Type="http://schemas.openxmlformats.org/officeDocument/2006/relationships/slideLayout" Target="../slideLayouts/slideLayout562.xml"/><Relationship Id="rId2" Type="http://schemas.openxmlformats.org/officeDocument/2006/relationships/slideLayout" Target="../slideLayouts/slideLayout552.xml"/><Relationship Id="rId1" Type="http://schemas.openxmlformats.org/officeDocument/2006/relationships/slideLayout" Target="../slideLayouts/slideLayout551.xml"/><Relationship Id="rId6" Type="http://schemas.openxmlformats.org/officeDocument/2006/relationships/slideLayout" Target="../slideLayouts/slideLayout556.xml"/><Relationship Id="rId11" Type="http://schemas.openxmlformats.org/officeDocument/2006/relationships/slideLayout" Target="../slideLayouts/slideLayout561.xml"/><Relationship Id="rId5" Type="http://schemas.openxmlformats.org/officeDocument/2006/relationships/slideLayout" Target="../slideLayouts/slideLayout555.xml"/><Relationship Id="rId10" Type="http://schemas.openxmlformats.org/officeDocument/2006/relationships/slideLayout" Target="../slideLayouts/slideLayout560.xml"/><Relationship Id="rId4" Type="http://schemas.openxmlformats.org/officeDocument/2006/relationships/slideLayout" Target="../slideLayouts/slideLayout554.xml"/><Relationship Id="rId9" Type="http://schemas.openxmlformats.org/officeDocument/2006/relationships/slideLayout" Target="../slideLayouts/slideLayout559.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70.xml"/><Relationship Id="rId13" Type="http://schemas.openxmlformats.org/officeDocument/2006/relationships/slideLayout" Target="../slideLayouts/slideLayout575.xml"/><Relationship Id="rId3" Type="http://schemas.openxmlformats.org/officeDocument/2006/relationships/slideLayout" Target="../slideLayouts/slideLayout565.xml"/><Relationship Id="rId7" Type="http://schemas.openxmlformats.org/officeDocument/2006/relationships/slideLayout" Target="../slideLayouts/slideLayout569.xml"/><Relationship Id="rId12" Type="http://schemas.openxmlformats.org/officeDocument/2006/relationships/slideLayout" Target="../slideLayouts/slideLayout574.xml"/><Relationship Id="rId2" Type="http://schemas.openxmlformats.org/officeDocument/2006/relationships/slideLayout" Target="../slideLayouts/slideLayout564.xml"/><Relationship Id="rId1" Type="http://schemas.openxmlformats.org/officeDocument/2006/relationships/slideLayout" Target="../slideLayouts/slideLayout563.xml"/><Relationship Id="rId6" Type="http://schemas.openxmlformats.org/officeDocument/2006/relationships/slideLayout" Target="../slideLayouts/slideLayout568.xml"/><Relationship Id="rId11" Type="http://schemas.openxmlformats.org/officeDocument/2006/relationships/slideLayout" Target="../slideLayouts/slideLayout573.xml"/><Relationship Id="rId5" Type="http://schemas.openxmlformats.org/officeDocument/2006/relationships/slideLayout" Target="../slideLayouts/slideLayout567.xml"/><Relationship Id="rId15" Type="http://schemas.openxmlformats.org/officeDocument/2006/relationships/image" Target="../media/image13.jpeg"/><Relationship Id="rId10" Type="http://schemas.openxmlformats.org/officeDocument/2006/relationships/slideLayout" Target="../slideLayouts/slideLayout572.xml"/><Relationship Id="rId4" Type="http://schemas.openxmlformats.org/officeDocument/2006/relationships/slideLayout" Target="../slideLayouts/slideLayout566.xml"/><Relationship Id="rId9" Type="http://schemas.openxmlformats.org/officeDocument/2006/relationships/slideLayout" Target="../slideLayouts/slideLayout571.xml"/><Relationship Id="rId14" Type="http://schemas.openxmlformats.org/officeDocument/2006/relationships/theme" Target="../theme/theme53.xml"/></Relationships>
</file>

<file path=ppt/slideMasters/_rels/slideMaster54.xml.rels><?xml version="1.0" encoding="UTF-8" standalone="yes"?>
<Relationships xmlns="http://schemas.openxmlformats.org/package/2006/relationships"><Relationship Id="rId2" Type="http://schemas.openxmlformats.org/officeDocument/2006/relationships/theme" Target="../theme/theme54.xml"/><Relationship Id="rId1" Type="http://schemas.openxmlformats.org/officeDocument/2006/relationships/slideLayout" Target="../slideLayouts/slideLayout576.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584.xml"/><Relationship Id="rId3" Type="http://schemas.openxmlformats.org/officeDocument/2006/relationships/slideLayout" Target="../slideLayouts/slideLayout579.xml"/><Relationship Id="rId7" Type="http://schemas.openxmlformats.org/officeDocument/2006/relationships/slideLayout" Target="../slideLayouts/slideLayout583.xml"/><Relationship Id="rId12" Type="http://schemas.openxmlformats.org/officeDocument/2006/relationships/theme" Target="../theme/theme55.xml"/><Relationship Id="rId2" Type="http://schemas.openxmlformats.org/officeDocument/2006/relationships/slideLayout" Target="../slideLayouts/slideLayout578.xml"/><Relationship Id="rId1" Type="http://schemas.openxmlformats.org/officeDocument/2006/relationships/slideLayout" Target="../slideLayouts/slideLayout577.xml"/><Relationship Id="rId6" Type="http://schemas.openxmlformats.org/officeDocument/2006/relationships/slideLayout" Target="../slideLayouts/slideLayout582.xml"/><Relationship Id="rId11" Type="http://schemas.openxmlformats.org/officeDocument/2006/relationships/slideLayout" Target="../slideLayouts/slideLayout587.xml"/><Relationship Id="rId5" Type="http://schemas.openxmlformats.org/officeDocument/2006/relationships/slideLayout" Target="../slideLayouts/slideLayout581.xml"/><Relationship Id="rId10" Type="http://schemas.openxmlformats.org/officeDocument/2006/relationships/slideLayout" Target="../slideLayouts/slideLayout586.xml"/><Relationship Id="rId4" Type="http://schemas.openxmlformats.org/officeDocument/2006/relationships/slideLayout" Target="../slideLayouts/slideLayout580.xml"/><Relationship Id="rId9" Type="http://schemas.openxmlformats.org/officeDocument/2006/relationships/slideLayout" Target="../slideLayouts/slideLayout585.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595.xml"/><Relationship Id="rId13" Type="http://schemas.openxmlformats.org/officeDocument/2006/relationships/slideLayout" Target="../slideLayouts/slideLayout600.xml"/><Relationship Id="rId3" Type="http://schemas.openxmlformats.org/officeDocument/2006/relationships/slideLayout" Target="../slideLayouts/slideLayout590.xml"/><Relationship Id="rId7" Type="http://schemas.openxmlformats.org/officeDocument/2006/relationships/slideLayout" Target="../slideLayouts/slideLayout594.xml"/><Relationship Id="rId12" Type="http://schemas.openxmlformats.org/officeDocument/2006/relationships/slideLayout" Target="../slideLayouts/slideLayout599.xml"/><Relationship Id="rId2" Type="http://schemas.openxmlformats.org/officeDocument/2006/relationships/slideLayout" Target="../slideLayouts/slideLayout589.xml"/><Relationship Id="rId1" Type="http://schemas.openxmlformats.org/officeDocument/2006/relationships/slideLayout" Target="../slideLayouts/slideLayout588.xml"/><Relationship Id="rId6" Type="http://schemas.openxmlformats.org/officeDocument/2006/relationships/slideLayout" Target="../slideLayouts/slideLayout593.xml"/><Relationship Id="rId11" Type="http://schemas.openxmlformats.org/officeDocument/2006/relationships/slideLayout" Target="../slideLayouts/slideLayout598.xml"/><Relationship Id="rId5" Type="http://schemas.openxmlformats.org/officeDocument/2006/relationships/slideLayout" Target="../slideLayouts/slideLayout592.xml"/><Relationship Id="rId10" Type="http://schemas.openxmlformats.org/officeDocument/2006/relationships/slideLayout" Target="../slideLayouts/slideLayout597.xml"/><Relationship Id="rId4" Type="http://schemas.openxmlformats.org/officeDocument/2006/relationships/slideLayout" Target="../slideLayouts/slideLayout591.xml"/><Relationship Id="rId9" Type="http://schemas.openxmlformats.org/officeDocument/2006/relationships/slideLayout" Target="../slideLayouts/slideLayout596.xml"/><Relationship Id="rId14" Type="http://schemas.openxmlformats.org/officeDocument/2006/relationships/theme" Target="../theme/theme56.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608.xml"/><Relationship Id="rId13" Type="http://schemas.openxmlformats.org/officeDocument/2006/relationships/slideLayout" Target="../slideLayouts/slideLayout613.xml"/><Relationship Id="rId3" Type="http://schemas.openxmlformats.org/officeDocument/2006/relationships/slideLayout" Target="../slideLayouts/slideLayout603.xml"/><Relationship Id="rId7" Type="http://schemas.openxmlformats.org/officeDocument/2006/relationships/slideLayout" Target="../slideLayouts/slideLayout607.xml"/><Relationship Id="rId12" Type="http://schemas.openxmlformats.org/officeDocument/2006/relationships/slideLayout" Target="../slideLayouts/slideLayout612.xml"/><Relationship Id="rId2" Type="http://schemas.openxmlformats.org/officeDocument/2006/relationships/slideLayout" Target="../slideLayouts/slideLayout602.xml"/><Relationship Id="rId1" Type="http://schemas.openxmlformats.org/officeDocument/2006/relationships/slideLayout" Target="../slideLayouts/slideLayout601.xml"/><Relationship Id="rId6" Type="http://schemas.openxmlformats.org/officeDocument/2006/relationships/slideLayout" Target="../slideLayouts/slideLayout606.xml"/><Relationship Id="rId11" Type="http://schemas.openxmlformats.org/officeDocument/2006/relationships/slideLayout" Target="../slideLayouts/slideLayout611.xml"/><Relationship Id="rId5" Type="http://schemas.openxmlformats.org/officeDocument/2006/relationships/slideLayout" Target="../slideLayouts/slideLayout605.xml"/><Relationship Id="rId10" Type="http://schemas.openxmlformats.org/officeDocument/2006/relationships/slideLayout" Target="../slideLayouts/slideLayout610.xml"/><Relationship Id="rId4" Type="http://schemas.openxmlformats.org/officeDocument/2006/relationships/slideLayout" Target="../slideLayouts/slideLayout604.xml"/><Relationship Id="rId9" Type="http://schemas.openxmlformats.org/officeDocument/2006/relationships/slideLayout" Target="../slideLayouts/slideLayout609.xml"/><Relationship Id="rId14" Type="http://schemas.openxmlformats.org/officeDocument/2006/relationships/theme" Target="../theme/theme57.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621.xml"/><Relationship Id="rId13" Type="http://schemas.openxmlformats.org/officeDocument/2006/relationships/theme" Target="../theme/theme58.xml"/><Relationship Id="rId3" Type="http://schemas.openxmlformats.org/officeDocument/2006/relationships/slideLayout" Target="../slideLayouts/slideLayout616.xml"/><Relationship Id="rId7" Type="http://schemas.openxmlformats.org/officeDocument/2006/relationships/slideLayout" Target="../slideLayouts/slideLayout620.xml"/><Relationship Id="rId12" Type="http://schemas.openxmlformats.org/officeDocument/2006/relationships/slideLayout" Target="../slideLayouts/slideLayout625.xml"/><Relationship Id="rId2" Type="http://schemas.openxmlformats.org/officeDocument/2006/relationships/slideLayout" Target="../slideLayouts/slideLayout615.xml"/><Relationship Id="rId1" Type="http://schemas.openxmlformats.org/officeDocument/2006/relationships/slideLayout" Target="../slideLayouts/slideLayout614.xml"/><Relationship Id="rId6" Type="http://schemas.openxmlformats.org/officeDocument/2006/relationships/slideLayout" Target="../slideLayouts/slideLayout619.xml"/><Relationship Id="rId11" Type="http://schemas.openxmlformats.org/officeDocument/2006/relationships/slideLayout" Target="../slideLayouts/slideLayout624.xml"/><Relationship Id="rId5" Type="http://schemas.openxmlformats.org/officeDocument/2006/relationships/slideLayout" Target="../slideLayouts/slideLayout618.xml"/><Relationship Id="rId10" Type="http://schemas.openxmlformats.org/officeDocument/2006/relationships/slideLayout" Target="../slideLayouts/slideLayout623.xml"/><Relationship Id="rId4" Type="http://schemas.openxmlformats.org/officeDocument/2006/relationships/slideLayout" Target="../slideLayouts/slideLayout617.xml"/><Relationship Id="rId9" Type="http://schemas.openxmlformats.org/officeDocument/2006/relationships/slideLayout" Target="../slideLayouts/slideLayout622.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633.xml"/><Relationship Id="rId13" Type="http://schemas.openxmlformats.org/officeDocument/2006/relationships/theme" Target="../theme/theme59.xml"/><Relationship Id="rId3" Type="http://schemas.openxmlformats.org/officeDocument/2006/relationships/slideLayout" Target="../slideLayouts/slideLayout628.xml"/><Relationship Id="rId7" Type="http://schemas.openxmlformats.org/officeDocument/2006/relationships/slideLayout" Target="../slideLayouts/slideLayout632.xml"/><Relationship Id="rId12" Type="http://schemas.openxmlformats.org/officeDocument/2006/relationships/slideLayout" Target="../slideLayouts/slideLayout637.xml"/><Relationship Id="rId2" Type="http://schemas.openxmlformats.org/officeDocument/2006/relationships/slideLayout" Target="../slideLayouts/slideLayout627.xml"/><Relationship Id="rId1" Type="http://schemas.openxmlformats.org/officeDocument/2006/relationships/slideLayout" Target="../slideLayouts/slideLayout626.xml"/><Relationship Id="rId6" Type="http://schemas.openxmlformats.org/officeDocument/2006/relationships/slideLayout" Target="../slideLayouts/slideLayout631.xml"/><Relationship Id="rId11" Type="http://schemas.openxmlformats.org/officeDocument/2006/relationships/slideLayout" Target="../slideLayouts/slideLayout636.xml"/><Relationship Id="rId5" Type="http://schemas.openxmlformats.org/officeDocument/2006/relationships/slideLayout" Target="../slideLayouts/slideLayout630.xml"/><Relationship Id="rId10" Type="http://schemas.openxmlformats.org/officeDocument/2006/relationships/slideLayout" Target="../slideLayouts/slideLayout635.xml"/><Relationship Id="rId4" Type="http://schemas.openxmlformats.org/officeDocument/2006/relationships/slideLayout" Target="../slideLayouts/slideLayout629.xml"/><Relationship Id="rId9" Type="http://schemas.openxmlformats.org/officeDocument/2006/relationships/slideLayout" Target="../slideLayouts/slideLayout634.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4.xml"/><Relationship Id="rId3" Type="http://schemas.openxmlformats.org/officeDocument/2006/relationships/slideLayout" Target="../slideLayouts/slideLayout59.xml"/><Relationship Id="rId7" Type="http://schemas.openxmlformats.org/officeDocument/2006/relationships/slideLayout" Target="../slideLayouts/slideLayout63.xml"/><Relationship Id="rId12" Type="http://schemas.openxmlformats.org/officeDocument/2006/relationships/theme" Target="../theme/theme6.xml"/><Relationship Id="rId2" Type="http://schemas.openxmlformats.org/officeDocument/2006/relationships/slideLayout" Target="../slideLayouts/slideLayout58.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5" Type="http://schemas.openxmlformats.org/officeDocument/2006/relationships/slideLayout" Target="../slideLayouts/slideLayout61.xml"/><Relationship Id="rId10" Type="http://schemas.openxmlformats.org/officeDocument/2006/relationships/slideLayout" Target="../slideLayouts/slideLayout66.xml"/><Relationship Id="rId4" Type="http://schemas.openxmlformats.org/officeDocument/2006/relationships/slideLayout" Target="../slideLayouts/slideLayout60.xml"/><Relationship Id="rId9" Type="http://schemas.openxmlformats.org/officeDocument/2006/relationships/slideLayout" Target="../slideLayouts/slideLayout65.xml"/></Relationships>
</file>

<file path=ppt/slideMasters/_rels/slideMaster60.xml.rels><?xml version="1.0" encoding="UTF-8" standalone="yes"?>
<Relationships xmlns="http://schemas.openxmlformats.org/package/2006/relationships"><Relationship Id="rId3" Type="http://schemas.openxmlformats.org/officeDocument/2006/relationships/image" Target="../media/image14.emf"/><Relationship Id="rId2" Type="http://schemas.openxmlformats.org/officeDocument/2006/relationships/theme" Target="../theme/theme60.xml"/><Relationship Id="rId1" Type="http://schemas.openxmlformats.org/officeDocument/2006/relationships/slideLayout" Target="../slideLayouts/slideLayout638.xml"/></Relationships>
</file>

<file path=ppt/slideMasters/_rels/slideMaster61.xml.rels><?xml version="1.0" encoding="UTF-8" standalone="yes"?>
<Relationships xmlns="http://schemas.openxmlformats.org/package/2006/relationships"><Relationship Id="rId3" Type="http://schemas.openxmlformats.org/officeDocument/2006/relationships/slideLayout" Target="../slideLayouts/slideLayout641.xml"/><Relationship Id="rId2" Type="http://schemas.openxmlformats.org/officeDocument/2006/relationships/slideLayout" Target="../slideLayouts/slideLayout640.xml"/><Relationship Id="rId1" Type="http://schemas.openxmlformats.org/officeDocument/2006/relationships/slideLayout" Target="../slideLayouts/slideLayout639.xml"/><Relationship Id="rId4" Type="http://schemas.openxmlformats.org/officeDocument/2006/relationships/theme" Target="../theme/theme61.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649.xml"/><Relationship Id="rId13" Type="http://schemas.openxmlformats.org/officeDocument/2006/relationships/slideLayout" Target="../slideLayouts/slideLayout654.xml"/><Relationship Id="rId3" Type="http://schemas.openxmlformats.org/officeDocument/2006/relationships/slideLayout" Target="../slideLayouts/slideLayout644.xml"/><Relationship Id="rId7" Type="http://schemas.openxmlformats.org/officeDocument/2006/relationships/slideLayout" Target="../slideLayouts/slideLayout648.xml"/><Relationship Id="rId12" Type="http://schemas.openxmlformats.org/officeDocument/2006/relationships/slideLayout" Target="../slideLayouts/slideLayout653.xml"/><Relationship Id="rId2" Type="http://schemas.openxmlformats.org/officeDocument/2006/relationships/slideLayout" Target="../slideLayouts/slideLayout643.xml"/><Relationship Id="rId1" Type="http://schemas.openxmlformats.org/officeDocument/2006/relationships/slideLayout" Target="../slideLayouts/slideLayout642.xml"/><Relationship Id="rId6" Type="http://schemas.openxmlformats.org/officeDocument/2006/relationships/slideLayout" Target="../slideLayouts/slideLayout647.xml"/><Relationship Id="rId11" Type="http://schemas.openxmlformats.org/officeDocument/2006/relationships/slideLayout" Target="../slideLayouts/slideLayout652.xml"/><Relationship Id="rId5" Type="http://schemas.openxmlformats.org/officeDocument/2006/relationships/slideLayout" Target="../slideLayouts/slideLayout646.xml"/><Relationship Id="rId10" Type="http://schemas.openxmlformats.org/officeDocument/2006/relationships/slideLayout" Target="../slideLayouts/slideLayout651.xml"/><Relationship Id="rId4" Type="http://schemas.openxmlformats.org/officeDocument/2006/relationships/slideLayout" Target="../slideLayouts/slideLayout645.xml"/><Relationship Id="rId9" Type="http://schemas.openxmlformats.org/officeDocument/2006/relationships/slideLayout" Target="../slideLayouts/slideLayout650.xml"/><Relationship Id="rId14" Type="http://schemas.openxmlformats.org/officeDocument/2006/relationships/theme" Target="../theme/theme62.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662.xml"/><Relationship Id="rId3" Type="http://schemas.openxmlformats.org/officeDocument/2006/relationships/slideLayout" Target="../slideLayouts/slideLayout657.xml"/><Relationship Id="rId7" Type="http://schemas.openxmlformats.org/officeDocument/2006/relationships/slideLayout" Target="../slideLayouts/slideLayout661.xml"/><Relationship Id="rId12" Type="http://schemas.openxmlformats.org/officeDocument/2006/relationships/theme" Target="../theme/theme63.xml"/><Relationship Id="rId2" Type="http://schemas.openxmlformats.org/officeDocument/2006/relationships/slideLayout" Target="../slideLayouts/slideLayout656.xml"/><Relationship Id="rId1" Type="http://schemas.openxmlformats.org/officeDocument/2006/relationships/slideLayout" Target="../slideLayouts/slideLayout655.xml"/><Relationship Id="rId6" Type="http://schemas.openxmlformats.org/officeDocument/2006/relationships/slideLayout" Target="../slideLayouts/slideLayout660.xml"/><Relationship Id="rId11" Type="http://schemas.openxmlformats.org/officeDocument/2006/relationships/slideLayout" Target="../slideLayouts/slideLayout665.xml"/><Relationship Id="rId5" Type="http://schemas.openxmlformats.org/officeDocument/2006/relationships/slideLayout" Target="../slideLayouts/slideLayout659.xml"/><Relationship Id="rId10" Type="http://schemas.openxmlformats.org/officeDocument/2006/relationships/slideLayout" Target="../slideLayouts/slideLayout664.xml"/><Relationship Id="rId4" Type="http://schemas.openxmlformats.org/officeDocument/2006/relationships/slideLayout" Target="../slideLayouts/slideLayout658.xml"/><Relationship Id="rId9" Type="http://schemas.openxmlformats.org/officeDocument/2006/relationships/slideLayout" Target="../slideLayouts/slideLayout663.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673.xml"/><Relationship Id="rId3" Type="http://schemas.openxmlformats.org/officeDocument/2006/relationships/slideLayout" Target="../slideLayouts/slideLayout668.xml"/><Relationship Id="rId7" Type="http://schemas.openxmlformats.org/officeDocument/2006/relationships/slideLayout" Target="../slideLayouts/slideLayout672.xml"/><Relationship Id="rId12" Type="http://schemas.openxmlformats.org/officeDocument/2006/relationships/theme" Target="../theme/theme64.xml"/><Relationship Id="rId2" Type="http://schemas.openxmlformats.org/officeDocument/2006/relationships/slideLayout" Target="../slideLayouts/slideLayout667.xml"/><Relationship Id="rId1" Type="http://schemas.openxmlformats.org/officeDocument/2006/relationships/slideLayout" Target="../slideLayouts/slideLayout666.xml"/><Relationship Id="rId6" Type="http://schemas.openxmlformats.org/officeDocument/2006/relationships/slideLayout" Target="../slideLayouts/slideLayout671.xml"/><Relationship Id="rId11" Type="http://schemas.openxmlformats.org/officeDocument/2006/relationships/slideLayout" Target="../slideLayouts/slideLayout676.xml"/><Relationship Id="rId5" Type="http://schemas.openxmlformats.org/officeDocument/2006/relationships/slideLayout" Target="../slideLayouts/slideLayout670.xml"/><Relationship Id="rId10" Type="http://schemas.openxmlformats.org/officeDocument/2006/relationships/slideLayout" Target="../slideLayouts/slideLayout675.xml"/><Relationship Id="rId4" Type="http://schemas.openxmlformats.org/officeDocument/2006/relationships/slideLayout" Target="../slideLayouts/slideLayout669.xml"/><Relationship Id="rId9" Type="http://schemas.openxmlformats.org/officeDocument/2006/relationships/slideLayout" Target="../slideLayouts/slideLayout674.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684.xml"/><Relationship Id="rId13" Type="http://schemas.openxmlformats.org/officeDocument/2006/relationships/theme" Target="../theme/theme65.xml"/><Relationship Id="rId3" Type="http://schemas.openxmlformats.org/officeDocument/2006/relationships/slideLayout" Target="../slideLayouts/slideLayout679.xml"/><Relationship Id="rId7" Type="http://schemas.openxmlformats.org/officeDocument/2006/relationships/slideLayout" Target="../slideLayouts/slideLayout683.xml"/><Relationship Id="rId12" Type="http://schemas.openxmlformats.org/officeDocument/2006/relationships/slideLayout" Target="../slideLayouts/slideLayout688.xml"/><Relationship Id="rId2" Type="http://schemas.openxmlformats.org/officeDocument/2006/relationships/slideLayout" Target="../slideLayouts/slideLayout678.xml"/><Relationship Id="rId1" Type="http://schemas.openxmlformats.org/officeDocument/2006/relationships/slideLayout" Target="../slideLayouts/slideLayout677.xml"/><Relationship Id="rId6" Type="http://schemas.openxmlformats.org/officeDocument/2006/relationships/slideLayout" Target="../slideLayouts/slideLayout682.xml"/><Relationship Id="rId11" Type="http://schemas.openxmlformats.org/officeDocument/2006/relationships/slideLayout" Target="../slideLayouts/slideLayout687.xml"/><Relationship Id="rId5" Type="http://schemas.openxmlformats.org/officeDocument/2006/relationships/slideLayout" Target="../slideLayouts/slideLayout681.xml"/><Relationship Id="rId10" Type="http://schemas.openxmlformats.org/officeDocument/2006/relationships/slideLayout" Target="../slideLayouts/slideLayout686.xml"/><Relationship Id="rId4" Type="http://schemas.openxmlformats.org/officeDocument/2006/relationships/slideLayout" Target="../slideLayouts/slideLayout680.xml"/><Relationship Id="rId9" Type="http://schemas.openxmlformats.org/officeDocument/2006/relationships/slideLayout" Target="../slideLayouts/slideLayout685.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696.xml"/><Relationship Id="rId13" Type="http://schemas.openxmlformats.org/officeDocument/2006/relationships/theme" Target="../theme/theme66.xml"/><Relationship Id="rId3" Type="http://schemas.openxmlformats.org/officeDocument/2006/relationships/slideLayout" Target="../slideLayouts/slideLayout691.xml"/><Relationship Id="rId7" Type="http://schemas.openxmlformats.org/officeDocument/2006/relationships/slideLayout" Target="../slideLayouts/slideLayout695.xml"/><Relationship Id="rId12" Type="http://schemas.openxmlformats.org/officeDocument/2006/relationships/slideLayout" Target="../slideLayouts/slideLayout700.xml"/><Relationship Id="rId2" Type="http://schemas.openxmlformats.org/officeDocument/2006/relationships/slideLayout" Target="../slideLayouts/slideLayout690.xml"/><Relationship Id="rId1" Type="http://schemas.openxmlformats.org/officeDocument/2006/relationships/slideLayout" Target="../slideLayouts/slideLayout689.xml"/><Relationship Id="rId6" Type="http://schemas.openxmlformats.org/officeDocument/2006/relationships/slideLayout" Target="../slideLayouts/slideLayout694.xml"/><Relationship Id="rId11" Type="http://schemas.openxmlformats.org/officeDocument/2006/relationships/slideLayout" Target="../slideLayouts/slideLayout699.xml"/><Relationship Id="rId5" Type="http://schemas.openxmlformats.org/officeDocument/2006/relationships/slideLayout" Target="../slideLayouts/slideLayout693.xml"/><Relationship Id="rId10" Type="http://schemas.openxmlformats.org/officeDocument/2006/relationships/slideLayout" Target="../slideLayouts/slideLayout698.xml"/><Relationship Id="rId4" Type="http://schemas.openxmlformats.org/officeDocument/2006/relationships/slideLayout" Target="../slideLayouts/slideLayout692.xml"/><Relationship Id="rId9" Type="http://schemas.openxmlformats.org/officeDocument/2006/relationships/slideLayout" Target="../slideLayouts/slideLayout697.xml"/></Relationships>
</file>

<file path=ppt/slideMasters/_rels/slideMaster67.xml.rels><?xml version="1.0" encoding="UTF-8" standalone="yes"?>
<Relationships xmlns="http://schemas.openxmlformats.org/package/2006/relationships"><Relationship Id="rId2" Type="http://schemas.openxmlformats.org/officeDocument/2006/relationships/theme" Target="../theme/theme67.xml"/><Relationship Id="rId1" Type="http://schemas.openxmlformats.org/officeDocument/2006/relationships/slideLayout" Target="../slideLayouts/slideLayout701.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709.xml"/><Relationship Id="rId13" Type="http://schemas.openxmlformats.org/officeDocument/2006/relationships/image" Target="../media/image15.jpeg"/><Relationship Id="rId3" Type="http://schemas.openxmlformats.org/officeDocument/2006/relationships/slideLayout" Target="../slideLayouts/slideLayout704.xml"/><Relationship Id="rId7" Type="http://schemas.openxmlformats.org/officeDocument/2006/relationships/slideLayout" Target="../slideLayouts/slideLayout708.xml"/><Relationship Id="rId12" Type="http://schemas.openxmlformats.org/officeDocument/2006/relationships/theme" Target="../theme/theme68.xml"/><Relationship Id="rId2" Type="http://schemas.openxmlformats.org/officeDocument/2006/relationships/slideLayout" Target="../slideLayouts/slideLayout703.xml"/><Relationship Id="rId1" Type="http://schemas.openxmlformats.org/officeDocument/2006/relationships/slideLayout" Target="../slideLayouts/slideLayout702.xml"/><Relationship Id="rId6" Type="http://schemas.openxmlformats.org/officeDocument/2006/relationships/slideLayout" Target="../slideLayouts/slideLayout707.xml"/><Relationship Id="rId11" Type="http://schemas.openxmlformats.org/officeDocument/2006/relationships/slideLayout" Target="../slideLayouts/slideLayout712.xml"/><Relationship Id="rId5" Type="http://schemas.openxmlformats.org/officeDocument/2006/relationships/slideLayout" Target="../slideLayouts/slideLayout706.xml"/><Relationship Id="rId10" Type="http://schemas.openxmlformats.org/officeDocument/2006/relationships/slideLayout" Target="../slideLayouts/slideLayout711.xml"/><Relationship Id="rId4" Type="http://schemas.openxmlformats.org/officeDocument/2006/relationships/slideLayout" Target="../slideLayouts/slideLayout705.xml"/><Relationship Id="rId9" Type="http://schemas.openxmlformats.org/officeDocument/2006/relationships/slideLayout" Target="../slideLayouts/slideLayout710.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720.xml"/><Relationship Id="rId3" Type="http://schemas.openxmlformats.org/officeDocument/2006/relationships/slideLayout" Target="../slideLayouts/slideLayout715.xml"/><Relationship Id="rId7" Type="http://schemas.openxmlformats.org/officeDocument/2006/relationships/slideLayout" Target="../slideLayouts/slideLayout719.xml"/><Relationship Id="rId12" Type="http://schemas.openxmlformats.org/officeDocument/2006/relationships/theme" Target="../theme/theme69.xml"/><Relationship Id="rId2" Type="http://schemas.openxmlformats.org/officeDocument/2006/relationships/slideLayout" Target="../slideLayouts/slideLayout714.xml"/><Relationship Id="rId1" Type="http://schemas.openxmlformats.org/officeDocument/2006/relationships/slideLayout" Target="../slideLayouts/slideLayout713.xml"/><Relationship Id="rId6" Type="http://schemas.openxmlformats.org/officeDocument/2006/relationships/slideLayout" Target="../slideLayouts/slideLayout718.xml"/><Relationship Id="rId11" Type="http://schemas.openxmlformats.org/officeDocument/2006/relationships/slideLayout" Target="../slideLayouts/slideLayout723.xml"/><Relationship Id="rId5" Type="http://schemas.openxmlformats.org/officeDocument/2006/relationships/slideLayout" Target="../slideLayouts/slideLayout717.xml"/><Relationship Id="rId10" Type="http://schemas.openxmlformats.org/officeDocument/2006/relationships/slideLayout" Target="../slideLayouts/slideLayout722.xml"/><Relationship Id="rId4" Type="http://schemas.openxmlformats.org/officeDocument/2006/relationships/slideLayout" Target="../slideLayouts/slideLayout716.xml"/><Relationship Id="rId9" Type="http://schemas.openxmlformats.org/officeDocument/2006/relationships/slideLayout" Target="../slideLayouts/slideLayout721.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5.xml"/><Relationship Id="rId13" Type="http://schemas.openxmlformats.org/officeDocument/2006/relationships/slideLayout" Target="../slideLayouts/slideLayout80.xml"/><Relationship Id="rId3" Type="http://schemas.openxmlformats.org/officeDocument/2006/relationships/slideLayout" Target="../slideLayouts/slideLayout70.xml"/><Relationship Id="rId7" Type="http://schemas.openxmlformats.org/officeDocument/2006/relationships/slideLayout" Target="../slideLayouts/slideLayout74.xml"/><Relationship Id="rId12" Type="http://schemas.openxmlformats.org/officeDocument/2006/relationships/slideLayout" Target="../slideLayouts/slideLayout79.xml"/><Relationship Id="rId2" Type="http://schemas.openxmlformats.org/officeDocument/2006/relationships/slideLayout" Target="../slideLayouts/slideLayout69.xml"/><Relationship Id="rId1" Type="http://schemas.openxmlformats.org/officeDocument/2006/relationships/slideLayout" Target="../slideLayouts/slideLayout68.xml"/><Relationship Id="rId6" Type="http://schemas.openxmlformats.org/officeDocument/2006/relationships/slideLayout" Target="../slideLayouts/slideLayout73.xml"/><Relationship Id="rId11" Type="http://schemas.openxmlformats.org/officeDocument/2006/relationships/slideLayout" Target="../slideLayouts/slideLayout78.xml"/><Relationship Id="rId5" Type="http://schemas.openxmlformats.org/officeDocument/2006/relationships/slideLayout" Target="../slideLayouts/slideLayout72.xml"/><Relationship Id="rId10" Type="http://schemas.openxmlformats.org/officeDocument/2006/relationships/slideLayout" Target="../slideLayouts/slideLayout77.xml"/><Relationship Id="rId4" Type="http://schemas.openxmlformats.org/officeDocument/2006/relationships/slideLayout" Target="../slideLayouts/slideLayout71.xml"/><Relationship Id="rId9" Type="http://schemas.openxmlformats.org/officeDocument/2006/relationships/slideLayout" Target="../slideLayouts/slideLayout76.xml"/><Relationship Id="rId14" Type="http://schemas.openxmlformats.org/officeDocument/2006/relationships/theme" Target="../theme/theme7.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731.xml"/><Relationship Id="rId13" Type="http://schemas.openxmlformats.org/officeDocument/2006/relationships/image" Target="../media/image16.jpeg"/><Relationship Id="rId3" Type="http://schemas.openxmlformats.org/officeDocument/2006/relationships/slideLayout" Target="../slideLayouts/slideLayout726.xml"/><Relationship Id="rId7" Type="http://schemas.openxmlformats.org/officeDocument/2006/relationships/slideLayout" Target="../slideLayouts/slideLayout730.xml"/><Relationship Id="rId12" Type="http://schemas.openxmlformats.org/officeDocument/2006/relationships/theme" Target="../theme/theme70.xml"/><Relationship Id="rId2" Type="http://schemas.openxmlformats.org/officeDocument/2006/relationships/slideLayout" Target="../slideLayouts/slideLayout725.xml"/><Relationship Id="rId1" Type="http://schemas.openxmlformats.org/officeDocument/2006/relationships/slideLayout" Target="../slideLayouts/slideLayout724.xml"/><Relationship Id="rId6" Type="http://schemas.openxmlformats.org/officeDocument/2006/relationships/slideLayout" Target="../slideLayouts/slideLayout729.xml"/><Relationship Id="rId11" Type="http://schemas.openxmlformats.org/officeDocument/2006/relationships/slideLayout" Target="../slideLayouts/slideLayout734.xml"/><Relationship Id="rId5" Type="http://schemas.openxmlformats.org/officeDocument/2006/relationships/slideLayout" Target="../slideLayouts/slideLayout728.xml"/><Relationship Id="rId10" Type="http://schemas.openxmlformats.org/officeDocument/2006/relationships/slideLayout" Target="../slideLayouts/slideLayout733.xml"/><Relationship Id="rId4" Type="http://schemas.openxmlformats.org/officeDocument/2006/relationships/slideLayout" Target="../slideLayouts/slideLayout727.xml"/><Relationship Id="rId9" Type="http://schemas.openxmlformats.org/officeDocument/2006/relationships/slideLayout" Target="../slideLayouts/slideLayout732.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742.xml"/><Relationship Id="rId13" Type="http://schemas.openxmlformats.org/officeDocument/2006/relationships/image" Target="../media/image17.jpeg"/><Relationship Id="rId3" Type="http://schemas.openxmlformats.org/officeDocument/2006/relationships/slideLayout" Target="../slideLayouts/slideLayout737.xml"/><Relationship Id="rId7" Type="http://schemas.openxmlformats.org/officeDocument/2006/relationships/slideLayout" Target="../slideLayouts/slideLayout741.xml"/><Relationship Id="rId12" Type="http://schemas.openxmlformats.org/officeDocument/2006/relationships/theme" Target="../theme/theme71.xml"/><Relationship Id="rId17" Type="http://schemas.openxmlformats.org/officeDocument/2006/relationships/image" Target="../media/image21.png"/><Relationship Id="rId2" Type="http://schemas.openxmlformats.org/officeDocument/2006/relationships/slideLayout" Target="../slideLayouts/slideLayout736.xml"/><Relationship Id="rId16" Type="http://schemas.openxmlformats.org/officeDocument/2006/relationships/image" Target="../media/image20.png"/><Relationship Id="rId1" Type="http://schemas.openxmlformats.org/officeDocument/2006/relationships/slideLayout" Target="../slideLayouts/slideLayout735.xml"/><Relationship Id="rId6" Type="http://schemas.openxmlformats.org/officeDocument/2006/relationships/slideLayout" Target="../slideLayouts/slideLayout740.xml"/><Relationship Id="rId11" Type="http://schemas.openxmlformats.org/officeDocument/2006/relationships/slideLayout" Target="../slideLayouts/slideLayout745.xml"/><Relationship Id="rId5" Type="http://schemas.openxmlformats.org/officeDocument/2006/relationships/slideLayout" Target="../slideLayouts/slideLayout739.xml"/><Relationship Id="rId15" Type="http://schemas.openxmlformats.org/officeDocument/2006/relationships/image" Target="../media/image19.png"/><Relationship Id="rId10" Type="http://schemas.openxmlformats.org/officeDocument/2006/relationships/slideLayout" Target="../slideLayouts/slideLayout744.xml"/><Relationship Id="rId4" Type="http://schemas.openxmlformats.org/officeDocument/2006/relationships/slideLayout" Target="../slideLayouts/slideLayout738.xml"/><Relationship Id="rId9" Type="http://schemas.openxmlformats.org/officeDocument/2006/relationships/slideLayout" Target="../slideLayouts/slideLayout743.xml"/><Relationship Id="rId14" Type="http://schemas.openxmlformats.org/officeDocument/2006/relationships/image" Target="../media/image18.png"/></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753.xml"/><Relationship Id="rId3" Type="http://schemas.openxmlformats.org/officeDocument/2006/relationships/slideLayout" Target="../slideLayouts/slideLayout748.xml"/><Relationship Id="rId7" Type="http://schemas.openxmlformats.org/officeDocument/2006/relationships/slideLayout" Target="../slideLayouts/slideLayout752.xml"/><Relationship Id="rId12" Type="http://schemas.openxmlformats.org/officeDocument/2006/relationships/theme" Target="../theme/theme72.xml"/><Relationship Id="rId2" Type="http://schemas.openxmlformats.org/officeDocument/2006/relationships/slideLayout" Target="../slideLayouts/slideLayout747.xml"/><Relationship Id="rId1" Type="http://schemas.openxmlformats.org/officeDocument/2006/relationships/slideLayout" Target="../slideLayouts/slideLayout746.xml"/><Relationship Id="rId6" Type="http://schemas.openxmlformats.org/officeDocument/2006/relationships/slideLayout" Target="../slideLayouts/slideLayout751.xml"/><Relationship Id="rId11" Type="http://schemas.openxmlformats.org/officeDocument/2006/relationships/slideLayout" Target="../slideLayouts/slideLayout756.xml"/><Relationship Id="rId5" Type="http://schemas.openxmlformats.org/officeDocument/2006/relationships/slideLayout" Target="../slideLayouts/slideLayout750.xml"/><Relationship Id="rId10" Type="http://schemas.openxmlformats.org/officeDocument/2006/relationships/slideLayout" Target="../slideLayouts/slideLayout755.xml"/><Relationship Id="rId4" Type="http://schemas.openxmlformats.org/officeDocument/2006/relationships/slideLayout" Target="../slideLayouts/slideLayout749.xml"/><Relationship Id="rId9" Type="http://schemas.openxmlformats.org/officeDocument/2006/relationships/slideLayout" Target="../slideLayouts/slideLayout754.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764.xml"/><Relationship Id="rId3" Type="http://schemas.openxmlformats.org/officeDocument/2006/relationships/slideLayout" Target="../slideLayouts/slideLayout759.xml"/><Relationship Id="rId7" Type="http://schemas.openxmlformats.org/officeDocument/2006/relationships/slideLayout" Target="../slideLayouts/slideLayout763.xml"/><Relationship Id="rId12" Type="http://schemas.openxmlformats.org/officeDocument/2006/relationships/theme" Target="../theme/theme73.xml"/><Relationship Id="rId2" Type="http://schemas.openxmlformats.org/officeDocument/2006/relationships/slideLayout" Target="../slideLayouts/slideLayout758.xml"/><Relationship Id="rId1" Type="http://schemas.openxmlformats.org/officeDocument/2006/relationships/slideLayout" Target="../slideLayouts/slideLayout757.xml"/><Relationship Id="rId6" Type="http://schemas.openxmlformats.org/officeDocument/2006/relationships/slideLayout" Target="../slideLayouts/slideLayout762.xml"/><Relationship Id="rId11" Type="http://schemas.openxmlformats.org/officeDocument/2006/relationships/slideLayout" Target="../slideLayouts/slideLayout767.xml"/><Relationship Id="rId5" Type="http://schemas.openxmlformats.org/officeDocument/2006/relationships/slideLayout" Target="../slideLayouts/slideLayout761.xml"/><Relationship Id="rId10" Type="http://schemas.openxmlformats.org/officeDocument/2006/relationships/slideLayout" Target="../slideLayouts/slideLayout766.xml"/><Relationship Id="rId4" Type="http://schemas.openxmlformats.org/officeDocument/2006/relationships/slideLayout" Target="../slideLayouts/slideLayout760.xml"/><Relationship Id="rId9" Type="http://schemas.openxmlformats.org/officeDocument/2006/relationships/slideLayout" Target="../slideLayouts/slideLayout765.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775.xml"/><Relationship Id="rId3" Type="http://schemas.openxmlformats.org/officeDocument/2006/relationships/slideLayout" Target="../slideLayouts/slideLayout770.xml"/><Relationship Id="rId7" Type="http://schemas.openxmlformats.org/officeDocument/2006/relationships/slideLayout" Target="../slideLayouts/slideLayout774.xml"/><Relationship Id="rId12" Type="http://schemas.openxmlformats.org/officeDocument/2006/relationships/theme" Target="../theme/theme74.xml"/><Relationship Id="rId2" Type="http://schemas.openxmlformats.org/officeDocument/2006/relationships/slideLayout" Target="../slideLayouts/slideLayout769.xml"/><Relationship Id="rId1" Type="http://schemas.openxmlformats.org/officeDocument/2006/relationships/slideLayout" Target="../slideLayouts/slideLayout768.xml"/><Relationship Id="rId6" Type="http://schemas.openxmlformats.org/officeDocument/2006/relationships/slideLayout" Target="../slideLayouts/slideLayout773.xml"/><Relationship Id="rId11" Type="http://schemas.openxmlformats.org/officeDocument/2006/relationships/slideLayout" Target="../slideLayouts/slideLayout778.xml"/><Relationship Id="rId5" Type="http://schemas.openxmlformats.org/officeDocument/2006/relationships/slideLayout" Target="../slideLayouts/slideLayout772.xml"/><Relationship Id="rId10" Type="http://schemas.openxmlformats.org/officeDocument/2006/relationships/slideLayout" Target="../slideLayouts/slideLayout777.xml"/><Relationship Id="rId4" Type="http://schemas.openxmlformats.org/officeDocument/2006/relationships/slideLayout" Target="../slideLayouts/slideLayout771.xml"/><Relationship Id="rId9" Type="http://schemas.openxmlformats.org/officeDocument/2006/relationships/slideLayout" Target="../slideLayouts/slideLayout776.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786.xml"/><Relationship Id="rId3" Type="http://schemas.openxmlformats.org/officeDocument/2006/relationships/slideLayout" Target="../slideLayouts/slideLayout781.xml"/><Relationship Id="rId7" Type="http://schemas.openxmlformats.org/officeDocument/2006/relationships/slideLayout" Target="../slideLayouts/slideLayout785.xml"/><Relationship Id="rId12" Type="http://schemas.openxmlformats.org/officeDocument/2006/relationships/theme" Target="../theme/theme75.xml"/><Relationship Id="rId2" Type="http://schemas.openxmlformats.org/officeDocument/2006/relationships/slideLayout" Target="../slideLayouts/slideLayout780.xml"/><Relationship Id="rId1" Type="http://schemas.openxmlformats.org/officeDocument/2006/relationships/slideLayout" Target="../slideLayouts/slideLayout779.xml"/><Relationship Id="rId6" Type="http://schemas.openxmlformats.org/officeDocument/2006/relationships/slideLayout" Target="../slideLayouts/slideLayout784.xml"/><Relationship Id="rId11" Type="http://schemas.openxmlformats.org/officeDocument/2006/relationships/slideLayout" Target="../slideLayouts/slideLayout789.xml"/><Relationship Id="rId5" Type="http://schemas.openxmlformats.org/officeDocument/2006/relationships/slideLayout" Target="../slideLayouts/slideLayout783.xml"/><Relationship Id="rId10" Type="http://schemas.openxmlformats.org/officeDocument/2006/relationships/slideLayout" Target="../slideLayouts/slideLayout788.xml"/><Relationship Id="rId4" Type="http://schemas.openxmlformats.org/officeDocument/2006/relationships/slideLayout" Target="../slideLayouts/slideLayout782.xml"/><Relationship Id="rId9" Type="http://schemas.openxmlformats.org/officeDocument/2006/relationships/slideLayout" Target="../slideLayouts/slideLayout787.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797.xml"/><Relationship Id="rId13" Type="http://schemas.openxmlformats.org/officeDocument/2006/relationships/image" Target="../media/image22.emf"/><Relationship Id="rId3" Type="http://schemas.openxmlformats.org/officeDocument/2006/relationships/slideLayout" Target="../slideLayouts/slideLayout792.xml"/><Relationship Id="rId7" Type="http://schemas.openxmlformats.org/officeDocument/2006/relationships/slideLayout" Target="../slideLayouts/slideLayout796.xml"/><Relationship Id="rId12" Type="http://schemas.openxmlformats.org/officeDocument/2006/relationships/theme" Target="../theme/theme76.xml"/><Relationship Id="rId17" Type="http://schemas.openxmlformats.org/officeDocument/2006/relationships/image" Target="../media/image26.png"/><Relationship Id="rId2" Type="http://schemas.openxmlformats.org/officeDocument/2006/relationships/slideLayout" Target="../slideLayouts/slideLayout791.xml"/><Relationship Id="rId16" Type="http://schemas.openxmlformats.org/officeDocument/2006/relationships/image" Target="../media/image25.png"/><Relationship Id="rId1" Type="http://schemas.openxmlformats.org/officeDocument/2006/relationships/slideLayout" Target="../slideLayouts/slideLayout790.xml"/><Relationship Id="rId6" Type="http://schemas.openxmlformats.org/officeDocument/2006/relationships/slideLayout" Target="../slideLayouts/slideLayout795.xml"/><Relationship Id="rId11" Type="http://schemas.openxmlformats.org/officeDocument/2006/relationships/slideLayout" Target="../slideLayouts/slideLayout800.xml"/><Relationship Id="rId5" Type="http://schemas.openxmlformats.org/officeDocument/2006/relationships/slideLayout" Target="../slideLayouts/slideLayout794.xml"/><Relationship Id="rId15" Type="http://schemas.openxmlformats.org/officeDocument/2006/relationships/image" Target="../media/image24.png"/><Relationship Id="rId10" Type="http://schemas.openxmlformats.org/officeDocument/2006/relationships/slideLayout" Target="../slideLayouts/slideLayout799.xml"/><Relationship Id="rId4" Type="http://schemas.openxmlformats.org/officeDocument/2006/relationships/slideLayout" Target="../slideLayouts/slideLayout793.xml"/><Relationship Id="rId9" Type="http://schemas.openxmlformats.org/officeDocument/2006/relationships/slideLayout" Target="../slideLayouts/slideLayout798.xml"/><Relationship Id="rId14" Type="http://schemas.openxmlformats.org/officeDocument/2006/relationships/image" Target="../media/image23.png"/></Relationships>
</file>

<file path=ppt/slideMasters/_rels/slideMaster77.xml.rels><?xml version="1.0" encoding="UTF-8" standalone="yes"?>
<Relationships xmlns="http://schemas.openxmlformats.org/package/2006/relationships"><Relationship Id="rId2" Type="http://schemas.openxmlformats.org/officeDocument/2006/relationships/theme" Target="../theme/theme77.xml"/><Relationship Id="rId1" Type="http://schemas.openxmlformats.org/officeDocument/2006/relationships/slideLayout" Target="../slideLayouts/slideLayout801.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809.xml"/><Relationship Id="rId3" Type="http://schemas.openxmlformats.org/officeDocument/2006/relationships/slideLayout" Target="../slideLayouts/slideLayout804.xml"/><Relationship Id="rId7" Type="http://schemas.openxmlformats.org/officeDocument/2006/relationships/slideLayout" Target="../slideLayouts/slideLayout808.xml"/><Relationship Id="rId12" Type="http://schemas.openxmlformats.org/officeDocument/2006/relationships/theme" Target="../theme/theme78.xml"/><Relationship Id="rId2" Type="http://schemas.openxmlformats.org/officeDocument/2006/relationships/slideLayout" Target="../slideLayouts/slideLayout803.xml"/><Relationship Id="rId1" Type="http://schemas.openxmlformats.org/officeDocument/2006/relationships/slideLayout" Target="../slideLayouts/slideLayout802.xml"/><Relationship Id="rId6" Type="http://schemas.openxmlformats.org/officeDocument/2006/relationships/slideLayout" Target="../slideLayouts/slideLayout807.xml"/><Relationship Id="rId11" Type="http://schemas.openxmlformats.org/officeDocument/2006/relationships/slideLayout" Target="../slideLayouts/slideLayout812.xml"/><Relationship Id="rId5" Type="http://schemas.openxmlformats.org/officeDocument/2006/relationships/slideLayout" Target="../slideLayouts/slideLayout806.xml"/><Relationship Id="rId10" Type="http://schemas.openxmlformats.org/officeDocument/2006/relationships/slideLayout" Target="../slideLayouts/slideLayout811.xml"/><Relationship Id="rId4" Type="http://schemas.openxmlformats.org/officeDocument/2006/relationships/slideLayout" Target="../slideLayouts/slideLayout805.xml"/><Relationship Id="rId9" Type="http://schemas.openxmlformats.org/officeDocument/2006/relationships/slideLayout" Target="../slideLayouts/slideLayout810.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820.xml"/><Relationship Id="rId3" Type="http://schemas.openxmlformats.org/officeDocument/2006/relationships/slideLayout" Target="../slideLayouts/slideLayout815.xml"/><Relationship Id="rId7" Type="http://schemas.openxmlformats.org/officeDocument/2006/relationships/slideLayout" Target="../slideLayouts/slideLayout819.xml"/><Relationship Id="rId12" Type="http://schemas.openxmlformats.org/officeDocument/2006/relationships/theme" Target="../theme/theme79.xml"/><Relationship Id="rId2" Type="http://schemas.openxmlformats.org/officeDocument/2006/relationships/slideLayout" Target="../slideLayouts/slideLayout814.xml"/><Relationship Id="rId1" Type="http://schemas.openxmlformats.org/officeDocument/2006/relationships/slideLayout" Target="../slideLayouts/slideLayout813.xml"/><Relationship Id="rId6" Type="http://schemas.openxmlformats.org/officeDocument/2006/relationships/slideLayout" Target="../slideLayouts/slideLayout818.xml"/><Relationship Id="rId11" Type="http://schemas.openxmlformats.org/officeDocument/2006/relationships/slideLayout" Target="../slideLayouts/slideLayout823.xml"/><Relationship Id="rId5" Type="http://schemas.openxmlformats.org/officeDocument/2006/relationships/slideLayout" Target="../slideLayouts/slideLayout817.xml"/><Relationship Id="rId10" Type="http://schemas.openxmlformats.org/officeDocument/2006/relationships/slideLayout" Target="../slideLayouts/slideLayout822.xml"/><Relationship Id="rId4" Type="http://schemas.openxmlformats.org/officeDocument/2006/relationships/slideLayout" Target="../slideLayouts/slideLayout816.xml"/><Relationship Id="rId9" Type="http://schemas.openxmlformats.org/officeDocument/2006/relationships/slideLayout" Target="../slideLayouts/slideLayout821.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8.xml"/><Relationship Id="rId3" Type="http://schemas.openxmlformats.org/officeDocument/2006/relationships/slideLayout" Target="../slideLayouts/slideLayout83.xml"/><Relationship Id="rId7" Type="http://schemas.openxmlformats.org/officeDocument/2006/relationships/slideLayout" Target="../slideLayouts/slideLayout87.xml"/><Relationship Id="rId12" Type="http://schemas.openxmlformats.org/officeDocument/2006/relationships/theme" Target="../theme/theme8.xml"/><Relationship Id="rId2" Type="http://schemas.openxmlformats.org/officeDocument/2006/relationships/slideLayout" Target="../slideLayouts/slideLayout82.xml"/><Relationship Id="rId1" Type="http://schemas.openxmlformats.org/officeDocument/2006/relationships/slideLayout" Target="../slideLayouts/slideLayout81.xml"/><Relationship Id="rId6" Type="http://schemas.openxmlformats.org/officeDocument/2006/relationships/slideLayout" Target="../slideLayouts/slideLayout86.xml"/><Relationship Id="rId11" Type="http://schemas.openxmlformats.org/officeDocument/2006/relationships/slideLayout" Target="../slideLayouts/slideLayout91.xml"/><Relationship Id="rId5" Type="http://schemas.openxmlformats.org/officeDocument/2006/relationships/slideLayout" Target="../slideLayouts/slideLayout85.xml"/><Relationship Id="rId10" Type="http://schemas.openxmlformats.org/officeDocument/2006/relationships/slideLayout" Target="../slideLayouts/slideLayout90.xml"/><Relationship Id="rId4" Type="http://schemas.openxmlformats.org/officeDocument/2006/relationships/slideLayout" Target="../slideLayouts/slideLayout84.xml"/><Relationship Id="rId9" Type="http://schemas.openxmlformats.org/officeDocument/2006/relationships/slideLayout" Target="../slideLayouts/slideLayout89.xml"/></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831.xml"/><Relationship Id="rId3" Type="http://schemas.openxmlformats.org/officeDocument/2006/relationships/slideLayout" Target="../slideLayouts/slideLayout826.xml"/><Relationship Id="rId7" Type="http://schemas.openxmlformats.org/officeDocument/2006/relationships/slideLayout" Target="../slideLayouts/slideLayout830.xml"/><Relationship Id="rId12" Type="http://schemas.openxmlformats.org/officeDocument/2006/relationships/theme" Target="../theme/theme80.xml"/><Relationship Id="rId2" Type="http://schemas.openxmlformats.org/officeDocument/2006/relationships/slideLayout" Target="../slideLayouts/slideLayout825.xml"/><Relationship Id="rId1" Type="http://schemas.openxmlformats.org/officeDocument/2006/relationships/slideLayout" Target="../slideLayouts/slideLayout824.xml"/><Relationship Id="rId6" Type="http://schemas.openxmlformats.org/officeDocument/2006/relationships/slideLayout" Target="../slideLayouts/slideLayout829.xml"/><Relationship Id="rId11" Type="http://schemas.openxmlformats.org/officeDocument/2006/relationships/slideLayout" Target="../slideLayouts/slideLayout834.xml"/><Relationship Id="rId5" Type="http://schemas.openxmlformats.org/officeDocument/2006/relationships/slideLayout" Target="../slideLayouts/slideLayout828.xml"/><Relationship Id="rId10" Type="http://schemas.openxmlformats.org/officeDocument/2006/relationships/slideLayout" Target="../slideLayouts/slideLayout833.xml"/><Relationship Id="rId4" Type="http://schemas.openxmlformats.org/officeDocument/2006/relationships/slideLayout" Target="../slideLayouts/slideLayout827.xml"/><Relationship Id="rId9" Type="http://schemas.openxmlformats.org/officeDocument/2006/relationships/slideLayout" Target="../slideLayouts/slideLayout832.xml"/></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842.xml"/><Relationship Id="rId13" Type="http://schemas.openxmlformats.org/officeDocument/2006/relationships/theme" Target="../theme/theme81.xml"/><Relationship Id="rId3" Type="http://schemas.openxmlformats.org/officeDocument/2006/relationships/slideLayout" Target="../slideLayouts/slideLayout837.xml"/><Relationship Id="rId7" Type="http://schemas.openxmlformats.org/officeDocument/2006/relationships/slideLayout" Target="../slideLayouts/slideLayout841.xml"/><Relationship Id="rId12" Type="http://schemas.openxmlformats.org/officeDocument/2006/relationships/slideLayout" Target="../slideLayouts/slideLayout846.xml"/><Relationship Id="rId2" Type="http://schemas.openxmlformats.org/officeDocument/2006/relationships/slideLayout" Target="../slideLayouts/slideLayout836.xml"/><Relationship Id="rId1" Type="http://schemas.openxmlformats.org/officeDocument/2006/relationships/slideLayout" Target="../slideLayouts/slideLayout835.xml"/><Relationship Id="rId6" Type="http://schemas.openxmlformats.org/officeDocument/2006/relationships/slideLayout" Target="../slideLayouts/slideLayout840.xml"/><Relationship Id="rId11" Type="http://schemas.openxmlformats.org/officeDocument/2006/relationships/slideLayout" Target="../slideLayouts/slideLayout845.xml"/><Relationship Id="rId5" Type="http://schemas.openxmlformats.org/officeDocument/2006/relationships/slideLayout" Target="../slideLayouts/slideLayout839.xml"/><Relationship Id="rId10" Type="http://schemas.openxmlformats.org/officeDocument/2006/relationships/slideLayout" Target="../slideLayouts/slideLayout844.xml"/><Relationship Id="rId4" Type="http://schemas.openxmlformats.org/officeDocument/2006/relationships/slideLayout" Target="../slideLayouts/slideLayout838.xml"/><Relationship Id="rId9" Type="http://schemas.openxmlformats.org/officeDocument/2006/relationships/slideLayout" Target="../slideLayouts/slideLayout843.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854.xml"/><Relationship Id="rId3" Type="http://schemas.openxmlformats.org/officeDocument/2006/relationships/slideLayout" Target="../slideLayouts/slideLayout849.xml"/><Relationship Id="rId7" Type="http://schemas.openxmlformats.org/officeDocument/2006/relationships/slideLayout" Target="../slideLayouts/slideLayout853.xml"/><Relationship Id="rId12" Type="http://schemas.openxmlformats.org/officeDocument/2006/relationships/theme" Target="../theme/theme82.xml"/><Relationship Id="rId2" Type="http://schemas.openxmlformats.org/officeDocument/2006/relationships/slideLayout" Target="../slideLayouts/slideLayout848.xml"/><Relationship Id="rId1" Type="http://schemas.openxmlformats.org/officeDocument/2006/relationships/slideLayout" Target="../slideLayouts/slideLayout847.xml"/><Relationship Id="rId6" Type="http://schemas.openxmlformats.org/officeDocument/2006/relationships/slideLayout" Target="../slideLayouts/slideLayout852.xml"/><Relationship Id="rId11" Type="http://schemas.openxmlformats.org/officeDocument/2006/relationships/slideLayout" Target="../slideLayouts/slideLayout857.xml"/><Relationship Id="rId5" Type="http://schemas.openxmlformats.org/officeDocument/2006/relationships/slideLayout" Target="../slideLayouts/slideLayout851.xml"/><Relationship Id="rId10" Type="http://schemas.openxmlformats.org/officeDocument/2006/relationships/slideLayout" Target="../slideLayouts/slideLayout856.xml"/><Relationship Id="rId4" Type="http://schemas.openxmlformats.org/officeDocument/2006/relationships/slideLayout" Target="../slideLayouts/slideLayout850.xml"/><Relationship Id="rId9" Type="http://schemas.openxmlformats.org/officeDocument/2006/relationships/slideLayout" Target="../slideLayouts/slideLayout855.xml"/></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865.xml"/><Relationship Id="rId3" Type="http://schemas.openxmlformats.org/officeDocument/2006/relationships/slideLayout" Target="../slideLayouts/slideLayout860.xml"/><Relationship Id="rId7" Type="http://schemas.openxmlformats.org/officeDocument/2006/relationships/slideLayout" Target="../slideLayouts/slideLayout864.xml"/><Relationship Id="rId12" Type="http://schemas.openxmlformats.org/officeDocument/2006/relationships/theme" Target="../theme/theme83.xml"/><Relationship Id="rId2" Type="http://schemas.openxmlformats.org/officeDocument/2006/relationships/slideLayout" Target="../slideLayouts/slideLayout859.xml"/><Relationship Id="rId1" Type="http://schemas.openxmlformats.org/officeDocument/2006/relationships/slideLayout" Target="../slideLayouts/slideLayout858.xml"/><Relationship Id="rId6" Type="http://schemas.openxmlformats.org/officeDocument/2006/relationships/slideLayout" Target="../slideLayouts/slideLayout863.xml"/><Relationship Id="rId11" Type="http://schemas.openxmlformats.org/officeDocument/2006/relationships/slideLayout" Target="../slideLayouts/slideLayout868.xml"/><Relationship Id="rId5" Type="http://schemas.openxmlformats.org/officeDocument/2006/relationships/slideLayout" Target="../slideLayouts/slideLayout862.xml"/><Relationship Id="rId10" Type="http://schemas.openxmlformats.org/officeDocument/2006/relationships/slideLayout" Target="../slideLayouts/slideLayout867.xml"/><Relationship Id="rId4" Type="http://schemas.openxmlformats.org/officeDocument/2006/relationships/slideLayout" Target="../slideLayouts/slideLayout861.xml"/><Relationship Id="rId9" Type="http://schemas.openxmlformats.org/officeDocument/2006/relationships/slideLayout" Target="../slideLayouts/slideLayout866.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876.xml"/><Relationship Id="rId3" Type="http://schemas.openxmlformats.org/officeDocument/2006/relationships/slideLayout" Target="../slideLayouts/slideLayout871.xml"/><Relationship Id="rId7" Type="http://schemas.openxmlformats.org/officeDocument/2006/relationships/slideLayout" Target="../slideLayouts/slideLayout875.xml"/><Relationship Id="rId12" Type="http://schemas.openxmlformats.org/officeDocument/2006/relationships/theme" Target="../theme/theme84.xml"/><Relationship Id="rId2" Type="http://schemas.openxmlformats.org/officeDocument/2006/relationships/slideLayout" Target="../slideLayouts/slideLayout870.xml"/><Relationship Id="rId1" Type="http://schemas.openxmlformats.org/officeDocument/2006/relationships/slideLayout" Target="../slideLayouts/slideLayout869.xml"/><Relationship Id="rId6" Type="http://schemas.openxmlformats.org/officeDocument/2006/relationships/slideLayout" Target="../slideLayouts/slideLayout874.xml"/><Relationship Id="rId11" Type="http://schemas.openxmlformats.org/officeDocument/2006/relationships/slideLayout" Target="../slideLayouts/slideLayout879.xml"/><Relationship Id="rId5" Type="http://schemas.openxmlformats.org/officeDocument/2006/relationships/slideLayout" Target="../slideLayouts/slideLayout873.xml"/><Relationship Id="rId10" Type="http://schemas.openxmlformats.org/officeDocument/2006/relationships/slideLayout" Target="../slideLayouts/slideLayout878.xml"/><Relationship Id="rId4" Type="http://schemas.openxmlformats.org/officeDocument/2006/relationships/slideLayout" Target="../slideLayouts/slideLayout872.xml"/><Relationship Id="rId9" Type="http://schemas.openxmlformats.org/officeDocument/2006/relationships/slideLayout" Target="../slideLayouts/slideLayout877.xml"/></Relationships>
</file>

<file path=ppt/slideMasters/_rels/slideMaster85.xml.rels><?xml version="1.0" encoding="UTF-8" standalone="yes"?>
<Relationships xmlns="http://schemas.openxmlformats.org/package/2006/relationships"><Relationship Id="rId8" Type="http://schemas.openxmlformats.org/officeDocument/2006/relationships/slideLayout" Target="../slideLayouts/slideLayout887.xml"/><Relationship Id="rId3" Type="http://schemas.openxmlformats.org/officeDocument/2006/relationships/slideLayout" Target="../slideLayouts/slideLayout882.xml"/><Relationship Id="rId7" Type="http://schemas.openxmlformats.org/officeDocument/2006/relationships/slideLayout" Target="../slideLayouts/slideLayout886.xml"/><Relationship Id="rId12" Type="http://schemas.openxmlformats.org/officeDocument/2006/relationships/theme" Target="../theme/theme85.xml"/><Relationship Id="rId2" Type="http://schemas.openxmlformats.org/officeDocument/2006/relationships/slideLayout" Target="../slideLayouts/slideLayout881.xml"/><Relationship Id="rId1" Type="http://schemas.openxmlformats.org/officeDocument/2006/relationships/slideLayout" Target="../slideLayouts/slideLayout880.xml"/><Relationship Id="rId6" Type="http://schemas.openxmlformats.org/officeDocument/2006/relationships/slideLayout" Target="../slideLayouts/slideLayout885.xml"/><Relationship Id="rId11" Type="http://schemas.openxmlformats.org/officeDocument/2006/relationships/slideLayout" Target="../slideLayouts/slideLayout890.xml"/><Relationship Id="rId5" Type="http://schemas.openxmlformats.org/officeDocument/2006/relationships/slideLayout" Target="../slideLayouts/slideLayout884.xml"/><Relationship Id="rId10" Type="http://schemas.openxmlformats.org/officeDocument/2006/relationships/slideLayout" Target="../slideLayouts/slideLayout889.xml"/><Relationship Id="rId4" Type="http://schemas.openxmlformats.org/officeDocument/2006/relationships/slideLayout" Target="../slideLayouts/slideLayout883.xml"/><Relationship Id="rId9" Type="http://schemas.openxmlformats.org/officeDocument/2006/relationships/slideLayout" Target="../slideLayouts/slideLayout888.xml"/></Relationships>
</file>

<file path=ppt/slideMasters/_rels/slideMaster86.xml.rels><?xml version="1.0" encoding="UTF-8" standalone="yes"?>
<Relationships xmlns="http://schemas.openxmlformats.org/package/2006/relationships"><Relationship Id="rId8" Type="http://schemas.openxmlformats.org/officeDocument/2006/relationships/slideLayout" Target="../slideLayouts/slideLayout898.xml"/><Relationship Id="rId13" Type="http://schemas.openxmlformats.org/officeDocument/2006/relationships/image" Target="../media/image29.png"/><Relationship Id="rId3" Type="http://schemas.openxmlformats.org/officeDocument/2006/relationships/slideLayout" Target="../slideLayouts/slideLayout893.xml"/><Relationship Id="rId7" Type="http://schemas.openxmlformats.org/officeDocument/2006/relationships/slideLayout" Target="../slideLayouts/slideLayout897.xml"/><Relationship Id="rId12" Type="http://schemas.openxmlformats.org/officeDocument/2006/relationships/theme" Target="../theme/theme86.xml"/><Relationship Id="rId2" Type="http://schemas.openxmlformats.org/officeDocument/2006/relationships/slideLayout" Target="../slideLayouts/slideLayout892.xml"/><Relationship Id="rId1" Type="http://schemas.openxmlformats.org/officeDocument/2006/relationships/slideLayout" Target="../slideLayouts/slideLayout891.xml"/><Relationship Id="rId6" Type="http://schemas.openxmlformats.org/officeDocument/2006/relationships/slideLayout" Target="../slideLayouts/slideLayout896.xml"/><Relationship Id="rId11" Type="http://schemas.openxmlformats.org/officeDocument/2006/relationships/slideLayout" Target="../slideLayouts/slideLayout901.xml"/><Relationship Id="rId5" Type="http://schemas.openxmlformats.org/officeDocument/2006/relationships/slideLayout" Target="../slideLayouts/slideLayout895.xml"/><Relationship Id="rId10" Type="http://schemas.openxmlformats.org/officeDocument/2006/relationships/slideLayout" Target="../slideLayouts/slideLayout900.xml"/><Relationship Id="rId4" Type="http://schemas.openxmlformats.org/officeDocument/2006/relationships/slideLayout" Target="../slideLayouts/slideLayout894.xml"/><Relationship Id="rId9" Type="http://schemas.openxmlformats.org/officeDocument/2006/relationships/slideLayout" Target="../slideLayouts/slideLayout899.xml"/></Relationships>
</file>

<file path=ppt/slideMasters/_rels/slideMaster87.xml.rels><?xml version="1.0" encoding="UTF-8" standalone="yes"?>
<Relationships xmlns="http://schemas.openxmlformats.org/package/2006/relationships"><Relationship Id="rId2" Type="http://schemas.openxmlformats.org/officeDocument/2006/relationships/theme" Target="../theme/theme87.xml"/><Relationship Id="rId1" Type="http://schemas.openxmlformats.org/officeDocument/2006/relationships/slideLayout" Target="../slideLayouts/slideLayout902.xml"/></Relationships>
</file>

<file path=ppt/slideMasters/_rels/slideMaster88.xml.rels><?xml version="1.0" encoding="UTF-8" standalone="yes"?>
<Relationships xmlns="http://schemas.openxmlformats.org/package/2006/relationships"><Relationship Id="rId8" Type="http://schemas.openxmlformats.org/officeDocument/2006/relationships/slideLayout" Target="../slideLayouts/slideLayout910.xml"/><Relationship Id="rId13" Type="http://schemas.openxmlformats.org/officeDocument/2006/relationships/slideLayout" Target="../slideLayouts/slideLayout915.xml"/><Relationship Id="rId3" Type="http://schemas.openxmlformats.org/officeDocument/2006/relationships/slideLayout" Target="../slideLayouts/slideLayout905.xml"/><Relationship Id="rId7" Type="http://schemas.openxmlformats.org/officeDocument/2006/relationships/slideLayout" Target="../slideLayouts/slideLayout909.xml"/><Relationship Id="rId12" Type="http://schemas.openxmlformats.org/officeDocument/2006/relationships/slideLayout" Target="../slideLayouts/slideLayout914.xml"/><Relationship Id="rId2" Type="http://schemas.openxmlformats.org/officeDocument/2006/relationships/slideLayout" Target="../slideLayouts/slideLayout904.xml"/><Relationship Id="rId1" Type="http://schemas.openxmlformats.org/officeDocument/2006/relationships/slideLayout" Target="../slideLayouts/slideLayout903.xml"/><Relationship Id="rId6" Type="http://schemas.openxmlformats.org/officeDocument/2006/relationships/slideLayout" Target="../slideLayouts/slideLayout908.xml"/><Relationship Id="rId11" Type="http://schemas.openxmlformats.org/officeDocument/2006/relationships/slideLayout" Target="../slideLayouts/slideLayout913.xml"/><Relationship Id="rId5" Type="http://schemas.openxmlformats.org/officeDocument/2006/relationships/slideLayout" Target="../slideLayouts/slideLayout907.xml"/><Relationship Id="rId10" Type="http://schemas.openxmlformats.org/officeDocument/2006/relationships/slideLayout" Target="../slideLayouts/slideLayout912.xml"/><Relationship Id="rId4" Type="http://schemas.openxmlformats.org/officeDocument/2006/relationships/slideLayout" Target="../slideLayouts/slideLayout906.xml"/><Relationship Id="rId9" Type="http://schemas.openxmlformats.org/officeDocument/2006/relationships/slideLayout" Target="../slideLayouts/slideLayout911.xml"/><Relationship Id="rId14" Type="http://schemas.openxmlformats.org/officeDocument/2006/relationships/theme" Target="../theme/theme88.xml"/></Relationships>
</file>

<file path=ppt/slideMasters/_rels/slideMaster89.xml.rels><?xml version="1.0" encoding="UTF-8" standalone="yes"?>
<Relationships xmlns="http://schemas.openxmlformats.org/package/2006/relationships"><Relationship Id="rId8" Type="http://schemas.openxmlformats.org/officeDocument/2006/relationships/slideLayout" Target="../slideLayouts/slideLayout923.xml"/><Relationship Id="rId3" Type="http://schemas.openxmlformats.org/officeDocument/2006/relationships/slideLayout" Target="../slideLayouts/slideLayout918.xml"/><Relationship Id="rId7" Type="http://schemas.openxmlformats.org/officeDocument/2006/relationships/slideLayout" Target="../slideLayouts/slideLayout922.xml"/><Relationship Id="rId12" Type="http://schemas.openxmlformats.org/officeDocument/2006/relationships/theme" Target="../theme/theme89.xml"/><Relationship Id="rId2" Type="http://schemas.openxmlformats.org/officeDocument/2006/relationships/slideLayout" Target="../slideLayouts/slideLayout917.xml"/><Relationship Id="rId1" Type="http://schemas.openxmlformats.org/officeDocument/2006/relationships/slideLayout" Target="../slideLayouts/slideLayout916.xml"/><Relationship Id="rId6" Type="http://schemas.openxmlformats.org/officeDocument/2006/relationships/slideLayout" Target="../slideLayouts/slideLayout921.xml"/><Relationship Id="rId11" Type="http://schemas.openxmlformats.org/officeDocument/2006/relationships/slideLayout" Target="../slideLayouts/slideLayout926.xml"/><Relationship Id="rId5" Type="http://schemas.openxmlformats.org/officeDocument/2006/relationships/slideLayout" Target="../slideLayouts/slideLayout920.xml"/><Relationship Id="rId10" Type="http://schemas.openxmlformats.org/officeDocument/2006/relationships/slideLayout" Target="../slideLayouts/slideLayout925.xml"/><Relationship Id="rId4" Type="http://schemas.openxmlformats.org/officeDocument/2006/relationships/slideLayout" Target="../slideLayouts/slideLayout919.xml"/><Relationship Id="rId9" Type="http://schemas.openxmlformats.org/officeDocument/2006/relationships/slideLayout" Target="../slideLayouts/slideLayout924.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9.xml"/><Relationship Id="rId13" Type="http://schemas.openxmlformats.org/officeDocument/2006/relationships/slideLayout" Target="../slideLayouts/slideLayout104.xml"/><Relationship Id="rId3" Type="http://schemas.openxmlformats.org/officeDocument/2006/relationships/slideLayout" Target="../slideLayouts/slideLayout94.xml"/><Relationship Id="rId7" Type="http://schemas.openxmlformats.org/officeDocument/2006/relationships/slideLayout" Target="../slideLayouts/slideLayout98.xml"/><Relationship Id="rId12" Type="http://schemas.openxmlformats.org/officeDocument/2006/relationships/slideLayout" Target="../slideLayouts/slideLayout103.xml"/><Relationship Id="rId2" Type="http://schemas.openxmlformats.org/officeDocument/2006/relationships/slideLayout" Target="../slideLayouts/slideLayout93.xml"/><Relationship Id="rId1" Type="http://schemas.openxmlformats.org/officeDocument/2006/relationships/slideLayout" Target="../slideLayouts/slideLayout92.xml"/><Relationship Id="rId6" Type="http://schemas.openxmlformats.org/officeDocument/2006/relationships/slideLayout" Target="../slideLayouts/slideLayout97.xml"/><Relationship Id="rId11" Type="http://schemas.openxmlformats.org/officeDocument/2006/relationships/slideLayout" Target="../slideLayouts/slideLayout102.xml"/><Relationship Id="rId5" Type="http://schemas.openxmlformats.org/officeDocument/2006/relationships/slideLayout" Target="../slideLayouts/slideLayout96.xml"/><Relationship Id="rId10" Type="http://schemas.openxmlformats.org/officeDocument/2006/relationships/slideLayout" Target="../slideLayouts/slideLayout101.xml"/><Relationship Id="rId4" Type="http://schemas.openxmlformats.org/officeDocument/2006/relationships/slideLayout" Target="../slideLayouts/slideLayout95.xml"/><Relationship Id="rId9" Type="http://schemas.openxmlformats.org/officeDocument/2006/relationships/slideLayout" Target="../slideLayouts/slideLayout100.xml"/><Relationship Id="rId14" Type="http://schemas.openxmlformats.org/officeDocument/2006/relationships/theme" Target="../theme/theme9.xml"/></Relationships>
</file>

<file path=ppt/slideMasters/_rels/slideMaster90.xml.rels><?xml version="1.0" encoding="UTF-8" standalone="yes"?>
<Relationships xmlns="http://schemas.openxmlformats.org/package/2006/relationships"><Relationship Id="rId8" Type="http://schemas.openxmlformats.org/officeDocument/2006/relationships/slideLayout" Target="../slideLayouts/slideLayout934.xml"/><Relationship Id="rId13" Type="http://schemas.openxmlformats.org/officeDocument/2006/relationships/theme" Target="../theme/theme90.xml"/><Relationship Id="rId3" Type="http://schemas.openxmlformats.org/officeDocument/2006/relationships/slideLayout" Target="../slideLayouts/slideLayout929.xml"/><Relationship Id="rId7" Type="http://schemas.openxmlformats.org/officeDocument/2006/relationships/slideLayout" Target="../slideLayouts/slideLayout933.xml"/><Relationship Id="rId12" Type="http://schemas.openxmlformats.org/officeDocument/2006/relationships/slideLayout" Target="../slideLayouts/slideLayout938.xml"/><Relationship Id="rId2" Type="http://schemas.openxmlformats.org/officeDocument/2006/relationships/slideLayout" Target="../slideLayouts/slideLayout928.xml"/><Relationship Id="rId16" Type="http://schemas.openxmlformats.org/officeDocument/2006/relationships/image" Target="../media/image12.png"/><Relationship Id="rId1" Type="http://schemas.openxmlformats.org/officeDocument/2006/relationships/slideLayout" Target="../slideLayouts/slideLayout927.xml"/><Relationship Id="rId6" Type="http://schemas.openxmlformats.org/officeDocument/2006/relationships/slideLayout" Target="../slideLayouts/slideLayout932.xml"/><Relationship Id="rId11" Type="http://schemas.openxmlformats.org/officeDocument/2006/relationships/slideLayout" Target="../slideLayouts/slideLayout937.xml"/><Relationship Id="rId5" Type="http://schemas.openxmlformats.org/officeDocument/2006/relationships/slideLayout" Target="../slideLayouts/slideLayout931.xml"/><Relationship Id="rId15" Type="http://schemas.openxmlformats.org/officeDocument/2006/relationships/image" Target="../media/image11.png"/><Relationship Id="rId10" Type="http://schemas.openxmlformats.org/officeDocument/2006/relationships/slideLayout" Target="../slideLayouts/slideLayout936.xml"/><Relationship Id="rId4" Type="http://schemas.openxmlformats.org/officeDocument/2006/relationships/slideLayout" Target="../slideLayouts/slideLayout930.xml"/><Relationship Id="rId9" Type="http://schemas.openxmlformats.org/officeDocument/2006/relationships/slideLayout" Target="../slideLayouts/slideLayout935.xml"/><Relationship Id="rId14" Type="http://schemas.openxmlformats.org/officeDocument/2006/relationships/image" Target="../media/image10.png"/></Relationships>
</file>

<file path=ppt/slideMasters/_rels/slideMaster91.xml.rels><?xml version="1.0" encoding="UTF-8" standalone="yes"?>
<Relationships xmlns="http://schemas.openxmlformats.org/package/2006/relationships"><Relationship Id="rId8" Type="http://schemas.openxmlformats.org/officeDocument/2006/relationships/slideLayout" Target="../slideLayouts/slideLayout946.xml"/><Relationship Id="rId13" Type="http://schemas.openxmlformats.org/officeDocument/2006/relationships/theme" Target="../theme/theme91.xml"/><Relationship Id="rId3" Type="http://schemas.openxmlformats.org/officeDocument/2006/relationships/slideLayout" Target="../slideLayouts/slideLayout941.xml"/><Relationship Id="rId7" Type="http://schemas.openxmlformats.org/officeDocument/2006/relationships/slideLayout" Target="../slideLayouts/slideLayout945.xml"/><Relationship Id="rId12" Type="http://schemas.openxmlformats.org/officeDocument/2006/relationships/slideLayout" Target="../slideLayouts/slideLayout950.xml"/><Relationship Id="rId2" Type="http://schemas.openxmlformats.org/officeDocument/2006/relationships/slideLayout" Target="../slideLayouts/slideLayout940.xml"/><Relationship Id="rId1" Type="http://schemas.openxmlformats.org/officeDocument/2006/relationships/slideLayout" Target="../slideLayouts/slideLayout939.xml"/><Relationship Id="rId6" Type="http://schemas.openxmlformats.org/officeDocument/2006/relationships/slideLayout" Target="../slideLayouts/slideLayout944.xml"/><Relationship Id="rId11" Type="http://schemas.openxmlformats.org/officeDocument/2006/relationships/slideLayout" Target="../slideLayouts/slideLayout949.xml"/><Relationship Id="rId5" Type="http://schemas.openxmlformats.org/officeDocument/2006/relationships/slideLayout" Target="../slideLayouts/slideLayout943.xml"/><Relationship Id="rId10" Type="http://schemas.openxmlformats.org/officeDocument/2006/relationships/slideLayout" Target="../slideLayouts/slideLayout948.xml"/><Relationship Id="rId4" Type="http://schemas.openxmlformats.org/officeDocument/2006/relationships/slideLayout" Target="../slideLayouts/slideLayout942.xml"/><Relationship Id="rId9" Type="http://schemas.openxmlformats.org/officeDocument/2006/relationships/slideLayout" Target="../slideLayouts/slideLayout947.xml"/></Relationships>
</file>

<file path=ppt/slideMasters/_rels/slideMaster92.xml.rels><?xml version="1.0" encoding="UTF-8" standalone="yes"?>
<Relationships xmlns="http://schemas.openxmlformats.org/package/2006/relationships"><Relationship Id="rId8" Type="http://schemas.openxmlformats.org/officeDocument/2006/relationships/slideLayout" Target="../slideLayouts/slideLayout958.xml"/><Relationship Id="rId13" Type="http://schemas.openxmlformats.org/officeDocument/2006/relationships/image" Target="../media/image9.png"/><Relationship Id="rId3" Type="http://schemas.openxmlformats.org/officeDocument/2006/relationships/slideLayout" Target="../slideLayouts/slideLayout953.xml"/><Relationship Id="rId7" Type="http://schemas.openxmlformats.org/officeDocument/2006/relationships/slideLayout" Target="../slideLayouts/slideLayout957.xml"/><Relationship Id="rId12" Type="http://schemas.openxmlformats.org/officeDocument/2006/relationships/theme" Target="../theme/theme92.xml"/><Relationship Id="rId2" Type="http://schemas.openxmlformats.org/officeDocument/2006/relationships/slideLayout" Target="../slideLayouts/slideLayout952.xml"/><Relationship Id="rId1" Type="http://schemas.openxmlformats.org/officeDocument/2006/relationships/slideLayout" Target="../slideLayouts/slideLayout951.xml"/><Relationship Id="rId6" Type="http://schemas.openxmlformats.org/officeDocument/2006/relationships/slideLayout" Target="../slideLayouts/slideLayout956.xml"/><Relationship Id="rId11" Type="http://schemas.openxmlformats.org/officeDocument/2006/relationships/slideLayout" Target="../slideLayouts/slideLayout961.xml"/><Relationship Id="rId5" Type="http://schemas.openxmlformats.org/officeDocument/2006/relationships/slideLayout" Target="../slideLayouts/slideLayout955.xml"/><Relationship Id="rId10" Type="http://schemas.openxmlformats.org/officeDocument/2006/relationships/slideLayout" Target="../slideLayouts/slideLayout960.xml"/><Relationship Id="rId4" Type="http://schemas.openxmlformats.org/officeDocument/2006/relationships/slideLayout" Target="../slideLayouts/slideLayout954.xml"/><Relationship Id="rId9" Type="http://schemas.openxmlformats.org/officeDocument/2006/relationships/slideLayout" Target="../slideLayouts/slideLayout959.xml"/></Relationships>
</file>

<file path=ppt/slideMasters/_rels/slideMaster93.xml.rels><?xml version="1.0" encoding="UTF-8" standalone="yes"?>
<Relationships xmlns="http://schemas.openxmlformats.org/package/2006/relationships"><Relationship Id="rId8" Type="http://schemas.openxmlformats.org/officeDocument/2006/relationships/slideLayout" Target="../slideLayouts/slideLayout969.xml"/><Relationship Id="rId13" Type="http://schemas.openxmlformats.org/officeDocument/2006/relationships/theme" Target="../theme/theme93.xml"/><Relationship Id="rId3" Type="http://schemas.openxmlformats.org/officeDocument/2006/relationships/slideLayout" Target="../slideLayouts/slideLayout964.xml"/><Relationship Id="rId7" Type="http://schemas.openxmlformats.org/officeDocument/2006/relationships/slideLayout" Target="../slideLayouts/slideLayout968.xml"/><Relationship Id="rId12" Type="http://schemas.openxmlformats.org/officeDocument/2006/relationships/slideLayout" Target="../slideLayouts/slideLayout973.xml"/><Relationship Id="rId2" Type="http://schemas.openxmlformats.org/officeDocument/2006/relationships/slideLayout" Target="../slideLayouts/slideLayout963.xml"/><Relationship Id="rId1" Type="http://schemas.openxmlformats.org/officeDocument/2006/relationships/slideLayout" Target="../slideLayouts/slideLayout962.xml"/><Relationship Id="rId6" Type="http://schemas.openxmlformats.org/officeDocument/2006/relationships/slideLayout" Target="../slideLayouts/slideLayout967.xml"/><Relationship Id="rId11" Type="http://schemas.openxmlformats.org/officeDocument/2006/relationships/slideLayout" Target="../slideLayouts/slideLayout972.xml"/><Relationship Id="rId5" Type="http://schemas.openxmlformats.org/officeDocument/2006/relationships/slideLayout" Target="../slideLayouts/slideLayout966.xml"/><Relationship Id="rId10" Type="http://schemas.openxmlformats.org/officeDocument/2006/relationships/slideLayout" Target="../slideLayouts/slideLayout971.xml"/><Relationship Id="rId4" Type="http://schemas.openxmlformats.org/officeDocument/2006/relationships/slideLayout" Target="../slideLayouts/slideLayout965.xml"/><Relationship Id="rId9" Type="http://schemas.openxmlformats.org/officeDocument/2006/relationships/slideLayout" Target="../slideLayouts/slideLayout970.xml"/></Relationships>
</file>

<file path=ppt/slideMasters/_rels/slideMaster94.xml.rels><?xml version="1.0" encoding="UTF-8" standalone="yes"?>
<Relationships xmlns="http://schemas.openxmlformats.org/package/2006/relationships"><Relationship Id="rId8" Type="http://schemas.openxmlformats.org/officeDocument/2006/relationships/slideLayout" Target="../slideLayouts/slideLayout981.xml"/><Relationship Id="rId3" Type="http://schemas.openxmlformats.org/officeDocument/2006/relationships/slideLayout" Target="../slideLayouts/slideLayout976.xml"/><Relationship Id="rId7" Type="http://schemas.openxmlformats.org/officeDocument/2006/relationships/slideLayout" Target="../slideLayouts/slideLayout980.xml"/><Relationship Id="rId12" Type="http://schemas.openxmlformats.org/officeDocument/2006/relationships/theme" Target="../theme/theme94.xml"/><Relationship Id="rId2" Type="http://schemas.openxmlformats.org/officeDocument/2006/relationships/slideLayout" Target="../slideLayouts/slideLayout975.xml"/><Relationship Id="rId1" Type="http://schemas.openxmlformats.org/officeDocument/2006/relationships/slideLayout" Target="../slideLayouts/slideLayout974.xml"/><Relationship Id="rId6" Type="http://schemas.openxmlformats.org/officeDocument/2006/relationships/slideLayout" Target="../slideLayouts/slideLayout979.xml"/><Relationship Id="rId11" Type="http://schemas.openxmlformats.org/officeDocument/2006/relationships/slideLayout" Target="../slideLayouts/slideLayout984.xml"/><Relationship Id="rId5" Type="http://schemas.openxmlformats.org/officeDocument/2006/relationships/slideLayout" Target="../slideLayouts/slideLayout978.xml"/><Relationship Id="rId10" Type="http://schemas.openxmlformats.org/officeDocument/2006/relationships/slideLayout" Target="../slideLayouts/slideLayout983.xml"/><Relationship Id="rId4" Type="http://schemas.openxmlformats.org/officeDocument/2006/relationships/slideLayout" Target="../slideLayouts/slideLayout977.xml"/><Relationship Id="rId9" Type="http://schemas.openxmlformats.org/officeDocument/2006/relationships/slideLayout" Target="../slideLayouts/slideLayout982.xml"/></Relationships>
</file>

<file path=ppt/slideMasters/_rels/slideMaster95.xml.rels><?xml version="1.0" encoding="UTF-8" standalone="yes"?>
<Relationships xmlns="http://schemas.openxmlformats.org/package/2006/relationships"><Relationship Id="rId8" Type="http://schemas.openxmlformats.org/officeDocument/2006/relationships/slideLayout" Target="../slideLayouts/slideLayout992.xml"/><Relationship Id="rId13" Type="http://schemas.openxmlformats.org/officeDocument/2006/relationships/image" Target="../media/image31.jpeg"/><Relationship Id="rId3" Type="http://schemas.openxmlformats.org/officeDocument/2006/relationships/slideLayout" Target="../slideLayouts/slideLayout987.xml"/><Relationship Id="rId7" Type="http://schemas.openxmlformats.org/officeDocument/2006/relationships/slideLayout" Target="../slideLayouts/slideLayout991.xml"/><Relationship Id="rId12" Type="http://schemas.openxmlformats.org/officeDocument/2006/relationships/theme" Target="../theme/theme95.xml"/><Relationship Id="rId2" Type="http://schemas.openxmlformats.org/officeDocument/2006/relationships/slideLayout" Target="../slideLayouts/slideLayout986.xml"/><Relationship Id="rId1" Type="http://schemas.openxmlformats.org/officeDocument/2006/relationships/slideLayout" Target="../slideLayouts/slideLayout985.xml"/><Relationship Id="rId6" Type="http://schemas.openxmlformats.org/officeDocument/2006/relationships/slideLayout" Target="../slideLayouts/slideLayout990.xml"/><Relationship Id="rId11" Type="http://schemas.openxmlformats.org/officeDocument/2006/relationships/slideLayout" Target="../slideLayouts/slideLayout995.xml"/><Relationship Id="rId5" Type="http://schemas.openxmlformats.org/officeDocument/2006/relationships/slideLayout" Target="../slideLayouts/slideLayout989.xml"/><Relationship Id="rId10" Type="http://schemas.openxmlformats.org/officeDocument/2006/relationships/slideLayout" Target="../slideLayouts/slideLayout994.xml"/><Relationship Id="rId4" Type="http://schemas.openxmlformats.org/officeDocument/2006/relationships/slideLayout" Target="../slideLayouts/slideLayout988.xml"/><Relationship Id="rId9" Type="http://schemas.openxmlformats.org/officeDocument/2006/relationships/slideLayout" Target="../slideLayouts/slideLayout993.xml"/></Relationships>
</file>

<file path=ppt/slideMasters/_rels/slideMaster96.xml.rels><?xml version="1.0" encoding="UTF-8" standalone="yes"?>
<Relationships xmlns="http://schemas.openxmlformats.org/package/2006/relationships"><Relationship Id="rId3" Type="http://schemas.openxmlformats.org/officeDocument/2006/relationships/theme" Target="../theme/theme96.xml"/><Relationship Id="rId2" Type="http://schemas.openxmlformats.org/officeDocument/2006/relationships/slideLayout" Target="../slideLayouts/slideLayout997.xml"/><Relationship Id="rId1" Type="http://schemas.openxmlformats.org/officeDocument/2006/relationships/slideLayout" Target="../slideLayouts/slideLayout996.xml"/></Relationships>
</file>

<file path=ppt/slideMasters/_rels/slideMaster97.xml.rels><?xml version="1.0" encoding="UTF-8" standalone="yes"?>
<Relationships xmlns="http://schemas.openxmlformats.org/package/2006/relationships"><Relationship Id="rId8" Type="http://schemas.openxmlformats.org/officeDocument/2006/relationships/slideLayout" Target="../slideLayouts/slideLayout1005.xml"/><Relationship Id="rId13" Type="http://schemas.openxmlformats.org/officeDocument/2006/relationships/slideLayout" Target="../slideLayouts/slideLayout1010.xml"/><Relationship Id="rId3" Type="http://schemas.openxmlformats.org/officeDocument/2006/relationships/slideLayout" Target="../slideLayouts/slideLayout1000.xml"/><Relationship Id="rId7" Type="http://schemas.openxmlformats.org/officeDocument/2006/relationships/slideLayout" Target="../slideLayouts/slideLayout1004.xml"/><Relationship Id="rId12" Type="http://schemas.openxmlformats.org/officeDocument/2006/relationships/slideLayout" Target="../slideLayouts/slideLayout1009.xml"/><Relationship Id="rId2" Type="http://schemas.openxmlformats.org/officeDocument/2006/relationships/slideLayout" Target="../slideLayouts/slideLayout999.xml"/><Relationship Id="rId1" Type="http://schemas.openxmlformats.org/officeDocument/2006/relationships/slideLayout" Target="../slideLayouts/slideLayout998.xml"/><Relationship Id="rId6" Type="http://schemas.openxmlformats.org/officeDocument/2006/relationships/slideLayout" Target="../slideLayouts/slideLayout1003.xml"/><Relationship Id="rId11" Type="http://schemas.openxmlformats.org/officeDocument/2006/relationships/slideLayout" Target="../slideLayouts/slideLayout1008.xml"/><Relationship Id="rId5" Type="http://schemas.openxmlformats.org/officeDocument/2006/relationships/slideLayout" Target="../slideLayouts/slideLayout1002.xml"/><Relationship Id="rId15" Type="http://schemas.openxmlformats.org/officeDocument/2006/relationships/theme" Target="../theme/theme97.xml"/><Relationship Id="rId10" Type="http://schemas.openxmlformats.org/officeDocument/2006/relationships/slideLayout" Target="../slideLayouts/slideLayout1007.xml"/><Relationship Id="rId4" Type="http://schemas.openxmlformats.org/officeDocument/2006/relationships/slideLayout" Target="../slideLayouts/slideLayout1001.xml"/><Relationship Id="rId9" Type="http://schemas.openxmlformats.org/officeDocument/2006/relationships/slideLayout" Target="../slideLayouts/slideLayout1006.xml"/><Relationship Id="rId14" Type="http://schemas.openxmlformats.org/officeDocument/2006/relationships/slideLayout" Target="../slideLayouts/slideLayout1011.xml"/></Relationships>
</file>

<file path=ppt/slideMasters/_rels/slideMaster98.xml.rels><?xml version="1.0" encoding="UTF-8" standalone="yes"?>
<Relationships xmlns="http://schemas.openxmlformats.org/package/2006/relationships"><Relationship Id="rId8" Type="http://schemas.openxmlformats.org/officeDocument/2006/relationships/slideLayout" Target="../slideLayouts/slideLayout1019.xml"/><Relationship Id="rId13" Type="http://schemas.openxmlformats.org/officeDocument/2006/relationships/theme" Target="../theme/theme98.xml"/><Relationship Id="rId3" Type="http://schemas.openxmlformats.org/officeDocument/2006/relationships/slideLayout" Target="../slideLayouts/slideLayout1014.xml"/><Relationship Id="rId7" Type="http://schemas.openxmlformats.org/officeDocument/2006/relationships/slideLayout" Target="../slideLayouts/slideLayout1018.xml"/><Relationship Id="rId12" Type="http://schemas.openxmlformats.org/officeDocument/2006/relationships/slideLayout" Target="../slideLayouts/slideLayout1023.xml"/><Relationship Id="rId2" Type="http://schemas.openxmlformats.org/officeDocument/2006/relationships/slideLayout" Target="../slideLayouts/slideLayout1013.xml"/><Relationship Id="rId1" Type="http://schemas.openxmlformats.org/officeDocument/2006/relationships/slideLayout" Target="../slideLayouts/slideLayout1012.xml"/><Relationship Id="rId6" Type="http://schemas.openxmlformats.org/officeDocument/2006/relationships/slideLayout" Target="../slideLayouts/slideLayout1017.xml"/><Relationship Id="rId11" Type="http://schemas.openxmlformats.org/officeDocument/2006/relationships/slideLayout" Target="../slideLayouts/slideLayout1022.xml"/><Relationship Id="rId5" Type="http://schemas.openxmlformats.org/officeDocument/2006/relationships/slideLayout" Target="../slideLayouts/slideLayout1016.xml"/><Relationship Id="rId10" Type="http://schemas.openxmlformats.org/officeDocument/2006/relationships/slideLayout" Target="../slideLayouts/slideLayout1021.xml"/><Relationship Id="rId4" Type="http://schemas.openxmlformats.org/officeDocument/2006/relationships/slideLayout" Target="../slideLayouts/slideLayout1015.xml"/><Relationship Id="rId9" Type="http://schemas.openxmlformats.org/officeDocument/2006/relationships/slideLayout" Target="../slideLayouts/slideLayout1020.xml"/></Relationships>
</file>

<file path=ppt/slideMasters/_rels/slideMaster99.xml.rels><?xml version="1.0" encoding="UTF-8" standalone="yes"?>
<Relationships xmlns="http://schemas.openxmlformats.org/package/2006/relationships"><Relationship Id="rId8" Type="http://schemas.openxmlformats.org/officeDocument/2006/relationships/slideLayout" Target="../slideLayouts/slideLayout1031.xml"/><Relationship Id="rId3" Type="http://schemas.openxmlformats.org/officeDocument/2006/relationships/slideLayout" Target="../slideLayouts/slideLayout1026.xml"/><Relationship Id="rId7" Type="http://schemas.openxmlformats.org/officeDocument/2006/relationships/slideLayout" Target="../slideLayouts/slideLayout1030.xml"/><Relationship Id="rId12" Type="http://schemas.openxmlformats.org/officeDocument/2006/relationships/theme" Target="../theme/theme99.xml"/><Relationship Id="rId2" Type="http://schemas.openxmlformats.org/officeDocument/2006/relationships/slideLayout" Target="../slideLayouts/slideLayout1025.xml"/><Relationship Id="rId1" Type="http://schemas.openxmlformats.org/officeDocument/2006/relationships/slideLayout" Target="../slideLayouts/slideLayout1024.xml"/><Relationship Id="rId6" Type="http://schemas.openxmlformats.org/officeDocument/2006/relationships/slideLayout" Target="../slideLayouts/slideLayout1029.xml"/><Relationship Id="rId11" Type="http://schemas.openxmlformats.org/officeDocument/2006/relationships/slideLayout" Target="../slideLayouts/slideLayout1034.xml"/><Relationship Id="rId5" Type="http://schemas.openxmlformats.org/officeDocument/2006/relationships/slideLayout" Target="../slideLayouts/slideLayout1028.xml"/><Relationship Id="rId10" Type="http://schemas.openxmlformats.org/officeDocument/2006/relationships/slideLayout" Target="../slideLayouts/slideLayout1033.xml"/><Relationship Id="rId4" Type="http://schemas.openxmlformats.org/officeDocument/2006/relationships/slideLayout" Target="../slideLayouts/slideLayout1027.xml"/><Relationship Id="rId9" Type="http://schemas.openxmlformats.org/officeDocument/2006/relationships/slideLayout" Target="../slideLayouts/slideLayout103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24930" name="Group 2"/>
          <p:cNvGrpSpPr>
            <a:grpSpLocks/>
          </p:cNvGrpSpPr>
          <p:nvPr/>
        </p:nvGrpSpPr>
        <p:grpSpPr bwMode="auto">
          <a:xfrm>
            <a:off x="3800475" y="1789113"/>
            <a:ext cx="5340350" cy="5056187"/>
            <a:chOff x="2394" y="1127"/>
            <a:chExt cx="3364" cy="3185"/>
          </a:xfrm>
        </p:grpSpPr>
        <p:sp>
          <p:nvSpPr>
            <p:cNvPr id="94211"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2"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94213"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4"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15"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6"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7"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8"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9"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20"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1"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2"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3"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4"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5"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6"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7"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8"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9"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0"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1"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2"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3"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4"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5"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94236"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94237"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94238"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9"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40"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41"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42"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94243"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44"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grpSp>
      <p:sp>
        <p:nvSpPr>
          <p:cNvPr id="94245"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4246"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4247"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Tahoma" pitchFamily="-111" charset="-52"/>
                <a:ea typeface="+mn-ea"/>
                <a:cs typeface="+mn-cs"/>
              </a:defRPr>
            </a:lvl1pPr>
          </a:lstStyle>
          <a:p>
            <a:pPr>
              <a:defRPr/>
            </a:pPr>
            <a:endParaRPr lang="en-US"/>
          </a:p>
        </p:txBody>
      </p:sp>
      <p:sp>
        <p:nvSpPr>
          <p:cNvPr id="94248"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Tahoma" pitchFamily="-111" charset="-52"/>
                <a:ea typeface="+mn-ea"/>
                <a:cs typeface="+mn-cs"/>
              </a:defRPr>
            </a:lvl1pPr>
          </a:lstStyle>
          <a:p>
            <a:pPr>
              <a:defRPr/>
            </a:pPr>
            <a:endParaRPr lang="en-US"/>
          </a:p>
        </p:txBody>
      </p:sp>
      <p:sp>
        <p:nvSpPr>
          <p:cNvPr id="94249"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Tahoma" charset="0"/>
              </a:defRPr>
            </a:lvl1pPr>
          </a:lstStyle>
          <a:p>
            <a:pPr>
              <a:defRPr/>
            </a:pPr>
            <a:fld id="{8F64E892-6212-DE45-A3B1-97A0C74E3AF0}"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8183" r:id="rId1"/>
    <p:sldLayoutId id="2147488050" r:id="rId2"/>
    <p:sldLayoutId id="2147488051" r:id="rId3"/>
    <p:sldLayoutId id="2147488052" r:id="rId4"/>
    <p:sldLayoutId id="2147488053" r:id="rId5"/>
    <p:sldLayoutId id="2147488054" r:id="rId6"/>
    <p:sldLayoutId id="2147488055" r:id="rId7"/>
    <p:sldLayoutId id="2147488056" r:id="rId8"/>
    <p:sldLayoutId id="2147488057" r:id="rId9"/>
    <p:sldLayoutId id="2147488058" r:id="rId10"/>
    <p:sldLayoutId id="2147488059"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AB19EFAF-D5E7-2040-B74D-C405EE93E11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21267158"/>
      </p:ext>
    </p:extLst>
  </p:cSld>
  <p:clrMap bg1="lt1" tx1="dk1" bg2="lt2" tx2="dk2" accent1="accent1" accent2="accent2" accent3="accent3" accent4="accent4" accent5="accent5" accent6="accent6" hlink="hlink" folHlink="folHlink"/>
  <p:sldLayoutIdLst>
    <p:sldLayoutId id="2147488411" r:id="rId1"/>
    <p:sldLayoutId id="2147488412" r:id="rId2"/>
    <p:sldLayoutId id="2147488413" r:id="rId3"/>
    <p:sldLayoutId id="2147488414" r:id="rId4"/>
    <p:sldLayoutId id="2147488415" r:id="rId5"/>
    <p:sldLayoutId id="2147488416" r:id="rId6"/>
    <p:sldLayoutId id="2147488417" r:id="rId7"/>
    <p:sldLayoutId id="2147488418" r:id="rId8"/>
    <p:sldLayoutId id="2147488419" r:id="rId9"/>
    <p:sldLayoutId id="2147488420" r:id="rId10"/>
    <p:sldLayoutId id="2147488421"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82978"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82979"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82980"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fontAlgn="base">
              <a:spcBef>
                <a:spcPct val="0"/>
              </a:spcBef>
              <a:defRPr sz="1400" smtClean="0">
                <a:effectLst/>
                <a:latin typeface="+mn-lt"/>
                <a:cs typeface="+mn-cs"/>
              </a:defRPr>
            </a:lvl1pPr>
          </a:lstStyle>
          <a:p>
            <a:pPr>
              <a:defRPr/>
            </a:pPr>
            <a:endParaRPr lang="en-US"/>
          </a:p>
        </p:txBody>
      </p:sp>
      <p:sp>
        <p:nvSpPr>
          <p:cNvPr id="382981"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fontAlgn="base">
              <a:spcBef>
                <a:spcPct val="0"/>
              </a:spcBef>
              <a:defRPr sz="1400" smtClean="0">
                <a:effectLst/>
                <a:latin typeface="+mn-lt"/>
                <a:cs typeface="+mn-cs"/>
              </a:defRPr>
            </a:lvl1pPr>
          </a:lstStyle>
          <a:p>
            <a:pPr>
              <a:defRPr/>
            </a:pPr>
            <a:endParaRPr lang="en-US"/>
          </a:p>
        </p:txBody>
      </p:sp>
      <p:sp>
        <p:nvSpPr>
          <p:cNvPr id="382982"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fontAlgn="base">
              <a:spcBef>
                <a:spcPct val="0"/>
              </a:spcBef>
              <a:defRPr sz="1400" smtClean="0">
                <a:effectLst/>
                <a:latin typeface="+mn-lt"/>
                <a:cs typeface="+mn-cs"/>
              </a:defRPr>
            </a:lvl1pPr>
          </a:lstStyle>
          <a:p>
            <a:pPr>
              <a:defRPr/>
            </a:pPr>
            <a:fld id="{B53929E1-4933-E64A-9D35-76743A8A2176}" type="slidenum">
              <a:rPr lang="en-US"/>
              <a:pPr>
                <a:defRPr/>
              </a:pPr>
              <a:t>‹#›</a:t>
            </a:fld>
            <a:endParaRPr lang="en-US"/>
          </a:p>
        </p:txBody>
      </p:sp>
    </p:spTree>
    <p:extLst>
      <p:ext uri="{BB962C8B-B14F-4D97-AF65-F5344CB8AC3E}">
        <p14:creationId xmlns:p14="http://schemas.microsoft.com/office/powerpoint/2010/main" val="1554148833"/>
      </p:ext>
    </p:extLst>
  </p:cSld>
  <p:clrMap bg1="lt1" tx1="dk1" bg2="lt2" tx2="dk2" accent1="accent1" accent2="accent2" accent3="accent3" accent4="accent4" accent5="accent5" accent6="accent6" hlink="hlink" folHlink="folHlink"/>
  <p:sldLayoutIdLst>
    <p:sldLayoutId id="2147489820" r:id="rId1"/>
    <p:sldLayoutId id="2147489821" r:id="rId2"/>
    <p:sldLayoutId id="2147489822" r:id="rId3"/>
    <p:sldLayoutId id="2147489823" r:id="rId4"/>
    <p:sldLayoutId id="2147489824" r:id="rId5"/>
    <p:sldLayoutId id="2147489825" r:id="rId6"/>
    <p:sldLayoutId id="2147489826" r:id="rId7"/>
    <p:sldLayoutId id="2147489827" r:id="rId8"/>
    <p:sldLayoutId id="2147489828" r:id="rId9"/>
    <p:sldLayoutId id="2147489829" r:id="rId10"/>
    <p:sldLayoutId id="2147489830"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AB19EFAF-D5E7-2040-B74D-C405EE93E11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724780"/>
      </p:ext>
    </p:extLst>
  </p:cSld>
  <p:clrMap bg1="lt1" tx1="dk1" bg2="lt2" tx2="dk2" accent1="accent1" accent2="accent2" accent3="accent3" accent4="accent4" accent5="accent5" accent6="accent6" hlink="hlink" folHlink="folHlink"/>
  <p:sldLayoutIdLst>
    <p:sldLayoutId id="2147488460" r:id="rId1"/>
    <p:sldLayoutId id="2147488461" r:id="rId2"/>
    <p:sldLayoutId id="2147488462" r:id="rId3"/>
    <p:sldLayoutId id="2147488463" r:id="rId4"/>
    <p:sldLayoutId id="2147488464" r:id="rId5"/>
    <p:sldLayoutId id="2147488465" r:id="rId6"/>
    <p:sldLayoutId id="2147488466" r:id="rId7"/>
    <p:sldLayoutId id="2147488467" r:id="rId8"/>
    <p:sldLayoutId id="2147488468" r:id="rId9"/>
    <p:sldLayoutId id="2147488469" r:id="rId10"/>
    <p:sldLayoutId id="2147488470"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86370" name="Group 2"/>
          <p:cNvGrpSpPr>
            <a:grpSpLocks/>
          </p:cNvGrpSpPr>
          <p:nvPr/>
        </p:nvGrpSpPr>
        <p:grpSpPr bwMode="auto">
          <a:xfrm>
            <a:off x="0" y="0"/>
            <a:ext cx="9132888" cy="6845300"/>
            <a:chOff x="0" y="0"/>
            <a:chExt cx="5753" cy="4312"/>
          </a:xfrm>
        </p:grpSpPr>
        <p:sp>
          <p:nvSpPr>
            <p:cNvPr id="18637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grpSp>
          <p:nvGrpSpPr>
            <p:cNvPr id="186374" name="Group 4"/>
            <p:cNvGrpSpPr>
              <a:grpSpLocks/>
            </p:cNvGrpSpPr>
            <p:nvPr/>
          </p:nvGrpSpPr>
          <p:grpSpPr bwMode="auto">
            <a:xfrm>
              <a:off x="246" y="204"/>
              <a:ext cx="5271" cy="3889"/>
              <a:chOff x="246" y="204"/>
              <a:chExt cx="5271" cy="3889"/>
            </a:xfrm>
          </p:grpSpPr>
          <p:sp>
            <p:nvSpPr>
              <p:cNvPr id="284677"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a:solidFill>
                    <a:srgbClr val="FFFFFF"/>
                  </a:solidFill>
                  <a:latin typeface="Times New Roman" pitchFamily="-111" charset="0"/>
                </a:endParaRPr>
              </a:p>
            </p:txBody>
          </p:sp>
          <p:sp>
            <p:nvSpPr>
              <p:cNvPr id="18638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40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40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grpSp>
        <p:grpSp>
          <p:nvGrpSpPr>
            <p:cNvPr id="186375" name="Group 28"/>
            <p:cNvGrpSpPr>
              <a:grpSpLocks/>
            </p:cNvGrpSpPr>
            <p:nvPr/>
          </p:nvGrpSpPr>
          <p:grpSpPr bwMode="auto">
            <a:xfrm>
              <a:off x="0" y="0"/>
              <a:ext cx="1246" cy="1232"/>
              <a:chOff x="0" y="0"/>
              <a:chExt cx="1246" cy="1232"/>
            </a:xfrm>
          </p:grpSpPr>
          <p:sp>
            <p:nvSpPr>
              <p:cNvPr id="18637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18637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18637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grpSp>
      </p:grpSp>
      <p:sp>
        <p:nvSpPr>
          <p:cNvPr id="187395" name="Text Box 32"/>
          <p:cNvSpPr txBox="1">
            <a:spLocks noChangeArrowheads="1"/>
          </p:cNvSpPr>
          <p:nvPr/>
        </p:nvSpPr>
        <p:spPr bwMode="auto">
          <a:xfrm>
            <a:off x="479425" y="6545263"/>
            <a:ext cx="915988"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defRPr/>
            </a:pPr>
            <a:r>
              <a:rPr lang="en-US" sz="900" b="1">
                <a:solidFill>
                  <a:srgbClr val="FFFFFF"/>
                </a:solidFill>
                <a:latin typeface="Arial" charset="0"/>
              </a:rPr>
              <a:t>©2003 TBBMI</a:t>
            </a:r>
          </a:p>
        </p:txBody>
      </p:sp>
      <p:sp>
        <p:nvSpPr>
          <p:cNvPr id="284705"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7.5.03c.</a:t>
            </a:r>
          </a:p>
        </p:txBody>
      </p:sp>
    </p:spTree>
    <p:extLst>
      <p:ext uri="{BB962C8B-B14F-4D97-AF65-F5344CB8AC3E}">
        <p14:creationId xmlns:p14="http://schemas.microsoft.com/office/powerpoint/2010/main" val="516371626"/>
      </p:ext>
    </p:extLst>
  </p:cSld>
  <p:clrMap bg1="dk2" tx1="lt1" bg2="dk1" tx2="lt2" accent1="accent1" accent2="accent2" accent3="accent3" accent4="accent4" accent5="accent5" accent6="accent6" hlink="hlink" folHlink="folHlink"/>
  <p:sldLayoutIdLst>
    <p:sldLayoutId id="2147488510" r:id="rId1"/>
    <p:sldLayoutId id="2147488511" r:id="rId2"/>
    <p:sldLayoutId id="2147488512" r:id="rId3"/>
    <p:sldLayoutId id="2147488513" r:id="rId4"/>
    <p:sldLayoutId id="2147488514" r:id="rId5"/>
    <p:sldLayoutId id="2147488515" r:id="rId6"/>
    <p:sldLayoutId id="2147488516" r:id="rId7"/>
    <p:sldLayoutId id="2147488517" r:id="rId8"/>
    <p:sldLayoutId id="2147488518" r:id="rId9"/>
    <p:sldLayoutId id="2147488519" r:id="rId10"/>
    <p:sldLayoutId id="2147488520"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506413" y="381000"/>
            <a:ext cx="8458200" cy="137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37891" name="Rectangle 3"/>
          <p:cNvSpPr>
            <a:spLocks noGrp="1" noChangeArrowheads="1"/>
          </p:cNvSpPr>
          <p:nvPr>
            <p:ph type="body" idx="1"/>
          </p:nvPr>
        </p:nvSpPr>
        <p:spPr bwMode="auto">
          <a:xfrm>
            <a:off x="236538" y="1981200"/>
            <a:ext cx="8728075"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6355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Times New Roman" pitchFamily="-111" charset="0"/>
                <a:ea typeface="+mn-ea"/>
                <a:cs typeface="+mn-cs"/>
              </a:defRPr>
            </a:lvl1pPr>
          </a:lstStyle>
          <a:p>
            <a:pPr>
              <a:defRPr/>
            </a:pPr>
            <a:endParaRPr lang="en-US">
              <a:ea typeface="ヒラギノ角ゴ Pro W3"/>
              <a:cs typeface="ヒラギノ角ゴ Pro W3"/>
            </a:endParaRPr>
          </a:p>
        </p:txBody>
      </p:sp>
      <p:sp>
        <p:nvSpPr>
          <p:cNvPr id="66355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latin typeface="Times New Roman" pitchFamily="-111" charset="0"/>
                <a:ea typeface="+mn-ea"/>
                <a:cs typeface="+mn-cs"/>
              </a:defRPr>
            </a:lvl1pPr>
          </a:lstStyle>
          <a:p>
            <a:pPr>
              <a:defRPr/>
            </a:pPr>
            <a:endParaRPr lang="en-US">
              <a:solidFill>
                <a:srgbClr val="000000"/>
              </a:solidFill>
              <a:ea typeface="ヒラギノ角ゴ Pro W3"/>
              <a:cs typeface="ヒラギノ角ゴ Pro W3"/>
            </a:endParaRPr>
          </a:p>
        </p:txBody>
      </p:sp>
      <p:sp>
        <p:nvSpPr>
          <p:cNvPr id="66355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ea typeface="ヒラギノ角ゴ Pro W3" charset="0"/>
                <a:cs typeface="ヒラギノ角ゴ Pro W3" charset="0"/>
              </a:defRPr>
            </a:lvl1pPr>
          </a:lstStyle>
          <a:p>
            <a:pPr>
              <a:defRPr/>
            </a:pPr>
            <a:fld id="{D0F5B292-261A-9043-896D-5E6C4C5E004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51297928"/>
      </p:ext>
    </p:extLst>
  </p:cSld>
  <p:clrMap bg1="lt1" tx1="dk1" bg2="lt2" tx2="dk2" accent1="accent1" accent2="accent2" accent3="accent3" accent4="accent4" accent5="accent5" accent6="accent6" hlink="hlink" folHlink="folHlink"/>
  <p:sldLayoutIdLst>
    <p:sldLayoutId id="2147488546" r:id="rId1"/>
    <p:sldLayoutId id="2147488547" r:id="rId2"/>
    <p:sldLayoutId id="2147488548" r:id="rId3"/>
    <p:sldLayoutId id="2147488549" r:id="rId4"/>
    <p:sldLayoutId id="2147488550" r:id="rId5"/>
    <p:sldLayoutId id="2147488551" r:id="rId6"/>
    <p:sldLayoutId id="2147488552" r:id="rId7"/>
    <p:sldLayoutId id="2147488553" r:id="rId8"/>
    <p:sldLayoutId id="2147488554" r:id="rId9"/>
    <p:sldLayoutId id="2147488555" r:id="rId10"/>
    <p:sldLayoutId id="2147488556" r:id="rId11"/>
  </p:sldLayoutIdLst>
  <p:txStyles>
    <p:titleStyle>
      <a:lvl1pPr algn="r" rtl="0" eaLnBrk="0" fontAlgn="base" hangingPunct="0">
        <a:spcBef>
          <a:spcPct val="0"/>
        </a:spcBef>
        <a:spcAft>
          <a:spcPct val="0"/>
        </a:spcAft>
        <a:defRPr sz="4400" i="1">
          <a:solidFill>
            <a:schemeClr val="tx2"/>
          </a:solidFill>
          <a:latin typeface="Arial"/>
          <a:ea typeface="+mj-ea"/>
          <a:cs typeface="Arial"/>
        </a:defRPr>
      </a:lvl1pPr>
      <a:lvl2pPr algn="r" rtl="0" eaLnBrk="0" fontAlgn="base" hangingPunct="0">
        <a:spcBef>
          <a:spcPct val="0"/>
        </a:spcBef>
        <a:spcAft>
          <a:spcPct val="0"/>
        </a:spcAft>
        <a:defRPr sz="4400" i="1">
          <a:solidFill>
            <a:schemeClr val="tx2"/>
          </a:solidFill>
          <a:latin typeface="Arial" charset="0"/>
          <a:ea typeface="ヒラギノ角ゴ Pro W3" pitchFamily="-112" charset="-128"/>
          <a:cs typeface="ヒラギノ角ゴ Pro W3" pitchFamily="-112" charset="-128"/>
        </a:defRPr>
      </a:lvl2pPr>
      <a:lvl3pPr algn="r" rtl="0" eaLnBrk="0" fontAlgn="base" hangingPunct="0">
        <a:spcBef>
          <a:spcPct val="0"/>
        </a:spcBef>
        <a:spcAft>
          <a:spcPct val="0"/>
        </a:spcAft>
        <a:defRPr sz="4400" i="1">
          <a:solidFill>
            <a:schemeClr val="tx2"/>
          </a:solidFill>
          <a:latin typeface="Arial" charset="0"/>
          <a:ea typeface="ヒラギノ角ゴ Pro W3" pitchFamily="-112" charset="-128"/>
          <a:cs typeface="ヒラギノ角ゴ Pro W3" pitchFamily="-112" charset="-128"/>
        </a:defRPr>
      </a:lvl3pPr>
      <a:lvl4pPr algn="r" rtl="0" eaLnBrk="0" fontAlgn="base" hangingPunct="0">
        <a:spcBef>
          <a:spcPct val="0"/>
        </a:spcBef>
        <a:spcAft>
          <a:spcPct val="0"/>
        </a:spcAft>
        <a:defRPr sz="4400" i="1">
          <a:solidFill>
            <a:schemeClr val="tx2"/>
          </a:solidFill>
          <a:latin typeface="Arial" charset="0"/>
          <a:ea typeface="ヒラギノ角ゴ Pro W3" pitchFamily="-112" charset="-128"/>
          <a:cs typeface="ヒラギノ角ゴ Pro W3" pitchFamily="-112" charset="-128"/>
        </a:defRPr>
      </a:lvl4pPr>
      <a:lvl5pPr algn="r" rtl="0" eaLnBrk="0" fontAlgn="base" hangingPunct="0">
        <a:spcBef>
          <a:spcPct val="0"/>
        </a:spcBef>
        <a:spcAft>
          <a:spcPct val="0"/>
        </a:spcAft>
        <a:defRPr sz="4400" i="1">
          <a:solidFill>
            <a:schemeClr val="tx2"/>
          </a:solidFill>
          <a:latin typeface="Arial" charset="0"/>
          <a:ea typeface="ヒラギノ角ゴ Pro W3" pitchFamily="-112" charset="-128"/>
          <a:cs typeface="ヒラギノ角ゴ Pro W3" pitchFamily="-112" charset="-128"/>
        </a:defRPr>
      </a:lvl5pPr>
      <a:lvl6pPr marL="457200" algn="r" rtl="0" fontAlgn="base">
        <a:spcBef>
          <a:spcPct val="0"/>
        </a:spcBef>
        <a:spcAft>
          <a:spcPct val="0"/>
        </a:spcAft>
        <a:defRPr sz="4400" i="1">
          <a:solidFill>
            <a:schemeClr val="tx2"/>
          </a:solidFill>
          <a:latin typeface="Times New Roman" pitchFamily="-112" charset="0"/>
          <a:ea typeface="ヒラギノ角ゴ Pro W3" pitchFamily="-112" charset="-128"/>
          <a:cs typeface="ヒラギノ角ゴ Pro W3" pitchFamily="-112" charset="-128"/>
        </a:defRPr>
      </a:lvl6pPr>
      <a:lvl7pPr marL="914400" algn="r" rtl="0" fontAlgn="base">
        <a:spcBef>
          <a:spcPct val="0"/>
        </a:spcBef>
        <a:spcAft>
          <a:spcPct val="0"/>
        </a:spcAft>
        <a:defRPr sz="4400" i="1">
          <a:solidFill>
            <a:schemeClr val="tx2"/>
          </a:solidFill>
          <a:latin typeface="Times New Roman" pitchFamily="-112" charset="0"/>
          <a:ea typeface="ヒラギノ角ゴ Pro W3" pitchFamily="-112" charset="-128"/>
          <a:cs typeface="ヒラギノ角ゴ Pro W3" pitchFamily="-112" charset="-128"/>
        </a:defRPr>
      </a:lvl7pPr>
      <a:lvl8pPr marL="1371600" algn="r" rtl="0" fontAlgn="base">
        <a:spcBef>
          <a:spcPct val="0"/>
        </a:spcBef>
        <a:spcAft>
          <a:spcPct val="0"/>
        </a:spcAft>
        <a:defRPr sz="4400" i="1">
          <a:solidFill>
            <a:schemeClr val="tx2"/>
          </a:solidFill>
          <a:latin typeface="Times New Roman" pitchFamily="-112" charset="0"/>
          <a:ea typeface="ヒラギノ角ゴ Pro W3" pitchFamily="-112" charset="-128"/>
          <a:cs typeface="ヒラギノ角ゴ Pro W3" pitchFamily="-112" charset="-128"/>
        </a:defRPr>
      </a:lvl8pPr>
      <a:lvl9pPr marL="1828800" algn="r" rtl="0" fontAlgn="base">
        <a:spcBef>
          <a:spcPct val="0"/>
        </a:spcBef>
        <a:spcAft>
          <a:spcPct val="0"/>
        </a:spcAft>
        <a:defRPr sz="4400" i="1">
          <a:solidFill>
            <a:schemeClr val="tx2"/>
          </a:solidFill>
          <a:latin typeface="Times New Roman" pitchFamily="-112" charset="0"/>
          <a:ea typeface="ヒラギノ角ゴ Pro W3" pitchFamily="-112" charset="-128"/>
          <a:cs typeface="ヒラギノ角ゴ Pro W3" pitchFamily="-112" charset="-128"/>
        </a:defRPr>
      </a:lvl9pPr>
    </p:titleStyle>
    <p:bodyStyle>
      <a:lvl1pPr marL="342900" indent="-342900" algn="l" rtl="0" eaLnBrk="0" fontAlgn="base" hangingPunct="0">
        <a:spcBef>
          <a:spcPct val="20000"/>
        </a:spcBef>
        <a:spcAft>
          <a:spcPct val="0"/>
        </a:spcAft>
        <a:buSzPct val="90000"/>
        <a:buFont typeface="Wingdings" charset="0"/>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SzPct val="90000"/>
        <a:buFont typeface="Wingdings" charset="0"/>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SzPct val="90000"/>
        <a:buFont typeface="Wingdings" charset="0"/>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SzPct val="90000"/>
        <a:buFont typeface="Wingdings" charset="0"/>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SzPct val="90000"/>
        <a:buFont typeface="Wingdings" charset="0"/>
        <a:buChar char=""/>
        <a:defRPr sz="2000">
          <a:solidFill>
            <a:schemeClr val="tx1"/>
          </a:solidFill>
          <a:latin typeface="Arial"/>
          <a:ea typeface="+mn-ea"/>
          <a:cs typeface="Arial"/>
        </a:defRPr>
      </a:lvl5pPr>
      <a:lvl6pPr marL="2514600" indent="-228600" algn="l" rtl="0" fontAlgn="base">
        <a:spcBef>
          <a:spcPct val="20000"/>
        </a:spcBef>
        <a:spcAft>
          <a:spcPct val="0"/>
        </a:spcAft>
        <a:buSzPct val="90000"/>
        <a:buFont typeface="Wingdings" pitchFamily="-112" charset="2"/>
        <a:buChar char=""/>
        <a:defRPr sz="2000">
          <a:solidFill>
            <a:schemeClr val="tx1"/>
          </a:solidFill>
          <a:latin typeface="+mn-lt"/>
          <a:ea typeface="+mn-ea"/>
          <a:cs typeface="+mn-cs"/>
        </a:defRPr>
      </a:lvl6pPr>
      <a:lvl7pPr marL="2971800" indent="-228600" algn="l" rtl="0" fontAlgn="base">
        <a:spcBef>
          <a:spcPct val="20000"/>
        </a:spcBef>
        <a:spcAft>
          <a:spcPct val="0"/>
        </a:spcAft>
        <a:buSzPct val="90000"/>
        <a:buFont typeface="Wingdings" pitchFamily="-112" charset="2"/>
        <a:buChar char=""/>
        <a:defRPr sz="2000">
          <a:solidFill>
            <a:schemeClr val="tx1"/>
          </a:solidFill>
          <a:latin typeface="+mn-lt"/>
          <a:ea typeface="+mn-ea"/>
          <a:cs typeface="+mn-cs"/>
        </a:defRPr>
      </a:lvl7pPr>
      <a:lvl8pPr marL="3429000" indent="-228600" algn="l" rtl="0" fontAlgn="base">
        <a:spcBef>
          <a:spcPct val="20000"/>
        </a:spcBef>
        <a:spcAft>
          <a:spcPct val="0"/>
        </a:spcAft>
        <a:buSzPct val="90000"/>
        <a:buFont typeface="Wingdings" pitchFamily="-112" charset="2"/>
        <a:buChar char=""/>
        <a:defRPr sz="2000">
          <a:solidFill>
            <a:schemeClr val="tx1"/>
          </a:solidFill>
          <a:latin typeface="+mn-lt"/>
          <a:ea typeface="+mn-ea"/>
          <a:cs typeface="+mn-cs"/>
        </a:defRPr>
      </a:lvl8pPr>
      <a:lvl9pPr marL="3886200" indent="-228600" algn="l" rtl="0" fontAlgn="base">
        <a:spcBef>
          <a:spcPct val="20000"/>
        </a:spcBef>
        <a:spcAft>
          <a:spcPct val="0"/>
        </a:spcAft>
        <a:buSzPct val="90000"/>
        <a:buFont typeface="Wingdings" pitchFamily="-112" charset="2"/>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24930" name="Group 2"/>
          <p:cNvGrpSpPr>
            <a:grpSpLocks/>
          </p:cNvGrpSpPr>
          <p:nvPr/>
        </p:nvGrpSpPr>
        <p:grpSpPr bwMode="auto">
          <a:xfrm>
            <a:off x="3800475" y="1789113"/>
            <a:ext cx="5340350" cy="5056187"/>
            <a:chOff x="2394" y="1127"/>
            <a:chExt cx="3364" cy="3185"/>
          </a:xfrm>
        </p:grpSpPr>
        <p:sp>
          <p:nvSpPr>
            <p:cNvPr id="94211"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2"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13"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4"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15"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6"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7"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8"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9"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20"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1"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2"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3"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4"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5"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6"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7"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8"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9"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0"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1"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2"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3"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4"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5"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36"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37"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38"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9"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40"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41"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42"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43"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44"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94245"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4246"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4247"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Tahoma" pitchFamily="-111" charset="-52"/>
                <a:ea typeface="+mn-ea"/>
                <a:cs typeface="+mn-cs"/>
              </a:defRPr>
            </a:lvl1pPr>
          </a:lstStyle>
          <a:p>
            <a:pPr>
              <a:defRPr/>
            </a:pPr>
            <a:endParaRPr lang="en-US">
              <a:solidFill>
                <a:srgbClr val="FFFFFF"/>
              </a:solidFill>
            </a:endParaRPr>
          </a:p>
        </p:txBody>
      </p:sp>
      <p:sp>
        <p:nvSpPr>
          <p:cNvPr id="94248"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Tahoma" pitchFamily="-111" charset="-52"/>
                <a:ea typeface="+mn-ea"/>
                <a:cs typeface="+mn-cs"/>
              </a:defRPr>
            </a:lvl1pPr>
          </a:lstStyle>
          <a:p>
            <a:pPr>
              <a:defRPr/>
            </a:pPr>
            <a:endParaRPr lang="en-US">
              <a:solidFill>
                <a:srgbClr val="FFFFFF"/>
              </a:solidFill>
            </a:endParaRPr>
          </a:p>
        </p:txBody>
      </p:sp>
      <p:sp>
        <p:nvSpPr>
          <p:cNvPr id="94249"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Tahoma" charset="0"/>
              </a:defRPr>
            </a:lvl1pPr>
          </a:lstStyle>
          <a:p>
            <a:pPr>
              <a:defRPr/>
            </a:pPr>
            <a:fld id="{8F64E892-6212-DE45-A3B1-97A0C74E3AF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95948778"/>
      </p:ext>
    </p:extLst>
  </p:cSld>
  <p:clrMap bg1="dk2" tx1="lt1" bg2="dk1" tx2="lt2" accent1="accent1" accent2="accent2" accent3="accent3" accent4="accent4" accent5="accent5" accent6="accent6" hlink="hlink" folHlink="folHlink"/>
  <p:sldLayoutIdLst>
    <p:sldLayoutId id="2147488558" r:id="rId1"/>
    <p:sldLayoutId id="2147488559" r:id="rId2"/>
    <p:sldLayoutId id="2147488560" r:id="rId3"/>
    <p:sldLayoutId id="2147488561" r:id="rId4"/>
    <p:sldLayoutId id="2147488562" r:id="rId5"/>
    <p:sldLayoutId id="2147488563" r:id="rId6"/>
    <p:sldLayoutId id="2147488564" r:id="rId7"/>
    <p:sldLayoutId id="2147488565" r:id="rId8"/>
    <p:sldLayoutId id="2147488566" r:id="rId9"/>
    <p:sldLayoutId id="2147488567" r:id="rId10"/>
    <p:sldLayoutId id="2147488568"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24930" name="Group 2"/>
          <p:cNvGrpSpPr>
            <a:grpSpLocks/>
          </p:cNvGrpSpPr>
          <p:nvPr/>
        </p:nvGrpSpPr>
        <p:grpSpPr bwMode="auto">
          <a:xfrm>
            <a:off x="3800475" y="1789113"/>
            <a:ext cx="5340350" cy="5056187"/>
            <a:chOff x="2394" y="1127"/>
            <a:chExt cx="3364" cy="3185"/>
          </a:xfrm>
        </p:grpSpPr>
        <p:sp>
          <p:nvSpPr>
            <p:cNvPr id="94211"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2"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13"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4"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15"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6"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7"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8"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9"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20"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1"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2"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3"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4"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5"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6"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7"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8"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9"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0"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1"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2"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3"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4"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5"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36"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37"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38"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9"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40"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41"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42"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43"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44"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94245"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4246"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4247"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Tahoma" pitchFamily="-111" charset="-52"/>
                <a:ea typeface="+mn-ea"/>
                <a:cs typeface="+mn-cs"/>
              </a:defRPr>
            </a:lvl1pPr>
          </a:lstStyle>
          <a:p>
            <a:pPr>
              <a:defRPr/>
            </a:pPr>
            <a:endParaRPr lang="en-US">
              <a:solidFill>
                <a:srgbClr val="FFFFFF"/>
              </a:solidFill>
            </a:endParaRPr>
          </a:p>
        </p:txBody>
      </p:sp>
      <p:sp>
        <p:nvSpPr>
          <p:cNvPr id="94248"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Tahoma" pitchFamily="-111" charset="-52"/>
                <a:ea typeface="+mn-ea"/>
                <a:cs typeface="+mn-cs"/>
              </a:defRPr>
            </a:lvl1pPr>
          </a:lstStyle>
          <a:p>
            <a:pPr>
              <a:defRPr/>
            </a:pPr>
            <a:endParaRPr lang="en-US">
              <a:solidFill>
                <a:srgbClr val="FFFFFF"/>
              </a:solidFill>
            </a:endParaRPr>
          </a:p>
        </p:txBody>
      </p:sp>
      <p:sp>
        <p:nvSpPr>
          <p:cNvPr id="94249"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Tahoma" charset="0"/>
              </a:defRPr>
            </a:lvl1pPr>
          </a:lstStyle>
          <a:p>
            <a:pPr>
              <a:defRPr/>
            </a:pPr>
            <a:fld id="{8F64E892-6212-DE45-A3B1-97A0C74E3AF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93056238"/>
      </p:ext>
    </p:extLst>
  </p:cSld>
  <p:clrMap bg1="dk2" tx1="lt1" bg2="dk1" tx2="lt2" accent1="accent1" accent2="accent2" accent3="accent3" accent4="accent4" accent5="accent5" accent6="accent6" hlink="hlink" folHlink="folHlink"/>
  <p:sldLayoutIdLst>
    <p:sldLayoutId id="2147488570" r:id="rId1"/>
    <p:sldLayoutId id="2147488571" r:id="rId2"/>
    <p:sldLayoutId id="2147488572" r:id="rId3"/>
    <p:sldLayoutId id="2147488573" r:id="rId4"/>
    <p:sldLayoutId id="2147488574" r:id="rId5"/>
    <p:sldLayoutId id="2147488575" r:id="rId6"/>
    <p:sldLayoutId id="2147488576" r:id="rId7"/>
    <p:sldLayoutId id="2147488577" r:id="rId8"/>
    <p:sldLayoutId id="2147488578" r:id="rId9"/>
    <p:sldLayoutId id="2147488579" r:id="rId10"/>
    <p:sldLayoutId id="2147488580"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31"/>
          <p:cNvGrpSpPr>
            <a:grpSpLocks/>
          </p:cNvGrpSpPr>
          <p:nvPr/>
        </p:nvGrpSpPr>
        <p:grpSpPr bwMode="auto">
          <a:xfrm>
            <a:off x="0" y="0"/>
            <a:ext cx="9132888" cy="6845300"/>
            <a:chOff x="0" y="0"/>
            <a:chExt cx="5753" cy="4312"/>
          </a:xfrm>
        </p:grpSpPr>
        <p:sp>
          <p:nvSpPr>
            <p:cNvPr id="2" name="Rectangle 2"/>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grpSp>
          <p:nvGrpSpPr>
            <p:cNvPr id="1031" name="Group 26"/>
            <p:cNvGrpSpPr>
              <a:grpSpLocks/>
            </p:cNvGrpSpPr>
            <p:nvPr/>
          </p:nvGrpSpPr>
          <p:grpSpPr bwMode="auto">
            <a:xfrm>
              <a:off x="246" y="204"/>
              <a:ext cx="5271" cy="3889"/>
              <a:chOff x="246" y="204"/>
              <a:chExt cx="5271" cy="3889"/>
            </a:xfrm>
          </p:grpSpPr>
          <p:sp>
            <p:nvSpPr>
              <p:cNvPr id="5"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6" name="Freeform 4"/>
              <p:cNvSpPr>
                <a:spLocks/>
              </p:cNvSpPr>
              <p:nvPr/>
            </p:nvSpPr>
            <p:spPr bwMode="auto">
              <a:xfrm>
                <a:off x="3002" y="378"/>
                <a:ext cx="1411" cy="3440"/>
              </a:xfrm>
              <a:custGeom>
                <a:avLst/>
                <a:gdLst/>
                <a:ahLst/>
                <a:cxnLst>
                  <a:cxn ang="0">
                    <a:pos x="91" y="33"/>
                  </a:cxn>
                  <a:cxn ang="0">
                    <a:pos x="212" y="76"/>
                  </a:cxn>
                  <a:cxn ang="0">
                    <a:pos x="332" y="174"/>
                  </a:cxn>
                  <a:cxn ang="0">
                    <a:pos x="383" y="305"/>
                  </a:cxn>
                  <a:cxn ang="0">
                    <a:pos x="443" y="446"/>
                  </a:cxn>
                  <a:cxn ang="0">
                    <a:pos x="453" y="620"/>
                  </a:cxn>
                  <a:cxn ang="0">
                    <a:pos x="494" y="751"/>
                  </a:cxn>
                  <a:cxn ang="0">
                    <a:pos x="494" y="882"/>
                  </a:cxn>
                  <a:cxn ang="0">
                    <a:pos x="483" y="1012"/>
                  </a:cxn>
                  <a:cxn ang="0">
                    <a:pos x="473" y="1143"/>
                  </a:cxn>
                  <a:cxn ang="0">
                    <a:pos x="463" y="1284"/>
                  </a:cxn>
                  <a:cxn ang="0">
                    <a:pos x="433" y="1426"/>
                  </a:cxn>
                  <a:cxn ang="0">
                    <a:pos x="383" y="1556"/>
                  </a:cxn>
                  <a:cxn ang="0">
                    <a:pos x="353" y="1687"/>
                  </a:cxn>
                  <a:cxn ang="0">
                    <a:pos x="443" y="1796"/>
                  </a:cxn>
                  <a:cxn ang="0">
                    <a:pos x="494" y="1937"/>
                  </a:cxn>
                  <a:cxn ang="0">
                    <a:pos x="524" y="2068"/>
                  </a:cxn>
                  <a:cxn ang="0">
                    <a:pos x="614" y="2198"/>
                  </a:cxn>
                  <a:cxn ang="0">
                    <a:pos x="705" y="2351"/>
                  </a:cxn>
                  <a:cxn ang="0">
                    <a:pos x="836" y="2470"/>
                  </a:cxn>
                  <a:cxn ang="0">
                    <a:pos x="947" y="2612"/>
                  </a:cxn>
                  <a:cxn ang="0">
                    <a:pos x="1078" y="2721"/>
                  </a:cxn>
                  <a:cxn ang="0">
                    <a:pos x="1158" y="2851"/>
                  </a:cxn>
                  <a:cxn ang="0">
                    <a:pos x="1269" y="3004"/>
                  </a:cxn>
                  <a:cxn ang="0">
                    <a:pos x="1319" y="3156"/>
                  </a:cxn>
                  <a:cxn ang="0">
                    <a:pos x="1370" y="3308"/>
                  </a:cxn>
                  <a:cxn ang="0">
                    <a:pos x="1400" y="3439"/>
                  </a:cxn>
                  <a:cxn ang="0">
                    <a:pos x="1410" y="3145"/>
                  </a:cxn>
                  <a:cxn ang="0">
                    <a:pos x="1340" y="3058"/>
                  </a:cxn>
                  <a:cxn ang="0">
                    <a:pos x="1259" y="2862"/>
                  </a:cxn>
                  <a:cxn ang="0">
                    <a:pos x="1098" y="2721"/>
                  </a:cxn>
                  <a:cxn ang="0">
                    <a:pos x="997" y="2514"/>
                  </a:cxn>
                  <a:cxn ang="0">
                    <a:pos x="806" y="2449"/>
                  </a:cxn>
                  <a:cxn ang="0">
                    <a:pos x="735" y="2307"/>
                  </a:cxn>
                  <a:cxn ang="0">
                    <a:pos x="635" y="2187"/>
                  </a:cxn>
                  <a:cxn ang="0">
                    <a:pos x="534" y="1959"/>
                  </a:cxn>
                  <a:cxn ang="0">
                    <a:pos x="443" y="1785"/>
                  </a:cxn>
                  <a:cxn ang="0">
                    <a:pos x="403" y="1632"/>
                  </a:cxn>
                  <a:cxn ang="0">
                    <a:pos x="433" y="1491"/>
                  </a:cxn>
                  <a:cxn ang="0">
                    <a:pos x="483" y="1349"/>
                  </a:cxn>
                  <a:cxn ang="0">
                    <a:pos x="483" y="1208"/>
                  </a:cxn>
                  <a:cxn ang="0">
                    <a:pos x="524" y="1023"/>
                  </a:cxn>
                  <a:cxn ang="0">
                    <a:pos x="514" y="805"/>
                  </a:cxn>
                  <a:cxn ang="0">
                    <a:pos x="534" y="642"/>
                  </a:cxn>
                  <a:cxn ang="0">
                    <a:pos x="554" y="522"/>
                  </a:cxn>
                  <a:cxn ang="0">
                    <a:pos x="665" y="392"/>
                  </a:cxn>
                  <a:cxn ang="0">
                    <a:pos x="826" y="218"/>
                  </a:cxn>
                  <a:cxn ang="0">
                    <a:pos x="876" y="76"/>
                  </a:cxn>
                  <a:cxn ang="0">
                    <a:pos x="917" y="11"/>
                  </a:cxn>
                  <a:cxn ang="0">
                    <a:pos x="765" y="87"/>
                  </a:cxn>
                  <a:cxn ang="0">
                    <a:pos x="755" y="218"/>
                  </a:cxn>
                  <a:cxn ang="0">
                    <a:pos x="745" y="305"/>
                  </a:cxn>
                  <a:cxn ang="0">
                    <a:pos x="624" y="435"/>
                  </a:cxn>
                  <a:cxn ang="0">
                    <a:pos x="534" y="522"/>
                  </a:cxn>
                  <a:cxn ang="0">
                    <a:pos x="483" y="664"/>
                  </a:cxn>
                  <a:cxn ang="0">
                    <a:pos x="473" y="511"/>
                  </a:cxn>
                  <a:cxn ang="0">
                    <a:pos x="443" y="348"/>
                  </a:cxn>
                  <a:cxn ang="0">
                    <a:pos x="383" y="218"/>
                  </a:cxn>
                  <a:cxn ang="0">
                    <a:pos x="302" y="98"/>
                  </a:cxn>
                  <a:cxn ang="0">
                    <a:pos x="181" y="33"/>
                  </a:cxn>
                  <a:cxn ang="0">
                    <a:pos x="60" y="1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29" name="Freeform 5"/>
              <p:cNvSpPr>
                <a:spLocks/>
              </p:cNvSpPr>
              <p:nvPr/>
            </p:nvSpPr>
            <p:spPr bwMode="auto">
              <a:xfrm>
                <a:off x="522" y="3415"/>
                <a:ext cx="1965" cy="490"/>
              </a:xfrm>
              <a:custGeom>
                <a:avLst/>
                <a:gdLst/>
                <a:ahLst/>
                <a:cxnLst>
                  <a:cxn ang="0">
                    <a:pos x="40" y="43"/>
                  </a:cxn>
                  <a:cxn ang="0">
                    <a:pos x="141" y="65"/>
                  </a:cxn>
                  <a:cxn ang="0">
                    <a:pos x="232" y="76"/>
                  </a:cxn>
                  <a:cxn ang="0">
                    <a:pos x="363" y="130"/>
                  </a:cxn>
                  <a:cxn ang="0">
                    <a:pos x="504" y="130"/>
                  </a:cxn>
                  <a:cxn ang="0">
                    <a:pos x="604" y="141"/>
                  </a:cxn>
                  <a:cxn ang="0">
                    <a:pos x="705" y="196"/>
                  </a:cxn>
                  <a:cxn ang="0">
                    <a:pos x="765" y="250"/>
                  </a:cxn>
                  <a:cxn ang="0">
                    <a:pos x="906" y="261"/>
                  </a:cxn>
                  <a:cxn ang="0">
                    <a:pos x="1007" y="261"/>
                  </a:cxn>
                  <a:cxn ang="0">
                    <a:pos x="1148" y="250"/>
                  </a:cxn>
                  <a:cxn ang="0">
                    <a:pos x="1219" y="304"/>
                  </a:cxn>
                  <a:cxn ang="0">
                    <a:pos x="1299" y="315"/>
                  </a:cxn>
                  <a:cxn ang="0">
                    <a:pos x="1380" y="380"/>
                  </a:cxn>
                  <a:cxn ang="0">
                    <a:pos x="1460" y="424"/>
                  </a:cxn>
                  <a:cxn ang="0">
                    <a:pos x="1541" y="446"/>
                  </a:cxn>
                  <a:cxn ang="0">
                    <a:pos x="1662" y="446"/>
                  </a:cxn>
                  <a:cxn ang="0">
                    <a:pos x="1752" y="456"/>
                  </a:cxn>
                  <a:cxn ang="0">
                    <a:pos x="1883" y="467"/>
                  </a:cxn>
                  <a:cxn ang="0">
                    <a:pos x="1964" y="489"/>
                  </a:cxn>
                  <a:cxn ang="0">
                    <a:pos x="1863" y="467"/>
                  </a:cxn>
                  <a:cxn ang="0">
                    <a:pos x="1783" y="446"/>
                  </a:cxn>
                  <a:cxn ang="0">
                    <a:pos x="1692" y="446"/>
                  </a:cxn>
                  <a:cxn ang="0">
                    <a:pos x="1611" y="402"/>
                  </a:cxn>
                  <a:cxn ang="0">
                    <a:pos x="1531" y="413"/>
                  </a:cxn>
                  <a:cxn ang="0">
                    <a:pos x="1450" y="369"/>
                  </a:cxn>
                  <a:cxn ang="0">
                    <a:pos x="1370" y="348"/>
                  </a:cxn>
                  <a:cxn ang="0">
                    <a:pos x="1289" y="272"/>
                  </a:cxn>
                  <a:cxn ang="0">
                    <a:pos x="1209" y="283"/>
                  </a:cxn>
                  <a:cxn ang="0">
                    <a:pos x="1047" y="130"/>
                  </a:cxn>
                  <a:cxn ang="0">
                    <a:pos x="927" y="130"/>
                  </a:cxn>
                  <a:cxn ang="0">
                    <a:pos x="886" y="228"/>
                  </a:cxn>
                  <a:cxn ang="0">
                    <a:pos x="806" y="228"/>
                  </a:cxn>
                  <a:cxn ang="0">
                    <a:pos x="725" y="196"/>
                  </a:cxn>
                  <a:cxn ang="0">
                    <a:pos x="624" y="152"/>
                  </a:cxn>
                  <a:cxn ang="0">
                    <a:pos x="544" y="109"/>
                  </a:cxn>
                  <a:cxn ang="0">
                    <a:pos x="443" y="109"/>
                  </a:cxn>
                  <a:cxn ang="0">
                    <a:pos x="353" y="76"/>
                  </a:cxn>
                  <a:cxn ang="0">
                    <a:pos x="262" y="87"/>
                  </a:cxn>
                  <a:cxn ang="0">
                    <a:pos x="181" y="43"/>
                  </a:cxn>
                  <a:cxn ang="0">
                    <a:pos x="101" y="33"/>
                  </a:cxn>
                  <a:cxn ang="0">
                    <a:pos x="20" y="11"/>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0" name="Freeform 6"/>
              <p:cNvSpPr>
                <a:spLocks/>
              </p:cNvSpPr>
              <p:nvPr/>
            </p:nvSpPr>
            <p:spPr bwMode="auto">
              <a:xfrm>
                <a:off x="4384" y="399"/>
                <a:ext cx="1042" cy="1764"/>
              </a:xfrm>
              <a:custGeom>
                <a:avLst/>
                <a:gdLst/>
                <a:ahLst/>
                <a:cxnLst>
                  <a:cxn ang="0">
                    <a:pos x="977" y="76"/>
                  </a:cxn>
                  <a:cxn ang="0">
                    <a:pos x="907" y="152"/>
                  </a:cxn>
                  <a:cxn ang="0">
                    <a:pos x="826" y="131"/>
                  </a:cxn>
                  <a:cxn ang="0">
                    <a:pos x="745" y="152"/>
                  </a:cxn>
                  <a:cxn ang="0">
                    <a:pos x="685" y="229"/>
                  </a:cxn>
                  <a:cxn ang="0">
                    <a:pos x="604" y="250"/>
                  </a:cxn>
                  <a:cxn ang="0">
                    <a:pos x="524" y="283"/>
                  </a:cxn>
                  <a:cxn ang="0">
                    <a:pos x="443" y="348"/>
                  </a:cxn>
                  <a:cxn ang="0">
                    <a:pos x="383" y="435"/>
                  </a:cxn>
                  <a:cxn ang="0">
                    <a:pos x="343" y="511"/>
                  </a:cxn>
                  <a:cxn ang="0">
                    <a:pos x="302" y="599"/>
                  </a:cxn>
                  <a:cxn ang="0">
                    <a:pos x="222" y="599"/>
                  </a:cxn>
                  <a:cxn ang="0">
                    <a:pos x="141" y="653"/>
                  </a:cxn>
                  <a:cxn ang="0">
                    <a:pos x="60" y="653"/>
                  </a:cxn>
                  <a:cxn ang="0">
                    <a:pos x="0" y="707"/>
                  </a:cxn>
                  <a:cxn ang="0">
                    <a:pos x="81" y="729"/>
                  </a:cxn>
                  <a:cxn ang="0">
                    <a:pos x="141" y="816"/>
                  </a:cxn>
                  <a:cxn ang="0">
                    <a:pos x="222" y="816"/>
                  </a:cxn>
                  <a:cxn ang="0">
                    <a:pos x="302" y="860"/>
                  </a:cxn>
                  <a:cxn ang="0">
                    <a:pos x="383" y="914"/>
                  </a:cxn>
                  <a:cxn ang="0">
                    <a:pos x="463" y="914"/>
                  </a:cxn>
                  <a:cxn ang="0">
                    <a:pos x="524" y="882"/>
                  </a:cxn>
                  <a:cxn ang="0">
                    <a:pos x="584" y="816"/>
                  </a:cxn>
                  <a:cxn ang="0">
                    <a:pos x="655" y="784"/>
                  </a:cxn>
                  <a:cxn ang="0">
                    <a:pos x="705" y="871"/>
                  </a:cxn>
                  <a:cxn ang="0">
                    <a:pos x="735" y="958"/>
                  </a:cxn>
                  <a:cxn ang="0">
                    <a:pos x="796" y="1088"/>
                  </a:cxn>
                  <a:cxn ang="0">
                    <a:pos x="846" y="1186"/>
                  </a:cxn>
                  <a:cxn ang="0">
                    <a:pos x="876" y="1273"/>
                  </a:cxn>
                  <a:cxn ang="0">
                    <a:pos x="907" y="1360"/>
                  </a:cxn>
                  <a:cxn ang="0">
                    <a:pos x="917" y="1447"/>
                  </a:cxn>
                  <a:cxn ang="0">
                    <a:pos x="957" y="1534"/>
                  </a:cxn>
                  <a:cxn ang="0">
                    <a:pos x="977" y="1622"/>
                  </a:cxn>
                  <a:cxn ang="0">
                    <a:pos x="1017" y="1709"/>
                  </a:cxn>
                  <a:cxn ang="0">
                    <a:pos x="1041" y="1763"/>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3" name="Freeform 7"/>
              <p:cNvSpPr>
                <a:spLocks/>
              </p:cNvSpPr>
              <p:nvPr/>
            </p:nvSpPr>
            <p:spPr bwMode="auto">
              <a:xfrm>
                <a:off x="502" y="1226"/>
                <a:ext cx="4882" cy="1403"/>
              </a:xfrm>
              <a:custGeom>
                <a:avLst/>
                <a:gdLst/>
                <a:ahLst/>
                <a:cxnLst>
                  <a:cxn ang="0">
                    <a:pos x="151" y="54"/>
                  </a:cxn>
                  <a:cxn ang="0">
                    <a:pos x="282" y="250"/>
                  </a:cxn>
                  <a:cxn ang="0">
                    <a:pos x="524" y="261"/>
                  </a:cxn>
                  <a:cxn ang="0">
                    <a:pos x="686" y="467"/>
                  </a:cxn>
                  <a:cxn ang="0">
                    <a:pos x="766" y="706"/>
                  </a:cxn>
                  <a:cxn ang="0">
                    <a:pos x="918" y="739"/>
                  </a:cxn>
                  <a:cxn ang="0">
                    <a:pos x="1008" y="815"/>
                  </a:cxn>
                  <a:cxn ang="0">
                    <a:pos x="1210" y="869"/>
                  </a:cxn>
                  <a:cxn ang="0">
                    <a:pos x="1331" y="772"/>
                  </a:cxn>
                  <a:cxn ang="0">
                    <a:pos x="1412" y="565"/>
                  </a:cxn>
                  <a:cxn ang="0">
                    <a:pos x="1291" y="359"/>
                  </a:cxn>
                  <a:cxn ang="0">
                    <a:pos x="1412" y="163"/>
                  </a:cxn>
                  <a:cxn ang="0">
                    <a:pos x="1603" y="206"/>
                  </a:cxn>
                  <a:cxn ang="0">
                    <a:pos x="1785" y="250"/>
                  </a:cxn>
                  <a:cxn ang="0">
                    <a:pos x="1967" y="250"/>
                  </a:cxn>
                  <a:cxn ang="0">
                    <a:pos x="2088" y="217"/>
                  </a:cxn>
                  <a:cxn ang="0">
                    <a:pos x="2219" y="120"/>
                  </a:cxn>
                  <a:cxn ang="0">
                    <a:pos x="2420" y="261"/>
                  </a:cxn>
                  <a:cxn ang="0">
                    <a:pos x="2612" y="348"/>
                  </a:cxn>
                  <a:cxn ang="0">
                    <a:pos x="2783" y="478"/>
                  </a:cxn>
                  <a:cxn ang="0">
                    <a:pos x="2985" y="576"/>
                  </a:cxn>
                  <a:cxn ang="0">
                    <a:pos x="3177" y="652"/>
                  </a:cxn>
                  <a:cxn ang="0">
                    <a:pos x="3378" y="772"/>
                  </a:cxn>
                  <a:cxn ang="0">
                    <a:pos x="3580" y="706"/>
                  </a:cxn>
                  <a:cxn ang="0">
                    <a:pos x="3782" y="772"/>
                  </a:cxn>
                  <a:cxn ang="0">
                    <a:pos x="3983" y="706"/>
                  </a:cxn>
                  <a:cxn ang="0">
                    <a:pos x="4195" y="696"/>
                  </a:cxn>
                  <a:cxn ang="0">
                    <a:pos x="4397" y="783"/>
                  </a:cxn>
                  <a:cxn ang="0">
                    <a:pos x="4599" y="783"/>
                  </a:cxn>
                  <a:cxn ang="0">
                    <a:pos x="4800" y="761"/>
                  </a:cxn>
                  <a:cxn ang="0">
                    <a:pos x="4760" y="848"/>
                  </a:cxn>
                  <a:cxn ang="0">
                    <a:pos x="4498" y="924"/>
                  </a:cxn>
                  <a:cxn ang="0">
                    <a:pos x="4296" y="978"/>
                  </a:cxn>
                  <a:cxn ang="0">
                    <a:pos x="4276" y="1130"/>
                  </a:cxn>
                  <a:cxn ang="0">
                    <a:pos x="4165" y="1293"/>
                  </a:cxn>
                  <a:cxn ang="0">
                    <a:pos x="3933" y="1337"/>
                  </a:cxn>
                  <a:cxn ang="0">
                    <a:pos x="3620" y="1185"/>
                  </a:cxn>
                  <a:cxn ang="0">
                    <a:pos x="3409" y="1011"/>
                  </a:cxn>
                  <a:cxn ang="0">
                    <a:pos x="3177" y="978"/>
                  </a:cxn>
                  <a:cxn ang="0">
                    <a:pos x="2955" y="859"/>
                  </a:cxn>
                  <a:cxn ang="0">
                    <a:pos x="2703" y="848"/>
                  </a:cxn>
                  <a:cxn ang="0">
                    <a:pos x="2471" y="924"/>
                  </a:cxn>
                  <a:cxn ang="0">
                    <a:pos x="2239" y="859"/>
                  </a:cxn>
                  <a:cxn ang="0">
                    <a:pos x="2027" y="772"/>
                  </a:cxn>
                  <a:cxn ang="0">
                    <a:pos x="1926" y="946"/>
                  </a:cxn>
                  <a:cxn ang="0">
                    <a:pos x="1916" y="1163"/>
                  </a:cxn>
                  <a:cxn ang="0">
                    <a:pos x="1805" y="1359"/>
                  </a:cxn>
                  <a:cxn ang="0">
                    <a:pos x="1593" y="1402"/>
                  </a:cxn>
                  <a:cxn ang="0">
                    <a:pos x="1382" y="1326"/>
                  </a:cxn>
                  <a:cxn ang="0">
                    <a:pos x="1180" y="1239"/>
                  </a:cxn>
                  <a:cxn ang="0">
                    <a:pos x="978" y="1217"/>
                  </a:cxn>
                  <a:cxn ang="0">
                    <a:pos x="777" y="1337"/>
                  </a:cxn>
                  <a:cxn ang="0">
                    <a:pos x="625" y="1250"/>
                  </a:cxn>
                  <a:cxn ang="0">
                    <a:pos x="504" y="1087"/>
                  </a:cxn>
                  <a:cxn ang="0">
                    <a:pos x="373" y="902"/>
                  </a:cxn>
                  <a:cxn ang="0">
                    <a:pos x="182" y="783"/>
                  </a:cxn>
                  <a:cxn ang="0">
                    <a:pos x="121" y="598"/>
                  </a:cxn>
                  <a:cxn ang="0">
                    <a:pos x="61" y="413"/>
                  </a:cxn>
                  <a:cxn ang="0">
                    <a:pos x="61" y="196"/>
                  </a:cxn>
                  <a:cxn ang="0">
                    <a:pos x="0" y="0"/>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4" name="Freeform 8"/>
              <p:cNvSpPr>
                <a:spLocks/>
              </p:cNvSpPr>
              <p:nvPr/>
            </p:nvSpPr>
            <p:spPr bwMode="auto">
              <a:xfrm>
                <a:off x="418" y="549"/>
                <a:ext cx="4993" cy="3253"/>
              </a:xfrm>
              <a:custGeom>
                <a:avLst/>
                <a:gdLst/>
                <a:ahLst/>
                <a:cxnLst>
                  <a:cxn ang="0">
                    <a:pos x="968" y="2686"/>
                  </a:cxn>
                  <a:cxn ang="0">
                    <a:pos x="766" y="3045"/>
                  </a:cxn>
                  <a:cxn ang="0">
                    <a:pos x="474" y="3121"/>
                  </a:cxn>
                  <a:cxn ang="0">
                    <a:pos x="161" y="3067"/>
                  </a:cxn>
                  <a:cxn ang="0">
                    <a:pos x="182" y="2893"/>
                  </a:cxn>
                  <a:cxn ang="0">
                    <a:pos x="504" y="2828"/>
                  </a:cxn>
                  <a:cxn ang="0">
                    <a:pos x="807" y="2708"/>
                  </a:cxn>
                  <a:cxn ang="0">
                    <a:pos x="958" y="2447"/>
                  </a:cxn>
                  <a:cxn ang="0">
                    <a:pos x="645" y="2186"/>
                  </a:cxn>
                  <a:cxn ang="0">
                    <a:pos x="303" y="2001"/>
                  </a:cxn>
                  <a:cxn ang="0">
                    <a:pos x="444" y="2012"/>
                  </a:cxn>
                  <a:cxn ang="0">
                    <a:pos x="837" y="2077"/>
                  </a:cxn>
                  <a:cxn ang="0">
                    <a:pos x="1190" y="2186"/>
                  </a:cxn>
                  <a:cxn ang="0">
                    <a:pos x="1291" y="2230"/>
                  </a:cxn>
                  <a:cxn ang="0">
                    <a:pos x="1553" y="1990"/>
                  </a:cxn>
                  <a:cxn ang="0">
                    <a:pos x="1896" y="1795"/>
                  </a:cxn>
                  <a:cxn ang="0">
                    <a:pos x="2047" y="1468"/>
                  </a:cxn>
                  <a:cxn ang="0">
                    <a:pos x="2148" y="1523"/>
                  </a:cxn>
                  <a:cxn ang="0">
                    <a:pos x="2350" y="1370"/>
                  </a:cxn>
                  <a:cxn ang="0">
                    <a:pos x="2158" y="1088"/>
                  </a:cxn>
                  <a:cxn ang="0">
                    <a:pos x="2077" y="653"/>
                  </a:cxn>
                  <a:cxn ang="0">
                    <a:pos x="1876" y="359"/>
                  </a:cxn>
                  <a:cxn ang="0">
                    <a:pos x="1674" y="65"/>
                  </a:cxn>
                  <a:cxn ang="0">
                    <a:pos x="1967" y="131"/>
                  </a:cxn>
                  <a:cxn ang="0">
                    <a:pos x="2198" y="348"/>
                  </a:cxn>
                  <a:cxn ang="0">
                    <a:pos x="2188" y="674"/>
                  </a:cxn>
                  <a:cxn ang="0">
                    <a:pos x="2309" y="914"/>
                  </a:cxn>
                  <a:cxn ang="0">
                    <a:pos x="2562" y="707"/>
                  </a:cxn>
                  <a:cxn ang="0">
                    <a:pos x="2400" y="326"/>
                  </a:cxn>
                  <a:cxn ang="0">
                    <a:pos x="2794" y="163"/>
                  </a:cxn>
                  <a:cxn ang="0">
                    <a:pos x="3207" y="196"/>
                  </a:cxn>
                  <a:cxn ang="0">
                    <a:pos x="3247" y="555"/>
                  </a:cxn>
                  <a:cxn ang="0">
                    <a:pos x="3086" y="783"/>
                  </a:cxn>
                  <a:cxn ang="0">
                    <a:pos x="2783" y="881"/>
                  </a:cxn>
                  <a:cxn ang="0">
                    <a:pos x="3096" y="1055"/>
                  </a:cxn>
                  <a:cxn ang="0">
                    <a:pos x="3499" y="1033"/>
                  </a:cxn>
                  <a:cxn ang="0">
                    <a:pos x="3741" y="1283"/>
                  </a:cxn>
                  <a:cxn ang="0">
                    <a:pos x="3661" y="1664"/>
                  </a:cxn>
                  <a:cxn ang="0">
                    <a:pos x="3873" y="1903"/>
                  </a:cxn>
                  <a:cxn ang="0">
                    <a:pos x="4175" y="1784"/>
                  </a:cxn>
                  <a:cxn ang="0">
                    <a:pos x="4468" y="1631"/>
                  </a:cxn>
                  <a:cxn ang="0">
                    <a:pos x="4720" y="1392"/>
                  </a:cxn>
                  <a:cxn ang="0">
                    <a:pos x="4992" y="1490"/>
                  </a:cxn>
                  <a:cxn ang="0">
                    <a:pos x="4730" y="1762"/>
                  </a:cxn>
                  <a:cxn ang="0">
                    <a:pos x="4518" y="2132"/>
                  </a:cxn>
                  <a:cxn ang="0">
                    <a:pos x="4266" y="2491"/>
                  </a:cxn>
                  <a:cxn ang="0">
                    <a:pos x="3812" y="2469"/>
                  </a:cxn>
                  <a:cxn ang="0">
                    <a:pos x="3560" y="2317"/>
                  </a:cxn>
                  <a:cxn ang="0">
                    <a:pos x="3550" y="1849"/>
                  </a:cxn>
                  <a:cxn ang="0">
                    <a:pos x="3348" y="1566"/>
                  </a:cxn>
                  <a:cxn ang="0">
                    <a:pos x="3005" y="1773"/>
                  </a:cxn>
                  <a:cxn ang="0">
                    <a:pos x="2824" y="1566"/>
                  </a:cxn>
                  <a:cxn ang="0">
                    <a:pos x="2582" y="1294"/>
                  </a:cxn>
                  <a:cxn ang="0">
                    <a:pos x="2279" y="1577"/>
                  </a:cxn>
                  <a:cxn ang="0">
                    <a:pos x="2158" y="2001"/>
                  </a:cxn>
                  <a:cxn ang="0">
                    <a:pos x="1896" y="2328"/>
                  </a:cxn>
                  <a:cxn ang="0">
                    <a:pos x="1755" y="2643"/>
                  </a:cxn>
                  <a:cxn ang="0">
                    <a:pos x="1392" y="2436"/>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3" name="Freeform 9"/>
              <p:cNvSpPr>
                <a:spLocks/>
              </p:cNvSpPr>
              <p:nvPr/>
            </p:nvSpPr>
            <p:spPr bwMode="auto">
              <a:xfrm>
                <a:off x="529" y="515"/>
                <a:ext cx="672" cy="605"/>
              </a:xfrm>
              <a:custGeom>
                <a:avLst/>
                <a:gdLst/>
                <a:ahLst/>
                <a:cxnLst>
                  <a:cxn ang="0">
                    <a:pos x="154" y="44"/>
                  </a:cxn>
                  <a:cxn ang="0">
                    <a:pos x="168" y="102"/>
                  </a:cxn>
                  <a:cxn ang="0">
                    <a:pos x="174" y="160"/>
                  </a:cxn>
                  <a:cxn ang="0">
                    <a:pos x="201" y="226"/>
                  </a:cxn>
                  <a:cxn ang="0">
                    <a:pos x="208" y="291"/>
                  </a:cxn>
                  <a:cxn ang="0">
                    <a:pos x="221" y="349"/>
                  </a:cxn>
                  <a:cxn ang="0">
                    <a:pos x="228" y="415"/>
                  </a:cxn>
                  <a:cxn ang="0">
                    <a:pos x="221" y="473"/>
                  </a:cxn>
                  <a:cxn ang="0">
                    <a:pos x="201" y="524"/>
                  </a:cxn>
                  <a:cxn ang="0">
                    <a:pos x="161" y="466"/>
                  </a:cxn>
                  <a:cxn ang="0">
                    <a:pos x="107" y="437"/>
                  </a:cxn>
                  <a:cxn ang="0">
                    <a:pos x="54" y="422"/>
                  </a:cxn>
                  <a:cxn ang="0">
                    <a:pos x="0" y="408"/>
                  </a:cxn>
                  <a:cxn ang="0">
                    <a:pos x="54" y="451"/>
                  </a:cxn>
                  <a:cxn ang="0">
                    <a:pos x="107" y="458"/>
                  </a:cxn>
                  <a:cxn ang="0">
                    <a:pos x="148" y="488"/>
                  </a:cxn>
                  <a:cxn ang="0">
                    <a:pos x="181" y="546"/>
                  </a:cxn>
                  <a:cxn ang="0">
                    <a:pos x="235" y="531"/>
                  </a:cxn>
                  <a:cxn ang="0">
                    <a:pos x="289" y="546"/>
                  </a:cxn>
                  <a:cxn ang="0">
                    <a:pos x="342" y="582"/>
                  </a:cxn>
                  <a:cxn ang="0">
                    <a:pos x="396" y="597"/>
                  </a:cxn>
                  <a:cxn ang="0">
                    <a:pos x="483" y="604"/>
                  </a:cxn>
                  <a:cxn ang="0">
                    <a:pos x="544" y="589"/>
                  </a:cxn>
                  <a:cxn ang="0">
                    <a:pos x="604" y="582"/>
                  </a:cxn>
                  <a:cxn ang="0">
                    <a:pos x="671" y="568"/>
                  </a:cxn>
                  <a:cxn ang="0">
                    <a:pos x="604" y="568"/>
                  </a:cxn>
                  <a:cxn ang="0">
                    <a:pos x="537" y="575"/>
                  </a:cxn>
                  <a:cxn ang="0">
                    <a:pos x="483" y="575"/>
                  </a:cxn>
                  <a:cxn ang="0">
                    <a:pos x="429" y="575"/>
                  </a:cxn>
                  <a:cxn ang="0">
                    <a:pos x="376" y="568"/>
                  </a:cxn>
                  <a:cxn ang="0">
                    <a:pos x="322" y="524"/>
                  </a:cxn>
                  <a:cxn ang="0">
                    <a:pos x="268" y="509"/>
                  </a:cxn>
                  <a:cxn ang="0">
                    <a:pos x="255" y="451"/>
                  </a:cxn>
                  <a:cxn ang="0">
                    <a:pos x="255" y="393"/>
                  </a:cxn>
                  <a:cxn ang="0">
                    <a:pos x="248" y="327"/>
                  </a:cxn>
                  <a:cxn ang="0">
                    <a:pos x="242" y="269"/>
                  </a:cxn>
                  <a:cxn ang="0">
                    <a:pos x="228" y="211"/>
                  </a:cxn>
                  <a:cxn ang="0">
                    <a:pos x="201" y="146"/>
                  </a:cxn>
                  <a:cxn ang="0">
                    <a:pos x="141" y="109"/>
                  </a:cxn>
                  <a:cxn ang="0">
                    <a:pos x="161" y="51"/>
                  </a:cxn>
                  <a:cxn ang="0">
                    <a:pos x="134" y="0"/>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4" name="Freeform 10"/>
              <p:cNvSpPr>
                <a:spLocks/>
              </p:cNvSpPr>
              <p:nvPr/>
            </p:nvSpPr>
            <p:spPr bwMode="auto">
              <a:xfrm>
                <a:off x="502" y="378"/>
                <a:ext cx="1136" cy="2540"/>
              </a:xfrm>
              <a:custGeom>
                <a:avLst/>
                <a:gdLst/>
                <a:ahLst/>
                <a:cxnLst>
                  <a:cxn ang="0">
                    <a:pos x="1122" y="87"/>
                  </a:cxn>
                  <a:cxn ang="0">
                    <a:pos x="1095" y="210"/>
                  </a:cxn>
                  <a:cxn ang="0">
                    <a:pos x="1054" y="319"/>
                  </a:cxn>
                  <a:cxn ang="0">
                    <a:pos x="1034" y="406"/>
                  </a:cxn>
                  <a:cxn ang="0">
                    <a:pos x="1075" y="522"/>
                  </a:cxn>
                  <a:cxn ang="0">
                    <a:pos x="1054" y="638"/>
                  </a:cxn>
                  <a:cxn ang="0">
                    <a:pos x="1028" y="754"/>
                  </a:cxn>
                  <a:cxn ang="0">
                    <a:pos x="947" y="863"/>
                  </a:cxn>
                  <a:cxn ang="0">
                    <a:pos x="913" y="979"/>
                  </a:cxn>
                  <a:cxn ang="0">
                    <a:pos x="860" y="1103"/>
                  </a:cxn>
                  <a:cxn ang="0">
                    <a:pos x="813" y="1219"/>
                  </a:cxn>
                  <a:cxn ang="0">
                    <a:pos x="719" y="1313"/>
                  </a:cxn>
                  <a:cxn ang="0">
                    <a:pos x="611" y="1320"/>
                  </a:cxn>
                  <a:cxn ang="0">
                    <a:pos x="504" y="1320"/>
                  </a:cxn>
                  <a:cxn ang="0">
                    <a:pos x="396" y="1364"/>
                  </a:cxn>
                  <a:cxn ang="0">
                    <a:pos x="316" y="1248"/>
                  </a:cxn>
                  <a:cxn ang="0">
                    <a:pos x="208" y="1175"/>
                  </a:cxn>
                  <a:cxn ang="0">
                    <a:pos x="101" y="1175"/>
                  </a:cxn>
                  <a:cxn ang="0">
                    <a:pos x="40" y="1182"/>
                  </a:cxn>
                  <a:cxn ang="0">
                    <a:pos x="141" y="1240"/>
                  </a:cxn>
                  <a:cxn ang="0">
                    <a:pos x="235" y="1328"/>
                  </a:cxn>
                  <a:cxn ang="0">
                    <a:pos x="349" y="1386"/>
                  </a:cxn>
                  <a:cxn ang="0">
                    <a:pos x="356" y="1531"/>
                  </a:cxn>
                  <a:cxn ang="0">
                    <a:pos x="349" y="1690"/>
                  </a:cxn>
                  <a:cxn ang="0">
                    <a:pos x="296" y="1821"/>
                  </a:cxn>
                  <a:cxn ang="0">
                    <a:pos x="235" y="1951"/>
                  </a:cxn>
                  <a:cxn ang="0">
                    <a:pos x="168" y="2082"/>
                  </a:cxn>
                  <a:cxn ang="0">
                    <a:pos x="134" y="2213"/>
                  </a:cxn>
                  <a:cxn ang="0">
                    <a:pos x="67" y="2329"/>
                  </a:cxn>
                  <a:cxn ang="0">
                    <a:pos x="27" y="2452"/>
                  </a:cxn>
                  <a:cxn ang="0">
                    <a:pos x="20" y="2510"/>
                  </a:cxn>
                  <a:cxn ang="0">
                    <a:pos x="81" y="2387"/>
                  </a:cxn>
                  <a:cxn ang="0">
                    <a:pos x="148" y="2271"/>
                  </a:cxn>
                  <a:cxn ang="0">
                    <a:pos x="201" y="2147"/>
                  </a:cxn>
                  <a:cxn ang="0">
                    <a:pos x="242" y="2002"/>
                  </a:cxn>
                  <a:cxn ang="0">
                    <a:pos x="316" y="1886"/>
                  </a:cxn>
                  <a:cxn ang="0">
                    <a:pos x="403" y="1763"/>
                  </a:cxn>
                  <a:cxn ang="0">
                    <a:pos x="430" y="1639"/>
                  </a:cxn>
                  <a:cxn ang="0">
                    <a:pos x="423" y="1523"/>
                  </a:cxn>
                  <a:cxn ang="0">
                    <a:pos x="497" y="1444"/>
                  </a:cxn>
                  <a:cxn ang="0">
                    <a:pos x="651" y="1407"/>
                  </a:cxn>
                  <a:cxn ang="0">
                    <a:pos x="792" y="1364"/>
                  </a:cxn>
                  <a:cxn ang="0">
                    <a:pos x="866" y="1255"/>
                  </a:cxn>
                  <a:cxn ang="0">
                    <a:pos x="907" y="1074"/>
                  </a:cxn>
                  <a:cxn ang="0">
                    <a:pos x="1014" y="979"/>
                  </a:cxn>
                  <a:cxn ang="0">
                    <a:pos x="1048" y="856"/>
                  </a:cxn>
                  <a:cxn ang="0">
                    <a:pos x="1088" y="733"/>
                  </a:cxn>
                  <a:cxn ang="0">
                    <a:pos x="1115" y="617"/>
                  </a:cxn>
                  <a:cxn ang="0">
                    <a:pos x="1108" y="493"/>
                  </a:cxn>
                  <a:cxn ang="0">
                    <a:pos x="1081" y="377"/>
                  </a:cxn>
                  <a:cxn ang="0">
                    <a:pos x="1088" y="261"/>
                  </a:cxn>
                  <a:cxn ang="0">
                    <a:pos x="1135" y="138"/>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5" name="Freeform 11"/>
              <p:cNvSpPr>
                <a:spLocks/>
              </p:cNvSpPr>
              <p:nvPr/>
            </p:nvSpPr>
            <p:spPr bwMode="auto">
              <a:xfrm>
                <a:off x="1328" y="1009"/>
                <a:ext cx="1978" cy="422"/>
              </a:xfrm>
              <a:custGeom>
                <a:avLst/>
                <a:gdLst/>
                <a:ahLst/>
                <a:cxnLst>
                  <a:cxn ang="0">
                    <a:pos x="87" y="65"/>
                  </a:cxn>
                  <a:cxn ang="0">
                    <a:pos x="168" y="51"/>
                  </a:cxn>
                  <a:cxn ang="0">
                    <a:pos x="222" y="44"/>
                  </a:cxn>
                  <a:cxn ang="0">
                    <a:pos x="276" y="29"/>
                  </a:cxn>
                  <a:cxn ang="0">
                    <a:pos x="370" y="7"/>
                  </a:cxn>
                  <a:cxn ang="0">
                    <a:pos x="451" y="0"/>
                  </a:cxn>
                  <a:cxn ang="0">
                    <a:pos x="504" y="0"/>
                  </a:cxn>
                  <a:cxn ang="0">
                    <a:pos x="558" y="22"/>
                  </a:cxn>
                  <a:cxn ang="0">
                    <a:pos x="632" y="51"/>
                  </a:cxn>
                  <a:cxn ang="0">
                    <a:pos x="693" y="80"/>
                  </a:cxn>
                  <a:cxn ang="0">
                    <a:pos x="746" y="87"/>
                  </a:cxn>
                  <a:cxn ang="0">
                    <a:pos x="800" y="94"/>
                  </a:cxn>
                  <a:cxn ang="0">
                    <a:pos x="867" y="131"/>
                  </a:cxn>
                  <a:cxn ang="0">
                    <a:pos x="921" y="138"/>
                  </a:cxn>
                  <a:cxn ang="0">
                    <a:pos x="982" y="145"/>
                  </a:cxn>
                  <a:cxn ang="0">
                    <a:pos x="1036" y="167"/>
                  </a:cxn>
                  <a:cxn ang="0">
                    <a:pos x="1150" y="189"/>
                  </a:cxn>
                  <a:cxn ang="0">
                    <a:pos x="1231" y="196"/>
                  </a:cxn>
                  <a:cxn ang="0">
                    <a:pos x="1291" y="225"/>
                  </a:cxn>
                  <a:cxn ang="0">
                    <a:pos x="1352" y="254"/>
                  </a:cxn>
                  <a:cxn ang="0">
                    <a:pos x="1432" y="261"/>
                  </a:cxn>
                  <a:cxn ang="0">
                    <a:pos x="1493" y="276"/>
                  </a:cxn>
                  <a:cxn ang="0">
                    <a:pos x="1580" y="290"/>
                  </a:cxn>
                  <a:cxn ang="0">
                    <a:pos x="1634" y="305"/>
                  </a:cxn>
                  <a:cxn ang="0">
                    <a:pos x="1695" y="327"/>
                  </a:cxn>
                  <a:cxn ang="0">
                    <a:pos x="1748" y="356"/>
                  </a:cxn>
                  <a:cxn ang="0">
                    <a:pos x="1809" y="392"/>
                  </a:cxn>
                  <a:cxn ang="0">
                    <a:pos x="1869" y="392"/>
                  </a:cxn>
                  <a:cxn ang="0">
                    <a:pos x="1950" y="399"/>
                  </a:cxn>
                  <a:cxn ang="0">
                    <a:pos x="1950" y="414"/>
                  </a:cxn>
                  <a:cxn ang="0">
                    <a:pos x="1883" y="421"/>
                  </a:cxn>
                  <a:cxn ang="0">
                    <a:pos x="1829" y="414"/>
                  </a:cxn>
                  <a:cxn ang="0">
                    <a:pos x="1775" y="414"/>
                  </a:cxn>
                  <a:cxn ang="0">
                    <a:pos x="1721" y="363"/>
                  </a:cxn>
                  <a:cxn ang="0">
                    <a:pos x="1661" y="341"/>
                  </a:cxn>
                  <a:cxn ang="0">
                    <a:pos x="1594" y="319"/>
                  </a:cxn>
                  <a:cxn ang="0">
                    <a:pos x="1533" y="305"/>
                  </a:cxn>
                  <a:cxn ang="0">
                    <a:pos x="1479" y="290"/>
                  </a:cxn>
                  <a:cxn ang="0">
                    <a:pos x="1405" y="276"/>
                  </a:cxn>
                  <a:cxn ang="0">
                    <a:pos x="1352" y="269"/>
                  </a:cxn>
                  <a:cxn ang="0">
                    <a:pos x="1298" y="261"/>
                  </a:cxn>
                  <a:cxn ang="0">
                    <a:pos x="1231" y="218"/>
                  </a:cxn>
                  <a:cxn ang="0">
                    <a:pos x="1170" y="196"/>
                  </a:cxn>
                  <a:cxn ang="0">
                    <a:pos x="1110" y="203"/>
                  </a:cxn>
                  <a:cxn ang="0">
                    <a:pos x="1056" y="203"/>
                  </a:cxn>
                  <a:cxn ang="0">
                    <a:pos x="1002" y="181"/>
                  </a:cxn>
                  <a:cxn ang="0">
                    <a:pos x="948" y="152"/>
                  </a:cxn>
                  <a:cxn ang="0">
                    <a:pos x="867" y="152"/>
                  </a:cxn>
                  <a:cxn ang="0">
                    <a:pos x="814" y="116"/>
                  </a:cxn>
                  <a:cxn ang="0">
                    <a:pos x="760" y="102"/>
                  </a:cxn>
                  <a:cxn ang="0">
                    <a:pos x="699" y="80"/>
                  </a:cxn>
                  <a:cxn ang="0">
                    <a:pos x="646" y="58"/>
                  </a:cxn>
                  <a:cxn ang="0">
                    <a:pos x="585" y="44"/>
                  </a:cxn>
                  <a:cxn ang="0">
                    <a:pos x="531" y="29"/>
                  </a:cxn>
                  <a:cxn ang="0">
                    <a:pos x="464" y="15"/>
                  </a:cxn>
                  <a:cxn ang="0">
                    <a:pos x="377" y="15"/>
                  </a:cxn>
                  <a:cxn ang="0">
                    <a:pos x="316" y="15"/>
                  </a:cxn>
                  <a:cxn ang="0">
                    <a:pos x="262" y="36"/>
                  </a:cxn>
                  <a:cxn ang="0">
                    <a:pos x="202" y="58"/>
                  </a:cxn>
                  <a:cxn ang="0">
                    <a:pos x="134" y="87"/>
                  </a:cxn>
                  <a:cxn ang="0">
                    <a:pos x="81" y="94"/>
                  </a:cxn>
                  <a:cxn ang="0">
                    <a:pos x="27" y="80"/>
                  </a:cxn>
                  <a:cxn ang="0">
                    <a:pos x="27" y="73"/>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6" name="Freeform 12"/>
              <p:cNvSpPr>
                <a:spLocks/>
              </p:cNvSpPr>
              <p:nvPr/>
            </p:nvSpPr>
            <p:spPr bwMode="auto">
              <a:xfrm>
                <a:off x="3466" y="559"/>
                <a:ext cx="1827" cy="880"/>
              </a:xfrm>
              <a:custGeom>
                <a:avLst/>
                <a:gdLst/>
                <a:ahLst/>
                <a:cxnLst>
                  <a:cxn ang="0">
                    <a:pos x="27" y="864"/>
                  </a:cxn>
                  <a:cxn ang="0">
                    <a:pos x="101" y="850"/>
                  </a:cxn>
                  <a:cxn ang="0">
                    <a:pos x="154" y="814"/>
                  </a:cxn>
                  <a:cxn ang="0">
                    <a:pos x="262" y="785"/>
                  </a:cxn>
                  <a:cxn ang="0">
                    <a:pos x="322" y="726"/>
                  </a:cxn>
                  <a:cxn ang="0">
                    <a:pos x="376" y="697"/>
                  </a:cxn>
                  <a:cxn ang="0">
                    <a:pos x="430" y="661"/>
                  </a:cxn>
                  <a:cxn ang="0">
                    <a:pos x="497" y="625"/>
                  </a:cxn>
                  <a:cxn ang="0">
                    <a:pos x="577" y="610"/>
                  </a:cxn>
                  <a:cxn ang="0">
                    <a:pos x="651" y="588"/>
                  </a:cxn>
                  <a:cxn ang="0">
                    <a:pos x="705" y="559"/>
                  </a:cxn>
                  <a:cxn ang="0">
                    <a:pos x="765" y="501"/>
                  </a:cxn>
                  <a:cxn ang="0">
                    <a:pos x="839" y="465"/>
                  </a:cxn>
                  <a:cxn ang="0">
                    <a:pos x="886" y="407"/>
                  </a:cxn>
                  <a:cxn ang="0">
                    <a:pos x="913" y="341"/>
                  </a:cxn>
                  <a:cxn ang="0">
                    <a:pos x="967" y="283"/>
                  </a:cxn>
                  <a:cxn ang="0">
                    <a:pos x="1027" y="240"/>
                  </a:cxn>
                  <a:cxn ang="0">
                    <a:pos x="1094" y="203"/>
                  </a:cxn>
                  <a:cxn ang="0">
                    <a:pos x="1175" y="174"/>
                  </a:cxn>
                  <a:cxn ang="0">
                    <a:pos x="1242" y="174"/>
                  </a:cxn>
                  <a:cxn ang="0">
                    <a:pos x="1336" y="145"/>
                  </a:cxn>
                  <a:cxn ang="0">
                    <a:pos x="1390" y="123"/>
                  </a:cxn>
                  <a:cxn ang="0">
                    <a:pos x="1443" y="109"/>
                  </a:cxn>
                  <a:cxn ang="0">
                    <a:pos x="1497" y="94"/>
                  </a:cxn>
                  <a:cxn ang="0">
                    <a:pos x="1584" y="94"/>
                  </a:cxn>
                  <a:cxn ang="0">
                    <a:pos x="1638" y="73"/>
                  </a:cxn>
                  <a:cxn ang="0">
                    <a:pos x="1698" y="44"/>
                  </a:cxn>
                  <a:cxn ang="0">
                    <a:pos x="1766" y="22"/>
                  </a:cxn>
                  <a:cxn ang="0">
                    <a:pos x="1826" y="0"/>
                  </a:cxn>
                  <a:cxn ang="0">
                    <a:pos x="1766" y="22"/>
                  </a:cxn>
                  <a:cxn ang="0">
                    <a:pos x="1705" y="80"/>
                  </a:cxn>
                  <a:cxn ang="0">
                    <a:pos x="1625" y="102"/>
                  </a:cxn>
                  <a:cxn ang="0">
                    <a:pos x="1564" y="116"/>
                  </a:cxn>
                  <a:cxn ang="0">
                    <a:pos x="1484" y="138"/>
                  </a:cxn>
                  <a:cxn ang="0">
                    <a:pos x="1430" y="145"/>
                  </a:cxn>
                  <a:cxn ang="0">
                    <a:pos x="1370" y="160"/>
                  </a:cxn>
                  <a:cxn ang="0">
                    <a:pos x="1302" y="174"/>
                  </a:cxn>
                  <a:cxn ang="0">
                    <a:pos x="1242" y="203"/>
                  </a:cxn>
                  <a:cxn ang="0">
                    <a:pos x="1175" y="218"/>
                  </a:cxn>
                  <a:cxn ang="0">
                    <a:pos x="1121" y="240"/>
                  </a:cxn>
                  <a:cxn ang="0">
                    <a:pos x="1067" y="262"/>
                  </a:cxn>
                  <a:cxn ang="0">
                    <a:pos x="1014" y="298"/>
                  </a:cxn>
                  <a:cxn ang="0">
                    <a:pos x="960" y="327"/>
                  </a:cxn>
                  <a:cxn ang="0">
                    <a:pos x="913" y="370"/>
                  </a:cxn>
                  <a:cxn ang="0">
                    <a:pos x="886" y="443"/>
                  </a:cxn>
                  <a:cxn ang="0">
                    <a:pos x="846" y="509"/>
                  </a:cxn>
                  <a:cxn ang="0">
                    <a:pos x="792" y="545"/>
                  </a:cxn>
                  <a:cxn ang="0">
                    <a:pos x="732" y="567"/>
                  </a:cxn>
                  <a:cxn ang="0">
                    <a:pos x="665" y="588"/>
                  </a:cxn>
                  <a:cxn ang="0">
                    <a:pos x="591" y="610"/>
                  </a:cxn>
                  <a:cxn ang="0">
                    <a:pos x="537" y="647"/>
                  </a:cxn>
                  <a:cxn ang="0">
                    <a:pos x="477" y="654"/>
                  </a:cxn>
                  <a:cxn ang="0">
                    <a:pos x="403" y="676"/>
                  </a:cxn>
                  <a:cxn ang="0">
                    <a:pos x="356" y="734"/>
                  </a:cxn>
                  <a:cxn ang="0">
                    <a:pos x="302" y="777"/>
                  </a:cxn>
                  <a:cxn ang="0">
                    <a:pos x="208" y="799"/>
                  </a:cxn>
                  <a:cxn ang="0">
                    <a:pos x="154" y="835"/>
                  </a:cxn>
                  <a:cxn ang="0">
                    <a:pos x="101" y="872"/>
                  </a:cxn>
                  <a:cxn ang="0">
                    <a:pos x="47" y="879"/>
                  </a:cxn>
                  <a:cxn ang="0">
                    <a:pos x="0" y="864"/>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7" name="Freeform 13"/>
              <p:cNvSpPr>
                <a:spLocks/>
              </p:cNvSpPr>
              <p:nvPr/>
            </p:nvSpPr>
            <p:spPr bwMode="auto">
              <a:xfrm>
                <a:off x="531" y="356"/>
                <a:ext cx="4812" cy="3462"/>
              </a:xfrm>
              <a:custGeom>
                <a:avLst/>
                <a:gdLst/>
                <a:ahLst/>
                <a:cxnLst>
                  <a:cxn ang="0">
                    <a:pos x="444" y="348"/>
                  </a:cxn>
                  <a:cxn ang="0">
                    <a:pos x="817" y="664"/>
                  </a:cxn>
                  <a:cxn ang="0">
                    <a:pos x="1190" y="925"/>
                  </a:cxn>
                  <a:cxn ang="0">
                    <a:pos x="1614" y="1252"/>
                  </a:cxn>
                  <a:cxn ang="0">
                    <a:pos x="2058" y="1611"/>
                  </a:cxn>
                  <a:cxn ang="0">
                    <a:pos x="2421" y="1926"/>
                  </a:cxn>
                  <a:cxn ang="0">
                    <a:pos x="2673" y="2362"/>
                  </a:cxn>
                  <a:cxn ang="0">
                    <a:pos x="2249" y="2318"/>
                  </a:cxn>
                  <a:cxn ang="0">
                    <a:pos x="1815" y="2307"/>
                  </a:cxn>
                  <a:cxn ang="0">
                    <a:pos x="1311" y="2373"/>
                  </a:cxn>
                  <a:cxn ang="0">
                    <a:pos x="918" y="2318"/>
                  </a:cxn>
                  <a:cxn ang="0">
                    <a:pos x="474" y="2122"/>
                  </a:cxn>
                  <a:cxn ang="0">
                    <a:pos x="30" y="1752"/>
                  </a:cxn>
                  <a:cxn ang="0">
                    <a:pos x="403" y="2090"/>
                  </a:cxn>
                  <a:cxn ang="0">
                    <a:pos x="827" y="2296"/>
                  </a:cxn>
                  <a:cxn ang="0">
                    <a:pos x="635" y="2416"/>
                  </a:cxn>
                  <a:cxn ang="0">
                    <a:pos x="212" y="2569"/>
                  </a:cxn>
                  <a:cxn ang="0">
                    <a:pos x="252" y="2612"/>
                  </a:cxn>
                  <a:cxn ang="0">
                    <a:pos x="676" y="2438"/>
                  </a:cxn>
                  <a:cxn ang="0">
                    <a:pos x="1089" y="2405"/>
                  </a:cxn>
                  <a:cxn ang="0">
                    <a:pos x="1553" y="2569"/>
                  </a:cxn>
                  <a:cxn ang="0">
                    <a:pos x="1624" y="3004"/>
                  </a:cxn>
                  <a:cxn ang="0">
                    <a:pos x="1069" y="3189"/>
                  </a:cxn>
                  <a:cxn ang="0">
                    <a:pos x="595" y="3298"/>
                  </a:cxn>
                  <a:cxn ang="0">
                    <a:pos x="161" y="3341"/>
                  </a:cxn>
                  <a:cxn ang="0">
                    <a:pos x="292" y="3320"/>
                  </a:cxn>
                  <a:cxn ang="0">
                    <a:pos x="767" y="3298"/>
                  </a:cxn>
                  <a:cxn ang="0">
                    <a:pos x="1241" y="3189"/>
                  </a:cxn>
                  <a:cxn ang="0">
                    <a:pos x="1654" y="2982"/>
                  </a:cxn>
                  <a:cxn ang="0">
                    <a:pos x="2088" y="2917"/>
                  </a:cxn>
                  <a:cxn ang="0">
                    <a:pos x="2521" y="3058"/>
                  </a:cxn>
                  <a:cxn ang="0">
                    <a:pos x="2975" y="3200"/>
                  </a:cxn>
                  <a:cxn ang="0">
                    <a:pos x="3490" y="3309"/>
                  </a:cxn>
                  <a:cxn ang="0">
                    <a:pos x="3944" y="3385"/>
                  </a:cxn>
                  <a:cxn ang="0">
                    <a:pos x="4408" y="3450"/>
                  </a:cxn>
                  <a:cxn ang="0">
                    <a:pos x="4297" y="3439"/>
                  </a:cxn>
                  <a:cxn ang="0">
                    <a:pos x="3782" y="3330"/>
                  </a:cxn>
                  <a:cxn ang="0">
                    <a:pos x="3197" y="3200"/>
                  </a:cxn>
                  <a:cxn ang="0">
                    <a:pos x="2733" y="3124"/>
                  </a:cxn>
                  <a:cxn ang="0">
                    <a:pos x="2199" y="2884"/>
                  </a:cxn>
                  <a:cxn ang="0">
                    <a:pos x="1684" y="2677"/>
                  </a:cxn>
                  <a:cxn ang="0">
                    <a:pos x="1220" y="2471"/>
                  </a:cxn>
                  <a:cxn ang="0">
                    <a:pos x="1493" y="2394"/>
                  </a:cxn>
                  <a:cxn ang="0">
                    <a:pos x="2078" y="2318"/>
                  </a:cxn>
                  <a:cxn ang="0">
                    <a:pos x="2582" y="2362"/>
                  </a:cxn>
                  <a:cxn ang="0">
                    <a:pos x="3056" y="2569"/>
                  </a:cxn>
                  <a:cxn ang="0">
                    <a:pos x="3500" y="2743"/>
                  </a:cxn>
                  <a:cxn ang="0">
                    <a:pos x="4075" y="3004"/>
                  </a:cxn>
                  <a:cxn ang="0">
                    <a:pos x="4569" y="3243"/>
                  </a:cxn>
                  <a:cxn ang="0">
                    <a:pos x="4650" y="3265"/>
                  </a:cxn>
                  <a:cxn ang="0">
                    <a:pos x="4196" y="3015"/>
                  </a:cxn>
                  <a:cxn ang="0">
                    <a:pos x="3742" y="2764"/>
                  </a:cxn>
                  <a:cxn ang="0">
                    <a:pos x="3278" y="2634"/>
                  </a:cxn>
                  <a:cxn ang="0">
                    <a:pos x="2733" y="2362"/>
                  </a:cxn>
                  <a:cxn ang="0">
                    <a:pos x="2461" y="1959"/>
                  </a:cxn>
                  <a:cxn ang="0">
                    <a:pos x="2168" y="1600"/>
                  </a:cxn>
                  <a:cxn ang="0">
                    <a:pos x="1765" y="1317"/>
                  </a:cxn>
                  <a:cxn ang="0">
                    <a:pos x="1362" y="969"/>
                  </a:cxn>
                  <a:cxn ang="0">
                    <a:pos x="938" y="740"/>
                  </a:cxn>
                  <a:cxn ang="0">
                    <a:pos x="595" y="392"/>
                  </a:cxn>
                  <a:cxn ang="0">
                    <a:pos x="242" y="87"/>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8" name="Freeform 14"/>
              <p:cNvSpPr>
                <a:spLocks/>
              </p:cNvSpPr>
              <p:nvPr/>
            </p:nvSpPr>
            <p:spPr bwMode="auto">
              <a:xfrm>
                <a:off x="246" y="204"/>
                <a:ext cx="5271" cy="117"/>
              </a:xfrm>
              <a:custGeom>
                <a:avLst/>
                <a:gdLst/>
                <a:ahLst/>
                <a:cxnLst>
                  <a:cxn ang="0">
                    <a:pos x="0" y="0"/>
                  </a:cxn>
                  <a:cxn ang="0">
                    <a:pos x="108" y="116"/>
                  </a:cxn>
                  <a:cxn ang="0">
                    <a:pos x="5162" y="116"/>
                  </a:cxn>
                  <a:cxn ang="0">
                    <a:pos x="5270" y="0"/>
                  </a:cxn>
                  <a:cxn ang="0">
                    <a:pos x="0" y="0"/>
                  </a:cxn>
                </a:cxnLst>
                <a:rect l="0" t="0" r="r" b="b"/>
                <a:pathLst>
                  <a:path w="5271" h="117">
                    <a:moveTo>
                      <a:pt x="0" y="0"/>
                    </a:moveTo>
                    <a:lnTo>
                      <a:pt x="108" y="116"/>
                    </a:lnTo>
                    <a:lnTo>
                      <a:pt x="5162" y="116"/>
                    </a:lnTo>
                    <a:lnTo>
                      <a:pt x="5270" y="0"/>
                    </a:lnTo>
                    <a:lnTo>
                      <a:pt x="0" y="0"/>
                    </a:lnTo>
                  </a:path>
                </a:pathLst>
              </a:custGeom>
              <a:solidFill>
                <a:srgbClr val="9A9A9A"/>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9" name="Freeform 15"/>
              <p:cNvSpPr>
                <a:spLocks/>
              </p:cNvSpPr>
              <p:nvPr/>
            </p:nvSpPr>
            <p:spPr bwMode="auto">
              <a:xfrm>
                <a:off x="246" y="204"/>
                <a:ext cx="107" cy="3889"/>
              </a:xfrm>
              <a:custGeom>
                <a:avLst/>
                <a:gdLst/>
                <a:ahLst/>
                <a:cxnLst>
                  <a:cxn ang="0">
                    <a:pos x="0" y="0"/>
                  </a:cxn>
                  <a:cxn ang="0">
                    <a:pos x="0" y="3888"/>
                  </a:cxn>
                  <a:cxn ang="0">
                    <a:pos x="106" y="3772"/>
                  </a:cxn>
                  <a:cxn ang="0">
                    <a:pos x="106" y="116"/>
                  </a:cxn>
                  <a:cxn ang="0">
                    <a:pos x="0" y="0"/>
                  </a:cxn>
                </a:cxnLst>
                <a:rect l="0" t="0" r="r" b="b"/>
                <a:pathLst>
                  <a:path w="107" h="3889">
                    <a:moveTo>
                      <a:pt x="0" y="0"/>
                    </a:moveTo>
                    <a:lnTo>
                      <a:pt x="0" y="3888"/>
                    </a:lnTo>
                    <a:lnTo>
                      <a:pt x="106" y="3772"/>
                    </a:lnTo>
                    <a:lnTo>
                      <a:pt x="106" y="116"/>
                    </a:lnTo>
                    <a:lnTo>
                      <a:pt x="0" y="0"/>
                    </a:lnTo>
                  </a:path>
                </a:pathLst>
              </a:custGeom>
              <a:solidFill>
                <a:srgbClr val="747474"/>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0" name="Freeform 16"/>
              <p:cNvSpPr>
                <a:spLocks/>
              </p:cNvSpPr>
              <p:nvPr/>
            </p:nvSpPr>
            <p:spPr bwMode="auto">
              <a:xfrm>
                <a:off x="5410" y="204"/>
                <a:ext cx="107" cy="3889"/>
              </a:xfrm>
              <a:custGeom>
                <a:avLst/>
                <a:gdLst/>
                <a:ahLst/>
                <a:cxnLst>
                  <a:cxn ang="0">
                    <a:pos x="0" y="116"/>
                  </a:cxn>
                  <a:cxn ang="0">
                    <a:pos x="0" y="3772"/>
                  </a:cxn>
                  <a:cxn ang="0">
                    <a:pos x="106" y="3888"/>
                  </a:cxn>
                  <a:cxn ang="0">
                    <a:pos x="106" y="0"/>
                  </a:cxn>
                  <a:cxn ang="0">
                    <a:pos x="0" y="116"/>
                  </a:cxn>
                </a:cxnLst>
                <a:rect l="0" t="0" r="r" b="b"/>
                <a:pathLst>
                  <a:path w="107" h="3889">
                    <a:moveTo>
                      <a:pt x="0" y="116"/>
                    </a:moveTo>
                    <a:lnTo>
                      <a:pt x="0" y="3772"/>
                    </a:lnTo>
                    <a:lnTo>
                      <a:pt x="106" y="3888"/>
                    </a:lnTo>
                    <a:lnTo>
                      <a:pt x="106" y="0"/>
                    </a:lnTo>
                    <a:lnTo>
                      <a:pt x="0" y="116"/>
                    </a:lnTo>
                  </a:path>
                </a:pathLst>
              </a:custGeom>
              <a:solidFill>
                <a:srgbClr val="747474"/>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1" name="Freeform 17"/>
              <p:cNvSpPr>
                <a:spLocks/>
              </p:cNvSpPr>
              <p:nvPr/>
            </p:nvSpPr>
            <p:spPr bwMode="auto">
              <a:xfrm>
                <a:off x="246" y="3976"/>
                <a:ext cx="5271" cy="117"/>
              </a:xfrm>
              <a:custGeom>
                <a:avLst/>
                <a:gdLst/>
                <a:ahLst/>
                <a:cxnLst>
                  <a:cxn ang="0">
                    <a:pos x="108" y="0"/>
                  </a:cxn>
                  <a:cxn ang="0">
                    <a:pos x="5162" y="0"/>
                  </a:cxn>
                  <a:cxn ang="0">
                    <a:pos x="5270" y="116"/>
                  </a:cxn>
                  <a:cxn ang="0">
                    <a:pos x="0" y="116"/>
                  </a:cxn>
                  <a:cxn ang="0">
                    <a:pos x="108" y="0"/>
                  </a:cxn>
                </a:cxnLst>
                <a:rect l="0" t="0" r="r" b="b"/>
                <a:pathLst>
                  <a:path w="5271" h="117">
                    <a:moveTo>
                      <a:pt x="108" y="0"/>
                    </a:moveTo>
                    <a:lnTo>
                      <a:pt x="5162" y="0"/>
                    </a:lnTo>
                    <a:lnTo>
                      <a:pt x="5270" y="116"/>
                    </a:lnTo>
                    <a:lnTo>
                      <a:pt x="0" y="116"/>
                    </a:lnTo>
                    <a:lnTo>
                      <a:pt x="108" y="0"/>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2" name="Freeform 18"/>
              <p:cNvSpPr>
                <a:spLocks/>
              </p:cNvSpPr>
              <p:nvPr/>
            </p:nvSpPr>
            <p:spPr bwMode="auto">
              <a:xfrm>
                <a:off x="5410" y="320"/>
                <a:ext cx="80" cy="1873"/>
              </a:xfrm>
              <a:custGeom>
                <a:avLst/>
                <a:gdLst/>
                <a:ahLst/>
                <a:cxnLst>
                  <a:cxn ang="0">
                    <a:pos x="40" y="51"/>
                  </a:cxn>
                  <a:cxn ang="0">
                    <a:pos x="46" y="109"/>
                  </a:cxn>
                  <a:cxn ang="0">
                    <a:pos x="26" y="167"/>
                  </a:cxn>
                  <a:cxn ang="0">
                    <a:pos x="40" y="225"/>
                  </a:cxn>
                  <a:cxn ang="0">
                    <a:pos x="53" y="283"/>
                  </a:cxn>
                  <a:cxn ang="0">
                    <a:pos x="46" y="341"/>
                  </a:cxn>
                  <a:cxn ang="0">
                    <a:pos x="33" y="406"/>
                  </a:cxn>
                  <a:cxn ang="0">
                    <a:pos x="46" y="464"/>
                  </a:cxn>
                  <a:cxn ang="0">
                    <a:pos x="46" y="530"/>
                  </a:cxn>
                  <a:cxn ang="0">
                    <a:pos x="33" y="588"/>
                  </a:cxn>
                  <a:cxn ang="0">
                    <a:pos x="46" y="646"/>
                  </a:cxn>
                  <a:cxn ang="0">
                    <a:pos x="59" y="704"/>
                  </a:cxn>
                  <a:cxn ang="0">
                    <a:pos x="66" y="769"/>
                  </a:cxn>
                  <a:cxn ang="0">
                    <a:pos x="53" y="834"/>
                  </a:cxn>
                  <a:cxn ang="0">
                    <a:pos x="20" y="892"/>
                  </a:cxn>
                  <a:cxn ang="0">
                    <a:pos x="20" y="958"/>
                  </a:cxn>
                  <a:cxn ang="0">
                    <a:pos x="46" y="1016"/>
                  </a:cxn>
                  <a:cxn ang="0">
                    <a:pos x="59" y="1088"/>
                  </a:cxn>
                  <a:cxn ang="0">
                    <a:pos x="46" y="1154"/>
                  </a:cxn>
                  <a:cxn ang="0">
                    <a:pos x="53" y="1219"/>
                  </a:cxn>
                  <a:cxn ang="0">
                    <a:pos x="59" y="1277"/>
                  </a:cxn>
                  <a:cxn ang="0">
                    <a:pos x="53" y="1342"/>
                  </a:cxn>
                  <a:cxn ang="0">
                    <a:pos x="53" y="1408"/>
                  </a:cxn>
                  <a:cxn ang="0">
                    <a:pos x="53" y="1524"/>
                  </a:cxn>
                  <a:cxn ang="0">
                    <a:pos x="53" y="1582"/>
                  </a:cxn>
                  <a:cxn ang="0">
                    <a:pos x="53" y="1640"/>
                  </a:cxn>
                  <a:cxn ang="0">
                    <a:pos x="66" y="1698"/>
                  </a:cxn>
                  <a:cxn ang="0">
                    <a:pos x="53" y="1756"/>
                  </a:cxn>
                  <a:cxn ang="0">
                    <a:pos x="59" y="1814"/>
                  </a:cxn>
                  <a:cxn ang="0">
                    <a:pos x="66" y="1872"/>
                  </a:cxn>
                  <a:cxn ang="0">
                    <a:pos x="40" y="1814"/>
                  </a:cxn>
                  <a:cxn ang="0">
                    <a:pos x="46" y="1756"/>
                  </a:cxn>
                  <a:cxn ang="0">
                    <a:pos x="53" y="1698"/>
                  </a:cxn>
                  <a:cxn ang="0">
                    <a:pos x="53" y="1640"/>
                  </a:cxn>
                  <a:cxn ang="0">
                    <a:pos x="53" y="1582"/>
                  </a:cxn>
                  <a:cxn ang="0">
                    <a:pos x="46" y="1524"/>
                  </a:cxn>
                  <a:cxn ang="0">
                    <a:pos x="53" y="1458"/>
                  </a:cxn>
                  <a:cxn ang="0">
                    <a:pos x="53" y="1393"/>
                  </a:cxn>
                  <a:cxn ang="0">
                    <a:pos x="46" y="1328"/>
                  </a:cxn>
                  <a:cxn ang="0">
                    <a:pos x="53" y="1263"/>
                  </a:cxn>
                  <a:cxn ang="0">
                    <a:pos x="40" y="1204"/>
                  </a:cxn>
                  <a:cxn ang="0">
                    <a:pos x="40" y="1139"/>
                  </a:cxn>
                  <a:cxn ang="0">
                    <a:pos x="66" y="1081"/>
                  </a:cxn>
                  <a:cxn ang="0">
                    <a:pos x="40" y="1023"/>
                  </a:cxn>
                  <a:cxn ang="0">
                    <a:pos x="7" y="972"/>
                  </a:cxn>
                  <a:cxn ang="0">
                    <a:pos x="53" y="907"/>
                  </a:cxn>
                  <a:cxn ang="0">
                    <a:pos x="53" y="842"/>
                  </a:cxn>
                  <a:cxn ang="0">
                    <a:pos x="59" y="784"/>
                  </a:cxn>
                  <a:cxn ang="0">
                    <a:pos x="53" y="726"/>
                  </a:cxn>
                  <a:cxn ang="0">
                    <a:pos x="40" y="668"/>
                  </a:cxn>
                  <a:cxn ang="0">
                    <a:pos x="40" y="609"/>
                  </a:cxn>
                  <a:cxn ang="0">
                    <a:pos x="72" y="551"/>
                  </a:cxn>
                  <a:cxn ang="0">
                    <a:pos x="79" y="486"/>
                  </a:cxn>
                  <a:cxn ang="0">
                    <a:pos x="53" y="428"/>
                  </a:cxn>
                  <a:cxn ang="0">
                    <a:pos x="53" y="370"/>
                  </a:cxn>
                  <a:cxn ang="0">
                    <a:pos x="33" y="312"/>
                  </a:cxn>
                  <a:cxn ang="0">
                    <a:pos x="26" y="247"/>
                  </a:cxn>
                  <a:cxn ang="0">
                    <a:pos x="40" y="189"/>
                  </a:cxn>
                  <a:cxn ang="0">
                    <a:pos x="53" y="131"/>
                  </a:cxn>
                  <a:cxn ang="0">
                    <a:pos x="33" y="73"/>
                  </a:cxn>
                  <a:cxn ang="0">
                    <a:pos x="7" y="15"/>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3" name="Freeform 19"/>
              <p:cNvSpPr>
                <a:spLocks/>
              </p:cNvSpPr>
              <p:nvPr/>
            </p:nvSpPr>
            <p:spPr bwMode="auto">
              <a:xfrm>
                <a:off x="931" y="3992"/>
                <a:ext cx="1494" cy="80"/>
              </a:xfrm>
              <a:custGeom>
                <a:avLst/>
                <a:gdLst/>
                <a:ahLst/>
                <a:cxnLst>
                  <a:cxn ang="0">
                    <a:pos x="87" y="0"/>
                  </a:cxn>
                  <a:cxn ang="0">
                    <a:pos x="141" y="29"/>
                  </a:cxn>
                  <a:cxn ang="0">
                    <a:pos x="202" y="43"/>
                  </a:cxn>
                  <a:cxn ang="0">
                    <a:pos x="269" y="43"/>
                  </a:cxn>
                  <a:cxn ang="0">
                    <a:pos x="336" y="65"/>
                  </a:cxn>
                  <a:cxn ang="0">
                    <a:pos x="444" y="79"/>
                  </a:cxn>
                  <a:cxn ang="0">
                    <a:pos x="525" y="72"/>
                  </a:cxn>
                  <a:cxn ang="0">
                    <a:pos x="612" y="65"/>
                  </a:cxn>
                  <a:cxn ang="0">
                    <a:pos x="713" y="43"/>
                  </a:cxn>
                  <a:cxn ang="0">
                    <a:pos x="773" y="43"/>
                  </a:cxn>
                  <a:cxn ang="0">
                    <a:pos x="841" y="50"/>
                  </a:cxn>
                  <a:cxn ang="0">
                    <a:pos x="901" y="57"/>
                  </a:cxn>
                  <a:cxn ang="0">
                    <a:pos x="1002" y="43"/>
                  </a:cxn>
                  <a:cxn ang="0">
                    <a:pos x="1069" y="36"/>
                  </a:cxn>
                  <a:cxn ang="0">
                    <a:pos x="1137" y="36"/>
                  </a:cxn>
                  <a:cxn ang="0">
                    <a:pos x="1231" y="36"/>
                  </a:cxn>
                  <a:cxn ang="0">
                    <a:pos x="1311" y="29"/>
                  </a:cxn>
                  <a:cxn ang="0">
                    <a:pos x="1379" y="29"/>
                  </a:cxn>
                  <a:cxn ang="0">
                    <a:pos x="1439" y="43"/>
                  </a:cxn>
                  <a:cxn ang="0">
                    <a:pos x="1493" y="14"/>
                  </a:cxn>
                  <a:cxn ang="0">
                    <a:pos x="1439" y="29"/>
                  </a:cxn>
                  <a:cxn ang="0">
                    <a:pos x="1385" y="36"/>
                  </a:cxn>
                  <a:cxn ang="0">
                    <a:pos x="1325" y="29"/>
                  </a:cxn>
                  <a:cxn ang="0">
                    <a:pos x="1237" y="43"/>
                  </a:cxn>
                  <a:cxn ang="0">
                    <a:pos x="1170" y="72"/>
                  </a:cxn>
                  <a:cxn ang="0">
                    <a:pos x="1110" y="65"/>
                  </a:cxn>
                  <a:cxn ang="0">
                    <a:pos x="1056" y="50"/>
                  </a:cxn>
                  <a:cxn ang="0">
                    <a:pos x="962" y="36"/>
                  </a:cxn>
                  <a:cxn ang="0">
                    <a:pos x="881" y="43"/>
                  </a:cxn>
                  <a:cxn ang="0">
                    <a:pos x="827" y="57"/>
                  </a:cxn>
                  <a:cxn ang="0">
                    <a:pos x="747" y="57"/>
                  </a:cxn>
                  <a:cxn ang="0">
                    <a:pos x="659" y="57"/>
                  </a:cxn>
                  <a:cxn ang="0">
                    <a:pos x="605" y="50"/>
                  </a:cxn>
                  <a:cxn ang="0">
                    <a:pos x="551" y="57"/>
                  </a:cxn>
                  <a:cxn ang="0">
                    <a:pos x="484" y="65"/>
                  </a:cxn>
                  <a:cxn ang="0">
                    <a:pos x="417" y="57"/>
                  </a:cxn>
                  <a:cxn ang="0">
                    <a:pos x="363" y="36"/>
                  </a:cxn>
                  <a:cxn ang="0">
                    <a:pos x="309" y="57"/>
                  </a:cxn>
                  <a:cxn ang="0">
                    <a:pos x="256" y="57"/>
                  </a:cxn>
                  <a:cxn ang="0">
                    <a:pos x="195" y="50"/>
                  </a:cxn>
                  <a:cxn ang="0">
                    <a:pos x="141" y="7"/>
                  </a:cxn>
                  <a:cxn ang="0">
                    <a:pos x="81" y="22"/>
                  </a:cxn>
                  <a:cxn ang="0">
                    <a:pos x="27" y="36"/>
                  </a:cxn>
                  <a:cxn ang="0">
                    <a:pos x="13" y="43"/>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4" name="Freeform 20"/>
              <p:cNvSpPr>
                <a:spLocks/>
              </p:cNvSpPr>
              <p:nvPr/>
            </p:nvSpPr>
            <p:spPr bwMode="auto">
              <a:xfrm>
                <a:off x="2773" y="3976"/>
                <a:ext cx="1722" cy="81"/>
              </a:xfrm>
              <a:custGeom>
                <a:avLst/>
                <a:gdLst/>
                <a:ahLst/>
                <a:cxnLst>
                  <a:cxn ang="0">
                    <a:pos x="0" y="0"/>
                  </a:cxn>
                  <a:cxn ang="0">
                    <a:pos x="1721" y="0"/>
                  </a:cxn>
                  <a:cxn ang="0">
                    <a:pos x="1721" y="0"/>
                  </a:cxn>
                  <a:cxn ang="0">
                    <a:pos x="1640" y="22"/>
                  </a:cxn>
                  <a:cxn ang="0">
                    <a:pos x="1613" y="7"/>
                  </a:cxn>
                  <a:cxn ang="0">
                    <a:pos x="1587" y="0"/>
                  </a:cxn>
                  <a:cxn ang="0">
                    <a:pos x="1560" y="15"/>
                  </a:cxn>
                  <a:cxn ang="0">
                    <a:pos x="1533" y="44"/>
                  </a:cxn>
                  <a:cxn ang="0">
                    <a:pos x="1506" y="58"/>
                  </a:cxn>
                  <a:cxn ang="0">
                    <a:pos x="1479" y="73"/>
                  </a:cxn>
                  <a:cxn ang="0">
                    <a:pos x="1418" y="80"/>
                  </a:cxn>
                  <a:cxn ang="0">
                    <a:pos x="1351" y="80"/>
                  </a:cxn>
                  <a:cxn ang="0">
                    <a:pos x="1311" y="73"/>
                  </a:cxn>
                  <a:cxn ang="0">
                    <a:pos x="1284" y="65"/>
                  </a:cxn>
                  <a:cxn ang="0">
                    <a:pos x="1250" y="73"/>
                  </a:cxn>
                  <a:cxn ang="0">
                    <a:pos x="1224" y="73"/>
                  </a:cxn>
                  <a:cxn ang="0">
                    <a:pos x="1170" y="73"/>
                  </a:cxn>
                  <a:cxn ang="0">
                    <a:pos x="1123" y="65"/>
                  </a:cxn>
                  <a:cxn ang="0">
                    <a:pos x="1096" y="65"/>
                  </a:cxn>
                  <a:cxn ang="0">
                    <a:pos x="1055" y="58"/>
                  </a:cxn>
                  <a:cxn ang="0">
                    <a:pos x="1029" y="58"/>
                  </a:cxn>
                  <a:cxn ang="0">
                    <a:pos x="1002" y="36"/>
                  </a:cxn>
                  <a:cxn ang="0">
                    <a:pos x="968" y="15"/>
                  </a:cxn>
                  <a:cxn ang="0">
                    <a:pos x="934" y="15"/>
                  </a:cxn>
                  <a:cxn ang="0">
                    <a:pos x="908" y="15"/>
                  </a:cxn>
                  <a:cxn ang="0">
                    <a:pos x="881" y="15"/>
                  </a:cxn>
                  <a:cxn ang="0">
                    <a:pos x="847" y="29"/>
                  </a:cxn>
                  <a:cxn ang="0">
                    <a:pos x="787" y="44"/>
                  </a:cxn>
                  <a:cxn ang="0">
                    <a:pos x="753" y="51"/>
                  </a:cxn>
                  <a:cxn ang="0">
                    <a:pos x="726" y="51"/>
                  </a:cxn>
                  <a:cxn ang="0">
                    <a:pos x="686" y="44"/>
                  </a:cxn>
                  <a:cxn ang="0">
                    <a:pos x="659" y="29"/>
                  </a:cxn>
                  <a:cxn ang="0">
                    <a:pos x="632" y="22"/>
                  </a:cxn>
                  <a:cxn ang="0">
                    <a:pos x="598" y="22"/>
                  </a:cxn>
                  <a:cxn ang="0">
                    <a:pos x="565" y="22"/>
                  </a:cxn>
                  <a:cxn ang="0">
                    <a:pos x="531" y="29"/>
                  </a:cxn>
                  <a:cxn ang="0">
                    <a:pos x="477" y="29"/>
                  </a:cxn>
                  <a:cxn ang="0">
                    <a:pos x="437" y="36"/>
                  </a:cxn>
                  <a:cxn ang="0">
                    <a:pos x="403" y="44"/>
                  </a:cxn>
                  <a:cxn ang="0">
                    <a:pos x="376" y="44"/>
                  </a:cxn>
                  <a:cxn ang="0">
                    <a:pos x="343" y="44"/>
                  </a:cxn>
                  <a:cxn ang="0">
                    <a:pos x="282" y="44"/>
                  </a:cxn>
                  <a:cxn ang="0">
                    <a:pos x="229" y="29"/>
                  </a:cxn>
                  <a:cxn ang="0">
                    <a:pos x="195" y="22"/>
                  </a:cxn>
                  <a:cxn ang="0">
                    <a:pos x="168" y="22"/>
                  </a:cxn>
                  <a:cxn ang="0">
                    <a:pos x="141" y="15"/>
                  </a:cxn>
                  <a:cxn ang="0">
                    <a:pos x="114" y="7"/>
                  </a:cxn>
                  <a:cxn ang="0">
                    <a:pos x="87" y="7"/>
                  </a:cxn>
                  <a:cxn ang="0">
                    <a:pos x="61" y="15"/>
                  </a:cxn>
                  <a:cxn ang="0">
                    <a:pos x="34" y="22"/>
                  </a:cxn>
                  <a:cxn ang="0">
                    <a:pos x="7" y="36"/>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5" name="Freeform 21"/>
              <p:cNvSpPr>
                <a:spLocks/>
              </p:cNvSpPr>
              <p:nvPr/>
            </p:nvSpPr>
            <p:spPr bwMode="auto">
              <a:xfrm>
                <a:off x="5410" y="2003"/>
                <a:ext cx="80" cy="1366"/>
              </a:xfrm>
              <a:custGeom>
                <a:avLst/>
                <a:gdLst/>
                <a:ahLst/>
                <a:cxnLst>
                  <a:cxn ang="0">
                    <a:pos x="33" y="109"/>
                  </a:cxn>
                  <a:cxn ang="0">
                    <a:pos x="59" y="167"/>
                  </a:cxn>
                  <a:cxn ang="0">
                    <a:pos x="59" y="232"/>
                  </a:cxn>
                  <a:cxn ang="0">
                    <a:pos x="40" y="298"/>
                  </a:cxn>
                  <a:cxn ang="0">
                    <a:pos x="33" y="363"/>
                  </a:cxn>
                  <a:cxn ang="0">
                    <a:pos x="40" y="421"/>
                  </a:cxn>
                  <a:cxn ang="0">
                    <a:pos x="53" y="494"/>
                  </a:cxn>
                  <a:cxn ang="0">
                    <a:pos x="53" y="581"/>
                  </a:cxn>
                  <a:cxn ang="0">
                    <a:pos x="53" y="653"/>
                  </a:cxn>
                  <a:cxn ang="0">
                    <a:pos x="59" y="741"/>
                  </a:cxn>
                  <a:cxn ang="0">
                    <a:pos x="66" y="799"/>
                  </a:cxn>
                  <a:cxn ang="0">
                    <a:pos x="46" y="871"/>
                  </a:cxn>
                  <a:cxn ang="0">
                    <a:pos x="66" y="929"/>
                  </a:cxn>
                  <a:cxn ang="0">
                    <a:pos x="59" y="1016"/>
                  </a:cxn>
                  <a:cxn ang="0">
                    <a:pos x="53" y="1089"/>
                  </a:cxn>
                  <a:cxn ang="0">
                    <a:pos x="72" y="1147"/>
                  </a:cxn>
                  <a:cxn ang="0">
                    <a:pos x="59" y="1213"/>
                  </a:cxn>
                  <a:cxn ang="0">
                    <a:pos x="53" y="1278"/>
                  </a:cxn>
                  <a:cxn ang="0">
                    <a:pos x="72" y="1336"/>
                  </a:cxn>
                  <a:cxn ang="0">
                    <a:pos x="59" y="1300"/>
                  </a:cxn>
                  <a:cxn ang="0">
                    <a:pos x="33" y="1242"/>
                  </a:cxn>
                  <a:cxn ang="0">
                    <a:pos x="46" y="1154"/>
                  </a:cxn>
                  <a:cxn ang="0">
                    <a:pos x="59" y="1089"/>
                  </a:cxn>
                  <a:cxn ang="0">
                    <a:pos x="59" y="1031"/>
                  </a:cxn>
                  <a:cxn ang="0">
                    <a:pos x="66" y="966"/>
                  </a:cxn>
                  <a:cxn ang="0">
                    <a:pos x="66" y="864"/>
                  </a:cxn>
                  <a:cxn ang="0">
                    <a:pos x="26" y="799"/>
                  </a:cxn>
                  <a:cxn ang="0">
                    <a:pos x="26" y="726"/>
                  </a:cxn>
                  <a:cxn ang="0">
                    <a:pos x="26" y="639"/>
                  </a:cxn>
                  <a:cxn ang="0">
                    <a:pos x="26" y="581"/>
                  </a:cxn>
                  <a:cxn ang="0">
                    <a:pos x="40" y="523"/>
                  </a:cxn>
                  <a:cxn ang="0">
                    <a:pos x="46" y="450"/>
                  </a:cxn>
                  <a:cxn ang="0">
                    <a:pos x="46" y="392"/>
                  </a:cxn>
                  <a:cxn ang="0">
                    <a:pos x="46" y="319"/>
                  </a:cxn>
                  <a:cxn ang="0">
                    <a:pos x="46" y="254"/>
                  </a:cxn>
                  <a:cxn ang="0">
                    <a:pos x="53" y="196"/>
                  </a:cxn>
                  <a:cxn ang="0">
                    <a:pos x="46" y="131"/>
                  </a:cxn>
                  <a:cxn ang="0">
                    <a:pos x="13" y="73"/>
                  </a:cxn>
                  <a:cxn ang="0">
                    <a:pos x="7" y="15"/>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6" name="Freeform 22"/>
              <p:cNvSpPr>
                <a:spLocks/>
              </p:cNvSpPr>
              <p:nvPr/>
            </p:nvSpPr>
            <p:spPr bwMode="auto">
              <a:xfrm>
                <a:off x="246" y="204"/>
                <a:ext cx="107" cy="2135"/>
              </a:xfrm>
              <a:custGeom>
                <a:avLst/>
                <a:gdLst/>
                <a:ahLst/>
                <a:cxnLst>
                  <a:cxn ang="0">
                    <a:pos x="0" y="0"/>
                  </a:cxn>
                  <a:cxn ang="0">
                    <a:pos x="106" y="116"/>
                  </a:cxn>
                  <a:cxn ang="0">
                    <a:pos x="106" y="987"/>
                  </a:cxn>
                  <a:cxn ang="0">
                    <a:pos x="53" y="1045"/>
                  </a:cxn>
                  <a:cxn ang="0">
                    <a:pos x="53" y="1161"/>
                  </a:cxn>
                  <a:cxn ang="0">
                    <a:pos x="66" y="1219"/>
                  </a:cxn>
                  <a:cxn ang="0">
                    <a:pos x="40" y="1277"/>
                  </a:cxn>
                  <a:cxn ang="0">
                    <a:pos x="40" y="1336"/>
                  </a:cxn>
                  <a:cxn ang="0">
                    <a:pos x="27" y="1394"/>
                  </a:cxn>
                  <a:cxn ang="0">
                    <a:pos x="40" y="1452"/>
                  </a:cxn>
                  <a:cxn ang="0">
                    <a:pos x="53" y="1510"/>
                  </a:cxn>
                  <a:cxn ang="0">
                    <a:pos x="53" y="1568"/>
                  </a:cxn>
                  <a:cxn ang="0">
                    <a:pos x="66" y="1626"/>
                  </a:cxn>
                  <a:cxn ang="0">
                    <a:pos x="40" y="1684"/>
                  </a:cxn>
                  <a:cxn ang="0">
                    <a:pos x="27" y="1742"/>
                  </a:cxn>
                  <a:cxn ang="0">
                    <a:pos x="27" y="1800"/>
                  </a:cxn>
                  <a:cxn ang="0">
                    <a:pos x="40" y="1873"/>
                  </a:cxn>
                  <a:cxn ang="0">
                    <a:pos x="40" y="1945"/>
                  </a:cxn>
                  <a:cxn ang="0">
                    <a:pos x="27" y="2018"/>
                  </a:cxn>
                  <a:cxn ang="0">
                    <a:pos x="40" y="2076"/>
                  </a:cxn>
                  <a:cxn ang="0">
                    <a:pos x="53" y="2134"/>
                  </a:cxn>
                  <a:cxn ang="0">
                    <a:pos x="13" y="2061"/>
                  </a:cxn>
                  <a:cxn ang="0">
                    <a:pos x="13" y="1974"/>
                  </a:cxn>
                  <a:cxn ang="0">
                    <a:pos x="13" y="1916"/>
                  </a:cxn>
                  <a:cxn ang="0">
                    <a:pos x="27" y="1858"/>
                  </a:cxn>
                  <a:cxn ang="0">
                    <a:pos x="40" y="1800"/>
                  </a:cxn>
                  <a:cxn ang="0">
                    <a:pos x="40" y="1684"/>
                  </a:cxn>
                  <a:cxn ang="0">
                    <a:pos x="40" y="1597"/>
                  </a:cxn>
                  <a:cxn ang="0">
                    <a:pos x="40" y="1539"/>
                  </a:cxn>
                  <a:cxn ang="0">
                    <a:pos x="40" y="1481"/>
                  </a:cxn>
                  <a:cxn ang="0">
                    <a:pos x="53" y="1423"/>
                  </a:cxn>
                  <a:cxn ang="0">
                    <a:pos x="53" y="1350"/>
                  </a:cxn>
                  <a:cxn ang="0">
                    <a:pos x="53" y="1292"/>
                  </a:cxn>
                  <a:cxn ang="0">
                    <a:pos x="40" y="1234"/>
                  </a:cxn>
                  <a:cxn ang="0">
                    <a:pos x="40" y="1176"/>
                  </a:cxn>
                  <a:cxn ang="0">
                    <a:pos x="53" y="1118"/>
                  </a:cxn>
                  <a:cxn ang="0">
                    <a:pos x="66" y="1060"/>
                  </a:cxn>
                  <a:cxn ang="0">
                    <a:pos x="66" y="987"/>
                  </a:cxn>
                  <a:cxn ang="0">
                    <a:pos x="66" y="929"/>
                  </a:cxn>
                  <a:cxn ang="0">
                    <a:pos x="66" y="871"/>
                  </a:cxn>
                  <a:cxn ang="0">
                    <a:pos x="66" y="798"/>
                  </a:cxn>
                  <a:cxn ang="0">
                    <a:pos x="66" y="726"/>
                  </a:cxn>
                  <a:cxn ang="0">
                    <a:pos x="66" y="668"/>
                  </a:cxn>
                  <a:cxn ang="0">
                    <a:pos x="66" y="552"/>
                  </a:cxn>
                  <a:cxn ang="0">
                    <a:pos x="53" y="494"/>
                  </a:cxn>
                  <a:cxn ang="0">
                    <a:pos x="53" y="436"/>
                  </a:cxn>
                  <a:cxn ang="0">
                    <a:pos x="53" y="377"/>
                  </a:cxn>
                  <a:cxn ang="0">
                    <a:pos x="53" y="319"/>
                  </a:cxn>
                  <a:cxn ang="0">
                    <a:pos x="53" y="261"/>
                  </a:cxn>
                  <a:cxn ang="0">
                    <a:pos x="53" y="203"/>
                  </a:cxn>
                  <a:cxn ang="0">
                    <a:pos x="53" y="145"/>
                  </a:cxn>
                  <a:cxn ang="0">
                    <a:pos x="27" y="87"/>
                  </a:cxn>
                  <a:cxn ang="0">
                    <a:pos x="0" y="0"/>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7" name="Freeform 23"/>
              <p:cNvSpPr>
                <a:spLocks/>
              </p:cNvSpPr>
              <p:nvPr/>
            </p:nvSpPr>
            <p:spPr bwMode="auto">
              <a:xfrm>
                <a:off x="260" y="437"/>
                <a:ext cx="93" cy="1699"/>
              </a:xfrm>
              <a:custGeom>
                <a:avLst/>
                <a:gdLst/>
                <a:ahLst/>
                <a:cxnLst>
                  <a:cxn ang="0">
                    <a:pos x="92" y="0"/>
                  </a:cxn>
                  <a:cxn ang="0">
                    <a:pos x="79" y="73"/>
                  </a:cxn>
                  <a:cxn ang="0">
                    <a:pos x="79" y="131"/>
                  </a:cxn>
                  <a:cxn ang="0">
                    <a:pos x="66" y="189"/>
                  </a:cxn>
                  <a:cxn ang="0">
                    <a:pos x="26" y="247"/>
                  </a:cxn>
                  <a:cxn ang="0">
                    <a:pos x="26" y="305"/>
                  </a:cxn>
                  <a:cxn ang="0">
                    <a:pos x="26" y="363"/>
                  </a:cxn>
                  <a:cxn ang="0">
                    <a:pos x="39" y="421"/>
                  </a:cxn>
                  <a:cxn ang="0">
                    <a:pos x="53" y="479"/>
                  </a:cxn>
                  <a:cxn ang="0">
                    <a:pos x="53" y="537"/>
                  </a:cxn>
                  <a:cxn ang="0">
                    <a:pos x="39" y="610"/>
                  </a:cxn>
                  <a:cxn ang="0">
                    <a:pos x="39" y="668"/>
                  </a:cxn>
                  <a:cxn ang="0">
                    <a:pos x="39" y="726"/>
                  </a:cxn>
                  <a:cxn ang="0">
                    <a:pos x="39" y="784"/>
                  </a:cxn>
                  <a:cxn ang="0">
                    <a:pos x="13" y="856"/>
                  </a:cxn>
                  <a:cxn ang="0">
                    <a:pos x="0" y="914"/>
                  </a:cxn>
                  <a:cxn ang="0">
                    <a:pos x="0" y="972"/>
                  </a:cxn>
                  <a:cxn ang="0">
                    <a:pos x="26" y="1030"/>
                  </a:cxn>
                  <a:cxn ang="0">
                    <a:pos x="26" y="1103"/>
                  </a:cxn>
                  <a:cxn ang="0">
                    <a:pos x="13" y="1176"/>
                  </a:cxn>
                  <a:cxn ang="0">
                    <a:pos x="13" y="1234"/>
                  </a:cxn>
                  <a:cxn ang="0">
                    <a:pos x="13" y="1292"/>
                  </a:cxn>
                  <a:cxn ang="0">
                    <a:pos x="13" y="1350"/>
                  </a:cxn>
                  <a:cxn ang="0">
                    <a:pos x="0" y="1408"/>
                  </a:cxn>
                  <a:cxn ang="0">
                    <a:pos x="0" y="1466"/>
                  </a:cxn>
                  <a:cxn ang="0">
                    <a:pos x="13" y="1524"/>
                  </a:cxn>
                  <a:cxn ang="0">
                    <a:pos x="53" y="1582"/>
                  </a:cxn>
                  <a:cxn ang="0">
                    <a:pos x="53" y="1640"/>
                  </a:cxn>
                  <a:cxn ang="0">
                    <a:pos x="26" y="1698"/>
                  </a:cxn>
                  <a:cxn ang="0">
                    <a:pos x="53" y="1640"/>
                  </a:cxn>
                  <a:cxn ang="0">
                    <a:pos x="39" y="1567"/>
                  </a:cxn>
                  <a:cxn ang="0">
                    <a:pos x="26" y="1509"/>
                  </a:cxn>
                  <a:cxn ang="0">
                    <a:pos x="26" y="1437"/>
                  </a:cxn>
                  <a:cxn ang="0">
                    <a:pos x="26" y="1379"/>
                  </a:cxn>
                  <a:cxn ang="0">
                    <a:pos x="26" y="1321"/>
                  </a:cxn>
                  <a:cxn ang="0">
                    <a:pos x="26" y="1263"/>
                  </a:cxn>
                  <a:cxn ang="0">
                    <a:pos x="26" y="1205"/>
                  </a:cxn>
                  <a:cxn ang="0">
                    <a:pos x="53" y="1147"/>
                  </a:cxn>
                  <a:cxn ang="0">
                    <a:pos x="66" y="1088"/>
                  </a:cxn>
                  <a:cxn ang="0">
                    <a:pos x="39" y="1030"/>
                  </a:cxn>
                  <a:cxn ang="0">
                    <a:pos x="13" y="972"/>
                  </a:cxn>
                  <a:cxn ang="0">
                    <a:pos x="13" y="914"/>
                  </a:cxn>
                  <a:cxn ang="0">
                    <a:pos x="26" y="856"/>
                  </a:cxn>
                  <a:cxn ang="0">
                    <a:pos x="39" y="798"/>
                  </a:cxn>
                  <a:cxn ang="0">
                    <a:pos x="39" y="740"/>
                  </a:cxn>
                  <a:cxn ang="0">
                    <a:pos x="53" y="682"/>
                  </a:cxn>
                  <a:cxn ang="0">
                    <a:pos x="66" y="624"/>
                  </a:cxn>
                  <a:cxn ang="0">
                    <a:pos x="66" y="566"/>
                  </a:cxn>
                  <a:cxn ang="0">
                    <a:pos x="53" y="508"/>
                  </a:cxn>
                  <a:cxn ang="0">
                    <a:pos x="39" y="450"/>
                  </a:cxn>
                  <a:cxn ang="0">
                    <a:pos x="26" y="392"/>
                  </a:cxn>
                  <a:cxn ang="0">
                    <a:pos x="26" y="334"/>
                  </a:cxn>
                  <a:cxn ang="0">
                    <a:pos x="26" y="276"/>
                  </a:cxn>
                  <a:cxn ang="0">
                    <a:pos x="66" y="218"/>
                  </a:cxn>
                  <a:cxn ang="0">
                    <a:pos x="66" y="160"/>
                  </a:cxn>
                  <a:cxn ang="0">
                    <a:pos x="66" y="102"/>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8" name="Freeform 24"/>
              <p:cNvSpPr>
                <a:spLocks/>
              </p:cNvSpPr>
              <p:nvPr/>
            </p:nvSpPr>
            <p:spPr bwMode="auto">
              <a:xfrm>
                <a:off x="1161" y="204"/>
                <a:ext cx="2527" cy="117"/>
              </a:xfrm>
              <a:custGeom>
                <a:avLst/>
                <a:gdLst/>
                <a:ahLst/>
                <a:cxnLst>
                  <a:cxn ang="0">
                    <a:pos x="81" y="73"/>
                  </a:cxn>
                  <a:cxn ang="0">
                    <a:pos x="188" y="44"/>
                  </a:cxn>
                  <a:cxn ang="0">
                    <a:pos x="296" y="58"/>
                  </a:cxn>
                  <a:cxn ang="0">
                    <a:pos x="417" y="87"/>
                  </a:cxn>
                  <a:cxn ang="0">
                    <a:pos x="524" y="87"/>
                  </a:cxn>
                  <a:cxn ang="0">
                    <a:pos x="645" y="73"/>
                  </a:cxn>
                  <a:cxn ang="0">
                    <a:pos x="833" y="58"/>
                  </a:cxn>
                  <a:cxn ang="0">
                    <a:pos x="941" y="44"/>
                  </a:cxn>
                  <a:cxn ang="0">
                    <a:pos x="1061" y="58"/>
                  </a:cxn>
                  <a:cxn ang="0">
                    <a:pos x="1209" y="58"/>
                  </a:cxn>
                  <a:cxn ang="0">
                    <a:pos x="1344" y="44"/>
                  </a:cxn>
                  <a:cxn ang="0">
                    <a:pos x="1451" y="44"/>
                  </a:cxn>
                  <a:cxn ang="0">
                    <a:pos x="1559" y="0"/>
                  </a:cxn>
                  <a:cxn ang="0">
                    <a:pos x="2472" y="0"/>
                  </a:cxn>
                  <a:cxn ang="0">
                    <a:pos x="2472" y="58"/>
                  </a:cxn>
                  <a:cxn ang="0">
                    <a:pos x="2351" y="58"/>
                  </a:cxn>
                  <a:cxn ang="0">
                    <a:pos x="2244" y="58"/>
                  </a:cxn>
                  <a:cxn ang="0">
                    <a:pos x="2123" y="73"/>
                  </a:cxn>
                  <a:cxn ang="0">
                    <a:pos x="2015" y="87"/>
                  </a:cxn>
                  <a:cxn ang="0">
                    <a:pos x="1868" y="73"/>
                  </a:cxn>
                  <a:cxn ang="0">
                    <a:pos x="1760" y="58"/>
                  </a:cxn>
                  <a:cxn ang="0">
                    <a:pos x="1639" y="58"/>
                  </a:cxn>
                  <a:cxn ang="0">
                    <a:pos x="1532" y="73"/>
                  </a:cxn>
                  <a:cxn ang="0">
                    <a:pos x="1424" y="73"/>
                  </a:cxn>
                  <a:cxn ang="0">
                    <a:pos x="1317" y="58"/>
                  </a:cxn>
                  <a:cxn ang="0">
                    <a:pos x="1088" y="73"/>
                  </a:cxn>
                  <a:cxn ang="0">
                    <a:pos x="967" y="73"/>
                  </a:cxn>
                  <a:cxn ang="0">
                    <a:pos x="846" y="87"/>
                  </a:cxn>
                  <a:cxn ang="0">
                    <a:pos x="726" y="73"/>
                  </a:cxn>
                  <a:cxn ang="0">
                    <a:pos x="591" y="73"/>
                  </a:cxn>
                  <a:cxn ang="0">
                    <a:pos x="470" y="73"/>
                  </a:cxn>
                  <a:cxn ang="0">
                    <a:pos x="363" y="73"/>
                  </a:cxn>
                  <a:cxn ang="0">
                    <a:pos x="255" y="44"/>
                  </a:cxn>
                  <a:cxn ang="0">
                    <a:pos x="148" y="73"/>
                  </a:cxn>
                  <a:cxn ang="0">
                    <a:pos x="0" y="116"/>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9" name="Freeform 25"/>
              <p:cNvSpPr>
                <a:spLocks/>
              </p:cNvSpPr>
              <p:nvPr/>
            </p:nvSpPr>
            <p:spPr bwMode="auto">
              <a:xfrm>
                <a:off x="3070" y="204"/>
                <a:ext cx="1763" cy="75"/>
              </a:xfrm>
              <a:custGeom>
                <a:avLst/>
                <a:gdLst/>
                <a:ahLst/>
                <a:cxnLst>
                  <a:cxn ang="0">
                    <a:pos x="188" y="0"/>
                  </a:cxn>
                  <a:cxn ang="0">
                    <a:pos x="363" y="74"/>
                  </a:cxn>
                  <a:cxn ang="0">
                    <a:pos x="444" y="74"/>
                  </a:cxn>
                  <a:cxn ang="0">
                    <a:pos x="565" y="74"/>
                  </a:cxn>
                  <a:cxn ang="0">
                    <a:pos x="619" y="74"/>
                  </a:cxn>
                  <a:cxn ang="0">
                    <a:pos x="699" y="59"/>
                  </a:cxn>
                  <a:cxn ang="0">
                    <a:pos x="753" y="59"/>
                  </a:cxn>
                  <a:cxn ang="0">
                    <a:pos x="807" y="44"/>
                  </a:cxn>
                  <a:cxn ang="0">
                    <a:pos x="874" y="44"/>
                  </a:cxn>
                  <a:cxn ang="0">
                    <a:pos x="928" y="44"/>
                  </a:cxn>
                  <a:cxn ang="0">
                    <a:pos x="995" y="74"/>
                  </a:cxn>
                  <a:cxn ang="0">
                    <a:pos x="1103" y="74"/>
                  </a:cxn>
                  <a:cxn ang="0">
                    <a:pos x="1157" y="74"/>
                  </a:cxn>
                  <a:cxn ang="0">
                    <a:pos x="1211" y="74"/>
                  </a:cxn>
                  <a:cxn ang="0">
                    <a:pos x="1332" y="74"/>
                  </a:cxn>
                  <a:cxn ang="0">
                    <a:pos x="1399" y="59"/>
                  </a:cxn>
                  <a:cxn ang="0">
                    <a:pos x="1453" y="44"/>
                  </a:cxn>
                  <a:cxn ang="0">
                    <a:pos x="1506" y="44"/>
                  </a:cxn>
                  <a:cxn ang="0">
                    <a:pos x="1560" y="30"/>
                  </a:cxn>
                  <a:cxn ang="0">
                    <a:pos x="1654" y="30"/>
                  </a:cxn>
                  <a:cxn ang="0">
                    <a:pos x="1708" y="30"/>
                  </a:cxn>
                  <a:cxn ang="0">
                    <a:pos x="1762" y="30"/>
                  </a:cxn>
                  <a:cxn ang="0">
                    <a:pos x="1708" y="30"/>
                  </a:cxn>
                  <a:cxn ang="0">
                    <a:pos x="1654" y="44"/>
                  </a:cxn>
                  <a:cxn ang="0">
                    <a:pos x="1601" y="74"/>
                  </a:cxn>
                  <a:cxn ang="0">
                    <a:pos x="1547" y="74"/>
                  </a:cxn>
                  <a:cxn ang="0">
                    <a:pos x="1493" y="74"/>
                  </a:cxn>
                  <a:cxn ang="0">
                    <a:pos x="1426" y="59"/>
                  </a:cxn>
                  <a:cxn ang="0">
                    <a:pos x="1372" y="59"/>
                  </a:cxn>
                  <a:cxn ang="0">
                    <a:pos x="1251" y="59"/>
                  </a:cxn>
                  <a:cxn ang="0">
                    <a:pos x="1184" y="59"/>
                  </a:cxn>
                  <a:cxn ang="0">
                    <a:pos x="1116" y="59"/>
                  </a:cxn>
                  <a:cxn ang="0">
                    <a:pos x="1009" y="59"/>
                  </a:cxn>
                  <a:cxn ang="0">
                    <a:pos x="955" y="59"/>
                  </a:cxn>
                  <a:cxn ang="0">
                    <a:pos x="888" y="59"/>
                  </a:cxn>
                  <a:cxn ang="0">
                    <a:pos x="820" y="74"/>
                  </a:cxn>
                  <a:cxn ang="0">
                    <a:pos x="767" y="74"/>
                  </a:cxn>
                  <a:cxn ang="0">
                    <a:pos x="699" y="59"/>
                  </a:cxn>
                  <a:cxn ang="0">
                    <a:pos x="646" y="44"/>
                  </a:cxn>
                  <a:cxn ang="0">
                    <a:pos x="592" y="44"/>
                  </a:cxn>
                  <a:cxn ang="0">
                    <a:pos x="538" y="44"/>
                  </a:cxn>
                  <a:cxn ang="0">
                    <a:pos x="484" y="59"/>
                  </a:cxn>
                  <a:cxn ang="0">
                    <a:pos x="430" y="59"/>
                  </a:cxn>
                  <a:cxn ang="0">
                    <a:pos x="377" y="30"/>
                  </a:cxn>
                  <a:cxn ang="0">
                    <a:pos x="323" y="15"/>
                  </a:cxn>
                  <a:cxn ang="0">
                    <a:pos x="269" y="15"/>
                  </a:cxn>
                  <a:cxn ang="0">
                    <a:pos x="215" y="15"/>
                  </a:cxn>
                  <a:cxn ang="0">
                    <a:pos x="161" y="15"/>
                  </a:cxn>
                  <a:cxn ang="0">
                    <a:pos x="108" y="30"/>
                  </a:cxn>
                  <a:cxn ang="0">
                    <a:pos x="54" y="44"/>
                  </a:cxn>
                  <a:cxn ang="0">
                    <a:pos x="0" y="59"/>
                  </a:cxn>
                  <a:cxn ang="0">
                    <a:pos x="54" y="59"/>
                  </a:cxn>
                  <a:cxn ang="0">
                    <a:pos x="108" y="30"/>
                  </a:cxn>
                  <a:cxn ang="0">
                    <a:pos x="161" y="30"/>
                  </a:cxn>
                  <a:cxn ang="0">
                    <a:pos x="188" y="0"/>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grpSp>
        <p:grpSp>
          <p:nvGrpSpPr>
            <p:cNvPr id="1032" name="Group 30"/>
            <p:cNvGrpSpPr>
              <a:grpSpLocks/>
            </p:cNvGrpSpPr>
            <p:nvPr/>
          </p:nvGrpSpPr>
          <p:grpSpPr bwMode="auto">
            <a:xfrm>
              <a:off x="0" y="0"/>
              <a:ext cx="1246" cy="1232"/>
              <a:chOff x="0" y="0"/>
              <a:chExt cx="1246" cy="1232"/>
            </a:xfrm>
          </p:grpSpPr>
          <p:sp>
            <p:nvSpPr>
              <p:cNvPr id="1051" name="Rectangle 27"/>
              <p:cNvSpPr>
                <a:spLocks noChangeArrowheads="1"/>
              </p:cNvSpPr>
              <p:nvPr/>
            </p:nvSpPr>
            <p:spPr bwMode="auto">
              <a:xfrm>
                <a:off x="0" y="0"/>
                <a:ext cx="1246" cy="1232"/>
              </a:xfrm>
              <a:prstGeom prst="rect">
                <a:avLst/>
              </a:prstGeom>
              <a:solidFill>
                <a:schemeClr val="bg2"/>
              </a:solidFill>
              <a:ln w="12700">
                <a:noFill/>
                <a:miter lim="800000"/>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52" name="Rectangle 28"/>
              <p:cNvSpPr>
                <a:spLocks noChangeArrowheads="1"/>
              </p:cNvSpPr>
              <p:nvPr/>
            </p:nvSpPr>
            <p:spPr bwMode="auto">
              <a:xfrm>
                <a:off x="246" y="202"/>
                <a:ext cx="1000" cy="1030"/>
              </a:xfrm>
              <a:prstGeom prst="rect">
                <a:avLst/>
              </a:prstGeom>
              <a:solidFill>
                <a:srgbClr val="474747"/>
              </a:solidFill>
              <a:ln w="12700">
                <a:noFill/>
                <a:miter lim="800000"/>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53" name="Rectangle 29"/>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grpSp>
      </p:grpSp>
      <p:sp>
        <p:nvSpPr>
          <p:cNvPr id="1027" name="Text Box 39"/>
          <p:cNvSpPr txBox="1">
            <a:spLocks noChangeArrowheads="1"/>
          </p:cNvSpPr>
          <p:nvPr/>
        </p:nvSpPr>
        <p:spPr bwMode="auto">
          <a:xfrm>
            <a:off x="8364538" y="6486525"/>
            <a:ext cx="1841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algn="ctr" eaLnBrk="0" hangingPunct="0">
              <a:spcBef>
                <a:spcPct val="50000"/>
              </a:spcBef>
              <a:defRPr/>
            </a:pPr>
            <a:endParaRPr lang="en-US" sz="1400" b="1">
              <a:solidFill>
                <a:srgbClr val="FFFFFF"/>
              </a:solidFill>
              <a:latin typeface="Arial" charset="0"/>
            </a:endParaRPr>
          </a:p>
        </p:txBody>
      </p:sp>
      <p:sp>
        <p:nvSpPr>
          <p:cNvPr id="1028" name="Text Box 4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algn="ctr" eaLnBrk="0" hangingPunct="0">
              <a:spcBef>
                <a:spcPct val="50000"/>
              </a:spcBef>
              <a:defRPr/>
            </a:pPr>
            <a:r>
              <a:rPr lang="en-US" sz="900" b="1">
                <a:solidFill>
                  <a:srgbClr val="FFFFFF"/>
                </a:solidFill>
                <a:latin typeface="Arial" charset="0"/>
              </a:rPr>
              <a:t>© </a:t>
            </a:r>
            <a:r>
              <a:rPr lang="en-US" sz="1000" b="1">
                <a:solidFill>
                  <a:srgbClr val="FFFFFF"/>
                </a:solidFill>
                <a:latin typeface="Arial" charset="0"/>
              </a:rPr>
              <a:t>2006</a:t>
            </a:r>
            <a:r>
              <a:rPr lang="en-US" sz="900" b="1">
                <a:solidFill>
                  <a:srgbClr val="FFFFFF"/>
                </a:solidFill>
                <a:latin typeface="Arial" charset="0"/>
              </a:rPr>
              <a:t> TBBMI</a:t>
            </a:r>
          </a:p>
        </p:txBody>
      </p:sp>
      <p:sp>
        <p:nvSpPr>
          <p:cNvPr id="1066" name="Rectangle 42"/>
          <p:cNvSpPr>
            <a:spLocks noChangeArrowheads="1"/>
          </p:cNvSpPr>
          <p:nvPr userDrawn="1"/>
        </p:nvSpPr>
        <p:spPr bwMode="auto">
          <a:xfrm>
            <a:off x="7485785" y="6526213"/>
            <a:ext cx="812800" cy="244475"/>
          </a:xfrm>
          <a:prstGeom prst="rect">
            <a:avLst/>
          </a:prstGeom>
          <a:noFill/>
          <a:ln w="12700">
            <a:noFill/>
            <a:miter lim="800000"/>
            <a:headEnd/>
            <a:tailEnd/>
          </a:ln>
          <a:effectLst/>
        </p:spPr>
        <p:txBody>
          <a:bodyPr wrap="none" anchor="ctr">
            <a:spAutoFit/>
          </a:bodyPr>
          <a:lstStyle/>
          <a:p>
            <a:pPr algn="ctr" eaLnBrk="0" hangingPunct="0">
              <a:defRPr/>
            </a:pPr>
            <a:r>
              <a:rPr lang="en-US" sz="1000" b="1" dirty="0">
                <a:solidFill>
                  <a:srgbClr val="FFFFFF"/>
                </a:solidFill>
                <a:effectLst>
                  <a:outerShdw blurRad="38100" dist="38100" dir="2700000" algn="tl">
                    <a:srgbClr val="000000"/>
                  </a:outerShdw>
                </a:effectLst>
                <a:latin typeface="Comic Sans MS" charset="0"/>
              </a:rPr>
              <a:t>9.65.03b.</a:t>
            </a:r>
          </a:p>
        </p:txBody>
      </p:sp>
    </p:spTree>
    <p:extLst>
      <p:ext uri="{BB962C8B-B14F-4D97-AF65-F5344CB8AC3E}">
        <p14:creationId xmlns:p14="http://schemas.microsoft.com/office/powerpoint/2010/main" val="1567677382"/>
      </p:ext>
    </p:extLst>
  </p:cSld>
  <p:clrMap bg1="dk2" tx1="lt1" bg2="dk1" tx2="lt2" accent1="accent1" accent2="accent2" accent3="accent3" accent4="accent4" accent5="accent5" accent6="accent6" hlink="hlink" folHlink="folHlink"/>
  <p:sldLayoutIdLst>
    <p:sldLayoutId id="2147488606" r:id="rId1"/>
    <p:sldLayoutId id="2147488607" r:id="rId2"/>
    <p:sldLayoutId id="2147488608" r:id="rId3"/>
    <p:sldLayoutId id="2147488609" r:id="rId4"/>
    <p:sldLayoutId id="2147488610" r:id="rId5"/>
    <p:sldLayoutId id="2147488611" r:id="rId6"/>
    <p:sldLayoutId id="2147488612" r:id="rId7"/>
    <p:sldLayoutId id="2147488613" r:id="rId8"/>
    <p:sldLayoutId id="2147488614" r:id="rId9"/>
    <p:sldLayoutId id="2147488615" r:id="rId10"/>
    <p:sldLayoutId id="2147488616" r:id="rId11"/>
  </p:sldLayoutIdLst>
  <p:transition spd="slow">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7"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31"/>
          <p:cNvGrpSpPr>
            <a:grpSpLocks/>
          </p:cNvGrpSpPr>
          <p:nvPr/>
        </p:nvGrpSpPr>
        <p:grpSpPr bwMode="auto">
          <a:xfrm>
            <a:off x="0" y="0"/>
            <a:ext cx="9132888" cy="6845300"/>
            <a:chOff x="0" y="0"/>
            <a:chExt cx="5753" cy="4312"/>
          </a:xfrm>
        </p:grpSpPr>
        <p:sp>
          <p:nvSpPr>
            <p:cNvPr id="1029"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600" b="1">
                <a:solidFill>
                  <a:srgbClr val="00DFCA"/>
                </a:solidFill>
                <a:latin typeface="Comic Sans MS" charset="0"/>
              </a:endParaRPr>
            </a:p>
          </p:txBody>
        </p:sp>
        <p:grpSp>
          <p:nvGrpSpPr>
            <p:cNvPr id="1030"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0" hangingPunct="0">
                  <a:defRPr/>
                </a:pPr>
                <a:endParaRPr lang="en-US" sz="1600" b="1">
                  <a:solidFill>
                    <a:srgbClr val="00DFCA"/>
                  </a:solidFill>
                  <a:latin typeface="Comic Sans MS" pitchFamily="-107" charset="0"/>
                </a:endParaRPr>
              </a:p>
            </p:txBody>
          </p:sp>
          <p:sp>
            <p:nvSpPr>
              <p:cNvPr id="1036"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37"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38"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39"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0"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1"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2"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3"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4"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5"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6"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7"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8"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9"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0"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1"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2"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3"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4"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5"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6"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7"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grpSp>
        <p:grpSp>
          <p:nvGrpSpPr>
            <p:cNvPr id="1031" name="Group 30"/>
            <p:cNvGrpSpPr>
              <a:grpSpLocks/>
            </p:cNvGrpSpPr>
            <p:nvPr/>
          </p:nvGrpSpPr>
          <p:grpSpPr bwMode="auto">
            <a:xfrm>
              <a:off x="0" y="0"/>
              <a:ext cx="1246" cy="1232"/>
              <a:chOff x="0" y="0"/>
              <a:chExt cx="1246" cy="1232"/>
            </a:xfrm>
          </p:grpSpPr>
          <p:sp>
            <p:nvSpPr>
              <p:cNvPr id="1032"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600" b="1">
                  <a:solidFill>
                    <a:srgbClr val="00DFCA"/>
                  </a:solidFill>
                  <a:latin typeface="Comic Sans MS" charset="0"/>
                </a:endParaRPr>
              </a:p>
            </p:txBody>
          </p:sp>
          <p:sp>
            <p:nvSpPr>
              <p:cNvPr id="1033"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600" b="1">
                  <a:solidFill>
                    <a:srgbClr val="00DFCA"/>
                  </a:solidFill>
                  <a:latin typeface="Comic Sans MS" charset="0"/>
                </a:endParaRPr>
              </a:p>
            </p:txBody>
          </p:sp>
          <p:sp>
            <p:nvSpPr>
              <p:cNvPr id="1034"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600" b="1">
                  <a:solidFill>
                    <a:srgbClr val="00DFCA"/>
                  </a:solidFill>
                  <a:latin typeface="Comic Sans MS" charset="0"/>
                </a:endParaRPr>
              </a:p>
            </p:txBody>
          </p:sp>
        </p:grpSp>
      </p:grpSp>
      <p:sp>
        <p:nvSpPr>
          <p:cNvPr id="1027" name="Text Box 41"/>
          <p:cNvSpPr txBox="1">
            <a:spLocks noChangeArrowheads="1"/>
          </p:cNvSpPr>
          <p:nvPr/>
        </p:nvSpPr>
        <p:spPr bwMode="auto">
          <a:xfrm>
            <a:off x="449263" y="6537325"/>
            <a:ext cx="9763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algn="ctr" eaLnBrk="0" hangingPunct="0">
              <a:spcBef>
                <a:spcPct val="50000"/>
              </a:spcBef>
              <a:defRPr/>
            </a:pPr>
            <a:r>
              <a:rPr lang="en-US" sz="900">
                <a:solidFill>
                  <a:srgbClr val="FFFFFF"/>
                </a:solidFill>
                <a:latin typeface="Arial" charset="0"/>
              </a:rPr>
              <a:t>© </a:t>
            </a:r>
            <a:r>
              <a:rPr lang="en-US" sz="1000">
                <a:solidFill>
                  <a:srgbClr val="FFFFFF"/>
                </a:solidFill>
                <a:latin typeface="Arial" charset="0"/>
              </a:rPr>
              <a:t>2005</a:t>
            </a:r>
            <a:r>
              <a:rPr lang="en-US" sz="900">
                <a:solidFill>
                  <a:srgbClr val="FFFFFF"/>
                </a:solidFill>
                <a:latin typeface="Arial" charset="0"/>
              </a:rPr>
              <a:t> TBBMI</a:t>
            </a:r>
          </a:p>
        </p:txBody>
      </p:sp>
      <p:sp>
        <p:nvSpPr>
          <p:cNvPr id="1066" name="Rectangle 42"/>
          <p:cNvSpPr>
            <a:spLocks noChangeArrowheads="1"/>
          </p:cNvSpPr>
          <p:nvPr/>
        </p:nvSpPr>
        <p:spPr bwMode="auto">
          <a:xfrm>
            <a:off x="7491413" y="6532563"/>
            <a:ext cx="801687"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9.65.03c.</a:t>
            </a:r>
          </a:p>
        </p:txBody>
      </p:sp>
    </p:spTree>
    <p:extLst>
      <p:ext uri="{BB962C8B-B14F-4D97-AF65-F5344CB8AC3E}">
        <p14:creationId xmlns:p14="http://schemas.microsoft.com/office/powerpoint/2010/main" val="3120453477"/>
      </p:ext>
    </p:extLst>
  </p:cSld>
  <p:clrMap bg1="dk2" tx1="lt1" bg2="dk1" tx2="lt2" accent1="accent1" accent2="accent2" accent3="accent3" accent4="accent4" accent5="accent5" accent6="accent6" hlink="hlink" folHlink="folHlink"/>
  <p:sldLayoutIdLst>
    <p:sldLayoutId id="2147488618" r:id="rId1"/>
    <p:sldLayoutId id="2147488619" r:id="rId2"/>
    <p:sldLayoutId id="2147488620" r:id="rId3"/>
    <p:sldLayoutId id="2147488621" r:id="rId4"/>
    <p:sldLayoutId id="2147488622" r:id="rId5"/>
    <p:sldLayoutId id="2147488623" r:id="rId6"/>
    <p:sldLayoutId id="2147488624" r:id="rId7"/>
    <p:sldLayoutId id="2147488625" r:id="rId8"/>
    <p:sldLayoutId id="2147488626" r:id="rId9"/>
    <p:sldLayoutId id="2147488627" r:id="rId10"/>
    <p:sldLayoutId id="2147488628" r:id="rId11"/>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EA941074-0F23-9640-BA01-C33DEBAA9D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95269097"/>
      </p:ext>
    </p:extLst>
  </p:cSld>
  <p:clrMap bg1="lt1" tx1="dk1" bg2="lt2" tx2="dk2" accent1="accent1" accent2="accent2" accent3="accent3" accent4="accent4" accent5="accent5" accent6="accent6" hlink="hlink" folHlink="folHlink"/>
  <p:sldLayoutIdLst>
    <p:sldLayoutId id="2147488679" r:id="rId1"/>
    <p:sldLayoutId id="2147488680" r:id="rId2"/>
    <p:sldLayoutId id="2147488681" r:id="rId3"/>
    <p:sldLayoutId id="2147488682" r:id="rId4"/>
    <p:sldLayoutId id="2147488683" r:id="rId5"/>
    <p:sldLayoutId id="2147488684" r:id="rId6"/>
    <p:sldLayoutId id="2147488685" r:id="rId7"/>
    <p:sldLayoutId id="2147488686" r:id="rId8"/>
    <p:sldLayoutId id="2147488687" r:id="rId9"/>
    <p:sldLayoutId id="2147488688" r:id="rId10"/>
    <p:sldLayoutId id="2147488689"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86370" name="Group 2"/>
          <p:cNvGrpSpPr>
            <a:grpSpLocks/>
          </p:cNvGrpSpPr>
          <p:nvPr/>
        </p:nvGrpSpPr>
        <p:grpSpPr bwMode="auto">
          <a:xfrm>
            <a:off x="0" y="0"/>
            <a:ext cx="9132888" cy="6845300"/>
            <a:chOff x="0" y="0"/>
            <a:chExt cx="5753" cy="4312"/>
          </a:xfrm>
        </p:grpSpPr>
        <p:sp>
          <p:nvSpPr>
            <p:cNvPr id="18637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grpSp>
          <p:nvGrpSpPr>
            <p:cNvPr id="186374" name="Group 4"/>
            <p:cNvGrpSpPr>
              <a:grpSpLocks/>
            </p:cNvGrpSpPr>
            <p:nvPr/>
          </p:nvGrpSpPr>
          <p:grpSpPr bwMode="auto">
            <a:xfrm>
              <a:off x="246" y="204"/>
              <a:ext cx="5271" cy="3889"/>
              <a:chOff x="246" y="204"/>
              <a:chExt cx="5271" cy="3889"/>
            </a:xfrm>
          </p:grpSpPr>
          <p:sp>
            <p:nvSpPr>
              <p:cNvPr id="284677"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a:solidFill>
                    <a:srgbClr val="FFFFFF"/>
                  </a:solidFill>
                  <a:latin typeface="Times New Roman" pitchFamily="-111" charset="0"/>
                </a:endParaRPr>
              </a:p>
            </p:txBody>
          </p:sp>
          <p:sp>
            <p:nvSpPr>
              <p:cNvPr id="18638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40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40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grpSp>
        <p:grpSp>
          <p:nvGrpSpPr>
            <p:cNvPr id="186375" name="Group 28"/>
            <p:cNvGrpSpPr>
              <a:grpSpLocks/>
            </p:cNvGrpSpPr>
            <p:nvPr/>
          </p:nvGrpSpPr>
          <p:grpSpPr bwMode="auto">
            <a:xfrm>
              <a:off x="0" y="0"/>
              <a:ext cx="1246" cy="1232"/>
              <a:chOff x="0" y="0"/>
              <a:chExt cx="1246" cy="1232"/>
            </a:xfrm>
          </p:grpSpPr>
          <p:sp>
            <p:nvSpPr>
              <p:cNvPr id="18637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18637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18637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grpSp>
      </p:grpSp>
      <p:sp>
        <p:nvSpPr>
          <p:cNvPr id="187395" name="Text Box 32"/>
          <p:cNvSpPr txBox="1">
            <a:spLocks noChangeArrowheads="1"/>
          </p:cNvSpPr>
          <p:nvPr/>
        </p:nvSpPr>
        <p:spPr bwMode="auto">
          <a:xfrm>
            <a:off x="479425" y="6545263"/>
            <a:ext cx="915988"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defRPr/>
            </a:pPr>
            <a:r>
              <a:rPr lang="en-US" sz="900" b="1">
                <a:solidFill>
                  <a:srgbClr val="FFFFFF"/>
                </a:solidFill>
                <a:latin typeface="Arial" charset="0"/>
              </a:rPr>
              <a:t>©2003 TBBMI</a:t>
            </a:r>
          </a:p>
        </p:txBody>
      </p:sp>
      <p:sp>
        <p:nvSpPr>
          <p:cNvPr id="284705"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7.5.03c.</a:t>
            </a:r>
          </a:p>
        </p:txBody>
      </p:sp>
    </p:spTree>
    <p:extLst>
      <p:ext uri="{BB962C8B-B14F-4D97-AF65-F5344CB8AC3E}">
        <p14:creationId xmlns:p14="http://schemas.microsoft.com/office/powerpoint/2010/main" val="1212602302"/>
      </p:ext>
    </p:extLst>
  </p:cSld>
  <p:clrMap bg1="dk2" tx1="lt1" bg2="dk1" tx2="lt2" accent1="accent1" accent2="accent2" accent3="accent3" accent4="accent4" accent5="accent5" accent6="accent6" hlink="hlink" folHlink="folHlink"/>
  <p:sldLayoutIdLst>
    <p:sldLayoutId id="2147488691" r:id="rId1"/>
    <p:sldLayoutId id="2147488692" r:id="rId2"/>
    <p:sldLayoutId id="2147488693" r:id="rId3"/>
    <p:sldLayoutId id="2147488694" r:id="rId4"/>
    <p:sldLayoutId id="2147488695" r:id="rId5"/>
    <p:sldLayoutId id="2147488696" r:id="rId6"/>
    <p:sldLayoutId id="2147488697" r:id="rId7"/>
    <p:sldLayoutId id="2147488698" r:id="rId8"/>
    <p:sldLayoutId id="2147488699" r:id="rId9"/>
    <p:sldLayoutId id="2147488700" r:id="rId10"/>
    <p:sldLayoutId id="2147488701"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9682" name="Rectangle 2"/>
          <p:cNvSpPr>
            <a:spLocks noGrp="1" noChangeArrowheads="1"/>
          </p:cNvSpPr>
          <p:nvPr>
            <p:ph type="title"/>
          </p:nvPr>
        </p:nvSpPr>
        <p:spPr bwMode="auto">
          <a:xfrm>
            <a:off x="38100" y="-26988"/>
            <a:ext cx="9070975" cy="1143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9683" name="Rectangle 3"/>
          <p:cNvSpPr>
            <a:spLocks noGrp="1" noChangeArrowheads="1"/>
          </p:cNvSpPr>
          <p:nvPr>
            <p:ph type="body" idx="1"/>
          </p:nvPr>
        </p:nvSpPr>
        <p:spPr bwMode="auto">
          <a:xfrm>
            <a:off x="38100" y="1344613"/>
            <a:ext cx="9070975"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1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p>
        </p:txBody>
      </p:sp>
      <p:sp>
        <p:nvSpPr>
          <p:cNvPr id="391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p>
        </p:txBody>
      </p:sp>
      <p:sp>
        <p:nvSpPr>
          <p:cNvPr id="391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52648885-70E4-BB4C-ADB8-705809753781}"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8121" r:id="rId1"/>
    <p:sldLayoutId id="2147488122" r:id="rId2"/>
    <p:sldLayoutId id="2147488123" r:id="rId3"/>
    <p:sldLayoutId id="2147488124" r:id="rId4"/>
    <p:sldLayoutId id="2147488125" r:id="rId5"/>
    <p:sldLayoutId id="2147488126" r:id="rId6"/>
    <p:sldLayoutId id="2147488127" r:id="rId7"/>
    <p:sldLayoutId id="2147488128" r:id="rId8"/>
    <p:sldLayoutId id="2147488129" r:id="rId9"/>
    <p:sldLayoutId id="2147488130" r:id="rId10"/>
    <p:sldLayoutId id="2147488131" r:id="rId11"/>
    <p:sldLayoutId id="2147488132"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87394" name="Group 2"/>
          <p:cNvGrpSpPr>
            <a:grpSpLocks/>
          </p:cNvGrpSpPr>
          <p:nvPr/>
        </p:nvGrpSpPr>
        <p:grpSpPr bwMode="auto">
          <a:xfrm>
            <a:off x="0" y="-1588"/>
            <a:ext cx="9144000" cy="6859588"/>
            <a:chOff x="0" y="-1"/>
            <a:chExt cx="5760" cy="4321"/>
          </a:xfrm>
        </p:grpSpPr>
        <p:sp>
          <p:nvSpPr>
            <p:cNvPr id="187400" name="Rectangle 3"/>
            <p:cNvSpPr>
              <a:spLocks noChangeArrowheads="1"/>
            </p:cNvSpPr>
            <p:nvPr/>
          </p:nvSpPr>
          <p:spPr bwMode="auto">
            <a:xfrm>
              <a:off x="0" y="864"/>
              <a:ext cx="5760" cy="34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1"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2" name="Rectangle 5"/>
            <p:cNvSpPr>
              <a:spLocks noChangeArrowheads="1"/>
            </p:cNvSpPr>
            <p:nvPr/>
          </p:nvSpPr>
          <p:spPr bwMode="white">
            <a:xfrm>
              <a:off x="0" y="-1"/>
              <a:ext cx="5760" cy="101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nvGrpSpPr>
            <p:cNvPr id="187403" name="Group 6"/>
            <p:cNvGrpSpPr>
              <a:grpSpLocks/>
            </p:cNvGrpSpPr>
            <p:nvPr/>
          </p:nvGrpSpPr>
          <p:grpSpPr bwMode="auto">
            <a:xfrm>
              <a:off x="0" y="1014"/>
              <a:ext cx="5760" cy="261"/>
              <a:chOff x="0" y="115"/>
              <a:chExt cx="5760" cy="464"/>
            </a:xfrm>
          </p:grpSpPr>
          <p:sp>
            <p:nvSpPr>
              <p:cNvPr id="187404"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5" name="Rectangle 8"/>
              <p:cNvSpPr>
                <a:spLocks noChangeArrowheads="1"/>
              </p:cNvSpPr>
              <p:nvPr/>
            </p:nvSpPr>
            <p:spPr bwMode="ltGray">
              <a:xfrm>
                <a:off x="0" y="231"/>
                <a:ext cx="5760" cy="117"/>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6" name="Rectangle 9"/>
              <p:cNvSpPr>
                <a:spLocks noChangeArrowheads="1"/>
              </p:cNvSpPr>
              <p:nvPr/>
            </p:nvSpPr>
            <p:spPr bwMode="ltGray">
              <a:xfrm>
                <a:off x="0" y="348"/>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7"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grpSp>
      <p:sp>
        <p:nvSpPr>
          <p:cNvPr id="187395" name="Rectangle 11"/>
          <p:cNvSpPr>
            <a:spLocks noGrp="1" noChangeArrowheads="1"/>
          </p:cNvSpPr>
          <p:nvPr>
            <p:ph type="title"/>
          </p:nvPr>
        </p:nvSpPr>
        <p:spPr bwMode="auto">
          <a:xfrm>
            <a:off x="-36513" y="304800"/>
            <a:ext cx="9142413"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7396" name="Rectangle 12"/>
          <p:cNvSpPr>
            <a:spLocks noGrp="1" noChangeArrowheads="1"/>
          </p:cNvSpPr>
          <p:nvPr>
            <p:ph type="body" idx="1"/>
          </p:nvPr>
        </p:nvSpPr>
        <p:spPr bwMode="auto">
          <a:xfrm>
            <a:off x="-36513" y="2133600"/>
            <a:ext cx="9142413"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7453"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eaLnBrk="0" hangingPunct="0">
              <a:spcBef>
                <a:spcPct val="50000"/>
              </a:spcBef>
              <a:defRPr sz="1400">
                <a:solidFill>
                  <a:schemeClr val="tx2"/>
                </a:solidFill>
                <a:latin typeface="Arial Black" pitchFamily="-111" charset="0"/>
                <a:ea typeface="+mn-ea"/>
                <a:cs typeface="+mn-cs"/>
              </a:defRPr>
            </a:lvl1pPr>
          </a:lstStyle>
          <a:p>
            <a:pPr>
              <a:defRPr/>
            </a:pPr>
            <a:endParaRPr lang="en-US">
              <a:solidFill>
                <a:srgbClr val="FFFFFF"/>
              </a:solidFill>
            </a:endParaRPr>
          </a:p>
        </p:txBody>
      </p:sp>
      <p:sp>
        <p:nvSpPr>
          <p:cNvPr id="317454" name="Rectangle 14"/>
          <p:cNvSpPr>
            <a:spLocks noGrp="1" noChangeArrowheads="1"/>
          </p:cNvSpPr>
          <p:nvPr>
            <p:ph type="ftr" sz="quarter" idx="3"/>
          </p:nvPr>
        </p:nvSpPr>
        <p:spPr bwMode="auto">
          <a:xfrm>
            <a:off x="3124200" y="64008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eaLnBrk="0" hangingPunct="0">
              <a:spcBef>
                <a:spcPct val="50000"/>
              </a:spcBef>
              <a:defRPr sz="1400">
                <a:solidFill>
                  <a:schemeClr val="tx2"/>
                </a:solidFill>
                <a:latin typeface="Arial Black" pitchFamily="-111" charset="0"/>
                <a:ea typeface="+mn-ea"/>
                <a:cs typeface="+mn-cs"/>
              </a:defRPr>
            </a:lvl1pPr>
          </a:lstStyle>
          <a:p>
            <a:pPr>
              <a:defRPr/>
            </a:pPr>
            <a:endParaRPr lang="en-US">
              <a:solidFill>
                <a:srgbClr val="FFFFFF"/>
              </a:solidFill>
            </a:endParaRPr>
          </a:p>
        </p:txBody>
      </p:sp>
      <p:sp>
        <p:nvSpPr>
          <p:cNvPr id="317455"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eaLnBrk="0" hangingPunct="0">
              <a:spcBef>
                <a:spcPct val="50000"/>
              </a:spcBef>
              <a:defRPr sz="1400">
                <a:solidFill>
                  <a:schemeClr val="tx2"/>
                </a:solidFill>
                <a:latin typeface="Arial Black" charset="0"/>
              </a:defRPr>
            </a:lvl1pPr>
          </a:lstStyle>
          <a:p>
            <a:pPr>
              <a:defRPr/>
            </a:pPr>
            <a:fld id="{D5EE4766-0C4A-DD4D-9076-156C6418374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43838286"/>
      </p:ext>
    </p:extLst>
  </p:cSld>
  <p:clrMap bg1="lt1" tx1="dk1" bg2="lt2" tx2="dk2" accent1="accent1" accent2="accent2" accent3="accent3" accent4="accent4" accent5="accent5" accent6="accent6" hlink="hlink" folHlink="folHlink"/>
  <p:sldLayoutIdLst>
    <p:sldLayoutId id="2147488763" r:id="rId1"/>
    <p:sldLayoutId id="2147488764" r:id="rId2"/>
    <p:sldLayoutId id="2147488765" r:id="rId3"/>
    <p:sldLayoutId id="2147488766" r:id="rId4"/>
    <p:sldLayoutId id="2147488767" r:id="rId5"/>
    <p:sldLayoutId id="2147488768" r:id="rId6"/>
    <p:sldLayoutId id="2147488769" r:id="rId7"/>
    <p:sldLayoutId id="2147488770" r:id="rId8"/>
    <p:sldLayoutId id="2147488771" r:id="rId9"/>
    <p:sldLayoutId id="2147488772" r:id="rId10"/>
    <p:sldLayoutId id="2147488773" r:id="rId11"/>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accent1"/>
        </a:buClr>
        <a:buSzPct val="70000"/>
        <a:buFont typeface="Monotype Sorts" charset="0"/>
        <a:buChar char="l"/>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lr>
          <a:schemeClr val="hlink"/>
        </a:buClr>
        <a:buChar char="•"/>
        <a:defRPr kumimoji="1"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accent2"/>
        </a:buClr>
        <a:buSzPct val="100000"/>
        <a:buChar char="•"/>
        <a:defRPr kumimoji="1"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tx2"/>
        </a:buClr>
        <a:buChar char="•"/>
        <a:defRPr kumimoji="1"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accent2"/>
        </a:buClr>
        <a:buChar char="•"/>
        <a:defRPr kumimoji="1"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7042" name="Group 2"/>
          <p:cNvGrpSpPr>
            <a:grpSpLocks/>
          </p:cNvGrpSpPr>
          <p:nvPr/>
        </p:nvGrpSpPr>
        <p:grpSpPr bwMode="auto">
          <a:xfrm>
            <a:off x="6303963" y="0"/>
            <a:ext cx="2840037" cy="3254375"/>
            <a:chOff x="3115" y="0"/>
            <a:chExt cx="2170" cy="2486"/>
          </a:xfrm>
        </p:grpSpPr>
        <p:grpSp>
          <p:nvGrpSpPr>
            <p:cNvPr id="87048" name="Group 3"/>
            <p:cNvGrpSpPr>
              <a:grpSpLocks/>
            </p:cNvGrpSpPr>
            <p:nvPr/>
          </p:nvGrpSpPr>
          <p:grpSpPr bwMode="auto">
            <a:xfrm>
              <a:off x="4080" y="1910"/>
              <a:ext cx="768" cy="576"/>
              <a:chOff x="0" y="0"/>
              <a:chExt cx="768" cy="576"/>
            </a:xfrm>
          </p:grpSpPr>
          <p:sp>
            <p:nvSpPr>
              <p:cNvPr id="87180" name="Oval 4"/>
              <p:cNvSpPr>
                <a:spLocks noChangeArrowheads="1"/>
              </p:cNvSpPr>
              <p:nvPr/>
            </p:nvSpPr>
            <p:spPr bwMode="hidden">
              <a:xfrm>
                <a:off x="3"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81" name="Oval 5"/>
              <p:cNvSpPr>
                <a:spLocks noChangeArrowheads="1"/>
              </p:cNvSpPr>
              <p:nvPr/>
            </p:nvSpPr>
            <p:spPr bwMode="hidden">
              <a:xfrm>
                <a:off x="276" y="252"/>
                <a:ext cx="188"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49" name="Group 6"/>
            <p:cNvGrpSpPr>
              <a:grpSpLocks/>
            </p:cNvGrpSpPr>
            <p:nvPr/>
          </p:nvGrpSpPr>
          <p:grpSpPr bwMode="auto">
            <a:xfrm>
              <a:off x="4257" y="1103"/>
              <a:ext cx="768" cy="576"/>
              <a:chOff x="0" y="0"/>
              <a:chExt cx="768" cy="576"/>
            </a:xfrm>
          </p:grpSpPr>
          <p:sp>
            <p:nvSpPr>
              <p:cNvPr id="87178" name="Oval 7"/>
              <p:cNvSpPr>
                <a:spLocks noChangeArrowheads="1"/>
              </p:cNvSpPr>
              <p:nvPr/>
            </p:nvSpPr>
            <p:spPr bwMode="hidden">
              <a:xfrm>
                <a:off x="-3" y="3"/>
                <a:ext cx="771"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79" name="Oval 8"/>
              <p:cNvSpPr>
                <a:spLocks noChangeArrowheads="1"/>
              </p:cNvSpPr>
              <p:nvPr/>
            </p:nvSpPr>
            <p:spPr bwMode="hidden">
              <a:xfrm>
                <a:off x="276" y="254"/>
                <a:ext cx="186" cy="109"/>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50" name="Group 9"/>
            <p:cNvGrpSpPr>
              <a:grpSpLocks/>
            </p:cNvGrpSpPr>
            <p:nvPr/>
          </p:nvGrpSpPr>
          <p:grpSpPr bwMode="auto">
            <a:xfrm>
              <a:off x="3134" y="0"/>
              <a:ext cx="768" cy="576"/>
              <a:chOff x="0" y="0"/>
              <a:chExt cx="768" cy="576"/>
            </a:xfrm>
          </p:grpSpPr>
          <p:sp>
            <p:nvSpPr>
              <p:cNvPr id="87176" name="Oval 10"/>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77" name="Oval 11"/>
              <p:cNvSpPr>
                <a:spLocks noChangeArrowheads="1"/>
              </p:cNvSpPr>
              <p:nvPr/>
            </p:nvSpPr>
            <p:spPr bwMode="hidden">
              <a:xfrm>
                <a:off x="276" y="252"/>
                <a:ext cx="188"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51" name="Group 12"/>
            <p:cNvGrpSpPr>
              <a:grpSpLocks/>
            </p:cNvGrpSpPr>
            <p:nvPr/>
          </p:nvGrpSpPr>
          <p:grpSpPr bwMode="auto">
            <a:xfrm>
              <a:off x="3115" y="0"/>
              <a:ext cx="2170" cy="1702"/>
              <a:chOff x="3115" y="0"/>
              <a:chExt cx="2170" cy="1702"/>
            </a:xfrm>
          </p:grpSpPr>
          <p:grpSp>
            <p:nvGrpSpPr>
              <p:cNvPr id="87052" name="Group 13"/>
              <p:cNvGrpSpPr>
                <a:grpSpLocks/>
              </p:cNvGrpSpPr>
              <p:nvPr/>
            </p:nvGrpSpPr>
            <p:grpSpPr bwMode="auto">
              <a:xfrm>
                <a:off x="3640" y="308"/>
                <a:ext cx="1145" cy="844"/>
                <a:chOff x="1265" y="814"/>
                <a:chExt cx="2919" cy="2151"/>
              </a:xfrm>
            </p:grpSpPr>
            <p:sp>
              <p:nvSpPr>
                <p:cNvPr id="87174" name="Oval 14"/>
                <p:cNvSpPr>
                  <a:spLocks noChangeArrowheads="1"/>
                </p:cNvSpPr>
                <p:nvPr/>
              </p:nvSpPr>
              <p:spPr bwMode="hidden">
                <a:xfrm>
                  <a:off x="1266" y="814"/>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75" name="Oval 15"/>
                <p:cNvSpPr>
                  <a:spLocks noChangeArrowheads="1"/>
                </p:cNvSpPr>
                <p:nvPr/>
              </p:nvSpPr>
              <p:spPr bwMode="hidden">
                <a:xfrm>
                  <a:off x="2382" y="1602"/>
                  <a:ext cx="578" cy="405"/>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53" name="Group 16"/>
              <p:cNvGrpSpPr>
                <a:grpSpLocks/>
              </p:cNvGrpSpPr>
              <p:nvPr/>
            </p:nvGrpSpPr>
            <p:grpSpPr bwMode="auto">
              <a:xfrm>
                <a:off x="3115" y="0"/>
                <a:ext cx="2145" cy="1702"/>
                <a:chOff x="3115" y="0"/>
                <a:chExt cx="2145" cy="1702"/>
              </a:xfrm>
            </p:grpSpPr>
            <p:grpSp>
              <p:nvGrpSpPr>
                <p:cNvPr id="87076" name="Group 17"/>
                <p:cNvGrpSpPr>
                  <a:grpSpLocks/>
                </p:cNvGrpSpPr>
                <p:nvPr/>
              </p:nvGrpSpPr>
              <p:grpSpPr bwMode="auto">
                <a:xfrm>
                  <a:off x="4505" y="589"/>
                  <a:ext cx="493" cy="912"/>
                  <a:chOff x="3471" y="1530"/>
                  <a:chExt cx="1258" cy="2327"/>
                </a:xfrm>
              </p:grpSpPr>
              <p:sp>
                <p:nvSpPr>
                  <p:cNvPr id="87172" name="Freeform 18"/>
                  <p:cNvSpPr>
                    <a:spLocks/>
                  </p:cNvSpPr>
                  <p:nvPr/>
                </p:nvSpPr>
                <p:spPr bwMode="hidden">
                  <a:xfrm rot="2711884">
                    <a:off x="2778" y="2236"/>
                    <a:ext cx="1699" cy="313"/>
                  </a:xfrm>
                  <a:custGeom>
                    <a:avLst/>
                    <a:gdLst>
                      <a:gd name="T0" fmla="*/ 0 w 2736"/>
                      <a:gd name="T1" fmla="*/ 29 h 504"/>
                      <a:gd name="T2" fmla="*/ 50 w 2736"/>
                      <a:gd name="T3" fmla="*/ 10 h 504"/>
                      <a:gd name="T4" fmla="*/ 102 w 2736"/>
                      <a:gd name="T5" fmla="*/ 1 h 504"/>
                      <a:gd name="T6" fmla="*/ 157 w 2736"/>
                      <a:gd name="T7" fmla="*/ 1 h 504"/>
                      <a:gd name="T8" fmla="*/ 156 w 2736"/>
                      <a:gd name="T9" fmla="*/ 6 h 504"/>
                      <a:gd name="T10" fmla="*/ 101 w 2736"/>
                      <a:gd name="T11" fmla="*/ 6 h 504"/>
                      <a:gd name="T12" fmla="*/ 37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73" name="Freeform 19"/>
                  <p:cNvSpPr>
                    <a:spLocks/>
                  </p:cNvSpPr>
                  <p:nvPr/>
                </p:nvSpPr>
                <p:spPr bwMode="hidden">
                  <a:xfrm rot="2711884">
                    <a:off x="4030" y="3138"/>
                    <a:ext cx="904" cy="486"/>
                  </a:xfrm>
                  <a:custGeom>
                    <a:avLst/>
                    <a:gdLst>
                      <a:gd name="T0" fmla="*/ 1 w 1769"/>
                      <a:gd name="T1" fmla="*/ 1 h 791"/>
                      <a:gd name="T2" fmla="*/ 9 w 1769"/>
                      <a:gd name="T3" fmla="*/ 3 h 791"/>
                      <a:gd name="T4" fmla="*/ 20 w 1769"/>
                      <a:gd name="T5" fmla="*/ 11 h 791"/>
                      <a:gd name="T6" fmla="*/ 29 w 1769"/>
                      <a:gd name="T7" fmla="*/ 23 h 791"/>
                      <a:gd name="T8" fmla="*/ 31 w 1769"/>
                      <a:gd name="T9" fmla="*/ 33 h 791"/>
                      <a:gd name="T10" fmla="*/ 30 w 1769"/>
                      <a:gd name="T11" fmla="*/ 42 h 791"/>
                      <a:gd name="T12" fmla="*/ 28 w 1769"/>
                      <a:gd name="T13" fmla="*/ 34 h 791"/>
                      <a:gd name="T14" fmla="*/ 25 w 1769"/>
                      <a:gd name="T15" fmla="*/ 25 h 791"/>
                      <a:gd name="T16" fmla="*/ 20 w 1769"/>
                      <a:gd name="T17" fmla="*/ 16 h 791"/>
                      <a:gd name="T18" fmla="*/ 10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77" name="Group 20"/>
                <p:cNvGrpSpPr>
                  <a:grpSpLocks/>
                </p:cNvGrpSpPr>
                <p:nvPr/>
              </p:nvGrpSpPr>
              <p:grpSpPr bwMode="auto">
                <a:xfrm>
                  <a:off x="4267" y="781"/>
                  <a:ext cx="966" cy="522"/>
                  <a:chOff x="2864" y="2019"/>
                  <a:chExt cx="2463" cy="1332"/>
                </a:xfrm>
              </p:grpSpPr>
              <p:sp>
                <p:nvSpPr>
                  <p:cNvPr id="87170" name="Freeform 21"/>
                  <p:cNvSpPr>
                    <a:spLocks/>
                  </p:cNvSpPr>
                  <p:nvPr/>
                </p:nvSpPr>
                <p:spPr bwMode="hidden">
                  <a:xfrm rot="2104081">
                    <a:off x="2865" y="2019"/>
                    <a:ext cx="1812" cy="347"/>
                  </a:xfrm>
                  <a:custGeom>
                    <a:avLst/>
                    <a:gdLst>
                      <a:gd name="T0" fmla="*/ 0 w 2736"/>
                      <a:gd name="T1" fmla="*/ 54 h 504"/>
                      <a:gd name="T2" fmla="*/ 73 w 2736"/>
                      <a:gd name="T3" fmla="*/ 18 h 504"/>
                      <a:gd name="T4" fmla="*/ 150 w 2736"/>
                      <a:gd name="T5" fmla="*/ 3 h 504"/>
                      <a:gd name="T6" fmla="*/ 231 w 2736"/>
                      <a:gd name="T7" fmla="*/ 3 h 504"/>
                      <a:gd name="T8" fmla="*/ 229 w 2736"/>
                      <a:gd name="T9" fmla="*/ 11 h 504"/>
                      <a:gd name="T10" fmla="*/ 149 w 2736"/>
                      <a:gd name="T11" fmla="*/ 11 h 504"/>
                      <a:gd name="T12" fmla="*/ 55 w 2736"/>
                      <a:gd name="T13" fmla="*/ 31 h 504"/>
                      <a:gd name="T14" fmla="*/ 0 w 2736"/>
                      <a:gd name="T15" fmla="*/ 5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71" name="Freeform 22"/>
                  <p:cNvSpPr>
                    <a:spLocks/>
                  </p:cNvSpPr>
                  <p:nvPr/>
                </p:nvSpPr>
                <p:spPr bwMode="hidden">
                  <a:xfrm rot="2104081">
                    <a:off x="4352" y="2805"/>
                    <a:ext cx="974" cy="545"/>
                  </a:xfrm>
                  <a:custGeom>
                    <a:avLst/>
                    <a:gdLst>
                      <a:gd name="T0" fmla="*/ 1 w 1769"/>
                      <a:gd name="T1" fmla="*/ 1 h 791"/>
                      <a:gd name="T2" fmla="*/ 14 w 1769"/>
                      <a:gd name="T3" fmla="*/ 6 h 791"/>
                      <a:gd name="T4" fmla="*/ 32 w 1769"/>
                      <a:gd name="T5" fmla="*/ 21 h 791"/>
                      <a:gd name="T6" fmla="*/ 45 w 1769"/>
                      <a:gd name="T7" fmla="*/ 46 h 791"/>
                      <a:gd name="T8" fmla="*/ 49 w 1769"/>
                      <a:gd name="T9" fmla="*/ 65 h 791"/>
                      <a:gd name="T10" fmla="*/ 47 w 1769"/>
                      <a:gd name="T11" fmla="*/ 84 h 791"/>
                      <a:gd name="T12" fmla="*/ 44 w 1769"/>
                      <a:gd name="T13" fmla="*/ 68 h 791"/>
                      <a:gd name="T14" fmla="*/ 39 w 1769"/>
                      <a:gd name="T15" fmla="*/ 49 h 791"/>
                      <a:gd name="T16" fmla="*/ 31 w 1769"/>
                      <a:gd name="T17" fmla="*/ 32 h 791"/>
                      <a:gd name="T18" fmla="*/ 16 w 1769"/>
                      <a:gd name="T19" fmla="*/ 16 h 791"/>
                      <a:gd name="T20" fmla="*/ 0 w 1769"/>
                      <a:gd name="T21" fmla="*/ 8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78" name="Group 23"/>
                <p:cNvGrpSpPr>
                  <a:grpSpLocks/>
                </p:cNvGrpSpPr>
                <p:nvPr/>
              </p:nvGrpSpPr>
              <p:grpSpPr bwMode="auto">
                <a:xfrm>
                  <a:off x="4280" y="707"/>
                  <a:ext cx="971" cy="417"/>
                  <a:chOff x="2897" y="1832"/>
                  <a:chExt cx="2477" cy="1064"/>
                </a:xfrm>
              </p:grpSpPr>
              <p:sp>
                <p:nvSpPr>
                  <p:cNvPr id="87168" name="Freeform 24"/>
                  <p:cNvSpPr>
                    <a:spLocks/>
                  </p:cNvSpPr>
                  <p:nvPr/>
                </p:nvSpPr>
                <p:spPr bwMode="hidden">
                  <a:xfrm rot="1582915">
                    <a:off x="2896" y="1832"/>
                    <a:ext cx="1736" cy="303"/>
                  </a:xfrm>
                  <a:custGeom>
                    <a:avLst/>
                    <a:gdLst>
                      <a:gd name="T0" fmla="*/ 0 w 2736"/>
                      <a:gd name="T1" fmla="*/ 24 h 504"/>
                      <a:gd name="T2" fmla="*/ 56 w 2736"/>
                      <a:gd name="T3" fmla="*/ 8 h 504"/>
                      <a:gd name="T4" fmla="*/ 116 w 2736"/>
                      <a:gd name="T5" fmla="*/ 1 h 504"/>
                      <a:gd name="T6" fmla="*/ 179 w 2736"/>
                      <a:gd name="T7" fmla="*/ 1 h 504"/>
                      <a:gd name="T8" fmla="*/ 178 w 2736"/>
                      <a:gd name="T9" fmla="*/ 5 h 504"/>
                      <a:gd name="T10" fmla="*/ 115 w 2736"/>
                      <a:gd name="T11" fmla="*/ 5 h 504"/>
                      <a:gd name="T12" fmla="*/ 43 w 2736"/>
                      <a:gd name="T13" fmla="*/ 14 h 504"/>
                      <a:gd name="T14" fmla="*/ 0 w 2736"/>
                      <a:gd name="T15" fmla="*/ 2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69" name="Freeform 25"/>
                  <p:cNvSpPr>
                    <a:spLocks/>
                  </p:cNvSpPr>
                  <p:nvPr/>
                </p:nvSpPr>
                <p:spPr bwMode="hidden">
                  <a:xfrm rot="1582915">
                    <a:off x="4443" y="2420"/>
                    <a:ext cx="931" cy="477"/>
                  </a:xfrm>
                  <a:custGeom>
                    <a:avLst/>
                    <a:gdLst>
                      <a:gd name="T0" fmla="*/ 1 w 1769"/>
                      <a:gd name="T1" fmla="*/ 1 h 791"/>
                      <a:gd name="T2" fmla="*/ 10 w 1769"/>
                      <a:gd name="T3" fmla="*/ 3 h 791"/>
                      <a:gd name="T4" fmla="*/ 25 w 1769"/>
                      <a:gd name="T5" fmla="*/ 10 h 791"/>
                      <a:gd name="T6" fmla="*/ 34 w 1769"/>
                      <a:gd name="T7" fmla="*/ 21 h 791"/>
                      <a:gd name="T8" fmla="*/ 37 w 1769"/>
                      <a:gd name="T9" fmla="*/ 29 h 791"/>
                      <a:gd name="T10" fmla="*/ 36 w 1769"/>
                      <a:gd name="T11" fmla="*/ 38 h 791"/>
                      <a:gd name="T12" fmla="*/ 34 w 1769"/>
                      <a:gd name="T13" fmla="*/ 31 h 791"/>
                      <a:gd name="T14" fmla="*/ 29 w 1769"/>
                      <a:gd name="T15" fmla="*/ 22 h 791"/>
                      <a:gd name="T16" fmla="*/ 24 w 1769"/>
                      <a:gd name="T17" fmla="*/ 14 h 791"/>
                      <a:gd name="T18" fmla="*/ 13 w 1769"/>
                      <a:gd name="T19" fmla="*/ 7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79" name="Group 26"/>
                <p:cNvGrpSpPr>
                  <a:grpSpLocks/>
                </p:cNvGrpSpPr>
                <p:nvPr/>
              </p:nvGrpSpPr>
              <p:grpSpPr bwMode="auto">
                <a:xfrm>
                  <a:off x="4291" y="630"/>
                  <a:ext cx="969" cy="364"/>
                  <a:chOff x="2924" y="1636"/>
                  <a:chExt cx="2472" cy="927"/>
                </a:xfrm>
              </p:grpSpPr>
              <p:sp>
                <p:nvSpPr>
                  <p:cNvPr id="87166" name="Freeform 27"/>
                  <p:cNvSpPr>
                    <a:spLocks/>
                  </p:cNvSpPr>
                  <p:nvPr/>
                </p:nvSpPr>
                <p:spPr bwMode="hidden">
                  <a:xfrm rot="1080363">
                    <a:off x="2907" y="1616"/>
                    <a:ext cx="1680" cy="346"/>
                  </a:xfrm>
                  <a:custGeom>
                    <a:avLst/>
                    <a:gdLst>
                      <a:gd name="T0" fmla="*/ 0 w 2736"/>
                      <a:gd name="T1" fmla="*/ 53 h 504"/>
                      <a:gd name="T2" fmla="*/ 47 w 2736"/>
                      <a:gd name="T3" fmla="*/ 17 h 504"/>
                      <a:gd name="T4" fmla="*/ 95 w 2736"/>
                      <a:gd name="T5" fmla="*/ 2 h 504"/>
                      <a:gd name="T6" fmla="*/ 147 w 2736"/>
                      <a:gd name="T7" fmla="*/ 2 h 504"/>
                      <a:gd name="T8" fmla="*/ 146 w 2736"/>
                      <a:gd name="T9" fmla="*/ 11 h 504"/>
                      <a:gd name="T10" fmla="*/ 95 w 2736"/>
                      <a:gd name="T11" fmla="*/ 11 h 504"/>
                      <a:gd name="T12" fmla="*/ 35 w 2736"/>
                      <a:gd name="T13" fmla="*/ 31 h 504"/>
                      <a:gd name="T14" fmla="*/ 0 w 2736"/>
                      <a:gd name="T15" fmla="*/ 5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67" name="Freeform 28"/>
                  <p:cNvSpPr>
                    <a:spLocks/>
                  </p:cNvSpPr>
                  <p:nvPr/>
                </p:nvSpPr>
                <p:spPr bwMode="hidden">
                  <a:xfrm rot="1080363">
                    <a:off x="4488" y="2030"/>
                    <a:ext cx="891" cy="513"/>
                  </a:xfrm>
                  <a:custGeom>
                    <a:avLst/>
                    <a:gdLst>
                      <a:gd name="T0" fmla="*/ 1 w 1769"/>
                      <a:gd name="T1" fmla="*/ 1 h 791"/>
                      <a:gd name="T2" fmla="*/ 8 w 1769"/>
                      <a:gd name="T3" fmla="*/ 4 h 791"/>
                      <a:gd name="T4" fmla="*/ 19 w 1769"/>
                      <a:gd name="T5" fmla="*/ 15 h 791"/>
                      <a:gd name="T6" fmla="*/ 26 w 1769"/>
                      <a:gd name="T7" fmla="*/ 32 h 791"/>
                      <a:gd name="T8" fmla="*/ 29 w 1769"/>
                      <a:gd name="T9" fmla="*/ 45 h 791"/>
                      <a:gd name="T10" fmla="*/ 28 w 1769"/>
                      <a:gd name="T11" fmla="*/ 58 h 791"/>
                      <a:gd name="T12" fmla="*/ 26 w 1769"/>
                      <a:gd name="T13" fmla="*/ 47 h 791"/>
                      <a:gd name="T14" fmla="*/ 23 w 1769"/>
                      <a:gd name="T15" fmla="*/ 34 h 791"/>
                      <a:gd name="T16" fmla="*/ 18 w 1769"/>
                      <a:gd name="T17" fmla="*/ 22 h 791"/>
                      <a:gd name="T18" fmla="*/ 10 w 1769"/>
                      <a:gd name="T19" fmla="*/ 12 h 791"/>
                      <a:gd name="T20" fmla="*/ 0 w 1769"/>
                      <a:gd name="T21" fmla="*/ 6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80" name="Group 29"/>
                <p:cNvGrpSpPr>
                  <a:grpSpLocks/>
                </p:cNvGrpSpPr>
                <p:nvPr/>
              </p:nvGrpSpPr>
              <p:grpSpPr bwMode="auto">
                <a:xfrm>
                  <a:off x="4304" y="543"/>
                  <a:ext cx="918" cy="258"/>
                  <a:chOff x="2958" y="1414"/>
                  <a:chExt cx="2342" cy="657"/>
                </a:xfrm>
              </p:grpSpPr>
              <p:sp>
                <p:nvSpPr>
                  <p:cNvPr id="87164" name="Freeform 30"/>
                  <p:cNvSpPr>
                    <a:spLocks/>
                  </p:cNvSpPr>
                  <p:nvPr/>
                </p:nvSpPr>
                <p:spPr bwMode="hidden">
                  <a:xfrm rot="463793">
                    <a:off x="2957" y="1415"/>
                    <a:ext cx="1544" cy="312"/>
                  </a:xfrm>
                  <a:custGeom>
                    <a:avLst/>
                    <a:gdLst>
                      <a:gd name="T0" fmla="*/ 0 w 2736"/>
                      <a:gd name="T1" fmla="*/ 28 h 504"/>
                      <a:gd name="T2" fmla="*/ 28 w 2736"/>
                      <a:gd name="T3" fmla="*/ 9 h 504"/>
                      <a:gd name="T4" fmla="*/ 58 w 2736"/>
                      <a:gd name="T5" fmla="*/ 1 h 504"/>
                      <a:gd name="T6" fmla="*/ 89 w 2736"/>
                      <a:gd name="T7" fmla="*/ 1 h 504"/>
                      <a:gd name="T8" fmla="*/ 88 w 2736"/>
                      <a:gd name="T9" fmla="*/ 6 h 504"/>
                      <a:gd name="T10" fmla="*/ 57 w 2736"/>
                      <a:gd name="T11" fmla="*/ 6 h 504"/>
                      <a:gd name="T12" fmla="*/ 21 w 2736"/>
                      <a:gd name="T13" fmla="*/ 17 h 504"/>
                      <a:gd name="T14" fmla="*/ 0 w 2736"/>
                      <a:gd name="T15" fmla="*/ 2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65" name="Freeform 31"/>
                  <p:cNvSpPr>
                    <a:spLocks/>
                  </p:cNvSpPr>
                  <p:nvPr/>
                </p:nvSpPr>
                <p:spPr bwMode="hidden">
                  <a:xfrm rot="463793">
                    <a:off x="4470" y="1581"/>
                    <a:ext cx="829" cy="466"/>
                  </a:xfrm>
                  <a:custGeom>
                    <a:avLst/>
                    <a:gdLst>
                      <a:gd name="T0" fmla="*/ 0 w 1769"/>
                      <a:gd name="T1" fmla="*/ 1 h 791"/>
                      <a:gd name="T2" fmla="*/ 5 w 1769"/>
                      <a:gd name="T3" fmla="*/ 2 h 791"/>
                      <a:gd name="T4" fmla="*/ 12 w 1769"/>
                      <a:gd name="T5" fmla="*/ 8 h 791"/>
                      <a:gd name="T6" fmla="*/ 17 w 1769"/>
                      <a:gd name="T7" fmla="*/ 18 h 791"/>
                      <a:gd name="T8" fmla="*/ 19 w 1769"/>
                      <a:gd name="T9" fmla="*/ 25 h 791"/>
                      <a:gd name="T10" fmla="*/ 18 w 1769"/>
                      <a:gd name="T11" fmla="*/ 33 h 791"/>
                      <a:gd name="T12" fmla="*/ 17 w 1769"/>
                      <a:gd name="T13" fmla="*/ 27 h 791"/>
                      <a:gd name="T14" fmla="*/ 15 w 1769"/>
                      <a:gd name="T15" fmla="*/ 19 h 791"/>
                      <a:gd name="T16" fmla="*/ 12 w 1769"/>
                      <a:gd name="T17" fmla="*/ 12 h 791"/>
                      <a:gd name="T18" fmla="*/ 6 w 1769"/>
                      <a:gd name="T19" fmla="*/ 6 h 791"/>
                      <a:gd name="T20" fmla="*/ 0 w 1769"/>
                      <a:gd name="T21" fmla="*/ 3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81" name="Group 32"/>
                <p:cNvGrpSpPr>
                  <a:grpSpLocks/>
                </p:cNvGrpSpPr>
                <p:nvPr/>
              </p:nvGrpSpPr>
              <p:grpSpPr bwMode="auto">
                <a:xfrm>
                  <a:off x="4314" y="487"/>
                  <a:ext cx="843" cy="134"/>
                  <a:chOff x="2983" y="1269"/>
                  <a:chExt cx="2150" cy="343"/>
                </a:xfrm>
              </p:grpSpPr>
              <p:sp>
                <p:nvSpPr>
                  <p:cNvPr id="87162" name="Freeform 33"/>
                  <p:cNvSpPr>
                    <a:spLocks/>
                  </p:cNvSpPr>
                  <p:nvPr/>
                </p:nvSpPr>
                <p:spPr bwMode="hidden">
                  <a:xfrm rot="-84182">
                    <a:off x="2982" y="1286"/>
                    <a:ext cx="1404" cy="220"/>
                  </a:xfrm>
                  <a:custGeom>
                    <a:avLst/>
                    <a:gdLst>
                      <a:gd name="T0" fmla="*/ 0 w 2736"/>
                      <a:gd name="T1" fmla="*/ 3 h 504"/>
                      <a:gd name="T2" fmla="*/ 16 w 2736"/>
                      <a:gd name="T3" fmla="*/ 1 h 504"/>
                      <a:gd name="T4" fmla="*/ 32 w 2736"/>
                      <a:gd name="T5" fmla="*/ 0 h 504"/>
                      <a:gd name="T6" fmla="*/ 50 w 2736"/>
                      <a:gd name="T7" fmla="*/ 0 h 504"/>
                      <a:gd name="T8" fmla="*/ 49 w 2736"/>
                      <a:gd name="T9" fmla="*/ 1 h 504"/>
                      <a:gd name="T10" fmla="*/ 32 w 2736"/>
                      <a:gd name="T11" fmla="*/ 1 h 504"/>
                      <a:gd name="T12" fmla="*/ 1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63" name="Freeform 34"/>
                  <p:cNvSpPr>
                    <a:spLocks/>
                  </p:cNvSpPr>
                  <p:nvPr/>
                </p:nvSpPr>
                <p:spPr bwMode="hidden">
                  <a:xfrm rot="-84182">
                    <a:off x="4377" y="1249"/>
                    <a:ext cx="755" cy="363"/>
                  </a:xfrm>
                  <a:custGeom>
                    <a:avLst/>
                    <a:gdLst>
                      <a:gd name="T0" fmla="*/ 0 w 1769"/>
                      <a:gd name="T1" fmla="*/ 0 h 791"/>
                      <a:gd name="T2" fmla="*/ 3 w 1769"/>
                      <a:gd name="T3" fmla="*/ 0 h 791"/>
                      <a:gd name="T4" fmla="*/ 7 w 1769"/>
                      <a:gd name="T5" fmla="*/ 2 h 791"/>
                      <a:gd name="T6" fmla="*/ 10 w 1769"/>
                      <a:gd name="T7" fmla="*/ 4 h 791"/>
                      <a:gd name="T8" fmla="*/ 11 w 1769"/>
                      <a:gd name="T9" fmla="*/ 6 h 791"/>
                      <a:gd name="T10" fmla="*/ 10 w 1769"/>
                      <a:gd name="T11" fmla="*/ 7 h 791"/>
                      <a:gd name="T12" fmla="*/ 9 w 1769"/>
                      <a:gd name="T13" fmla="*/ 6 h 791"/>
                      <a:gd name="T14" fmla="*/ 9 w 1769"/>
                      <a:gd name="T15" fmla="*/ 4 h 791"/>
                      <a:gd name="T16" fmla="*/ 7 w 1769"/>
                      <a:gd name="T17" fmla="*/ 3 h 791"/>
                      <a:gd name="T18" fmla="*/ 3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82" name="Group 35"/>
                <p:cNvGrpSpPr>
                  <a:grpSpLocks/>
                </p:cNvGrpSpPr>
                <p:nvPr/>
              </p:nvGrpSpPr>
              <p:grpSpPr bwMode="auto">
                <a:xfrm>
                  <a:off x="4296" y="349"/>
                  <a:ext cx="737" cy="167"/>
                  <a:chOff x="2938" y="917"/>
                  <a:chExt cx="1879" cy="427"/>
                </a:xfrm>
              </p:grpSpPr>
              <p:sp>
                <p:nvSpPr>
                  <p:cNvPr id="87160" name="Freeform 36"/>
                  <p:cNvSpPr>
                    <a:spLocks/>
                  </p:cNvSpPr>
                  <p:nvPr/>
                </p:nvSpPr>
                <p:spPr bwMode="hidden">
                  <a:xfrm rot="-802576">
                    <a:off x="2914" y="1128"/>
                    <a:ext cx="1252" cy="202"/>
                  </a:xfrm>
                  <a:custGeom>
                    <a:avLst/>
                    <a:gdLst>
                      <a:gd name="T0" fmla="*/ 0 w 2736"/>
                      <a:gd name="T1" fmla="*/ 2 h 504"/>
                      <a:gd name="T2" fmla="*/ 8 w 2736"/>
                      <a:gd name="T3" fmla="*/ 1 h 504"/>
                      <a:gd name="T4" fmla="*/ 16 w 2736"/>
                      <a:gd name="T5" fmla="*/ 0 h 504"/>
                      <a:gd name="T6" fmla="*/ 25 w 2736"/>
                      <a:gd name="T7" fmla="*/ 0 h 504"/>
                      <a:gd name="T8" fmla="*/ 25 w 2736"/>
                      <a:gd name="T9" fmla="*/ 0 h 504"/>
                      <a:gd name="T10" fmla="*/ 16 w 2736"/>
                      <a:gd name="T11" fmla="*/ 0 h 504"/>
                      <a:gd name="T12" fmla="*/ 6 w 2736"/>
                      <a:gd name="T13" fmla="*/ 1 h 504"/>
                      <a:gd name="T14" fmla="*/ 0 w 2736"/>
                      <a:gd name="T15" fmla="*/ 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61" name="Freeform 37"/>
                  <p:cNvSpPr>
                    <a:spLocks/>
                  </p:cNvSpPr>
                  <p:nvPr/>
                </p:nvSpPr>
                <p:spPr bwMode="hidden">
                  <a:xfrm rot="-802576">
                    <a:off x="4148" y="918"/>
                    <a:ext cx="668" cy="335"/>
                  </a:xfrm>
                  <a:custGeom>
                    <a:avLst/>
                    <a:gdLst>
                      <a:gd name="T0" fmla="*/ 0 w 1769"/>
                      <a:gd name="T1" fmla="*/ 0 h 791"/>
                      <a:gd name="T2" fmla="*/ 2 w 1769"/>
                      <a:gd name="T3" fmla="*/ 0 h 791"/>
                      <a:gd name="T4" fmla="*/ 3 w 1769"/>
                      <a:gd name="T5" fmla="*/ 1 h 791"/>
                      <a:gd name="T6" fmla="*/ 5 w 1769"/>
                      <a:gd name="T7" fmla="*/ 3 h 791"/>
                      <a:gd name="T8" fmla="*/ 5 w 1769"/>
                      <a:gd name="T9" fmla="*/ 3 h 791"/>
                      <a:gd name="T10" fmla="*/ 5 w 1769"/>
                      <a:gd name="T11" fmla="*/ 5 h 791"/>
                      <a:gd name="T12" fmla="*/ 5 w 1769"/>
                      <a:gd name="T13" fmla="*/ 3 h 791"/>
                      <a:gd name="T14" fmla="*/ 4 w 1769"/>
                      <a:gd name="T15" fmla="*/ 3 h 791"/>
                      <a:gd name="T16" fmla="*/ 3 w 1769"/>
                      <a:gd name="T17" fmla="*/ 2 h 791"/>
                      <a:gd name="T18" fmla="*/ 2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83" name="Group 38"/>
                <p:cNvGrpSpPr>
                  <a:grpSpLocks/>
                </p:cNvGrpSpPr>
                <p:nvPr/>
              </p:nvGrpSpPr>
              <p:grpSpPr bwMode="auto">
                <a:xfrm>
                  <a:off x="3394" y="637"/>
                  <a:ext cx="493" cy="912"/>
                  <a:chOff x="637" y="1653"/>
                  <a:chExt cx="1257" cy="2326"/>
                </a:xfrm>
              </p:grpSpPr>
              <p:sp>
                <p:nvSpPr>
                  <p:cNvPr id="87158" name="Freeform 39"/>
                  <p:cNvSpPr>
                    <a:spLocks/>
                  </p:cNvSpPr>
                  <p:nvPr/>
                </p:nvSpPr>
                <p:spPr bwMode="hidden">
                  <a:xfrm rot="18888116" flipH="1">
                    <a:off x="870" y="2346"/>
                    <a:ext cx="1726" cy="306"/>
                  </a:xfrm>
                  <a:custGeom>
                    <a:avLst/>
                    <a:gdLst>
                      <a:gd name="T0" fmla="*/ 0 w 2736"/>
                      <a:gd name="T1" fmla="*/ 25 h 504"/>
                      <a:gd name="T2" fmla="*/ 54 w 2736"/>
                      <a:gd name="T3" fmla="*/ 9 h 504"/>
                      <a:gd name="T4" fmla="*/ 112 w 2736"/>
                      <a:gd name="T5" fmla="*/ 1 h 504"/>
                      <a:gd name="T6" fmla="*/ 172 w 2736"/>
                      <a:gd name="T7" fmla="*/ 1 h 504"/>
                      <a:gd name="T8" fmla="*/ 172 w 2736"/>
                      <a:gd name="T9" fmla="*/ 5 h 504"/>
                      <a:gd name="T10" fmla="*/ 111 w 2736"/>
                      <a:gd name="T11" fmla="*/ 5 h 504"/>
                      <a:gd name="T12" fmla="*/ 42 w 2736"/>
                      <a:gd name="T13" fmla="*/ 15 h 504"/>
                      <a:gd name="T14" fmla="*/ 0 w 2736"/>
                      <a:gd name="T15" fmla="*/ 2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59" name="Freeform 40"/>
                  <p:cNvSpPr>
                    <a:spLocks/>
                  </p:cNvSpPr>
                  <p:nvPr/>
                </p:nvSpPr>
                <p:spPr bwMode="hidden">
                  <a:xfrm rot="18888116" flipH="1">
                    <a:off x="419" y="3271"/>
                    <a:ext cx="925" cy="489"/>
                  </a:xfrm>
                  <a:custGeom>
                    <a:avLst/>
                    <a:gdLst>
                      <a:gd name="T0" fmla="*/ 1 w 1769"/>
                      <a:gd name="T1" fmla="*/ 1 h 791"/>
                      <a:gd name="T2" fmla="*/ 10 w 1769"/>
                      <a:gd name="T3" fmla="*/ 4 h 791"/>
                      <a:gd name="T4" fmla="*/ 24 w 1769"/>
                      <a:gd name="T5" fmla="*/ 12 h 791"/>
                      <a:gd name="T6" fmla="*/ 33 w 1769"/>
                      <a:gd name="T7" fmla="*/ 24 h 791"/>
                      <a:gd name="T8" fmla="*/ 36 w 1769"/>
                      <a:gd name="T9" fmla="*/ 33 h 791"/>
                      <a:gd name="T10" fmla="*/ 35 w 1769"/>
                      <a:gd name="T11" fmla="*/ 44 h 791"/>
                      <a:gd name="T12" fmla="*/ 32 w 1769"/>
                      <a:gd name="T13" fmla="*/ 35 h 791"/>
                      <a:gd name="T14" fmla="*/ 28 w 1769"/>
                      <a:gd name="T15" fmla="*/ 25 h 791"/>
                      <a:gd name="T16" fmla="*/ 22 w 1769"/>
                      <a:gd name="T17" fmla="*/ 17 h 791"/>
                      <a:gd name="T18" fmla="*/ 12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4" name="Group 41"/>
                <p:cNvGrpSpPr>
                  <a:grpSpLocks/>
                </p:cNvGrpSpPr>
                <p:nvPr/>
              </p:nvGrpSpPr>
              <p:grpSpPr bwMode="auto">
                <a:xfrm>
                  <a:off x="3142" y="850"/>
                  <a:ext cx="966" cy="522"/>
                  <a:chOff x="-5" y="2196"/>
                  <a:chExt cx="2463" cy="1332"/>
                </a:xfrm>
              </p:grpSpPr>
              <p:sp>
                <p:nvSpPr>
                  <p:cNvPr id="87156" name="Freeform 42"/>
                  <p:cNvSpPr>
                    <a:spLocks/>
                  </p:cNvSpPr>
                  <p:nvPr/>
                </p:nvSpPr>
                <p:spPr bwMode="hidden">
                  <a:xfrm rot="19495919" flipH="1">
                    <a:off x="644" y="2196"/>
                    <a:ext cx="1797" cy="347"/>
                  </a:xfrm>
                  <a:custGeom>
                    <a:avLst/>
                    <a:gdLst>
                      <a:gd name="T0" fmla="*/ 0 w 2736"/>
                      <a:gd name="T1" fmla="*/ 54 h 504"/>
                      <a:gd name="T2" fmla="*/ 69 w 2736"/>
                      <a:gd name="T3" fmla="*/ 18 h 504"/>
                      <a:gd name="T4" fmla="*/ 143 w 2736"/>
                      <a:gd name="T5" fmla="*/ 3 h 504"/>
                      <a:gd name="T6" fmla="*/ 219 w 2736"/>
                      <a:gd name="T7" fmla="*/ 3 h 504"/>
                      <a:gd name="T8" fmla="*/ 218 w 2736"/>
                      <a:gd name="T9" fmla="*/ 11 h 504"/>
                      <a:gd name="T10" fmla="*/ 141 w 2736"/>
                      <a:gd name="T11" fmla="*/ 11 h 504"/>
                      <a:gd name="T12" fmla="*/ 53 w 2736"/>
                      <a:gd name="T13" fmla="*/ 31 h 504"/>
                      <a:gd name="T14" fmla="*/ 0 w 2736"/>
                      <a:gd name="T15" fmla="*/ 5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57" name="Freeform 43"/>
                  <p:cNvSpPr>
                    <a:spLocks/>
                  </p:cNvSpPr>
                  <p:nvPr/>
                </p:nvSpPr>
                <p:spPr bwMode="hidden">
                  <a:xfrm rot="19495919" flipH="1">
                    <a:off x="-6" y="2982"/>
                    <a:ext cx="968" cy="545"/>
                  </a:xfrm>
                  <a:custGeom>
                    <a:avLst/>
                    <a:gdLst>
                      <a:gd name="T0" fmla="*/ 1 w 1769"/>
                      <a:gd name="T1" fmla="*/ 1 h 791"/>
                      <a:gd name="T2" fmla="*/ 13 w 1769"/>
                      <a:gd name="T3" fmla="*/ 6 h 791"/>
                      <a:gd name="T4" fmla="*/ 31 w 1769"/>
                      <a:gd name="T5" fmla="*/ 21 h 791"/>
                      <a:gd name="T6" fmla="*/ 43 w 1769"/>
                      <a:gd name="T7" fmla="*/ 46 h 791"/>
                      <a:gd name="T8" fmla="*/ 47 w 1769"/>
                      <a:gd name="T9" fmla="*/ 65 h 791"/>
                      <a:gd name="T10" fmla="*/ 45 w 1769"/>
                      <a:gd name="T11" fmla="*/ 84 h 791"/>
                      <a:gd name="T12" fmla="*/ 43 w 1769"/>
                      <a:gd name="T13" fmla="*/ 68 h 791"/>
                      <a:gd name="T14" fmla="*/ 37 w 1769"/>
                      <a:gd name="T15" fmla="*/ 49 h 791"/>
                      <a:gd name="T16" fmla="*/ 30 w 1769"/>
                      <a:gd name="T17" fmla="*/ 32 h 791"/>
                      <a:gd name="T18" fmla="*/ 15 w 1769"/>
                      <a:gd name="T19" fmla="*/ 16 h 791"/>
                      <a:gd name="T20" fmla="*/ 0 w 1769"/>
                      <a:gd name="T21" fmla="*/ 8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5" name="Group 44"/>
                <p:cNvGrpSpPr>
                  <a:grpSpLocks/>
                </p:cNvGrpSpPr>
                <p:nvPr/>
              </p:nvGrpSpPr>
              <p:grpSpPr bwMode="auto">
                <a:xfrm>
                  <a:off x="3124" y="777"/>
                  <a:ext cx="971" cy="417"/>
                  <a:chOff x="-52" y="2009"/>
                  <a:chExt cx="2477" cy="1064"/>
                </a:xfrm>
              </p:grpSpPr>
              <p:sp>
                <p:nvSpPr>
                  <p:cNvPr id="87154" name="Freeform 45"/>
                  <p:cNvSpPr>
                    <a:spLocks/>
                  </p:cNvSpPr>
                  <p:nvPr/>
                </p:nvSpPr>
                <p:spPr bwMode="hidden">
                  <a:xfrm rot="20017085" flipH="1">
                    <a:off x="689" y="2010"/>
                    <a:ext cx="1736" cy="303"/>
                  </a:xfrm>
                  <a:custGeom>
                    <a:avLst/>
                    <a:gdLst>
                      <a:gd name="T0" fmla="*/ 0 w 2736"/>
                      <a:gd name="T1" fmla="*/ 24 h 504"/>
                      <a:gd name="T2" fmla="*/ 56 w 2736"/>
                      <a:gd name="T3" fmla="*/ 8 h 504"/>
                      <a:gd name="T4" fmla="*/ 116 w 2736"/>
                      <a:gd name="T5" fmla="*/ 1 h 504"/>
                      <a:gd name="T6" fmla="*/ 179 w 2736"/>
                      <a:gd name="T7" fmla="*/ 1 h 504"/>
                      <a:gd name="T8" fmla="*/ 178 w 2736"/>
                      <a:gd name="T9" fmla="*/ 5 h 504"/>
                      <a:gd name="T10" fmla="*/ 115 w 2736"/>
                      <a:gd name="T11" fmla="*/ 5 h 504"/>
                      <a:gd name="T12" fmla="*/ 43 w 2736"/>
                      <a:gd name="T13" fmla="*/ 14 h 504"/>
                      <a:gd name="T14" fmla="*/ 0 w 2736"/>
                      <a:gd name="T15" fmla="*/ 2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55" name="Freeform 46"/>
                  <p:cNvSpPr>
                    <a:spLocks/>
                  </p:cNvSpPr>
                  <p:nvPr/>
                </p:nvSpPr>
                <p:spPr bwMode="hidden">
                  <a:xfrm rot="20017085" flipH="1">
                    <a:off x="-53" y="2598"/>
                    <a:ext cx="931" cy="458"/>
                  </a:xfrm>
                  <a:custGeom>
                    <a:avLst/>
                    <a:gdLst>
                      <a:gd name="T0" fmla="*/ 1 w 1769"/>
                      <a:gd name="T1" fmla="*/ 1 h 791"/>
                      <a:gd name="T2" fmla="*/ 10 w 1769"/>
                      <a:gd name="T3" fmla="*/ 2 h 791"/>
                      <a:gd name="T4" fmla="*/ 25 w 1769"/>
                      <a:gd name="T5" fmla="*/ 8 h 791"/>
                      <a:gd name="T6" fmla="*/ 34 w 1769"/>
                      <a:gd name="T7" fmla="*/ 16 h 791"/>
                      <a:gd name="T8" fmla="*/ 37 w 1769"/>
                      <a:gd name="T9" fmla="*/ 23 h 791"/>
                      <a:gd name="T10" fmla="*/ 36 w 1769"/>
                      <a:gd name="T11" fmla="*/ 30 h 791"/>
                      <a:gd name="T12" fmla="*/ 34 w 1769"/>
                      <a:gd name="T13" fmla="*/ 24 h 791"/>
                      <a:gd name="T14" fmla="*/ 29 w 1769"/>
                      <a:gd name="T15" fmla="*/ 17 h 791"/>
                      <a:gd name="T16" fmla="*/ 24 w 1769"/>
                      <a:gd name="T17" fmla="*/ 11 h 791"/>
                      <a:gd name="T18" fmla="*/ 13 w 1769"/>
                      <a:gd name="T19" fmla="*/ 6 h 791"/>
                      <a:gd name="T20" fmla="*/ 0 w 1769"/>
                      <a:gd name="T21" fmla="*/ 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6" name="Group 47"/>
                <p:cNvGrpSpPr>
                  <a:grpSpLocks/>
                </p:cNvGrpSpPr>
                <p:nvPr/>
              </p:nvGrpSpPr>
              <p:grpSpPr bwMode="auto">
                <a:xfrm>
                  <a:off x="3115" y="700"/>
                  <a:ext cx="969" cy="363"/>
                  <a:chOff x="-74" y="1813"/>
                  <a:chExt cx="2472" cy="927"/>
                </a:xfrm>
              </p:grpSpPr>
              <p:sp>
                <p:nvSpPr>
                  <p:cNvPr id="87152" name="Freeform 48"/>
                  <p:cNvSpPr>
                    <a:spLocks/>
                  </p:cNvSpPr>
                  <p:nvPr/>
                </p:nvSpPr>
                <p:spPr bwMode="hidden">
                  <a:xfrm rot="20519637" flipH="1">
                    <a:off x="721" y="1812"/>
                    <a:ext cx="1677" cy="325"/>
                  </a:xfrm>
                  <a:custGeom>
                    <a:avLst/>
                    <a:gdLst>
                      <a:gd name="T0" fmla="*/ 0 w 2736"/>
                      <a:gd name="T1" fmla="*/ 36 h 504"/>
                      <a:gd name="T2" fmla="*/ 46 w 2736"/>
                      <a:gd name="T3" fmla="*/ 12 h 504"/>
                      <a:gd name="T4" fmla="*/ 94 w 2736"/>
                      <a:gd name="T5" fmla="*/ 2 h 504"/>
                      <a:gd name="T6" fmla="*/ 145 w 2736"/>
                      <a:gd name="T7" fmla="*/ 2 h 504"/>
                      <a:gd name="T8" fmla="*/ 144 w 2736"/>
                      <a:gd name="T9" fmla="*/ 8 h 504"/>
                      <a:gd name="T10" fmla="*/ 94 w 2736"/>
                      <a:gd name="T11" fmla="*/ 8 h 504"/>
                      <a:gd name="T12" fmla="*/ 35 w 2736"/>
                      <a:gd name="T13" fmla="*/ 21 h 504"/>
                      <a:gd name="T14" fmla="*/ 0 w 2736"/>
                      <a:gd name="T15" fmla="*/ 3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53" name="Freeform 49"/>
                  <p:cNvSpPr>
                    <a:spLocks/>
                  </p:cNvSpPr>
                  <p:nvPr/>
                </p:nvSpPr>
                <p:spPr bwMode="hidden">
                  <a:xfrm rot="20519637" flipH="1">
                    <a:off x="-74" y="2212"/>
                    <a:ext cx="900" cy="511"/>
                  </a:xfrm>
                  <a:custGeom>
                    <a:avLst/>
                    <a:gdLst>
                      <a:gd name="T0" fmla="*/ 1 w 1769"/>
                      <a:gd name="T1" fmla="*/ 1 h 791"/>
                      <a:gd name="T2" fmla="*/ 9 w 1769"/>
                      <a:gd name="T3" fmla="*/ 4 h 791"/>
                      <a:gd name="T4" fmla="*/ 20 w 1769"/>
                      <a:gd name="T5" fmla="*/ 15 h 791"/>
                      <a:gd name="T6" fmla="*/ 28 w 1769"/>
                      <a:gd name="T7" fmla="*/ 31 h 791"/>
                      <a:gd name="T8" fmla="*/ 31 w 1769"/>
                      <a:gd name="T9" fmla="*/ 44 h 791"/>
                      <a:gd name="T10" fmla="*/ 29 w 1769"/>
                      <a:gd name="T11" fmla="*/ 57 h 791"/>
                      <a:gd name="T12" fmla="*/ 27 w 1769"/>
                      <a:gd name="T13" fmla="*/ 46 h 791"/>
                      <a:gd name="T14" fmla="*/ 24 w 1769"/>
                      <a:gd name="T15" fmla="*/ 33 h 791"/>
                      <a:gd name="T16" fmla="*/ 19 w 1769"/>
                      <a:gd name="T17" fmla="*/ 21 h 791"/>
                      <a:gd name="T18" fmla="*/ 10 w 1769"/>
                      <a:gd name="T19" fmla="*/ 11 h 791"/>
                      <a:gd name="T20" fmla="*/ 0 w 1769"/>
                      <a:gd name="T21" fmla="*/ 6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7" name="Group 50"/>
                <p:cNvGrpSpPr>
                  <a:grpSpLocks/>
                </p:cNvGrpSpPr>
                <p:nvPr/>
              </p:nvGrpSpPr>
              <p:grpSpPr bwMode="auto">
                <a:xfrm>
                  <a:off x="3153" y="613"/>
                  <a:ext cx="918" cy="257"/>
                  <a:chOff x="22" y="1591"/>
                  <a:chExt cx="2342" cy="657"/>
                </a:xfrm>
              </p:grpSpPr>
              <p:sp>
                <p:nvSpPr>
                  <p:cNvPr id="87150" name="Freeform 51"/>
                  <p:cNvSpPr>
                    <a:spLocks/>
                  </p:cNvSpPr>
                  <p:nvPr/>
                </p:nvSpPr>
                <p:spPr bwMode="hidden">
                  <a:xfrm rot="21136207" flipH="1">
                    <a:off x="819" y="1574"/>
                    <a:ext cx="1544" cy="313"/>
                  </a:xfrm>
                  <a:custGeom>
                    <a:avLst/>
                    <a:gdLst>
                      <a:gd name="T0" fmla="*/ 0 w 2736"/>
                      <a:gd name="T1" fmla="*/ 29 h 504"/>
                      <a:gd name="T2" fmla="*/ 28 w 2736"/>
                      <a:gd name="T3" fmla="*/ 10 h 504"/>
                      <a:gd name="T4" fmla="*/ 58 w 2736"/>
                      <a:gd name="T5" fmla="*/ 1 h 504"/>
                      <a:gd name="T6" fmla="*/ 89 w 2736"/>
                      <a:gd name="T7" fmla="*/ 1 h 504"/>
                      <a:gd name="T8" fmla="*/ 88 w 2736"/>
                      <a:gd name="T9" fmla="*/ 6 h 504"/>
                      <a:gd name="T10" fmla="*/ 57 w 2736"/>
                      <a:gd name="T11" fmla="*/ 6 h 504"/>
                      <a:gd name="T12" fmla="*/ 2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51" name="Freeform 52"/>
                  <p:cNvSpPr>
                    <a:spLocks/>
                  </p:cNvSpPr>
                  <p:nvPr/>
                </p:nvSpPr>
                <p:spPr bwMode="hidden">
                  <a:xfrm rot="21136207" flipH="1">
                    <a:off x="21" y="1757"/>
                    <a:ext cx="829" cy="490"/>
                  </a:xfrm>
                  <a:custGeom>
                    <a:avLst/>
                    <a:gdLst>
                      <a:gd name="T0" fmla="*/ 0 w 1769"/>
                      <a:gd name="T1" fmla="*/ 1 h 791"/>
                      <a:gd name="T2" fmla="*/ 5 w 1769"/>
                      <a:gd name="T3" fmla="*/ 4 h 791"/>
                      <a:gd name="T4" fmla="*/ 12 w 1769"/>
                      <a:gd name="T5" fmla="*/ 12 h 791"/>
                      <a:gd name="T6" fmla="*/ 17 w 1769"/>
                      <a:gd name="T7" fmla="*/ 25 h 791"/>
                      <a:gd name="T8" fmla="*/ 19 w 1769"/>
                      <a:gd name="T9" fmla="*/ 35 h 791"/>
                      <a:gd name="T10" fmla="*/ 18 w 1769"/>
                      <a:gd name="T11" fmla="*/ 45 h 791"/>
                      <a:gd name="T12" fmla="*/ 17 w 1769"/>
                      <a:gd name="T13" fmla="*/ 36 h 791"/>
                      <a:gd name="T14" fmla="*/ 15 w 1769"/>
                      <a:gd name="T15" fmla="*/ 26 h 791"/>
                      <a:gd name="T16" fmla="*/ 12 w 1769"/>
                      <a:gd name="T17" fmla="*/ 17 h 791"/>
                      <a:gd name="T18" fmla="*/ 6 w 1769"/>
                      <a:gd name="T19" fmla="*/ 9 h 791"/>
                      <a:gd name="T20" fmla="*/ 0 w 1769"/>
                      <a:gd name="T21" fmla="*/ 4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8" name="Group 53"/>
                <p:cNvGrpSpPr>
                  <a:grpSpLocks/>
                </p:cNvGrpSpPr>
                <p:nvPr/>
              </p:nvGrpSpPr>
              <p:grpSpPr bwMode="auto">
                <a:xfrm>
                  <a:off x="3218" y="556"/>
                  <a:ext cx="843" cy="134"/>
                  <a:chOff x="189" y="1446"/>
                  <a:chExt cx="2150" cy="343"/>
                </a:xfrm>
              </p:grpSpPr>
              <p:sp>
                <p:nvSpPr>
                  <p:cNvPr id="87148" name="Freeform 54"/>
                  <p:cNvSpPr>
                    <a:spLocks/>
                  </p:cNvSpPr>
                  <p:nvPr/>
                </p:nvSpPr>
                <p:spPr bwMode="hidden">
                  <a:xfrm rot="84182" flipH="1">
                    <a:off x="935" y="1463"/>
                    <a:ext cx="1404" cy="220"/>
                  </a:xfrm>
                  <a:custGeom>
                    <a:avLst/>
                    <a:gdLst>
                      <a:gd name="T0" fmla="*/ 0 w 2736"/>
                      <a:gd name="T1" fmla="*/ 3 h 504"/>
                      <a:gd name="T2" fmla="*/ 16 w 2736"/>
                      <a:gd name="T3" fmla="*/ 1 h 504"/>
                      <a:gd name="T4" fmla="*/ 32 w 2736"/>
                      <a:gd name="T5" fmla="*/ 0 h 504"/>
                      <a:gd name="T6" fmla="*/ 50 w 2736"/>
                      <a:gd name="T7" fmla="*/ 0 h 504"/>
                      <a:gd name="T8" fmla="*/ 49 w 2736"/>
                      <a:gd name="T9" fmla="*/ 1 h 504"/>
                      <a:gd name="T10" fmla="*/ 32 w 2736"/>
                      <a:gd name="T11" fmla="*/ 1 h 504"/>
                      <a:gd name="T12" fmla="*/ 1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49" name="Freeform 55"/>
                  <p:cNvSpPr>
                    <a:spLocks/>
                  </p:cNvSpPr>
                  <p:nvPr/>
                </p:nvSpPr>
                <p:spPr bwMode="hidden">
                  <a:xfrm rot="84182" flipH="1">
                    <a:off x="189" y="1426"/>
                    <a:ext cx="755" cy="363"/>
                  </a:xfrm>
                  <a:custGeom>
                    <a:avLst/>
                    <a:gdLst>
                      <a:gd name="T0" fmla="*/ 0 w 1769"/>
                      <a:gd name="T1" fmla="*/ 0 h 791"/>
                      <a:gd name="T2" fmla="*/ 3 w 1769"/>
                      <a:gd name="T3" fmla="*/ 0 h 791"/>
                      <a:gd name="T4" fmla="*/ 7 w 1769"/>
                      <a:gd name="T5" fmla="*/ 2 h 791"/>
                      <a:gd name="T6" fmla="*/ 10 w 1769"/>
                      <a:gd name="T7" fmla="*/ 4 h 791"/>
                      <a:gd name="T8" fmla="*/ 11 w 1769"/>
                      <a:gd name="T9" fmla="*/ 6 h 791"/>
                      <a:gd name="T10" fmla="*/ 10 w 1769"/>
                      <a:gd name="T11" fmla="*/ 7 h 791"/>
                      <a:gd name="T12" fmla="*/ 9 w 1769"/>
                      <a:gd name="T13" fmla="*/ 6 h 791"/>
                      <a:gd name="T14" fmla="*/ 9 w 1769"/>
                      <a:gd name="T15" fmla="*/ 4 h 791"/>
                      <a:gd name="T16" fmla="*/ 7 w 1769"/>
                      <a:gd name="T17" fmla="*/ 3 h 791"/>
                      <a:gd name="T18" fmla="*/ 3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9" name="Group 56"/>
                <p:cNvGrpSpPr>
                  <a:grpSpLocks/>
                </p:cNvGrpSpPr>
                <p:nvPr/>
              </p:nvGrpSpPr>
              <p:grpSpPr bwMode="auto">
                <a:xfrm>
                  <a:off x="3342" y="418"/>
                  <a:ext cx="737" cy="167"/>
                  <a:chOff x="505" y="1094"/>
                  <a:chExt cx="1879" cy="427"/>
                </a:xfrm>
              </p:grpSpPr>
              <p:sp>
                <p:nvSpPr>
                  <p:cNvPr id="87146" name="Freeform 57"/>
                  <p:cNvSpPr>
                    <a:spLocks/>
                  </p:cNvSpPr>
                  <p:nvPr/>
                </p:nvSpPr>
                <p:spPr bwMode="hidden">
                  <a:xfrm rot="802576" flipH="1">
                    <a:off x="1151" y="1306"/>
                    <a:ext cx="1234" cy="214"/>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47" name="Freeform 58"/>
                  <p:cNvSpPr>
                    <a:spLocks/>
                  </p:cNvSpPr>
                  <p:nvPr/>
                </p:nvSpPr>
                <p:spPr bwMode="hidden">
                  <a:xfrm rot="802576" flipH="1">
                    <a:off x="505" y="1095"/>
                    <a:ext cx="662" cy="335"/>
                  </a:xfrm>
                  <a:custGeom>
                    <a:avLst/>
                    <a:gdLst>
                      <a:gd name="T0" fmla="*/ 0 w 1769"/>
                      <a:gd name="T1" fmla="*/ 0 h 791"/>
                      <a:gd name="T2" fmla="*/ 1 w 1769"/>
                      <a:gd name="T3" fmla="*/ 0 h 791"/>
                      <a:gd name="T4" fmla="*/ 3 w 1769"/>
                      <a:gd name="T5" fmla="*/ 1 h 791"/>
                      <a:gd name="T6" fmla="*/ 4 w 1769"/>
                      <a:gd name="T7" fmla="*/ 3 h 791"/>
                      <a:gd name="T8" fmla="*/ 5 w 1769"/>
                      <a:gd name="T9" fmla="*/ 3 h 791"/>
                      <a:gd name="T10" fmla="*/ 4 w 1769"/>
                      <a:gd name="T11" fmla="*/ 5 h 791"/>
                      <a:gd name="T12" fmla="*/ 4 w 1769"/>
                      <a:gd name="T13" fmla="*/ 3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0" name="Group 59"/>
                <p:cNvGrpSpPr>
                  <a:grpSpLocks/>
                </p:cNvGrpSpPr>
                <p:nvPr/>
              </p:nvGrpSpPr>
              <p:grpSpPr bwMode="auto">
                <a:xfrm>
                  <a:off x="3386" y="341"/>
                  <a:ext cx="725" cy="218"/>
                  <a:chOff x="616" y="899"/>
                  <a:chExt cx="1850" cy="554"/>
                </a:xfrm>
              </p:grpSpPr>
              <p:sp>
                <p:nvSpPr>
                  <p:cNvPr id="87144" name="Freeform 60"/>
                  <p:cNvSpPr>
                    <a:spLocks/>
                  </p:cNvSpPr>
                  <p:nvPr/>
                </p:nvSpPr>
                <p:spPr bwMode="hidden">
                  <a:xfrm rot="1277471" flipH="1">
                    <a:off x="1231" y="1237"/>
                    <a:ext cx="1235" cy="216"/>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45" name="Freeform 61"/>
                  <p:cNvSpPr>
                    <a:spLocks/>
                  </p:cNvSpPr>
                  <p:nvPr/>
                </p:nvSpPr>
                <p:spPr bwMode="hidden">
                  <a:xfrm rot="1277471" flipH="1">
                    <a:off x="615" y="898"/>
                    <a:ext cx="662" cy="339"/>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1" name="Group 62"/>
                <p:cNvGrpSpPr>
                  <a:grpSpLocks/>
                </p:cNvGrpSpPr>
                <p:nvPr/>
              </p:nvGrpSpPr>
              <p:grpSpPr bwMode="auto">
                <a:xfrm>
                  <a:off x="3472" y="231"/>
                  <a:ext cx="693" cy="291"/>
                  <a:chOff x="3472" y="231"/>
                  <a:chExt cx="693" cy="291"/>
                </a:xfrm>
              </p:grpSpPr>
              <p:sp>
                <p:nvSpPr>
                  <p:cNvPr id="87142" name="Freeform 63"/>
                  <p:cNvSpPr>
                    <a:spLocks/>
                  </p:cNvSpPr>
                  <p:nvPr/>
                </p:nvSpPr>
                <p:spPr bwMode="hidden">
                  <a:xfrm rot="2028410" flipH="1">
                    <a:off x="3679" y="438"/>
                    <a:ext cx="483"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43" name="Freeform 64"/>
                  <p:cNvSpPr>
                    <a:spLocks/>
                  </p:cNvSpPr>
                  <p:nvPr/>
                </p:nvSpPr>
                <p:spPr bwMode="hidden">
                  <a:xfrm rot="2028410" flipH="1">
                    <a:off x="3472" y="228"/>
                    <a:ext cx="260" cy="13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2" name="Group 65"/>
                <p:cNvGrpSpPr>
                  <a:grpSpLocks/>
                </p:cNvGrpSpPr>
                <p:nvPr/>
              </p:nvGrpSpPr>
              <p:grpSpPr bwMode="auto">
                <a:xfrm>
                  <a:off x="3554" y="118"/>
                  <a:ext cx="664" cy="349"/>
                  <a:chOff x="3554" y="118"/>
                  <a:chExt cx="664" cy="349"/>
                </a:xfrm>
              </p:grpSpPr>
              <p:sp>
                <p:nvSpPr>
                  <p:cNvPr id="87140" name="Freeform 66"/>
                  <p:cNvSpPr>
                    <a:spLocks/>
                  </p:cNvSpPr>
                  <p:nvPr/>
                </p:nvSpPr>
                <p:spPr bwMode="hidden">
                  <a:xfrm rot="2664424" flipH="1">
                    <a:off x="3728" y="383"/>
                    <a:ext cx="490"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41" name="Freeform 67"/>
                  <p:cNvSpPr>
                    <a:spLocks/>
                  </p:cNvSpPr>
                  <p:nvPr/>
                </p:nvSpPr>
                <p:spPr bwMode="hidden">
                  <a:xfrm rot="2664424" flipH="1">
                    <a:off x="3554" y="118"/>
                    <a:ext cx="263" cy="13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3" name="Group 68"/>
                <p:cNvGrpSpPr>
                  <a:grpSpLocks/>
                </p:cNvGrpSpPr>
                <p:nvPr/>
              </p:nvGrpSpPr>
              <p:grpSpPr bwMode="auto">
                <a:xfrm>
                  <a:off x="3784" y="30"/>
                  <a:ext cx="305" cy="593"/>
                  <a:chOff x="1633" y="104"/>
                  <a:chExt cx="778" cy="1512"/>
                </a:xfrm>
              </p:grpSpPr>
              <p:sp>
                <p:nvSpPr>
                  <p:cNvPr id="87138" name="Freeform 69"/>
                  <p:cNvSpPr>
                    <a:spLocks/>
                  </p:cNvSpPr>
                  <p:nvPr/>
                </p:nvSpPr>
                <p:spPr bwMode="hidden">
                  <a:xfrm rot="3473776" flipH="1">
                    <a:off x="1752" y="958"/>
                    <a:ext cx="1101" cy="217"/>
                  </a:xfrm>
                  <a:custGeom>
                    <a:avLst/>
                    <a:gdLst>
                      <a:gd name="T0" fmla="*/ 0 w 2736"/>
                      <a:gd name="T1" fmla="*/ 3 h 504"/>
                      <a:gd name="T2" fmla="*/ 4 w 2736"/>
                      <a:gd name="T3" fmla="*/ 1 h 504"/>
                      <a:gd name="T4" fmla="*/ 8 w 2736"/>
                      <a:gd name="T5" fmla="*/ 0 h 504"/>
                      <a:gd name="T6" fmla="*/ 12 w 2736"/>
                      <a:gd name="T7" fmla="*/ 0 h 504"/>
                      <a:gd name="T8" fmla="*/ 12 w 2736"/>
                      <a:gd name="T9" fmla="*/ 0 h 504"/>
                      <a:gd name="T10" fmla="*/ 8 w 2736"/>
                      <a:gd name="T11" fmla="*/ 0 h 504"/>
                      <a:gd name="T12" fmla="*/ 3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39" name="Freeform 70"/>
                  <p:cNvSpPr>
                    <a:spLocks/>
                  </p:cNvSpPr>
                  <p:nvPr/>
                </p:nvSpPr>
                <p:spPr bwMode="hidden">
                  <a:xfrm rot="3473776" flipH="1">
                    <a:off x="1505" y="231"/>
                    <a:ext cx="591" cy="337"/>
                  </a:xfrm>
                  <a:custGeom>
                    <a:avLst/>
                    <a:gdLst>
                      <a:gd name="T0" fmla="*/ 0 w 1769"/>
                      <a:gd name="T1" fmla="*/ 0 h 791"/>
                      <a:gd name="T2" fmla="*/ 1 w 1769"/>
                      <a:gd name="T3" fmla="*/ 0 h 791"/>
                      <a:gd name="T4" fmla="*/ 2 w 1769"/>
                      <a:gd name="T5" fmla="*/ 1 h 791"/>
                      <a:gd name="T6" fmla="*/ 2 w 1769"/>
                      <a:gd name="T7" fmla="*/ 3 h 791"/>
                      <a:gd name="T8" fmla="*/ 2 w 1769"/>
                      <a:gd name="T9" fmla="*/ 4 h 791"/>
                      <a:gd name="T10" fmla="*/ 2 w 1769"/>
                      <a:gd name="T11" fmla="*/ 5 h 791"/>
                      <a:gd name="T12" fmla="*/ 2 w 1769"/>
                      <a:gd name="T13" fmla="*/ 4 h 791"/>
                      <a:gd name="T14" fmla="*/ 2 w 1769"/>
                      <a:gd name="T15" fmla="*/ 3 h 791"/>
                      <a:gd name="T16" fmla="*/ 2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4" name="Group 71"/>
                <p:cNvGrpSpPr>
                  <a:grpSpLocks/>
                </p:cNvGrpSpPr>
                <p:nvPr/>
              </p:nvGrpSpPr>
              <p:grpSpPr bwMode="auto">
                <a:xfrm>
                  <a:off x="3903" y="0"/>
                  <a:ext cx="248" cy="601"/>
                  <a:chOff x="1935" y="28"/>
                  <a:chExt cx="634" cy="1534"/>
                </a:xfrm>
              </p:grpSpPr>
              <p:sp>
                <p:nvSpPr>
                  <p:cNvPr id="87136" name="Freeform 72"/>
                  <p:cNvSpPr>
                    <a:spLocks/>
                  </p:cNvSpPr>
                  <p:nvPr/>
                </p:nvSpPr>
                <p:spPr bwMode="hidden">
                  <a:xfrm rot="4126480" flipH="1">
                    <a:off x="1942" y="915"/>
                    <a:ext cx="1040" cy="214"/>
                  </a:xfrm>
                  <a:custGeom>
                    <a:avLst/>
                    <a:gdLst>
                      <a:gd name="T0" fmla="*/ 0 w 2736"/>
                      <a:gd name="T1" fmla="*/ 3 h 504"/>
                      <a:gd name="T2" fmla="*/ 3 w 2736"/>
                      <a:gd name="T3" fmla="*/ 1 h 504"/>
                      <a:gd name="T4" fmla="*/ 5 w 2736"/>
                      <a:gd name="T5" fmla="*/ 0 h 504"/>
                      <a:gd name="T6" fmla="*/ 8 w 2736"/>
                      <a:gd name="T7" fmla="*/ 0 h 504"/>
                      <a:gd name="T8" fmla="*/ 8 w 2736"/>
                      <a:gd name="T9" fmla="*/ 0 h 504"/>
                      <a:gd name="T10" fmla="*/ 5 w 2736"/>
                      <a:gd name="T11" fmla="*/ 0 h 504"/>
                      <a:gd name="T12" fmla="*/ 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37" name="Freeform 73"/>
                  <p:cNvSpPr>
                    <a:spLocks/>
                  </p:cNvSpPr>
                  <p:nvPr/>
                </p:nvSpPr>
                <p:spPr bwMode="hidden">
                  <a:xfrm rot="4126480" flipH="1">
                    <a:off x="1820" y="144"/>
                    <a:ext cx="570" cy="338"/>
                  </a:xfrm>
                  <a:custGeom>
                    <a:avLst/>
                    <a:gdLst>
                      <a:gd name="T0" fmla="*/ 0 w 1769"/>
                      <a:gd name="T1" fmla="*/ 0 h 791"/>
                      <a:gd name="T2" fmla="*/ 1 w 1769"/>
                      <a:gd name="T3" fmla="*/ 0 h 791"/>
                      <a:gd name="T4" fmla="*/ 1 w 1769"/>
                      <a:gd name="T5" fmla="*/ 1 h 791"/>
                      <a:gd name="T6" fmla="*/ 2 w 1769"/>
                      <a:gd name="T7" fmla="*/ 3 h 791"/>
                      <a:gd name="T8" fmla="*/ 2 w 1769"/>
                      <a:gd name="T9" fmla="*/ 4 h 791"/>
                      <a:gd name="T10" fmla="*/ 2 w 1769"/>
                      <a:gd name="T11" fmla="*/ 5 h 791"/>
                      <a:gd name="T12" fmla="*/ 2 w 1769"/>
                      <a:gd name="T13" fmla="*/ 4 h 791"/>
                      <a:gd name="T14" fmla="*/ 2 w 1769"/>
                      <a:gd name="T15" fmla="*/ 3 h 791"/>
                      <a:gd name="T16" fmla="*/ 1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5" name="Group 74"/>
                <p:cNvGrpSpPr>
                  <a:grpSpLocks/>
                </p:cNvGrpSpPr>
                <p:nvPr/>
              </p:nvGrpSpPr>
              <p:grpSpPr bwMode="auto">
                <a:xfrm>
                  <a:off x="4251" y="252"/>
                  <a:ext cx="723" cy="222"/>
                  <a:chOff x="2822" y="672"/>
                  <a:chExt cx="1845" cy="566"/>
                </a:xfrm>
              </p:grpSpPr>
              <p:sp>
                <p:nvSpPr>
                  <p:cNvPr id="87134" name="Freeform 75"/>
                  <p:cNvSpPr>
                    <a:spLocks/>
                  </p:cNvSpPr>
                  <p:nvPr/>
                </p:nvSpPr>
                <p:spPr bwMode="hidden">
                  <a:xfrm rot="-1325434">
                    <a:off x="2805" y="1022"/>
                    <a:ext cx="1229" cy="216"/>
                  </a:xfrm>
                  <a:custGeom>
                    <a:avLst/>
                    <a:gdLst>
                      <a:gd name="T0" fmla="*/ 0 w 2736"/>
                      <a:gd name="T1" fmla="*/ 3 h 504"/>
                      <a:gd name="T2" fmla="*/ 7 w 2736"/>
                      <a:gd name="T3" fmla="*/ 1 h 504"/>
                      <a:gd name="T4" fmla="*/ 14 w 2736"/>
                      <a:gd name="T5" fmla="*/ 0 h 504"/>
                      <a:gd name="T6" fmla="*/ 22 w 2736"/>
                      <a:gd name="T7" fmla="*/ 0 h 504"/>
                      <a:gd name="T8" fmla="*/ 22 w 2736"/>
                      <a:gd name="T9" fmla="*/ 0 h 504"/>
                      <a:gd name="T10" fmla="*/ 14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35" name="Freeform 76"/>
                  <p:cNvSpPr>
                    <a:spLocks/>
                  </p:cNvSpPr>
                  <p:nvPr/>
                </p:nvSpPr>
                <p:spPr bwMode="hidden">
                  <a:xfrm rot="-1325434">
                    <a:off x="4003" y="673"/>
                    <a:ext cx="647" cy="337"/>
                  </a:xfrm>
                  <a:custGeom>
                    <a:avLst/>
                    <a:gdLst>
                      <a:gd name="T0" fmla="*/ 0 w 1769"/>
                      <a:gd name="T1" fmla="*/ 0 h 791"/>
                      <a:gd name="T2" fmla="*/ 1 w 1769"/>
                      <a:gd name="T3" fmla="*/ 0 h 791"/>
                      <a:gd name="T4" fmla="*/ 3 w 1769"/>
                      <a:gd name="T5" fmla="*/ 1 h 791"/>
                      <a:gd name="T6" fmla="*/ 4 w 1769"/>
                      <a:gd name="T7" fmla="*/ 3 h 791"/>
                      <a:gd name="T8" fmla="*/ 4 w 1769"/>
                      <a:gd name="T9" fmla="*/ 4 h 791"/>
                      <a:gd name="T10" fmla="*/ 4 w 1769"/>
                      <a:gd name="T11" fmla="*/ 5 h 791"/>
                      <a:gd name="T12" fmla="*/ 4 w 1769"/>
                      <a:gd name="T13" fmla="*/ 4 h 791"/>
                      <a:gd name="T14" fmla="*/ 3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6" name="Group 77"/>
                <p:cNvGrpSpPr>
                  <a:grpSpLocks/>
                </p:cNvGrpSpPr>
                <p:nvPr/>
              </p:nvGrpSpPr>
              <p:grpSpPr bwMode="auto">
                <a:xfrm>
                  <a:off x="4196" y="163"/>
                  <a:ext cx="699" cy="282"/>
                  <a:chOff x="2683" y="445"/>
                  <a:chExt cx="1781" cy="717"/>
                </a:xfrm>
              </p:grpSpPr>
              <p:sp>
                <p:nvSpPr>
                  <p:cNvPr id="87132" name="Freeform 78"/>
                  <p:cNvSpPr>
                    <a:spLocks/>
                  </p:cNvSpPr>
                  <p:nvPr/>
                </p:nvSpPr>
                <p:spPr bwMode="hidden">
                  <a:xfrm rot="-1921064">
                    <a:off x="2682" y="946"/>
                    <a:ext cx="1227" cy="216"/>
                  </a:xfrm>
                  <a:custGeom>
                    <a:avLst/>
                    <a:gdLst>
                      <a:gd name="T0" fmla="*/ 0 w 2736"/>
                      <a:gd name="T1" fmla="*/ 3 h 504"/>
                      <a:gd name="T2" fmla="*/ 7 w 2736"/>
                      <a:gd name="T3" fmla="*/ 1 h 504"/>
                      <a:gd name="T4" fmla="*/ 14 w 2736"/>
                      <a:gd name="T5" fmla="*/ 0 h 504"/>
                      <a:gd name="T6" fmla="*/ 22 w 2736"/>
                      <a:gd name="T7" fmla="*/ 0 h 504"/>
                      <a:gd name="T8" fmla="*/ 22 w 2736"/>
                      <a:gd name="T9" fmla="*/ 0 h 504"/>
                      <a:gd name="T10" fmla="*/ 14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33" name="Freeform 79"/>
                  <p:cNvSpPr>
                    <a:spLocks/>
                  </p:cNvSpPr>
                  <p:nvPr/>
                </p:nvSpPr>
                <p:spPr bwMode="hidden">
                  <a:xfrm rot="-1921064">
                    <a:off x="3801" y="444"/>
                    <a:ext cx="646" cy="339"/>
                  </a:xfrm>
                  <a:custGeom>
                    <a:avLst/>
                    <a:gdLst>
                      <a:gd name="T0" fmla="*/ 0 w 1769"/>
                      <a:gd name="T1" fmla="*/ 0 h 791"/>
                      <a:gd name="T2" fmla="*/ 1 w 1769"/>
                      <a:gd name="T3" fmla="*/ 0 h 791"/>
                      <a:gd name="T4" fmla="*/ 3 w 1769"/>
                      <a:gd name="T5" fmla="*/ 1 h 791"/>
                      <a:gd name="T6" fmla="*/ 4 w 1769"/>
                      <a:gd name="T7" fmla="*/ 3 h 791"/>
                      <a:gd name="T8" fmla="*/ 4 w 1769"/>
                      <a:gd name="T9" fmla="*/ 4 h 791"/>
                      <a:gd name="T10" fmla="*/ 4 w 1769"/>
                      <a:gd name="T11" fmla="*/ 5 h 791"/>
                      <a:gd name="T12" fmla="*/ 4 w 1769"/>
                      <a:gd name="T13" fmla="*/ 4 h 791"/>
                      <a:gd name="T14" fmla="*/ 3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sp>
              <p:nvSpPr>
                <p:cNvPr id="87097" name="Freeform 80"/>
                <p:cNvSpPr>
                  <a:spLocks/>
                </p:cNvSpPr>
                <p:nvPr/>
              </p:nvSpPr>
              <p:spPr bwMode="hidden">
                <a:xfrm rot="4578755" flipH="1">
                  <a:off x="3968" y="372"/>
                  <a:ext cx="403" cy="5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098" name="Freeform 81"/>
                <p:cNvSpPr>
                  <a:spLocks/>
                </p:cNvSpPr>
                <p:nvPr/>
              </p:nvSpPr>
              <p:spPr bwMode="hidden">
                <a:xfrm rot="4578755" flipH="1">
                  <a:off x="3977" y="77"/>
                  <a:ext cx="216" cy="9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nvGrpSpPr>
                <p:cNvPr id="87099" name="Group 82"/>
                <p:cNvGrpSpPr>
                  <a:grpSpLocks/>
                </p:cNvGrpSpPr>
                <p:nvPr/>
              </p:nvGrpSpPr>
              <p:grpSpPr bwMode="auto">
                <a:xfrm>
                  <a:off x="4242" y="5"/>
                  <a:ext cx="251" cy="596"/>
                  <a:chOff x="2800" y="41"/>
                  <a:chExt cx="640" cy="1520"/>
                </a:xfrm>
              </p:grpSpPr>
              <p:sp>
                <p:nvSpPr>
                  <p:cNvPr id="87130" name="Freeform 83"/>
                  <p:cNvSpPr>
                    <a:spLocks/>
                  </p:cNvSpPr>
                  <p:nvPr/>
                </p:nvSpPr>
                <p:spPr bwMode="hidden">
                  <a:xfrm rot="-3857755">
                    <a:off x="2371" y="927"/>
                    <a:ext cx="1042" cy="186"/>
                  </a:xfrm>
                  <a:custGeom>
                    <a:avLst/>
                    <a:gdLst>
                      <a:gd name="T0" fmla="*/ 0 w 2736"/>
                      <a:gd name="T1" fmla="*/ 1 h 504"/>
                      <a:gd name="T2" fmla="*/ 3 w 2736"/>
                      <a:gd name="T3" fmla="*/ 0 h 504"/>
                      <a:gd name="T4" fmla="*/ 5 w 2736"/>
                      <a:gd name="T5" fmla="*/ 0 h 504"/>
                      <a:gd name="T6" fmla="*/ 8 w 2736"/>
                      <a:gd name="T7" fmla="*/ 0 h 504"/>
                      <a:gd name="T8" fmla="*/ 8 w 2736"/>
                      <a:gd name="T9" fmla="*/ 0 h 504"/>
                      <a:gd name="T10" fmla="*/ 5 w 2736"/>
                      <a:gd name="T11" fmla="*/ 0 h 504"/>
                      <a:gd name="T12" fmla="*/ 2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31" name="Freeform 84"/>
                  <p:cNvSpPr>
                    <a:spLocks/>
                  </p:cNvSpPr>
                  <p:nvPr/>
                </p:nvSpPr>
                <p:spPr bwMode="hidden">
                  <a:xfrm rot="-3857755">
                    <a:off x="3013" y="180"/>
                    <a:ext cx="566" cy="288"/>
                  </a:xfrm>
                  <a:custGeom>
                    <a:avLst/>
                    <a:gdLst>
                      <a:gd name="T0" fmla="*/ 0 w 1769"/>
                      <a:gd name="T1" fmla="*/ 0 h 791"/>
                      <a:gd name="T2" fmla="*/ 1 w 1769"/>
                      <a:gd name="T3" fmla="*/ 0 h 791"/>
                      <a:gd name="T4" fmla="*/ 1 w 1769"/>
                      <a:gd name="T5" fmla="*/ 0 h 791"/>
                      <a:gd name="T6" fmla="*/ 2 w 1769"/>
                      <a:gd name="T7" fmla="*/ 1 h 791"/>
                      <a:gd name="T8" fmla="*/ 2 w 1769"/>
                      <a:gd name="T9" fmla="*/ 1 h 791"/>
                      <a:gd name="T10" fmla="*/ 2 w 1769"/>
                      <a:gd name="T11" fmla="*/ 2 h 791"/>
                      <a:gd name="T12" fmla="*/ 2 w 1769"/>
                      <a:gd name="T13" fmla="*/ 1 h 791"/>
                      <a:gd name="T14" fmla="*/ 1 w 1769"/>
                      <a:gd name="T15" fmla="*/ 1 h 791"/>
                      <a:gd name="T16" fmla="*/ 1 w 1769"/>
                      <a:gd name="T17" fmla="*/ 1 h 791"/>
                      <a:gd name="T18" fmla="*/ 1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100" name="Group 85"/>
                <p:cNvGrpSpPr>
                  <a:grpSpLocks/>
                </p:cNvGrpSpPr>
                <p:nvPr/>
              </p:nvGrpSpPr>
              <p:grpSpPr bwMode="auto">
                <a:xfrm>
                  <a:off x="4295" y="53"/>
                  <a:ext cx="398" cy="574"/>
                  <a:chOff x="2934" y="163"/>
                  <a:chExt cx="1017" cy="1464"/>
                </a:xfrm>
              </p:grpSpPr>
              <p:sp>
                <p:nvSpPr>
                  <p:cNvPr id="87128" name="Freeform 86"/>
                  <p:cNvSpPr>
                    <a:spLocks/>
                  </p:cNvSpPr>
                  <p:nvPr/>
                </p:nvSpPr>
                <p:spPr bwMode="hidden">
                  <a:xfrm rot="-2777260">
                    <a:off x="2493" y="915"/>
                    <a:ext cx="1154" cy="270"/>
                  </a:xfrm>
                  <a:custGeom>
                    <a:avLst/>
                    <a:gdLst>
                      <a:gd name="T0" fmla="*/ 0 w 2736"/>
                      <a:gd name="T1" fmla="*/ 12 h 504"/>
                      <a:gd name="T2" fmla="*/ 5 w 2736"/>
                      <a:gd name="T3" fmla="*/ 4 h 504"/>
                      <a:gd name="T4" fmla="*/ 10 w 2736"/>
                      <a:gd name="T5" fmla="*/ 1 h 504"/>
                      <a:gd name="T6" fmla="*/ 15 w 2736"/>
                      <a:gd name="T7" fmla="*/ 1 h 504"/>
                      <a:gd name="T8" fmla="*/ 15 w 2736"/>
                      <a:gd name="T9" fmla="*/ 3 h 504"/>
                      <a:gd name="T10" fmla="*/ 10 w 2736"/>
                      <a:gd name="T11" fmla="*/ 3 h 504"/>
                      <a:gd name="T12" fmla="*/ 4 w 2736"/>
                      <a:gd name="T13" fmla="*/ 7 h 504"/>
                      <a:gd name="T14" fmla="*/ 0 w 2736"/>
                      <a:gd name="T15" fmla="*/ 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29" name="Freeform 87"/>
                  <p:cNvSpPr>
                    <a:spLocks/>
                  </p:cNvSpPr>
                  <p:nvPr/>
                </p:nvSpPr>
                <p:spPr bwMode="hidden">
                  <a:xfrm rot="-2777260">
                    <a:off x="3431" y="262"/>
                    <a:ext cx="619" cy="422"/>
                  </a:xfrm>
                  <a:custGeom>
                    <a:avLst/>
                    <a:gdLst>
                      <a:gd name="T0" fmla="*/ 0 w 1769"/>
                      <a:gd name="T1" fmla="*/ 1 h 791"/>
                      <a:gd name="T2" fmla="*/ 1 w 1769"/>
                      <a:gd name="T3" fmla="*/ 2 h 791"/>
                      <a:gd name="T4" fmla="*/ 2 w 1769"/>
                      <a:gd name="T5" fmla="*/ 5 h 791"/>
                      <a:gd name="T6" fmla="*/ 3 w 1769"/>
                      <a:gd name="T7" fmla="*/ 10 h 791"/>
                      <a:gd name="T8" fmla="*/ 3 w 1769"/>
                      <a:gd name="T9" fmla="*/ 14 h 791"/>
                      <a:gd name="T10" fmla="*/ 3 w 1769"/>
                      <a:gd name="T11" fmla="*/ 18 h 791"/>
                      <a:gd name="T12" fmla="*/ 3 w 1769"/>
                      <a:gd name="T13" fmla="*/ 14 h 791"/>
                      <a:gd name="T14" fmla="*/ 2 w 1769"/>
                      <a:gd name="T15" fmla="*/ 11 h 791"/>
                      <a:gd name="T16" fmla="*/ 2 w 1769"/>
                      <a:gd name="T17" fmla="*/ 7 h 791"/>
                      <a:gd name="T18" fmla="*/ 1 w 1769"/>
                      <a:gd name="T19" fmla="*/ 3 h 791"/>
                      <a:gd name="T20" fmla="*/ 0 w 1769"/>
                      <a:gd name="T21" fmla="*/ 2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101" name="Group 88"/>
                <p:cNvGrpSpPr>
                  <a:grpSpLocks/>
                </p:cNvGrpSpPr>
                <p:nvPr/>
              </p:nvGrpSpPr>
              <p:grpSpPr bwMode="auto">
                <a:xfrm>
                  <a:off x="4215" y="2"/>
                  <a:ext cx="95" cy="567"/>
                  <a:chOff x="2730" y="32"/>
                  <a:chExt cx="243" cy="1448"/>
                </a:xfrm>
              </p:grpSpPr>
              <p:sp>
                <p:nvSpPr>
                  <p:cNvPr id="87126" name="Freeform 89"/>
                  <p:cNvSpPr>
                    <a:spLocks/>
                  </p:cNvSpPr>
                  <p:nvPr/>
                </p:nvSpPr>
                <p:spPr bwMode="hidden">
                  <a:xfrm rot="-4903748">
                    <a:off x="2297" y="959"/>
                    <a:ext cx="954" cy="87"/>
                  </a:xfrm>
                  <a:custGeom>
                    <a:avLst/>
                    <a:gdLst>
                      <a:gd name="T0" fmla="*/ 0 w 2736"/>
                      <a:gd name="T1" fmla="*/ 0 h 504"/>
                      <a:gd name="T2" fmla="*/ 2 w 2736"/>
                      <a:gd name="T3" fmla="*/ 0 h 504"/>
                      <a:gd name="T4" fmla="*/ 3 w 2736"/>
                      <a:gd name="T5" fmla="*/ 0 h 504"/>
                      <a:gd name="T6" fmla="*/ 5 w 2736"/>
                      <a:gd name="T7" fmla="*/ 0 h 504"/>
                      <a:gd name="T8" fmla="*/ 5 w 2736"/>
                      <a:gd name="T9" fmla="*/ 0 h 504"/>
                      <a:gd name="T10" fmla="*/ 3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27" name="Freeform 90"/>
                  <p:cNvSpPr>
                    <a:spLocks/>
                  </p:cNvSpPr>
                  <p:nvPr/>
                </p:nvSpPr>
                <p:spPr bwMode="hidden">
                  <a:xfrm rot="-4903748">
                    <a:off x="2650" y="222"/>
                    <a:ext cx="511" cy="133"/>
                  </a:xfrm>
                  <a:custGeom>
                    <a:avLst/>
                    <a:gdLst>
                      <a:gd name="T0" fmla="*/ 0 w 1769"/>
                      <a:gd name="T1" fmla="*/ 0 h 791"/>
                      <a:gd name="T2" fmla="*/ 0 w 1769"/>
                      <a:gd name="T3" fmla="*/ 0 h 791"/>
                      <a:gd name="T4" fmla="*/ 1 w 1769"/>
                      <a:gd name="T5" fmla="*/ 0 h 791"/>
                      <a:gd name="T6" fmla="*/ 1 w 1769"/>
                      <a:gd name="T7" fmla="*/ 0 h 791"/>
                      <a:gd name="T8" fmla="*/ 1 w 1769"/>
                      <a:gd name="T9" fmla="*/ 0 h 791"/>
                      <a:gd name="T10" fmla="*/ 1 w 1769"/>
                      <a:gd name="T11" fmla="*/ 0 h 791"/>
                      <a:gd name="T12" fmla="*/ 1 w 1769"/>
                      <a:gd name="T13" fmla="*/ 0 h 791"/>
                      <a:gd name="T14" fmla="*/ 1 w 1769"/>
                      <a:gd name="T15" fmla="*/ 0 h 791"/>
                      <a:gd name="T16" fmla="*/ 1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102" name="Group 91"/>
                <p:cNvGrpSpPr>
                  <a:grpSpLocks/>
                </p:cNvGrpSpPr>
                <p:nvPr/>
              </p:nvGrpSpPr>
              <p:grpSpPr bwMode="auto">
                <a:xfrm>
                  <a:off x="3514" y="683"/>
                  <a:ext cx="425" cy="960"/>
                  <a:chOff x="943" y="1769"/>
                  <a:chExt cx="1085" cy="2450"/>
                </a:xfrm>
              </p:grpSpPr>
              <p:sp>
                <p:nvSpPr>
                  <p:cNvPr id="87124" name="Freeform 92"/>
                  <p:cNvSpPr>
                    <a:spLocks/>
                  </p:cNvSpPr>
                  <p:nvPr/>
                </p:nvSpPr>
                <p:spPr bwMode="hidden">
                  <a:xfrm rot="18335692" flipH="1">
                    <a:off x="1009" y="2474"/>
                    <a:ext cx="1724" cy="313"/>
                  </a:xfrm>
                  <a:custGeom>
                    <a:avLst/>
                    <a:gdLst>
                      <a:gd name="T0" fmla="*/ 0 w 2736"/>
                      <a:gd name="T1" fmla="*/ 29 h 504"/>
                      <a:gd name="T2" fmla="*/ 54 w 2736"/>
                      <a:gd name="T3" fmla="*/ 10 h 504"/>
                      <a:gd name="T4" fmla="*/ 111 w 2736"/>
                      <a:gd name="T5" fmla="*/ 1 h 504"/>
                      <a:gd name="T6" fmla="*/ 171 w 2736"/>
                      <a:gd name="T7" fmla="*/ 1 h 504"/>
                      <a:gd name="T8" fmla="*/ 170 w 2736"/>
                      <a:gd name="T9" fmla="*/ 6 h 504"/>
                      <a:gd name="T10" fmla="*/ 111 w 2736"/>
                      <a:gd name="T11" fmla="*/ 6 h 504"/>
                      <a:gd name="T12" fmla="*/ 4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25" name="Freeform 93"/>
                  <p:cNvSpPr>
                    <a:spLocks/>
                  </p:cNvSpPr>
                  <p:nvPr/>
                </p:nvSpPr>
                <p:spPr bwMode="hidden">
                  <a:xfrm rot="18335692" flipH="1">
                    <a:off x="730" y="3492"/>
                    <a:ext cx="916" cy="489"/>
                  </a:xfrm>
                  <a:custGeom>
                    <a:avLst/>
                    <a:gdLst>
                      <a:gd name="T0" fmla="*/ 1 w 1769"/>
                      <a:gd name="T1" fmla="*/ 1 h 791"/>
                      <a:gd name="T2" fmla="*/ 9 w 1769"/>
                      <a:gd name="T3" fmla="*/ 4 h 791"/>
                      <a:gd name="T4" fmla="*/ 22 w 1769"/>
                      <a:gd name="T5" fmla="*/ 12 h 791"/>
                      <a:gd name="T6" fmla="*/ 31 w 1769"/>
                      <a:gd name="T7" fmla="*/ 24 h 791"/>
                      <a:gd name="T8" fmla="*/ 34 w 1769"/>
                      <a:gd name="T9" fmla="*/ 33 h 791"/>
                      <a:gd name="T10" fmla="*/ 33 w 1769"/>
                      <a:gd name="T11" fmla="*/ 44 h 791"/>
                      <a:gd name="T12" fmla="*/ 31 w 1769"/>
                      <a:gd name="T13" fmla="*/ 35 h 791"/>
                      <a:gd name="T14" fmla="*/ 27 w 1769"/>
                      <a:gd name="T15" fmla="*/ 25 h 791"/>
                      <a:gd name="T16" fmla="*/ 21 w 1769"/>
                      <a:gd name="T17" fmla="*/ 17 h 791"/>
                      <a:gd name="T18" fmla="*/ 11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103" name="Group 94"/>
                <p:cNvGrpSpPr>
                  <a:grpSpLocks/>
                </p:cNvGrpSpPr>
                <p:nvPr/>
              </p:nvGrpSpPr>
              <p:grpSpPr bwMode="auto">
                <a:xfrm>
                  <a:off x="3715" y="748"/>
                  <a:ext cx="300" cy="930"/>
                  <a:chOff x="1455" y="1936"/>
                  <a:chExt cx="766" cy="2373"/>
                </a:xfrm>
              </p:grpSpPr>
              <p:sp>
                <p:nvSpPr>
                  <p:cNvPr id="87122" name="Freeform 95"/>
                  <p:cNvSpPr>
                    <a:spLocks/>
                  </p:cNvSpPr>
                  <p:nvPr/>
                </p:nvSpPr>
                <p:spPr bwMode="hidden">
                  <a:xfrm rot="17542885" flipH="1">
                    <a:off x="1268" y="2577"/>
                    <a:ext cx="1594" cy="313"/>
                  </a:xfrm>
                  <a:custGeom>
                    <a:avLst/>
                    <a:gdLst>
                      <a:gd name="T0" fmla="*/ 0 w 2736"/>
                      <a:gd name="T1" fmla="*/ 29 h 504"/>
                      <a:gd name="T2" fmla="*/ 34 w 2736"/>
                      <a:gd name="T3" fmla="*/ 10 h 504"/>
                      <a:gd name="T4" fmla="*/ 69 w 2736"/>
                      <a:gd name="T5" fmla="*/ 1 h 504"/>
                      <a:gd name="T6" fmla="*/ 107 w 2736"/>
                      <a:gd name="T7" fmla="*/ 1 h 504"/>
                      <a:gd name="T8" fmla="*/ 106 w 2736"/>
                      <a:gd name="T9" fmla="*/ 6 h 504"/>
                      <a:gd name="T10" fmla="*/ 69 w 2736"/>
                      <a:gd name="T11" fmla="*/ 6 h 504"/>
                      <a:gd name="T12" fmla="*/ 26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23" name="Freeform 96"/>
                  <p:cNvSpPr>
                    <a:spLocks/>
                  </p:cNvSpPr>
                  <p:nvPr/>
                </p:nvSpPr>
                <p:spPr bwMode="hidden">
                  <a:xfrm rot="17542885" flipH="1">
                    <a:off x="1278" y="3618"/>
                    <a:ext cx="845" cy="489"/>
                  </a:xfrm>
                  <a:custGeom>
                    <a:avLst/>
                    <a:gdLst>
                      <a:gd name="T0" fmla="*/ 0 w 1769"/>
                      <a:gd name="T1" fmla="*/ 1 h 791"/>
                      <a:gd name="T2" fmla="*/ 6 w 1769"/>
                      <a:gd name="T3" fmla="*/ 4 h 791"/>
                      <a:gd name="T4" fmla="*/ 14 w 1769"/>
                      <a:gd name="T5" fmla="*/ 12 h 791"/>
                      <a:gd name="T6" fmla="*/ 19 w 1769"/>
                      <a:gd name="T7" fmla="*/ 24 h 791"/>
                      <a:gd name="T8" fmla="*/ 21 w 1769"/>
                      <a:gd name="T9" fmla="*/ 33 h 791"/>
                      <a:gd name="T10" fmla="*/ 20 w 1769"/>
                      <a:gd name="T11" fmla="*/ 44 h 791"/>
                      <a:gd name="T12" fmla="*/ 19 w 1769"/>
                      <a:gd name="T13" fmla="*/ 35 h 791"/>
                      <a:gd name="T14" fmla="*/ 16 w 1769"/>
                      <a:gd name="T15" fmla="*/ 25 h 791"/>
                      <a:gd name="T16" fmla="*/ 13 w 1769"/>
                      <a:gd name="T17" fmla="*/ 17 h 791"/>
                      <a:gd name="T18" fmla="*/ 7 w 1769"/>
                      <a:gd name="T19" fmla="*/ 9 h 791"/>
                      <a:gd name="T20" fmla="*/ 0 w 1769"/>
                      <a:gd name="T21" fmla="*/ 4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104" name="Group 97"/>
                <p:cNvGrpSpPr>
                  <a:grpSpLocks/>
                </p:cNvGrpSpPr>
                <p:nvPr/>
              </p:nvGrpSpPr>
              <p:grpSpPr bwMode="auto">
                <a:xfrm rot="88588">
                  <a:off x="3923" y="769"/>
                  <a:ext cx="180" cy="913"/>
                  <a:chOff x="1956" y="1990"/>
                  <a:chExt cx="492" cy="2604"/>
                </a:xfrm>
              </p:grpSpPr>
              <p:sp>
                <p:nvSpPr>
                  <p:cNvPr id="87120" name="Freeform 98"/>
                  <p:cNvSpPr>
                    <a:spLocks/>
                  </p:cNvSpPr>
                  <p:nvPr/>
                </p:nvSpPr>
                <p:spPr bwMode="hidden">
                  <a:xfrm rot="16782062" flipH="1">
                    <a:off x="1414" y="2669"/>
                    <a:ext cx="1712" cy="302"/>
                  </a:xfrm>
                  <a:custGeom>
                    <a:avLst/>
                    <a:gdLst>
                      <a:gd name="T0" fmla="*/ 0 w 2736"/>
                      <a:gd name="T1" fmla="*/ 23 h 504"/>
                      <a:gd name="T2" fmla="*/ 52 w 2736"/>
                      <a:gd name="T3" fmla="*/ 8 h 504"/>
                      <a:gd name="T4" fmla="*/ 106 w 2736"/>
                      <a:gd name="T5" fmla="*/ 1 h 504"/>
                      <a:gd name="T6" fmla="*/ 164 w 2736"/>
                      <a:gd name="T7" fmla="*/ 1 h 504"/>
                      <a:gd name="T8" fmla="*/ 163 w 2736"/>
                      <a:gd name="T9" fmla="*/ 5 h 504"/>
                      <a:gd name="T10" fmla="*/ 106 w 2736"/>
                      <a:gd name="T11" fmla="*/ 5 h 504"/>
                      <a:gd name="T12" fmla="*/ 39 w 2736"/>
                      <a:gd name="T13" fmla="*/ 14 h 504"/>
                      <a:gd name="T14" fmla="*/ 0 w 2736"/>
                      <a:gd name="T15" fmla="*/ 2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21" name="Freeform 99"/>
                  <p:cNvSpPr>
                    <a:spLocks/>
                  </p:cNvSpPr>
                  <p:nvPr/>
                </p:nvSpPr>
                <p:spPr bwMode="hidden">
                  <a:xfrm rot="16782062" flipH="1">
                    <a:off x="1701" y="3879"/>
                    <a:ext cx="923" cy="467"/>
                  </a:xfrm>
                  <a:custGeom>
                    <a:avLst/>
                    <a:gdLst>
                      <a:gd name="T0" fmla="*/ 1 w 1769"/>
                      <a:gd name="T1" fmla="*/ 1 h 791"/>
                      <a:gd name="T2" fmla="*/ 10 w 1769"/>
                      <a:gd name="T3" fmla="*/ 2 h 791"/>
                      <a:gd name="T4" fmla="*/ 23 w 1769"/>
                      <a:gd name="T5" fmla="*/ 8 h 791"/>
                      <a:gd name="T6" fmla="*/ 32 w 1769"/>
                      <a:gd name="T7" fmla="*/ 18 h 791"/>
                      <a:gd name="T8" fmla="*/ 35 w 1769"/>
                      <a:gd name="T9" fmla="*/ 26 h 791"/>
                      <a:gd name="T10" fmla="*/ 34 w 1769"/>
                      <a:gd name="T11" fmla="*/ 34 h 791"/>
                      <a:gd name="T12" fmla="*/ 32 w 1769"/>
                      <a:gd name="T13" fmla="*/ 27 h 791"/>
                      <a:gd name="T14" fmla="*/ 28 w 1769"/>
                      <a:gd name="T15" fmla="*/ 19 h 791"/>
                      <a:gd name="T16" fmla="*/ 22 w 1769"/>
                      <a:gd name="T17" fmla="*/ 12 h 791"/>
                      <a:gd name="T18" fmla="*/ 11 w 1769"/>
                      <a:gd name="T19" fmla="*/ 6 h 791"/>
                      <a:gd name="T20" fmla="*/ 0 w 1769"/>
                      <a:gd name="T21" fmla="*/ 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105" name="Group 100"/>
                <p:cNvGrpSpPr>
                  <a:grpSpLocks/>
                </p:cNvGrpSpPr>
                <p:nvPr/>
              </p:nvGrpSpPr>
              <p:grpSpPr bwMode="auto">
                <a:xfrm>
                  <a:off x="4451" y="662"/>
                  <a:ext cx="442" cy="951"/>
                  <a:chOff x="3334" y="1717"/>
                  <a:chExt cx="1125" cy="2426"/>
                </a:xfrm>
              </p:grpSpPr>
              <p:sp>
                <p:nvSpPr>
                  <p:cNvPr id="87118" name="Freeform 101"/>
                  <p:cNvSpPr>
                    <a:spLocks/>
                  </p:cNvSpPr>
                  <p:nvPr/>
                </p:nvSpPr>
                <p:spPr bwMode="hidden">
                  <a:xfrm rot="3144576">
                    <a:off x="2627" y="2423"/>
                    <a:ext cx="1723" cy="312"/>
                  </a:xfrm>
                  <a:custGeom>
                    <a:avLst/>
                    <a:gdLst>
                      <a:gd name="T0" fmla="*/ 0 w 2736"/>
                      <a:gd name="T1" fmla="*/ 28 h 504"/>
                      <a:gd name="T2" fmla="*/ 54 w 2736"/>
                      <a:gd name="T3" fmla="*/ 9 h 504"/>
                      <a:gd name="T4" fmla="*/ 111 w 2736"/>
                      <a:gd name="T5" fmla="*/ 1 h 504"/>
                      <a:gd name="T6" fmla="*/ 171 w 2736"/>
                      <a:gd name="T7" fmla="*/ 1 h 504"/>
                      <a:gd name="T8" fmla="*/ 170 w 2736"/>
                      <a:gd name="T9" fmla="*/ 6 h 504"/>
                      <a:gd name="T10" fmla="*/ 110 w 2736"/>
                      <a:gd name="T11" fmla="*/ 6 h 504"/>
                      <a:gd name="T12" fmla="*/ 41 w 2736"/>
                      <a:gd name="T13" fmla="*/ 17 h 504"/>
                      <a:gd name="T14" fmla="*/ 0 w 2736"/>
                      <a:gd name="T15" fmla="*/ 2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19" name="Freeform 102"/>
                  <p:cNvSpPr>
                    <a:spLocks/>
                  </p:cNvSpPr>
                  <p:nvPr/>
                </p:nvSpPr>
                <p:spPr bwMode="hidden">
                  <a:xfrm rot="3144576">
                    <a:off x="3752" y="3435"/>
                    <a:ext cx="925" cy="491"/>
                  </a:xfrm>
                  <a:custGeom>
                    <a:avLst/>
                    <a:gdLst>
                      <a:gd name="T0" fmla="*/ 1 w 1769"/>
                      <a:gd name="T1" fmla="*/ 1 h 791"/>
                      <a:gd name="T2" fmla="*/ 10 w 1769"/>
                      <a:gd name="T3" fmla="*/ 4 h 791"/>
                      <a:gd name="T4" fmla="*/ 24 w 1769"/>
                      <a:gd name="T5" fmla="*/ 12 h 791"/>
                      <a:gd name="T6" fmla="*/ 33 w 1769"/>
                      <a:gd name="T7" fmla="*/ 25 h 791"/>
                      <a:gd name="T8" fmla="*/ 36 w 1769"/>
                      <a:gd name="T9" fmla="*/ 35 h 791"/>
                      <a:gd name="T10" fmla="*/ 35 w 1769"/>
                      <a:gd name="T11" fmla="*/ 45 h 791"/>
                      <a:gd name="T12" fmla="*/ 32 w 1769"/>
                      <a:gd name="T13" fmla="*/ 36 h 791"/>
                      <a:gd name="T14" fmla="*/ 28 w 1769"/>
                      <a:gd name="T15" fmla="*/ 26 h 791"/>
                      <a:gd name="T16" fmla="*/ 22 w 1769"/>
                      <a:gd name="T17" fmla="*/ 17 h 791"/>
                      <a:gd name="T18" fmla="*/ 12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106" name="Group 103"/>
                <p:cNvGrpSpPr>
                  <a:grpSpLocks/>
                </p:cNvGrpSpPr>
                <p:nvPr/>
              </p:nvGrpSpPr>
              <p:grpSpPr bwMode="auto">
                <a:xfrm>
                  <a:off x="4391" y="721"/>
                  <a:ext cx="347" cy="951"/>
                  <a:chOff x="3181" y="1866"/>
                  <a:chExt cx="883" cy="2426"/>
                </a:xfrm>
              </p:grpSpPr>
              <p:sp>
                <p:nvSpPr>
                  <p:cNvPr id="87116" name="Freeform 104"/>
                  <p:cNvSpPr>
                    <a:spLocks/>
                  </p:cNvSpPr>
                  <p:nvPr/>
                </p:nvSpPr>
                <p:spPr bwMode="hidden">
                  <a:xfrm rot="3745735">
                    <a:off x="2509" y="2520"/>
                    <a:ext cx="1643" cy="299"/>
                  </a:xfrm>
                  <a:custGeom>
                    <a:avLst/>
                    <a:gdLst>
                      <a:gd name="T0" fmla="*/ 0 w 2736"/>
                      <a:gd name="T1" fmla="*/ 22 h 504"/>
                      <a:gd name="T2" fmla="*/ 40 w 2736"/>
                      <a:gd name="T3" fmla="*/ 7 h 504"/>
                      <a:gd name="T4" fmla="*/ 83 w 2736"/>
                      <a:gd name="T5" fmla="*/ 1 h 504"/>
                      <a:gd name="T6" fmla="*/ 129 w 2736"/>
                      <a:gd name="T7" fmla="*/ 1 h 504"/>
                      <a:gd name="T8" fmla="*/ 128 w 2736"/>
                      <a:gd name="T9" fmla="*/ 4 h 504"/>
                      <a:gd name="T10" fmla="*/ 83 w 2736"/>
                      <a:gd name="T11" fmla="*/ 4 h 504"/>
                      <a:gd name="T12" fmla="*/ 31 w 2736"/>
                      <a:gd name="T13" fmla="*/ 12 h 504"/>
                      <a:gd name="T14" fmla="*/ 0 w 2736"/>
                      <a:gd name="T15" fmla="*/ 2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17" name="Freeform 105"/>
                  <p:cNvSpPr>
                    <a:spLocks/>
                  </p:cNvSpPr>
                  <p:nvPr/>
                </p:nvSpPr>
                <p:spPr bwMode="hidden">
                  <a:xfrm rot="3745735">
                    <a:off x="3387" y="3591"/>
                    <a:ext cx="885" cy="469"/>
                  </a:xfrm>
                  <a:custGeom>
                    <a:avLst/>
                    <a:gdLst>
                      <a:gd name="T0" fmla="*/ 1 w 1769"/>
                      <a:gd name="T1" fmla="*/ 1 h 791"/>
                      <a:gd name="T2" fmla="*/ 8 w 1769"/>
                      <a:gd name="T3" fmla="*/ 2 h 791"/>
                      <a:gd name="T4" fmla="*/ 19 w 1769"/>
                      <a:gd name="T5" fmla="*/ 9 h 791"/>
                      <a:gd name="T6" fmla="*/ 26 w 1769"/>
                      <a:gd name="T7" fmla="*/ 18 h 791"/>
                      <a:gd name="T8" fmla="*/ 28 w 1769"/>
                      <a:gd name="T9" fmla="*/ 26 h 791"/>
                      <a:gd name="T10" fmla="*/ 27 w 1769"/>
                      <a:gd name="T11" fmla="*/ 34 h 791"/>
                      <a:gd name="T12" fmla="*/ 25 w 1769"/>
                      <a:gd name="T13" fmla="*/ 27 h 791"/>
                      <a:gd name="T14" fmla="*/ 22 w 1769"/>
                      <a:gd name="T15" fmla="*/ 20 h 791"/>
                      <a:gd name="T16" fmla="*/ 18 w 1769"/>
                      <a:gd name="T17" fmla="*/ 13 h 791"/>
                      <a:gd name="T18" fmla="*/ 10 w 1769"/>
                      <a:gd name="T19" fmla="*/ 7 h 791"/>
                      <a:gd name="T20" fmla="*/ 0 w 1769"/>
                      <a:gd name="T21" fmla="*/ 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107" name="Group 106"/>
                <p:cNvGrpSpPr>
                  <a:grpSpLocks/>
                </p:cNvGrpSpPr>
                <p:nvPr/>
              </p:nvGrpSpPr>
              <p:grpSpPr bwMode="auto">
                <a:xfrm>
                  <a:off x="4323" y="767"/>
                  <a:ext cx="243" cy="935"/>
                  <a:chOff x="3006" y="1983"/>
                  <a:chExt cx="619" cy="2386"/>
                </a:xfrm>
              </p:grpSpPr>
              <p:sp>
                <p:nvSpPr>
                  <p:cNvPr id="87114" name="Freeform 107"/>
                  <p:cNvSpPr>
                    <a:spLocks/>
                  </p:cNvSpPr>
                  <p:nvPr/>
                </p:nvSpPr>
                <p:spPr bwMode="hidden">
                  <a:xfrm rot="4286818">
                    <a:off x="2328" y="2644"/>
                    <a:ext cx="1600" cy="244"/>
                  </a:xfrm>
                  <a:custGeom>
                    <a:avLst/>
                    <a:gdLst>
                      <a:gd name="T0" fmla="*/ 0 w 2736"/>
                      <a:gd name="T1" fmla="*/ 7 h 504"/>
                      <a:gd name="T2" fmla="*/ 35 w 2736"/>
                      <a:gd name="T3" fmla="*/ 2 h 504"/>
                      <a:gd name="T4" fmla="*/ 71 w 2736"/>
                      <a:gd name="T5" fmla="*/ 0 h 504"/>
                      <a:gd name="T6" fmla="*/ 109 w 2736"/>
                      <a:gd name="T7" fmla="*/ 0 h 504"/>
                      <a:gd name="T8" fmla="*/ 109 w 2736"/>
                      <a:gd name="T9" fmla="*/ 1 h 504"/>
                      <a:gd name="T10" fmla="*/ 70 w 2736"/>
                      <a:gd name="T11" fmla="*/ 1 h 504"/>
                      <a:gd name="T12" fmla="*/ 26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15" name="Freeform 108"/>
                  <p:cNvSpPr>
                    <a:spLocks/>
                  </p:cNvSpPr>
                  <p:nvPr/>
                </p:nvSpPr>
                <p:spPr bwMode="hidden">
                  <a:xfrm rot="4286818">
                    <a:off x="3003" y="3724"/>
                    <a:ext cx="857" cy="386"/>
                  </a:xfrm>
                  <a:custGeom>
                    <a:avLst/>
                    <a:gdLst>
                      <a:gd name="T0" fmla="*/ 0 w 1769"/>
                      <a:gd name="T1" fmla="*/ 0 h 791"/>
                      <a:gd name="T2" fmla="*/ 6 w 1769"/>
                      <a:gd name="T3" fmla="*/ 0 h 791"/>
                      <a:gd name="T4" fmla="*/ 15 w 1769"/>
                      <a:gd name="T5" fmla="*/ 2 h 791"/>
                      <a:gd name="T6" fmla="*/ 21 w 1769"/>
                      <a:gd name="T7" fmla="*/ 6 h 791"/>
                      <a:gd name="T8" fmla="*/ 23 w 1769"/>
                      <a:gd name="T9" fmla="*/ 8 h 791"/>
                      <a:gd name="T10" fmla="*/ 22 w 1769"/>
                      <a:gd name="T11" fmla="*/ 10 h 791"/>
                      <a:gd name="T12" fmla="*/ 21 w 1769"/>
                      <a:gd name="T13" fmla="*/ 9 h 791"/>
                      <a:gd name="T14" fmla="*/ 18 w 1769"/>
                      <a:gd name="T15" fmla="*/ 6 h 791"/>
                      <a:gd name="T16" fmla="*/ 15 w 1769"/>
                      <a:gd name="T17" fmla="*/ 4 h 791"/>
                      <a:gd name="T18" fmla="*/ 8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108" name="Group 109"/>
                <p:cNvGrpSpPr>
                  <a:grpSpLocks/>
                </p:cNvGrpSpPr>
                <p:nvPr/>
              </p:nvGrpSpPr>
              <p:grpSpPr bwMode="auto">
                <a:xfrm>
                  <a:off x="4249" y="813"/>
                  <a:ext cx="159" cy="870"/>
                  <a:chOff x="2819" y="2101"/>
                  <a:chExt cx="405" cy="2219"/>
                </a:xfrm>
              </p:grpSpPr>
              <p:sp>
                <p:nvSpPr>
                  <p:cNvPr id="87112" name="Freeform 110"/>
                  <p:cNvSpPr>
                    <a:spLocks/>
                  </p:cNvSpPr>
                  <p:nvPr/>
                </p:nvSpPr>
                <p:spPr bwMode="hidden">
                  <a:xfrm rot="4898956">
                    <a:off x="2218" y="2698"/>
                    <a:ext cx="1451" cy="247"/>
                  </a:xfrm>
                  <a:custGeom>
                    <a:avLst/>
                    <a:gdLst>
                      <a:gd name="T0" fmla="*/ 0 w 2736"/>
                      <a:gd name="T1" fmla="*/ 7 h 504"/>
                      <a:gd name="T2" fmla="*/ 19 w 2736"/>
                      <a:gd name="T3" fmla="*/ 2 h 504"/>
                      <a:gd name="T4" fmla="*/ 40 w 2736"/>
                      <a:gd name="T5" fmla="*/ 0 h 504"/>
                      <a:gd name="T6" fmla="*/ 61 w 2736"/>
                      <a:gd name="T7" fmla="*/ 0 h 504"/>
                      <a:gd name="T8" fmla="*/ 60 w 2736"/>
                      <a:gd name="T9" fmla="*/ 1 h 504"/>
                      <a:gd name="T10" fmla="*/ 39 w 2736"/>
                      <a:gd name="T11" fmla="*/ 1 h 504"/>
                      <a:gd name="T12" fmla="*/ 15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13" name="Freeform 111"/>
                  <p:cNvSpPr>
                    <a:spLocks/>
                  </p:cNvSpPr>
                  <p:nvPr/>
                </p:nvSpPr>
                <p:spPr bwMode="hidden">
                  <a:xfrm rot="4898956">
                    <a:off x="2637" y="3708"/>
                    <a:ext cx="789" cy="386"/>
                  </a:xfrm>
                  <a:custGeom>
                    <a:avLst/>
                    <a:gdLst>
                      <a:gd name="T0" fmla="*/ 0 w 1769"/>
                      <a:gd name="T1" fmla="*/ 0 h 791"/>
                      <a:gd name="T2" fmla="*/ 4 w 1769"/>
                      <a:gd name="T3" fmla="*/ 0 h 791"/>
                      <a:gd name="T4" fmla="*/ 9 w 1769"/>
                      <a:gd name="T5" fmla="*/ 2 h 791"/>
                      <a:gd name="T6" fmla="*/ 13 w 1769"/>
                      <a:gd name="T7" fmla="*/ 6 h 791"/>
                      <a:gd name="T8" fmla="*/ 14 w 1769"/>
                      <a:gd name="T9" fmla="*/ 8 h 791"/>
                      <a:gd name="T10" fmla="*/ 13 w 1769"/>
                      <a:gd name="T11" fmla="*/ 10 h 791"/>
                      <a:gd name="T12" fmla="*/ 12 w 1769"/>
                      <a:gd name="T13" fmla="*/ 9 h 791"/>
                      <a:gd name="T14" fmla="*/ 11 w 1769"/>
                      <a:gd name="T15" fmla="*/ 6 h 791"/>
                      <a:gd name="T16" fmla="*/ 9 w 1769"/>
                      <a:gd name="T17" fmla="*/ 4 h 791"/>
                      <a:gd name="T18" fmla="*/ 4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109" name="Group 112"/>
                <p:cNvGrpSpPr>
                  <a:grpSpLocks/>
                </p:cNvGrpSpPr>
                <p:nvPr/>
              </p:nvGrpSpPr>
              <p:grpSpPr bwMode="auto">
                <a:xfrm>
                  <a:off x="4045" y="826"/>
                  <a:ext cx="167" cy="857"/>
                  <a:chOff x="2287" y="2135"/>
                  <a:chExt cx="426" cy="2185"/>
                </a:xfrm>
              </p:grpSpPr>
              <p:sp>
                <p:nvSpPr>
                  <p:cNvPr id="87110" name="Freeform 113"/>
                  <p:cNvSpPr>
                    <a:spLocks/>
                  </p:cNvSpPr>
                  <p:nvPr/>
                </p:nvSpPr>
                <p:spPr bwMode="hidden">
                  <a:xfrm rot="5755659">
                    <a:off x="1903" y="2758"/>
                    <a:ext cx="1432" cy="186"/>
                  </a:xfrm>
                  <a:custGeom>
                    <a:avLst/>
                    <a:gdLst>
                      <a:gd name="T0" fmla="*/ 0 w 2736"/>
                      <a:gd name="T1" fmla="*/ 1 h 504"/>
                      <a:gd name="T2" fmla="*/ 18 w 2736"/>
                      <a:gd name="T3" fmla="*/ 0 h 504"/>
                      <a:gd name="T4" fmla="*/ 37 w 2736"/>
                      <a:gd name="T5" fmla="*/ 0 h 504"/>
                      <a:gd name="T6" fmla="*/ 56 w 2736"/>
                      <a:gd name="T7" fmla="*/ 0 h 504"/>
                      <a:gd name="T8" fmla="*/ 56 w 2736"/>
                      <a:gd name="T9" fmla="*/ 0 h 504"/>
                      <a:gd name="T10" fmla="*/ 36 w 2736"/>
                      <a:gd name="T11" fmla="*/ 0 h 504"/>
                      <a:gd name="T12" fmla="*/ 14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11" name="Freeform 114"/>
                  <p:cNvSpPr>
                    <a:spLocks/>
                  </p:cNvSpPr>
                  <p:nvPr/>
                </p:nvSpPr>
                <p:spPr bwMode="hidden">
                  <a:xfrm rot="5755659">
                    <a:off x="2051" y="3765"/>
                    <a:ext cx="767" cy="294"/>
                  </a:xfrm>
                  <a:custGeom>
                    <a:avLst/>
                    <a:gdLst>
                      <a:gd name="T0" fmla="*/ 0 w 1769"/>
                      <a:gd name="T1" fmla="*/ 0 h 791"/>
                      <a:gd name="T2" fmla="*/ 3 w 1769"/>
                      <a:gd name="T3" fmla="*/ 0 h 791"/>
                      <a:gd name="T4" fmla="*/ 8 w 1769"/>
                      <a:gd name="T5" fmla="*/ 0 h 791"/>
                      <a:gd name="T6" fmla="*/ 11 w 1769"/>
                      <a:gd name="T7" fmla="*/ 1 h 791"/>
                      <a:gd name="T8" fmla="*/ 12 w 1769"/>
                      <a:gd name="T9" fmla="*/ 1 h 791"/>
                      <a:gd name="T10" fmla="*/ 11 w 1769"/>
                      <a:gd name="T11" fmla="*/ 2 h 791"/>
                      <a:gd name="T12" fmla="*/ 10 w 1769"/>
                      <a:gd name="T13" fmla="*/ 1 h 791"/>
                      <a:gd name="T14" fmla="*/ 9 w 1769"/>
                      <a:gd name="T15" fmla="*/ 1 h 791"/>
                      <a:gd name="T16" fmla="*/ 7 w 1769"/>
                      <a:gd name="T17" fmla="*/ 1 h 791"/>
                      <a:gd name="T18" fmla="*/ 4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sp>
            <p:nvSpPr>
              <p:cNvPr id="87054" name="Freeform 115"/>
              <p:cNvSpPr>
                <a:spLocks/>
              </p:cNvSpPr>
              <p:nvPr/>
            </p:nvSpPr>
            <p:spPr bwMode="hidden">
              <a:xfrm flipH="1">
                <a:off x="3873" y="934"/>
                <a:ext cx="190"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55" name="Arc 116"/>
              <p:cNvSpPr>
                <a:spLocks/>
              </p:cNvSpPr>
              <p:nvPr/>
            </p:nvSpPr>
            <p:spPr bwMode="hidden">
              <a:xfrm flipH="1">
                <a:off x="3527" y="725"/>
                <a:ext cx="832" cy="900"/>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56" name="Arc 117"/>
              <p:cNvSpPr>
                <a:spLocks/>
              </p:cNvSpPr>
              <p:nvPr/>
            </p:nvSpPr>
            <p:spPr bwMode="hidden">
              <a:xfrm flipV="1">
                <a:off x="4278" y="179"/>
                <a:ext cx="1007" cy="802"/>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57" name="Arc 118"/>
              <p:cNvSpPr>
                <a:spLocks/>
              </p:cNvSpPr>
              <p:nvPr/>
            </p:nvSpPr>
            <p:spPr bwMode="hidden">
              <a:xfrm flipH="1">
                <a:off x="3612" y="580"/>
                <a:ext cx="485" cy="933"/>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58" name="Arc 119"/>
              <p:cNvSpPr>
                <a:spLocks/>
              </p:cNvSpPr>
              <p:nvPr/>
            </p:nvSpPr>
            <p:spPr bwMode="hidden">
              <a:xfrm flipH="1">
                <a:off x="3267" y="628"/>
                <a:ext cx="791" cy="928"/>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59" name="Arc 120"/>
              <p:cNvSpPr>
                <a:spLocks/>
              </p:cNvSpPr>
              <p:nvPr/>
            </p:nvSpPr>
            <p:spPr bwMode="hidden">
              <a:xfrm flipH="1">
                <a:off x="3197" y="458"/>
                <a:ext cx="932" cy="933"/>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0" name="Arc 121"/>
              <p:cNvSpPr>
                <a:spLocks/>
              </p:cNvSpPr>
              <p:nvPr/>
            </p:nvSpPr>
            <p:spPr bwMode="hidden">
              <a:xfrm>
                <a:off x="4229" y="589"/>
                <a:ext cx="149"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1" name="Arc 122"/>
              <p:cNvSpPr>
                <a:spLocks/>
              </p:cNvSpPr>
              <p:nvPr/>
            </p:nvSpPr>
            <p:spPr bwMode="hidden">
              <a:xfrm>
                <a:off x="4269" y="585"/>
                <a:ext cx="393"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2" name="Arc 123"/>
              <p:cNvSpPr>
                <a:spLocks/>
              </p:cNvSpPr>
              <p:nvPr/>
            </p:nvSpPr>
            <p:spPr bwMode="hidden">
              <a:xfrm>
                <a:off x="4302" y="463"/>
                <a:ext cx="558"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3" name="Freeform 124"/>
              <p:cNvSpPr>
                <a:spLocks/>
              </p:cNvSpPr>
              <p:nvPr/>
            </p:nvSpPr>
            <p:spPr bwMode="hidden">
              <a:xfrm>
                <a:off x="4410" y="1033"/>
                <a:ext cx="188"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4" name="Freeform 125"/>
              <p:cNvSpPr>
                <a:spLocks/>
              </p:cNvSpPr>
              <p:nvPr/>
            </p:nvSpPr>
            <p:spPr bwMode="hidden">
              <a:xfrm rot="19660755" flipV="1">
                <a:off x="4114" y="843"/>
                <a:ext cx="171" cy="326"/>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5" name="Arc 126"/>
              <p:cNvSpPr>
                <a:spLocks/>
              </p:cNvSpPr>
              <p:nvPr/>
            </p:nvSpPr>
            <p:spPr bwMode="hidden">
              <a:xfrm flipH="1">
                <a:off x="3144" y="319"/>
                <a:ext cx="996" cy="933"/>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6" name="Arc 127"/>
              <p:cNvSpPr>
                <a:spLocks/>
              </p:cNvSpPr>
              <p:nvPr/>
            </p:nvSpPr>
            <p:spPr bwMode="hidden">
              <a:xfrm flipH="1">
                <a:off x="3426" y="122"/>
                <a:ext cx="724" cy="899"/>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7" name="Arc 128"/>
              <p:cNvSpPr>
                <a:spLocks/>
              </p:cNvSpPr>
              <p:nvPr/>
            </p:nvSpPr>
            <p:spPr bwMode="hidden">
              <a:xfrm>
                <a:off x="4199" y="502"/>
                <a:ext cx="297" cy="901"/>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8" name="Freeform 129"/>
              <p:cNvSpPr>
                <a:spLocks/>
              </p:cNvSpPr>
              <p:nvPr/>
            </p:nvSpPr>
            <p:spPr bwMode="hidden">
              <a:xfrm flipH="1">
                <a:off x="3307" y="981"/>
                <a:ext cx="426" cy="598"/>
              </a:xfrm>
              <a:custGeom>
                <a:avLst/>
                <a:gdLst>
                  <a:gd name="T0" fmla="*/ 0 w 776"/>
                  <a:gd name="T1" fmla="*/ 0 h 2368"/>
                  <a:gd name="T2" fmla="*/ 7 w 776"/>
                  <a:gd name="T3" fmla="*/ 0 h 2368"/>
                  <a:gd name="T4" fmla="*/ 3 w 776"/>
                  <a:gd name="T5" fmla="*/ 0 h 2368"/>
                  <a:gd name="T6" fmla="*/ 9 w 776"/>
                  <a:gd name="T7" fmla="*/ 0 h 2368"/>
                  <a:gd name="T8" fmla="*/ 5 w 776"/>
                  <a:gd name="T9" fmla="*/ 0 h 2368"/>
                  <a:gd name="T10" fmla="*/ 10 w 776"/>
                  <a:gd name="T11" fmla="*/ 0 h 2368"/>
                  <a:gd name="T12" fmla="*/ 8 w 776"/>
                  <a:gd name="T13" fmla="*/ 0 h 2368"/>
                  <a:gd name="T14" fmla="*/ 13 w 776"/>
                  <a:gd name="T15" fmla="*/ 0 h 2368"/>
                  <a:gd name="T16" fmla="*/ 10 w 776"/>
                  <a:gd name="T17" fmla="*/ 0 h 2368"/>
                  <a:gd name="T18" fmla="*/ 14 w 776"/>
                  <a:gd name="T19" fmla="*/ 0 h 2368"/>
                  <a:gd name="T20" fmla="*/ 13 w 776"/>
                  <a:gd name="T21" fmla="*/ 0 h 2368"/>
                  <a:gd name="T22" fmla="*/ 16 w 776"/>
                  <a:gd name="T23" fmla="*/ 0 h 2368"/>
                  <a:gd name="T24" fmla="*/ 16 w 776"/>
                  <a:gd name="T25" fmla="*/ 0 h 2368"/>
                  <a:gd name="T26" fmla="*/ 18 w 776"/>
                  <a:gd name="T27" fmla="*/ 0 h 2368"/>
                  <a:gd name="T28" fmla="*/ 17 w 776"/>
                  <a:gd name="T29" fmla="*/ 0 h 2368"/>
                  <a:gd name="T30" fmla="*/ 20 w 776"/>
                  <a:gd name="T31" fmla="*/ 0 h 2368"/>
                  <a:gd name="T32" fmla="*/ 18 w 776"/>
                  <a:gd name="T33" fmla="*/ 1 h 2368"/>
                  <a:gd name="T34" fmla="*/ 20 w 776"/>
                  <a:gd name="T35" fmla="*/ 1 h 2368"/>
                  <a:gd name="T36" fmla="*/ 18 w 776"/>
                  <a:gd name="T37" fmla="*/ 1 h 2368"/>
                  <a:gd name="T38" fmla="*/ 21 w 776"/>
                  <a:gd name="T39" fmla="*/ 1 h 2368"/>
                  <a:gd name="T40" fmla="*/ 20 w 776"/>
                  <a:gd name="T41" fmla="*/ 1 h 2368"/>
                  <a:gd name="T42" fmla="*/ 21 w 776"/>
                  <a:gd name="T43" fmla="*/ 1 h 2368"/>
                  <a:gd name="T44" fmla="*/ 20 w 776"/>
                  <a:gd name="T45" fmla="*/ 1 h 2368"/>
                  <a:gd name="T46" fmla="*/ 2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9" name="Freeform 130"/>
              <p:cNvSpPr>
                <a:spLocks/>
              </p:cNvSpPr>
              <p:nvPr/>
            </p:nvSpPr>
            <p:spPr bwMode="hidden">
              <a:xfrm flipH="1">
                <a:off x="3507" y="350"/>
                <a:ext cx="273" cy="597"/>
              </a:xfrm>
              <a:custGeom>
                <a:avLst/>
                <a:gdLst>
                  <a:gd name="T0" fmla="*/ 0 w 776"/>
                  <a:gd name="T1" fmla="*/ 0 h 2368"/>
                  <a:gd name="T2" fmla="*/ 0 w 776"/>
                  <a:gd name="T3" fmla="*/ 0 h 2368"/>
                  <a:gd name="T4" fmla="*/ 0 w 776"/>
                  <a:gd name="T5" fmla="*/ 0 h 2368"/>
                  <a:gd name="T6" fmla="*/ 1 w 776"/>
                  <a:gd name="T7" fmla="*/ 0 h 2368"/>
                  <a:gd name="T8" fmla="*/ 0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1 h 2368"/>
                  <a:gd name="T34" fmla="*/ 1 w 776"/>
                  <a:gd name="T35" fmla="*/ 1 h 2368"/>
                  <a:gd name="T36" fmla="*/ 1 w 776"/>
                  <a:gd name="T37" fmla="*/ 1 h 2368"/>
                  <a:gd name="T38" fmla="*/ 1 w 776"/>
                  <a:gd name="T39" fmla="*/ 1 h 2368"/>
                  <a:gd name="T40" fmla="*/ 1 w 776"/>
                  <a:gd name="T41" fmla="*/ 1 h 2368"/>
                  <a:gd name="T42" fmla="*/ 1 w 776"/>
                  <a:gd name="T43" fmla="*/ 1 h 2368"/>
                  <a:gd name="T44" fmla="*/ 1 w 776"/>
                  <a:gd name="T45" fmla="*/ 1 h 2368"/>
                  <a:gd name="T46" fmla="*/ 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70" name="Freeform 131"/>
              <p:cNvSpPr>
                <a:spLocks/>
              </p:cNvSpPr>
              <p:nvPr/>
            </p:nvSpPr>
            <p:spPr bwMode="hidden">
              <a:xfrm flipH="1">
                <a:off x="3821" y="172"/>
                <a:ext cx="164"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1 h 2368"/>
                  <a:gd name="T34" fmla="*/ 0 w 776"/>
                  <a:gd name="T35" fmla="*/ 1 h 2368"/>
                  <a:gd name="T36" fmla="*/ 0 w 776"/>
                  <a:gd name="T37" fmla="*/ 1 h 2368"/>
                  <a:gd name="T38" fmla="*/ 0 w 776"/>
                  <a:gd name="T39" fmla="*/ 1 h 2368"/>
                  <a:gd name="T40" fmla="*/ 0 w 776"/>
                  <a:gd name="T41" fmla="*/ 1 h 2368"/>
                  <a:gd name="T42" fmla="*/ 0 w 776"/>
                  <a:gd name="T43" fmla="*/ 1 h 2368"/>
                  <a:gd name="T44" fmla="*/ 0 w 776"/>
                  <a:gd name="T45" fmla="*/ 1 h 2368"/>
                  <a:gd name="T46" fmla="*/ 0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71" name="Freeform 132"/>
              <p:cNvSpPr>
                <a:spLocks/>
              </p:cNvSpPr>
              <p:nvPr/>
            </p:nvSpPr>
            <p:spPr bwMode="hidden">
              <a:xfrm>
                <a:off x="4841" y="894"/>
                <a:ext cx="395" cy="628"/>
              </a:xfrm>
              <a:custGeom>
                <a:avLst/>
                <a:gdLst>
                  <a:gd name="T0" fmla="*/ 0 w 776"/>
                  <a:gd name="T1" fmla="*/ 0 h 2368"/>
                  <a:gd name="T2" fmla="*/ 4 w 776"/>
                  <a:gd name="T3" fmla="*/ 0 h 2368"/>
                  <a:gd name="T4" fmla="*/ 2 w 776"/>
                  <a:gd name="T5" fmla="*/ 0 h 2368"/>
                  <a:gd name="T6" fmla="*/ 6 w 776"/>
                  <a:gd name="T7" fmla="*/ 0 h 2368"/>
                  <a:gd name="T8" fmla="*/ 4 w 776"/>
                  <a:gd name="T9" fmla="*/ 0 h 2368"/>
                  <a:gd name="T10" fmla="*/ 7 w 776"/>
                  <a:gd name="T11" fmla="*/ 0 h 2368"/>
                  <a:gd name="T12" fmla="*/ 5 w 776"/>
                  <a:gd name="T13" fmla="*/ 0 h 2368"/>
                  <a:gd name="T14" fmla="*/ 8 w 776"/>
                  <a:gd name="T15" fmla="*/ 0 h 2368"/>
                  <a:gd name="T16" fmla="*/ 7 w 776"/>
                  <a:gd name="T17" fmla="*/ 0 h 2368"/>
                  <a:gd name="T18" fmla="*/ 9 w 776"/>
                  <a:gd name="T19" fmla="*/ 0 h 2368"/>
                  <a:gd name="T20" fmla="*/ 8 w 776"/>
                  <a:gd name="T21" fmla="*/ 0 h 2368"/>
                  <a:gd name="T22" fmla="*/ 10 w 776"/>
                  <a:gd name="T23" fmla="*/ 0 h 2368"/>
                  <a:gd name="T24" fmla="*/ 10 w 776"/>
                  <a:gd name="T25" fmla="*/ 0 h 2368"/>
                  <a:gd name="T26" fmla="*/ 12 w 776"/>
                  <a:gd name="T27" fmla="*/ 0 h 2368"/>
                  <a:gd name="T28" fmla="*/ 11 w 776"/>
                  <a:gd name="T29" fmla="*/ 1 h 2368"/>
                  <a:gd name="T30" fmla="*/ 12 w 776"/>
                  <a:gd name="T31" fmla="*/ 1 h 2368"/>
                  <a:gd name="T32" fmla="*/ 12 w 776"/>
                  <a:gd name="T33" fmla="*/ 1 h 2368"/>
                  <a:gd name="T34" fmla="*/ 12 w 776"/>
                  <a:gd name="T35" fmla="*/ 1 h 2368"/>
                  <a:gd name="T36" fmla="*/ 12 w 776"/>
                  <a:gd name="T37" fmla="*/ 1 h 2368"/>
                  <a:gd name="T38" fmla="*/ 13 w 776"/>
                  <a:gd name="T39" fmla="*/ 1 h 2368"/>
                  <a:gd name="T40" fmla="*/ 12 w 776"/>
                  <a:gd name="T41" fmla="*/ 1 h 2368"/>
                  <a:gd name="T42" fmla="*/ 13 w 776"/>
                  <a:gd name="T43" fmla="*/ 1 h 2368"/>
                  <a:gd name="T44" fmla="*/ 12 w 776"/>
                  <a:gd name="T45" fmla="*/ 1 h 2368"/>
                  <a:gd name="T46" fmla="*/ 13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72" name="Freeform 133"/>
              <p:cNvSpPr>
                <a:spLocks/>
              </p:cNvSpPr>
              <p:nvPr/>
            </p:nvSpPr>
            <p:spPr bwMode="hidden">
              <a:xfrm>
                <a:off x="4636" y="576"/>
                <a:ext cx="594" cy="417"/>
              </a:xfrm>
              <a:custGeom>
                <a:avLst/>
                <a:gdLst>
                  <a:gd name="T0" fmla="*/ 0 w 776"/>
                  <a:gd name="T1" fmla="*/ 0 h 2368"/>
                  <a:gd name="T2" fmla="*/ 49 w 776"/>
                  <a:gd name="T3" fmla="*/ 0 h 2368"/>
                  <a:gd name="T4" fmla="*/ 19 w 776"/>
                  <a:gd name="T5" fmla="*/ 0 h 2368"/>
                  <a:gd name="T6" fmla="*/ 68 w 776"/>
                  <a:gd name="T7" fmla="*/ 0 h 2368"/>
                  <a:gd name="T8" fmla="*/ 39 w 776"/>
                  <a:gd name="T9" fmla="*/ 0 h 2368"/>
                  <a:gd name="T10" fmla="*/ 77 w 776"/>
                  <a:gd name="T11" fmla="*/ 0 h 2368"/>
                  <a:gd name="T12" fmla="*/ 58 w 776"/>
                  <a:gd name="T13" fmla="*/ 0 h 2368"/>
                  <a:gd name="T14" fmla="*/ 96 w 776"/>
                  <a:gd name="T15" fmla="*/ 0 h 2368"/>
                  <a:gd name="T16" fmla="*/ 77 w 776"/>
                  <a:gd name="T17" fmla="*/ 0 h 2368"/>
                  <a:gd name="T18" fmla="*/ 106 w 776"/>
                  <a:gd name="T19" fmla="*/ 0 h 2368"/>
                  <a:gd name="T20" fmla="*/ 96 w 776"/>
                  <a:gd name="T21" fmla="*/ 0 h 2368"/>
                  <a:gd name="T22" fmla="*/ 116 w 776"/>
                  <a:gd name="T23" fmla="*/ 0 h 2368"/>
                  <a:gd name="T24" fmla="*/ 116 w 776"/>
                  <a:gd name="T25" fmla="*/ 0 h 2368"/>
                  <a:gd name="T26" fmla="*/ 135 w 776"/>
                  <a:gd name="T27" fmla="*/ 0 h 2368"/>
                  <a:gd name="T28" fmla="*/ 126 w 776"/>
                  <a:gd name="T29" fmla="*/ 0 h 2368"/>
                  <a:gd name="T30" fmla="*/ 145 w 776"/>
                  <a:gd name="T31" fmla="*/ 0 h 2368"/>
                  <a:gd name="T32" fmla="*/ 135 w 776"/>
                  <a:gd name="T33" fmla="*/ 0 h 2368"/>
                  <a:gd name="T34" fmla="*/ 145 w 776"/>
                  <a:gd name="T35" fmla="*/ 0 h 2368"/>
                  <a:gd name="T36" fmla="*/ 135 w 776"/>
                  <a:gd name="T37" fmla="*/ 0 h 2368"/>
                  <a:gd name="T38" fmla="*/ 154 w 776"/>
                  <a:gd name="T39" fmla="*/ 0 h 2368"/>
                  <a:gd name="T40" fmla="*/ 145 w 776"/>
                  <a:gd name="T41" fmla="*/ 0 h 2368"/>
                  <a:gd name="T42" fmla="*/ 154 w 776"/>
                  <a:gd name="T43" fmla="*/ 0 h 2368"/>
                  <a:gd name="T44" fmla="*/ 145 w 776"/>
                  <a:gd name="T45" fmla="*/ 0 h 2368"/>
                  <a:gd name="T46" fmla="*/ 154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73" name="Freeform 134"/>
              <p:cNvSpPr>
                <a:spLocks/>
              </p:cNvSpPr>
              <p:nvPr/>
            </p:nvSpPr>
            <p:spPr bwMode="hidden">
              <a:xfrm>
                <a:off x="4658" y="132"/>
                <a:ext cx="260" cy="55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1 w 776"/>
                  <a:gd name="T11" fmla="*/ 0 h 2368"/>
                  <a:gd name="T12" fmla="*/ 0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74" name="Freeform 135"/>
              <p:cNvSpPr>
                <a:spLocks/>
              </p:cNvSpPr>
              <p:nvPr/>
            </p:nvSpPr>
            <p:spPr bwMode="hidden">
              <a:xfrm rot="-1346631">
                <a:off x="4401" y="599"/>
                <a:ext cx="175" cy="32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75" name="Freeform 136"/>
              <p:cNvSpPr>
                <a:spLocks/>
              </p:cNvSpPr>
              <p:nvPr/>
            </p:nvSpPr>
            <p:spPr bwMode="hidden">
              <a:xfrm rot="1346631" flipH="1">
                <a:off x="3783" y="589"/>
                <a:ext cx="172" cy="33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grpSp>
      </p:grpSp>
      <p:sp>
        <p:nvSpPr>
          <p:cNvPr id="87043" name="Rectangle 137"/>
          <p:cNvSpPr>
            <a:spLocks noGrp="1" noChangeArrowheads="1"/>
          </p:cNvSpPr>
          <p:nvPr>
            <p:ph type="title"/>
          </p:nvPr>
        </p:nvSpPr>
        <p:spPr bwMode="auto">
          <a:xfrm>
            <a:off x="685800" y="301625"/>
            <a:ext cx="7772400" cy="1462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7044" name="Rectangle 13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2603" name="Rectangle 139"/>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Black" pitchFamily="-111" charset="0"/>
                <a:ea typeface="+mn-ea"/>
                <a:cs typeface="+mn-cs"/>
              </a:defRPr>
            </a:lvl1pPr>
          </a:lstStyle>
          <a:p>
            <a:pPr>
              <a:defRPr/>
            </a:pPr>
            <a:endParaRPr lang="en-US">
              <a:solidFill>
                <a:srgbClr val="FFCC00"/>
              </a:solidFill>
            </a:endParaRPr>
          </a:p>
        </p:txBody>
      </p:sp>
      <p:sp>
        <p:nvSpPr>
          <p:cNvPr id="62604" name="Rectangle 14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Black" pitchFamily="-111" charset="0"/>
                <a:ea typeface="+mn-ea"/>
                <a:cs typeface="+mn-cs"/>
              </a:defRPr>
            </a:lvl1pPr>
          </a:lstStyle>
          <a:p>
            <a:pPr>
              <a:defRPr/>
            </a:pPr>
            <a:endParaRPr lang="en-US">
              <a:solidFill>
                <a:srgbClr val="FFCC00"/>
              </a:solidFill>
            </a:endParaRPr>
          </a:p>
        </p:txBody>
      </p:sp>
      <p:sp>
        <p:nvSpPr>
          <p:cNvPr id="62605" name="Rectangle 14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Black" charset="0"/>
              </a:defRPr>
            </a:lvl1pPr>
          </a:lstStyle>
          <a:p>
            <a:pPr>
              <a:defRPr/>
            </a:pPr>
            <a:fld id="{F88547BD-BDF9-C344-A169-DF4A3227D2A1}"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542570289"/>
      </p:ext>
    </p:extLst>
  </p:cSld>
  <p:clrMap bg1="dk2" tx1="lt1" bg2="dk1" tx2="lt2" accent1="accent1" accent2="accent2" accent3="accent3" accent4="accent4" accent5="accent5" accent6="accent6" hlink="hlink" folHlink="folHlink"/>
  <p:sldLayoutIdLst>
    <p:sldLayoutId id="2147488789" r:id="rId1"/>
    <p:sldLayoutId id="2147488790" r:id="rId2"/>
    <p:sldLayoutId id="2147488791" r:id="rId3"/>
    <p:sldLayoutId id="2147488792" r:id="rId4"/>
    <p:sldLayoutId id="2147488793" r:id="rId5"/>
    <p:sldLayoutId id="2147488794" r:id="rId6"/>
    <p:sldLayoutId id="2147488795" r:id="rId7"/>
    <p:sldLayoutId id="2147488796" r:id="rId8"/>
    <p:sldLayoutId id="2147488797" r:id="rId9"/>
    <p:sldLayoutId id="2147488798" r:id="rId10"/>
    <p:sldLayoutId id="2147488799" r:id="rId11"/>
    <p:sldLayoutId id="2147488800" r:id="rId12"/>
  </p:sldLayoutIdLst>
  <p:txStyles>
    <p:titleStyle>
      <a:lvl1pPr algn="l"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latin typeface="Arial Black"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Arial Black"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Arial Black"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Arial Black" pitchFamily="-112"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latin typeface="Arial Black" pitchFamily="-112" charset="0"/>
        </a:defRPr>
      </a:lvl6pPr>
      <a:lvl7pPr marL="914400" algn="l" rtl="0" fontAlgn="base">
        <a:spcBef>
          <a:spcPct val="0"/>
        </a:spcBef>
        <a:spcAft>
          <a:spcPct val="0"/>
        </a:spcAft>
        <a:defRPr sz="4400">
          <a:solidFill>
            <a:schemeClr val="tx2"/>
          </a:solidFill>
          <a:latin typeface="Arial Black" pitchFamily="-112" charset="0"/>
        </a:defRPr>
      </a:lvl7pPr>
      <a:lvl8pPr marL="1371600" algn="l" rtl="0" fontAlgn="base">
        <a:spcBef>
          <a:spcPct val="0"/>
        </a:spcBef>
        <a:spcAft>
          <a:spcPct val="0"/>
        </a:spcAft>
        <a:defRPr sz="4400">
          <a:solidFill>
            <a:schemeClr val="tx2"/>
          </a:solidFill>
          <a:latin typeface="Arial Black" pitchFamily="-112" charset="0"/>
        </a:defRPr>
      </a:lvl8pPr>
      <a:lvl9pPr marL="1828800" algn="l" rtl="0" fontAlgn="base">
        <a:spcBef>
          <a:spcPct val="0"/>
        </a:spcBef>
        <a:spcAft>
          <a:spcPct val="0"/>
        </a:spcAft>
        <a:defRPr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folHlink"/>
        </a:buClr>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6275"/>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74754" name="Group 2"/>
          <p:cNvGrpSpPr>
            <a:grpSpLocks/>
          </p:cNvGrpSpPr>
          <p:nvPr/>
        </p:nvGrpSpPr>
        <p:grpSpPr bwMode="auto">
          <a:xfrm>
            <a:off x="0" y="0"/>
            <a:ext cx="9144000" cy="6858000"/>
            <a:chOff x="0" y="0"/>
            <a:chExt cx="5760" cy="4320"/>
          </a:xfrm>
        </p:grpSpPr>
        <p:sp>
          <p:nvSpPr>
            <p:cNvPr id="74777" name="Freeform 3"/>
            <p:cNvSpPr>
              <a:spLocks/>
            </p:cNvSpPr>
            <p:nvPr/>
          </p:nvSpPr>
          <p:spPr bwMode="hidden">
            <a:xfrm>
              <a:off x="0" y="3072"/>
              <a:ext cx="5760" cy="1248"/>
            </a:xfrm>
            <a:custGeom>
              <a:avLst/>
              <a:gdLst>
                <a:gd name="T0" fmla="*/ 4592 w 6027"/>
                <a:gd name="T1" fmla="*/ 59 h 2296"/>
                <a:gd name="T2" fmla="*/ 0 w 6027"/>
                <a:gd name="T3" fmla="*/ 59 h 2296"/>
                <a:gd name="T4" fmla="*/ 0 w 6027"/>
                <a:gd name="T5" fmla="*/ 0 h 2296"/>
                <a:gd name="T6" fmla="*/ 4592 w 6027"/>
                <a:gd name="T7" fmla="*/ 0 h 2296"/>
                <a:gd name="T8" fmla="*/ 4592 w 6027"/>
                <a:gd name="T9" fmla="*/ 59 h 2296"/>
                <a:gd name="T10" fmla="*/ 4592 w 6027"/>
                <a:gd name="T11" fmla="*/ 59 h 22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27" h="2296">
                  <a:moveTo>
                    <a:pt x="6027" y="2296"/>
                  </a:moveTo>
                  <a:lnTo>
                    <a:pt x="0" y="2296"/>
                  </a:lnTo>
                  <a:lnTo>
                    <a:pt x="0" y="0"/>
                  </a:lnTo>
                  <a:lnTo>
                    <a:pt x="6027" y="0"/>
                  </a:lnTo>
                  <a:lnTo>
                    <a:pt x="6027" y="2296"/>
                  </a:lnTo>
                  <a:close/>
                </a:path>
              </a:pathLst>
            </a:cu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53252" name="Freeform 4"/>
            <p:cNvSpPr>
              <a:spLocks/>
            </p:cNvSpPr>
            <p:nvPr/>
          </p:nvSpPr>
          <p:spPr bwMode="hidden">
            <a:xfrm>
              <a:off x="0" y="0"/>
              <a:ext cx="5760" cy="3072"/>
            </a:xfrm>
            <a:custGeom>
              <a:avLst/>
              <a:gdLst/>
              <a:ahLst/>
              <a:cxnLst>
                <a:cxn ang="0">
                  <a:pos x="6027" y="2296"/>
                </a:cxn>
                <a:cxn ang="0">
                  <a:pos x="0" y="2296"/>
                </a:cxn>
                <a:cxn ang="0">
                  <a:pos x="0" y="0"/>
                </a:cxn>
                <a:cxn ang="0">
                  <a:pos x="6027" y="0"/>
                </a:cxn>
                <a:cxn ang="0">
                  <a:pos x="6027" y="2296"/>
                </a:cxn>
                <a:cxn ang="0">
                  <a:pos x="6027" y="2296"/>
                </a:cxn>
              </a:cxnLst>
              <a:rect l="0" t="0" r="r" b="b"/>
              <a:pathLst>
                <a:path w="6027" h="2296">
                  <a:moveTo>
                    <a:pt x="6027" y="2296"/>
                  </a:moveTo>
                  <a:lnTo>
                    <a:pt x="0" y="2296"/>
                  </a:lnTo>
                  <a:lnTo>
                    <a:pt x="0" y="0"/>
                  </a:lnTo>
                  <a:lnTo>
                    <a:pt x="6027" y="0"/>
                  </a:lnTo>
                  <a:lnTo>
                    <a:pt x="6027" y="2296"/>
                  </a:lnTo>
                  <a:lnTo>
                    <a:pt x="6027" y="2296"/>
                  </a:lnTo>
                  <a:close/>
                </a:path>
              </a:pathLst>
            </a:custGeom>
            <a:gradFill rotWithShape="0">
              <a:gsLst>
                <a:gs pos="0">
                  <a:schemeClr val="bg1">
                    <a:gamma/>
                    <a:shade val="46275"/>
                    <a:invGamma/>
                  </a:schemeClr>
                </a:gs>
                <a:gs pos="100000">
                  <a:schemeClr val="bg1"/>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74755" name="Freeform 5"/>
          <p:cNvSpPr>
            <a:spLocks/>
          </p:cNvSpPr>
          <p:nvPr/>
        </p:nvSpPr>
        <p:spPr bwMode="hidden">
          <a:xfrm>
            <a:off x="6248400" y="6262688"/>
            <a:ext cx="2895600" cy="609600"/>
          </a:xfrm>
          <a:custGeom>
            <a:avLst/>
            <a:gdLst>
              <a:gd name="T0" fmla="*/ 2147483647 w 5748"/>
              <a:gd name="T1" fmla="*/ 2147483647 h 246"/>
              <a:gd name="T2" fmla="*/ 0 w 5748"/>
              <a:gd name="T3" fmla="*/ 2147483647 h 246"/>
              <a:gd name="T4" fmla="*/ 0 w 5748"/>
              <a:gd name="T5" fmla="*/ 0 h 246"/>
              <a:gd name="T6" fmla="*/ 2147483647 w 5748"/>
              <a:gd name="T7" fmla="*/ 0 h 246"/>
              <a:gd name="T8" fmla="*/ 2147483647 w 5748"/>
              <a:gd name="T9" fmla="*/ 2147483647 h 246"/>
              <a:gd name="T10" fmla="*/ 2147483647 w 5748"/>
              <a:gd name="T11" fmla="*/ 2147483647 h 24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8" h="246">
                <a:moveTo>
                  <a:pt x="5748" y="246"/>
                </a:moveTo>
                <a:lnTo>
                  <a:pt x="0" y="246"/>
                </a:lnTo>
                <a:lnTo>
                  <a:pt x="0" y="0"/>
                </a:lnTo>
                <a:lnTo>
                  <a:pt x="5748" y="0"/>
                </a:lnTo>
                <a:lnTo>
                  <a:pt x="5748" y="246"/>
                </a:lnTo>
                <a:close/>
              </a:path>
            </a:pathLst>
          </a:custGeom>
          <a:gradFill rotWithShape="0">
            <a:gsLst>
              <a:gs pos="0">
                <a:schemeClr val="bg1"/>
              </a:gs>
              <a:gs pos="100000">
                <a:schemeClr val="hlink"/>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nvGrpSpPr>
          <p:cNvPr id="74756" name="Group 6"/>
          <p:cNvGrpSpPr>
            <a:grpSpLocks/>
          </p:cNvGrpSpPr>
          <p:nvPr/>
        </p:nvGrpSpPr>
        <p:grpSpPr bwMode="auto">
          <a:xfrm>
            <a:off x="0" y="6019800"/>
            <a:ext cx="7848600" cy="857250"/>
            <a:chOff x="0" y="3792"/>
            <a:chExt cx="4944" cy="540"/>
          </a:xfrm>
        </p:grpSpPr>
        <p:sp>
          <p:nvSpPr>
            <p:cNvPr id="53255" name="Freeform 7"/>
            <p:cNvSpPr>
              <a:spLocks/>
            </p:cNvSpPr>
            <p:nvPr userDrawn="1"/>
          </p:nvSpPr>
          <p:spPr bwMode="ltGray">
            <a:xfrm>
              <a:off x="1488" y="3792"/>
              <a:ext cx="3240" cy="536"/>
            </a:xfrm>
            <a:custGeom>
              <a:avLst/>
              <a:gdLst/>
              <a:ahLst/>
              <a:cxnLst>
                <a:cxn ang="0">
                  <a:pos x="3132" y="469"/>
                </a:cxn>
                <a:cxn ang="0">
                  <a:pos x="2995" y="395"/>
                </a:cxn>
                <a:cxn ang="0">
                  <a:pos x="2911" y="375"/>
                </a:cxn>
                <a:cxn ang="0">
                  <a:pos x="2678" y="228"/>
                </a:cxn>
                <a:cxn ang="0">
                  <a:pos x="2553" y="74"/>
                </a:cxn>
                <a:cxn ang="0">
                  <a:pos x="2457" y="7"/>
                </a:cxn>
                <a:cxn ang="0">
                  <a:pos x="2403" y="47"/>
                </a:cxn>
                <a:cxn ang="0">
                  <a:pos x="2289" y="74"/>
                </a:cxn>
                <a:cxn ang="0">
                  <a:pos x="2134" y="74"/>
                </a:cxn>
                <a:cxn ang="0">
                  <a:pos x="2044" y="128"/>
                </a:cxn>
                <a:cxn ang="0">
                  <a:pos x="1775" y="222"/>
                </a:cxn>
                <a:cxn ang="0">
                  <a:pos x="1602" y="181"/>
                </a:cxn>
                <a:cxn ang="0">
                  <a:pos x="1560" y="101"/>
                </a:cxn>
                <a:cxn ang="0">
                  <a:pos x="1542" y="87"/>
                </a:cxn>
                <a:cxn ang="0">
                  <a:pos x="1446" y="60"/>
                </a:cxn>
                <a:cxn ang="0">
                  <a:pos x="1375" y="74"/>
                </a:cxn>
                <a:cxn ang="0">
                  <a:pos x="1309" y="87"/>
                </a:cxn>
                <a:cxn ang="0">
                  <a:pos x="1243" y="13"/>
                </a:cxn>
                <a:cxn ang="0">
                  <a:pos x="1225" y="0"/>
                </a:cxn>
                <a:cxn ang="0">
                  <a:pos x="1189" y="0"/>
                </a:cxn>
                <a:cxn ang="0">
                  <a:pos x="1106" y="34"/>
                </a:cxn>
                <a:cxn ang="0">
                  <a:pos x="1106" y="34"/>
                </a:cxn>
                <a:cxn ang="0">
                  <a:pos x="1094" y="40"/>
                </a:cxn>
                <a:cxn ang="0">
                  <a:pos x="1070" y="54"/>
                </a:cxn>
                <a:cxn ang="0">
                  <a:pos x="1034" y="74"/>
                </a:cxn>
                <a:cxn ang="0">
                  <a:pos x="1004" y="74"/>
                </a:cxn>
                <a:cxn ang="0">
                  <a:pos x="986" y="74"/>
                </a:cxn>
                <a:cxn ang="0">
                  <a:pos x="956" y="81"/>
                </a:cxn>
                <a:cxn ang="0">
                  <a:pos x="920" y="94"/>
                </a:cxn>
                <a:cxn ang="0">
                  <a:pos x="884" y="107"/>
                </a:cxn>
                <a:cxn ang="0">
                  <a:pos x="843" y="128"/>
                </a:cxn>
                <a:cxn ang="0">
                  <a:pos x="813" y="141"/>
                </a:cxn>
                <a:cxn ang="0">
                  <a:pos x="789" y="148"/>
                </a:cxn>
                <a:cxn ang="0">
                  <a:pos x="783" y="154"/>
                </a:cxn>
                <a:cxn ang="0">
                  <a:pos x="556" y="228"/>
                </a:cxn>
                <a:cxn ang="0">
                  <a:pos x="394" y="294"/>
                </a:cxn>
                <a:cxn ang="0">
                  <a:pos x="107" y="462"/>
                </a:cxn>
                <a:cxn ang="0">
                  <a:pos x="0" y="536"/>
                </a:cxn>
                <a:cxn ang="0">
                  <a:pos x="3240" y="536"/>
                </a:cxn>
                <a:cxn ang="0">
                  <a:pos x="3132" y="469"/>
                </a:cxn>
                <a:cxn ang="0">
                  <a:pos x="3132" y="469"/>
                </a:cxn>
              </a:cxnLst>
              <a:rect l="0" t="0" r="r" b="b"/>
              <a:pathLst>
                <a:path w="3240" h="536">
                  <a:moveTo>
                    <a:pt x="3132" y="469"/>
                  </a:moveTo>
                  <a:lnTo>
                    <a:pt x="2995" y="395"/>
                  </a:lnTo>
                  <a:lnTo>
                    <a:pt x="2911" y="375"/>
                  </a:lnTo>
                  <a:lnTo>
                    <a:pt x="2678" y="228"/>
                  </a:lnTo>
                  <a:lnTo>
                    <a:pt x="2553" y="74"/>
                  </a:lnTo>
                  <a:lnTo>
                    <a:pt x="2457" y="7"/>
                  </a:lnTo>
                  <a:lnTo>
                    <a:pt x="2403" y="47"/>
                  </a:lnTo>
                  <a:lnTo>
                    <a:pt x="2289" y="74"/>
                  </a:lnTo>
                  <a:lnTo>
                    <a:pt x="2134" y="74"/>
                  </a:lnTo>
                  <a:lnTo>
                    <a:pt x="2044" y="128"/>
                  </a:lnTo>
                  <a:lnTo>
                    <a:pt x="1775" y="222"/>
                  </a:lnTo>
                  <a:lnTo>
                    <a:pt x="1602" y="181"/>
                  </a:lnTo>
                  <a:lnTo>
                    <a:pt x="1560" y="101"/>
                  </a:lnTo>
                  <a:lnTo>
                    <a:pt x="1542" y="87"/>
                  </a:lnTo>
                  <a:lnTo>
                    <a:pt x="1446" y="60"/>
                  </a:lnTo>
                  <a:lnTo>
                    <a:pt x="1375" y="74"/>
                  </a:lnTo>
                  <a:lnTo>
                    <a:pt x="1309" y="87"/>
                  </a:lnTo>
                  <a:lnTo>
                    <a:pt x="1243" y="13"/>
                  </a:lnTo>
                  <a:lnTo>
                    <a:pt x="1225" y="0"/>
                  </a:lnTo>
                  <a:lnTo>
                    <a:pt x="1189" y="0"/>
                  </a:lnTo>
                  <a:lnTo>
                    <a:pt x="1106" y="34"/>
                  </a:lnTo>
                  <a:lnTo>
                    <a:pt x="1106" y="34"/>
                  </a:lnTo>
                  <a:lnTo>
                    <a:pt x="1094" y="40"/>
                  </a:lnTo>
                  <a:lnTo>
                    <a:pt x="1070" y="54"/>
                  </a:lnTo>
                  <a:lnTo>
                    <a:pt x="1034" y="74"/>
                  </a:lnTo>
                  <a:lnTo>
                    <a:pt x="1004" y="74"/>
                  </a:lnTo>
                  <a:lnTo>
                    <a:pt x="986" y="74"/>
                  </a:lnTo>
                  <a:lnTo>
                    <a:pt x="956" y="81"/>
                  </a:lnTo>
                  <a:lnTo>
                    <a:pt x="920" y="94"/>
                  </a:lnTo>
                  <a:lnTo>
                    <a:pt x="884" y="107"/>
                  </a:lnTo>
                  <a:lnTo>
                    <a:pt x="843" y="128"/>
                  </a:lnTo>
                  <a:lnTo>
                    <a:pt x="813" y="141"/>
                  </a:lnTo>
                  <a:lnTo>
                    <a:pt x="789" y="148"/>
                  </a:lnTo>
                  <a:lnTo>
                    <a:pt x="783" y="154"/>
                  </a:lnTo>
                  <a:lnTo>
                    <a:pt x="556" y="228"/>
                  </a:lnTo>
                  <a:lnTo>
                    <a:pt x="394" y="294"/>
                  </a:lnTo>
                  <a:lnTo>
                    <a:pt x="107" y="462"/>
                  </a:lnTo>
                  <a:lnTo>
                    <a:pt x="0" y="536"/>
                  </a:lnTo>
                  <a:lnTo>
                    <a:pt x="3240" y="536"/>
                  </a:lnTo>
                  <a:lnTo>
                    <a:pt x="3132" y="469"/>
                  </a:lnTo>
                  <a:lnTo>
                    <a:pt x="3132" y="469"/>
                  </a:lnTo>
                  <a:close/>
                </a:path>
              </a:pathLst>
            </a:custGeom>
            <a:gradFill rotWithShape="0">
              <a:gsLst>
                <a:gs pos="0">
                  <a:schemeClr val="bg2">
                    <a:gamma/>
                    <a:tint val="66667"/>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nvGrpSpPr>
            <p:cNvPr id="74770" name="Group 8"/>
            <p:cNvGrpSpPr>
              <a:grpSpLocks/>
            </p:cNvGrpSpPr>
            <p:nvPr userDrawn="1"/>
          </p:nvGrpSpPr>
          <p:grpSpPr bwMode="auto">
            <a:xfrm>
              <a:off x="2486" y="3792"/>
              <a:ext cx="2458" cy="540"/>
              <a:chOff x="2486" y="3792"/>
              <a:chExt cx="2458" cy="540"/>
            </a:xfrm>
          </p:grpSpPr>
          <p:sp>
            <p:nvSpPr>
              <p:cNvPr id="74772" name="Freeform 9"/>
              <p:cNvSpPr>
                <a:spLocks/>
              </p:cNvSpPr>
              <p:nvPr userDrawn="1"/>
            </p:nvSpPr>
            <p:spPr bwMode="ltGray">
              <a:xfrm>
                <a:off x="3948" y="3799"/>
                <a:ext cx="996" cy="533"/>
              </a:xfrm>
              <a:custGeom>
                <a:avLst/>
                <a:gdLst>
                  <a:gd name="T0" fmla="*/ 636 w 996"/>
                  <a:gd name="T1" fmla="*/ 373 h 533"/>
                  <a:gd name="T2" fmla="*/ 495 w 996"/>
                  <a:gd name="T3" fmla="*/ 370 h 533"/>
                  <a:gd name="T4" fmla="*/ 280 w 996"/>
                  <a:gd name="T5" fmla="*/ 249 h 533"/>
                  <a:gd name="T6" fmla="*/ 127 w 996"/>
                  <a:gd name="T7" fmla="*/ 66 h 533"/>
                  <a:gd name="T8" fmla="*/ 0 w 996"/>
                  <a:gd name="T9" fmla="*/ 0 h 533"/>
                  <a:gd name="T10" fmla="*/ 22 w 996"/>
                  <a:gd name="T11" fmla="*/ 26 h 533"/>
                  <a:gd name="T12" fmla="*/ 0 w 996"/>
                  <a:gd name="T13" fmla="*/ 65 h 533"/>
                  <a:gd name="T14" fmla="*/ 30 w 996"/>
                  <a:gd name="T15" fmla="*/ 119 h 533"/>
                  <a:gd name="T16" fmla="*/ 75 w 996"/>
                  <a:gd name="T17" fmla="*/ 243 h 533"/>
                  <a:gd name="T18" fmla="*/ 45 w 996"/>
                  <a:gd name="T19" fmla="*/ 422 h 533"/>
                  <a:gd name="T20" fmla="*/ 200 w 996"/>
                  <a:gd name="T21" fmla="*/ 329 h 533"/>
                  <a:gd name="T22" fmla="*/ 612 w 996"/>
                  <a:gd name="T23" fmla="*/ 533 h 533"/>
                  <a:gd name="T24" fmla="*/ 996 w 996"/>
                  <a:gd name="T25" fmla="*/ 529 h 533"/>
                  <a:gd name="T26" fmla="*/ 828 w 996"/>
                  <a:gd name="T27" fmla="*/ 473 h 533"/>
                  <a:gd name="T28" fmla="*/ 636 w 996"/>
                  <a:gd name="T29" fmla="*/ 373 h 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996" h="533">
                    <a:moveTo>
                      <a:pt x="636" y="373"/>
                    </a:moveTo>
                    <a:lnTo>
                      <a:pt x="495" y="370"/>
                    </a:lnTo>
                    <a:lnTo>
                      <a:pt x="280" y="249"/>
                    </a:lnTo>
                    <a:lnTo>
                      <a:pt x="127" y="66"/>
                    </a:lnTo>
                    <a:lnTo>
                      <a:pt x="0" y="0"/>
                    </a:lnTo>
                    <a:lnTo>
                      <a:pt x="22" y="26"/>
                    </a:lnTo>
                    <a:lnTo>
                      <a:pt x="0" y="65"/>
                    </a:lnTo>
                    <a:lnTo>
                      <a:pt x="30" y="119"/>
                    </a:lnTo>
                    <a:lnTo>
                      <a:pt x="75" y="243"/>
                    </a:lnTo>
                    <a:lnTo>
                      <a:pt x="45" y="422"/>
                    </a:lnTo>
                    <a:lnTo>
                      <a:pt x="200" y="329"/>
                    </a:lnTo>
                    <a:lnTo>
                      <a:pt x="612" y="533"/>
                    </a:lnTo>
                    <a:lnTo>
                      <a:pt x="996" y="529"/>
                    </a:lnTo>
                    <a:lnTo>
                      <a:pt x="828" y="473"/>
                    </a:lnTo>
                    <a:lnTo>
                      <a:pt x="636" y="373"/>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4773" name="Freeform 10"/>
              <p:cNvSpPr>
                <a:spLocks/>
              </p:cNvSpPr>
              <p:nvPr userDrawn="1"/>
            </p:nvSpPr>
            <p:spPr bwMode="ltGray">
              <a:xfrm>
                <a:off x="2677" y="3792"/>
                <a:ext cx="186" cy="395"/>
              </a:xfrm>
              <a:custGeom>
                <a:avLst/>
                <a:gdLst>
                  <a:gd name="T0" fmla="*/ 36 w 186"/>
                  <a:gd name="T1" fmla="*/ 0 h 353"/>
                  <a:gd name="T2" fmla="*/ 54 w 186"/>
                  <a:gd name="T3" fmla="*/ 35 h 353"/>
                  <a:gd name="T4" fmla="*/ 24 w 186"/>
                  <a:gd name="T5" fmla="*/ 60 h 353"/>
                  <a:gd name="T6" fmla="*/ 18 w 186"/>
                  <a:gd name="T7" fmla="*/ 130 h 353"/>
                  <a:gd name="T8" fmla="*/ 42 w 186"/>
                  <a:gd name="T9" fmla="*/ 224 h 353"/>
                  <a:gd name="T10" fmla="*/ 48 w 186"/>
                  <a:gd name="T11" fmla="*/ 318 h 353"/>
                  <a:gd name="T12" fmla="*/ 0 w 186"/>
                  <a:gd name="T13" fmla="*/ 694 h 353"/>
                  <a:gd name="T14" fmla="*/ 54 w 186"/>
                  <a:gd name="T15" fmla="*/ 459 h 353"/>
                  <a:gd name="T16" fmla="*/ 84 w 186"/>
                  <a:gd name="T17" fmla="*/ 424 h 353"/>
                  <a:gd name="T18" fmla="*/ 126 w 186"/>
                  <a:gd name="T19" fmla="*/ 248 h 353"/>
                  <a:gd name="T20" fmla="*/ 144 w 186"/>
                  <a:gd name="T21" fmla="*/ 235 h 353"/>
                  <a:gd name="T22" fmla="*/ 144 w 186"/>
                  <a:gd name="T23" fmla="*/ 177 h 353"/>
                  <a:gd name="T24" fmla="*/ 186 w 186"/>
                  <a:gd name="T25" fmla="*/ 130 h 353"/>
                  <a:gd name="T26" fmla="*/ 162 w 186"/>
                  <a:gd name="T27" fmla="*/ 117 h 353"/>
                  <a:gd name="T28" fmla="*/ 36 w 186"/>
                  <a:gd name="T29" fmla="*/ 0 h 353"/>
                  <a:gd name="T30" fmla="*/ 36 w 186"/>
                  <a:gd name="T31" fmla="*/ 0 h 35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6" h="353">
                    <a:moveTo>
                      <a:pt x="36" y="0"/>
                    </a:moveTo>
                    <a:lnTo>
                      <a:pt x="54" y="18"/>
                    </a:lnTo>
                    <a:lnTo>
                      <a:pt x="24" y="30"/>
                    </a:lnTo>
                    <a:lnTo>
                      <a:pt x="18" y="66"/>
                    </a:lnTo>
                    <a:lnTo>
                      <a:pt x="42" y="114"/>
                    </a:lnTo>
                    <a:lnTo>
                      <a:pt x="48" y="162"/>
                    </a:lnTo>
                    <a:lnTo>
                      <a:pt x="0" y="353"/>
                    </a:lnTo>
                    <a:lnTo>
                      <a:pt x="54" y="233"/>
                    </a:lnTo>
                    <a:lnTo>
                      <a:pt x="84" y="216"/>
                    </a:lnTo>
                    <a:lnTo>
                      <a:pt x="126" y="126"/>
                    </a:lnTo>
                    <a:lnTo>
                      <a:pt x="144" y="120"/>
                    </a:lnTo>
                    <a:lnTo>
                      <a:pt x="144" y="90"/>
                    </a:lnTo>
                    <a:lnTo>
                      <a:pt x="186" y="66"/>
                    </a:lnTo>
                    <a:lnTo>
                      <a:pt x="162" y="60"/>
                    </a:lnTo>
                    <a:lnTo>
                      <a:pt x="3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4774" name="Freeform 11"/>
              <p:cNvSpPr>
                <a:spLocks/>
              </p:cNvSpPr>
              <p:nvPr userDrawn="1"/>
            </p:nvSpPr>
            <p:spPr bwMode="ltGray">
              <a:xfrm>
                <a:off x="3030" y="3893"/>
                <a:ext cx="378" cy="271"/>
              </a:xfrm>
              <a:custGeom>
                <a:avLst/>
                <a:gdLst>
                  <a:gd name="T0" fmla="*/ 18 w 378"/>
                  <a:gd name="T1" fmla="*/ 0 h 271"/>
                  <a:gd name="T2" fmla="*/ 12 w 378"/>
                  <a:gd name="T3" fmla="*/ 13 h 271"/>
                  <a:gd name="T4" fmla="*/ 0 w 378"/>
                  <a:gd name="T5" fmla="*/ 40 h 271"/>
                  <a:gd name="T6" fmla="*/ 60 w 378"/>
                  <a:gd name="T7" fmla="*/ 121 h 271"/>
                  <a:gd name="T8" fmla="*/ 310 w 378"/>
                  <a:gd name="T9" fmla="*/ 271 h 271"/>
                  <a:gd name="T10" fmla="*/ 290 w 378"/>
                  <a:gd name="T11" fmla="*/ 139 h 271"/>
                  <a:gd name="T12" fmla="*/ 378 w 378"/>
                  <a:gd name="T13" fmla="*/ 76 h 271"/>
                  <a:gd name="T14" fmla="*/ 251 w 378"/>
                  <a:gd name="T15" fmla="*/ 94 h 271"/>
                  <a:gd name="T16" fmla="*/ 90 w 378"/>
                  <a:gd name="T17" fmla="*/ 54 h 271"/>
                  <a:gd name="T18" fmla="*/ 18 w 378"/>
                  <a:gd name="T19" fmla="*/ 0 h 271"/>
                  <a:gd name="T20" fmla="*/ 18 w 378"/>
                  <a:gd name="T21" fmla="*/ 0 h 2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8" h="271">
                    <a:moveTo>
                      <a:pt x="18" y="0"/>
                    </a:moveTo>
                    <a:lnTo>
                      <a:pt x="12" y="13"/>
                    </a:lnTo>
                    <a:lnTo>
                      <a:pt x="0" y="40"/>
                    </a:lnTo>
                    <a:lnTo>
                      <a:pt x="60" y="121"/>
                    </a:lnTo>
                    <a:lnTo>
                      <a:pt x="310" y="271"/>
                    </a:lnTo>
                    <a:lnTo>
                      <a:pt x="290" y="139"/>
                    </a:lnTo>
                    <a:lnTo>
                      <a:pt x="378" y="76"/>
                    </a:lnTo>
                    <a:lnTo>
                      <a:pt x="251" y="94"/>
                    </a:lnTo>
                    <a:lnTo>
                      <a:pt x="90" y="54"/>
                    </a:lnTo>
                    <a:lnTo>
                      <a:pt x="18"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4775" name="Freeform 12"/>
              <p:cNvSpPr>
                <a:spLocks/>
              </p:cNvSpPr>
              <p:nvPr userDrawn="1"/>
            </p:nvSpPr>
            <p:spPr bwMode="ltGray">
              <a:xfrm>
                <a:off x="3628" y="3866"/>
                <a:ext cx="155" cy="74"/>
              </a:xfrm>
              <a:custGeom>
                <a:avLst/>
                <a:gdLst>
                  <a:gd name="T0" fmla="*/ 114 w 155"/>
                  <a:gd name="T1" fmla="*/ 0 h 66"/>
                  <a:gd name="T2" fmla="*/ 0 w 155"/>
                  <a:gd name="T3" fmla="*/ 0 h 66"/>
                  <a:gd name="T4" fmla="*/ 0 w 155"/>
                  <a:gd name="T5" fmla="*/ 0 h 66"/>
                  <a:gd name="T6" fmla="*/ 6 w 155"/>
                  <a:gd name="T7" fmla="*/ 12 h 66"/>
                  <a:gd name="T8" fmla="*/ 6 w 155"/>
                  <a:gd name="T9" fmla="*/ 35 h 66"/>
                  <a:gd name="T10" fmla="*/ 0 w 155"/>
                  <a:gd name="T11" fmla="*/ 48 h 66"/>
                  <a:gd name="T12" fmla="*/ 78 w 155"/>
                  <a:gd name="T13" fmla="*/ 118 h 66"/>
                  <a:gd name="T14" fmla="*/ 96 w 155"/>
                  <a:gd name="T15" fmla="*/ 83 h 66"/>
                  <a:gd name="T16" fmla="*/ 155 w 155"/>
                  <a:gd name="T17" fmla="*/ 131 h 66"/>
                  <a:gd name="T18" fmla="*/ 126 w 155"/>
                  <a:gd name="T19" fmla="*/ 48 h 66"/>
                  <a:gd name="T20" fmla="*/ 149 w 155"/>
                  <a:gd name="T21" fmla="*/ 0 h 66"/>
                  <a:gd name="T22" fmla="*/ 114 w 155"/>
                  <a:gd name="T23" fmla="*/ 0 h 66"/>
                  <a:gd name="T24" fmla="*/ 114 w 155"/>
                  <a:gd name="T25" fmla="*/ 0 h 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5" h="66">
                    <a:moveTo>
                      <a:pt x="114" y="0"/>
                    </a:moveTo>
                    <a:lnTo>
                      <a:pt x="0" y="0"/>
                    </a:lnTo>
                    <a:lnTo>
                      <a:pt x="6" y="6"/>
                    </a:lnTo>
                    <a:lnTo>
                      <a:pt x="6" y="18"/>
                    </a:lnTo>
                    <a:lnTo>
                      <a:pt x="0" y="24"/>
                    </a:lnTo>
                    <a:lnTo>
                      <a:pt x="78" y="60"/>
                    </a:lnTo>
                    <a:lnTo>
                      <a:pt x="96" y="42"/>
                    </a:lnTo>
                    <a:lnTo>
                      <a:pt x="155" y="66"/>
                    </a:lnTo>
                    <a:lnTo>
                      <a:pt x="126" y="24"/>
                    </a:lnTo>
                    <a:lnTo>
                      <a:pt x="149" y="0"/>
                    </a:lnTo>
                    <a:lnTo>
                      <a:pt x="114"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4776" name="Freeform 13"/>
              <p:cNvSpPr>
                <a:spLocks/>
              </p:cNvSpPr>
              <p:nvPr userDrawn="1"/>
            </p:nvSpPr>
            <p:spPr bwMode="ltGray">
              <a:xfrm>
                <a:off x="2486" y="3859"/>
                <a:ext cx="42" cy="81"/>
              </a:xfrm>
              <a:custGeom>
                <a:avLst/>
                <a:gdLst>
                  <a:gd name="T0" fmla="*/ 6 w 42"/>
                  <a:gd name="T1" fmla="*/ 74 h 72"/>
                  <a:gd name="T2" fmla="*/ 0 w 42"/>
                  <a:gd name="T3" fmla="*/ 37 h 72"/>
                  <a:gd name="T4" fmla="*/ 12 w 42"/>
                  <a:gd name="T5" fmla="*/ 12 h 72"/>
                  <a:gd name="T6" fmla="*/ 0 w 42"/>
                  <a:gd name="T7" fmla="*/ 12 h 72"/>
                  <a:gd name="T8" fmla="*/ 12 w 42"/>
                  <a:gd name="T9" fmla="*/ 12 h 72"/>
                  <a:gd name="T10" fmla="*/ 24 w 42"/>
                  <a:gd name="T11" fmla="*/ 12 h 72"/>
                  <a:gd name="T12" fmla="*/ 36 w 42"/>
                  <a:gd name="T13" fmla="*/ 12 h 72"/>
                  <a:gd name="T14" fmla="*/ 42 w 42"/>
                  <a:gd name="T15" fmla="*/ 0 h 72"/>
                  <a:gd name="T16" fmla="*/ 30 w 42"/>
                  <a:gd name="T17" fmla="*/ 37 h 72"/>
                  <a:gd name="T18" fmla="*/ 42 w 42"/>
                  <a:gd name="T19" fmla="*/ 99 h 72"/>
                  <a:gd name="T20" fmla="*/ 12 w 42"/>
                  <a:gd name="T21" fmla="*/ 145 h 72"/>
                  <a:gd name="T22" fmla="*/ 6 w 42"/>
                  <a:gd name="T23" fmla="*/ 74 h 72"/>
                  <a:gd name="T24" fmla="*/ 6 w 42"/>
                  <a:gd name="T25" fmla="*/ 74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2" h="72">
                    <a:moveTo>
                      <a:pt x="6" y="36"/>
                    </a:moveTo>
                    <a:lnTo>
                      <a:pt x="0" y="18"/>
                    </a:lnTo>
                    <a:lnTo>
                      <a:pt x="12" y="6"/>
                    </a:lnTo>
                    <a:lnTo>
                      <a:pt x="0" y="6"/>
                    </a:lnTo>
                    <a:lnTo>
                      <a:pt x="12" y="6"/>
                    </a:lnTo>
                    <a:lnTo>
                      <a:pt x="24" y="6"/>
                    </a:lnTo>
                    <a:lnTo>
                      <a:pt x="36" y="6"/>
                    </a:lnTo>
                    <a:lnTo>
                      <a:pt x="42" y="0"/>
                    </a:lnTo>
                    <a:lnTo>
                      <a:pt x="30" y="18"/>
                    </a:lnTo>
                    <a:lnTo>
                      <a:pt x="42" y="48"/>
                    </a:lnTo>
                    <a:lnTo>
                      <a:pt x="12" y="72"/>
                    </a:lnTo>
                    <a:lnTo>
                      <a:pt x="6"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53262" name="Freeform 14"/>
            <p:cNvSpPr>
              <a:spLocks/>
            </p:cNvSpPr>
            <p:nvPr userDrawn="1"/>
          </p:nvSpPr>
          <p:spPr bwMode="ltGray">
            <a:xfrm>
              <a:off x="0" y="3792"/>
              <a:ext cx="3976" cy="535"/>
            </a:xfrm>
            <a:custGeom>
              <a:avLst/>
              <a:gdLst/>
              <a:ahLst/>
              <a:cxnLst>
                <a:cxn ang="0">
                  <a:pos x="3976" y="527"/>
                </a:cxn>
                <a:cxn ang="0">
                  <a:pos x="3970" y="527"/>
                </a:cxn>
                <a:cxn ang="0">
                  <a:pos x="3844" y="509"/>
                </a:cxn>
                <a:cxn ang="0">
                  <a:pos x="2487" y="305"/>
                </a:cxn>
                <a:cxn ang="0">
                  <a:pos x="2039" y="36"/>
                </a:cxn>
                <a:cxn ang="0">
                  <a:pos x="1907" y="24"/>
                </a:cxn>
                <a:cxn ang="0">
                  <a:pos x="1883" y="54"/>
                </a:cxn>
                <a:cxn ang="0">
                  <a:pos x="1859" y="54"/>
                </a:cxn>
                <a:cxn ang="0">
                  <a:pos x="1830" y="30"/>
                </a:cxn>
                <a:cxn ang="0">
                  <a:pos x="1704" y="102"/>
                </a:cxn>
                <a:cxn ang="0">
                  <a:pos x="1608" y="126"/>
                </a:cxn>
                <a:cxn ang="0">
                  <a:pos x="1561" y="132"/>
                </a:cxn>
                <a:cxn ang="0">
                  <a:pos x="1495" y="102"/>
                </a:cxn>
                <a:cxn ang="0">
                  <a:pos x="1357" y="126"/>
                </a:cxn>
                <a:cxn ang="0">
                  <a:pos x="1285" y="24"/>
                </a:cxn>
                <a:cxn ang="0">
                  <a:pos x="1280" y="18"/>
                </a:cxn>
                <a:cxn ang="0">
                  <a:pos x="1262" y="12"/>
                </a:cxn>
                <a:cxn ang="0">
                  <a:pos x="1238" y="6"/>
                </a:cxn>
                <a:cxn ang="0">
                  <a:pos x="1220" y="0"/>
                </a:cxn>
                <a:cxn ang="0">
                  <a:pos x="1196" y="0"/>
                </a:cxn>
                <a:cxn ang="0">
                  <a:pos x="1166" y="0"/>
                </a:cxn>
                <a:cxn ang="0">
                  <a:pos x="1142" y="0"/>
                </a:cxn>
                <a:cxn ang="0">
                  <a:pos x="1136" y="0"/>
                </a:cxn>
                <a:cxn ang="0">
                  <a:pos x="1130" y="0"/>
                </a:cxn>
                <a:cxn ang="0">
                  <a:pos x="1124" y="6"/>
                </a:cxn>
                <a:cxn ang="0">
                  <a:pos x="1118" y="12"/>
                </a:cxn>
                <a:cxn ang="0">
                  <a:pos x="1100" y="18"/>
                </a:cxn>
                <a:cxn ang="0">
                  <a:pos x="1088" y="18"/>
                </a:cxn>
                <a:cxn ang="0">
                  <a:pos x="1070" y="24"/>
                </a:cxn>
                <a:cxn ang="0">
                  <a:pos x="1052" y="30"/>
                </a:cxn>
                <a:cxn ang="0">
                  <a:pos x="1034" y="36"/>
                </a:cxn>
                <a:cxn ang="0">
                  <a:pos x="1028" y="42"/>
                </a:cxn>
                <a:cxn ang="0">
                  <a:pos x="969" y="60"/>
                </a:cxn>
                <a:cxn ang="0">
                  <a:pos x="921" y="72"/>
                </a:cxn>
                <a:cxn ang="0">
                  <a:pos x="855" y="48"/>
                </a:cxn>
                <a:cxn ang="0">
                  <a:pos x="825" y="48"/>
                </a:cxn>
                <a:cxn ang="0">
                  <a:pos x="759" y="72"/>
                </a:cxn>
                <a:cxn ang="0">
                  <a:pos x="735" y="72"/>
                </a:cxn>
                <a:cxn ang="0">
                  <a:pos x="706" y="60"/>
                </a:cxn>
                <a:cxn ang="0">
                  <a:pos x="640" y="60"/>
                </a:cxn>
                <a:cxn ang="0">
                  <a:pos x="544" y="72"/>
                </a:cxn>
                <a:cxn ang="0">
                  <a:pos x="389" y="18"/>
                </a:cxn>
                <a:cxn ang="0">
                  <a:pos x="323" y="60"/>
                </a:cxn>
                <a:cxn ang="0">
                  <a:pos x="317" y="60"/>
                </a:cxn>
                <a:cxn ang="0">
                  <a:pos x="305" y="72"/>
                </a:cxn>
                <a:cxn ang="0">
                  <a:pos x="287" y="78"/>
                </a:cxn>
                <a:cxn ang="0">
                  <a:pos x="263" y="90"/>
                </a:cxn>
                <a:cxn ang="0">
                  <a:pos x="203" y="120"/>
                </a:cxn>
                <a:cxn ang="0">
                  <a:pos x="149" y="150"/>
                </a:cxn>
                <a:cxn ang="0">
                  <a:pos x="78" y="168"/>
                </a:cxn>
                <a:cxn ang="0">
                  <a:pos x="0" y="180"/>
                </a:cxn>
                <a:cxn ang="0">
                  <a:pos x="0" y="527"/>
                </a:cxn>
                <a:cxn ang="0">
                  <a:pos x="1010" y="527"/>
                </a:cxn>
                <a:cxn ang="0">
                  <a:pos x="3725" y="527"/>
                </a:cxn>
                <a:cxn ang="0">
                  <a:pos x="3976" y="527"/>
                </a:cxn>
                <a:cxn ang="0">
                  <a:pos x="3976" y="527"/>
                </a:cxn>
              </a:cxnLst>
              <a:rect l="0" t="0" r="r" b="b"/>
              <a:pathLst>
                <a:path w="3976" h="527">
                  <a:moveTo>
                    <a:pt x="3976" y="527"/>
                  </a:moveTo>
                  <a:lnTo>
                    <a:pt x="3970" y="527"/>
                  </a:lnTo>
                  <a:lnTo>
                    <a:pt x="3844" y="509"/>
                  </a:lnTo>
                  <a:lnTo>
                    <a:pt x="2487" y="305"/>
                  </a:lnTo>
                  <a:lnTo>
                    <a:pt x="2039" y="36"/>
                  </a:lnTo>
                  <a:lnTo>
                    <a:pt x="1907" y="24"/>
                  </a:lnTo>
                  <a:lnTo>
                    <a:pt x="1883" y="54"/>
                  </a:lnTo>
                  <a:lnTo>
                    <a:pt x="1859" y="54"/>
                  </a:lnTo>
                  <a:lnTo>
                    <a:pt x="1830" y="30"/>
                  </a:lnTo>
                  <a:lnTo>
                    <a:pt x="1704" y="102"/>
                  </a:lnTo>
                  <a:lnTo>
                    <a:pt x="1608" y="126"/>
                  </a:lnTo>
                  <a:lnTo>
                    <a:pt x="1561" y="132"/>
                  </a:lnTo>
                  <a:lnTo>
                    <a:pt x="1495" y="102"/>
                  </a:lnTo>
                  <a:lnTo>
                    <a:pt x="1357" y="126"/>
                  </a:lnTo>
                  <a:lnTo>
                    <a:pt x="1285" y="24"/>
                  </a:lnTo>
                  <a:lnTo>
                    <a:pt x="1280" y="18"/>
                  </a:lnTo>
                  <a:lnTo>
                    <a:pt x="1262" y="12"/>
                  </a:lnTo>
                  <a:lnTo>
                    <a:pt x="1238" y="6"/>
                  </a:lnTo>
                  <a:lnTo>
                    <a:pt x="1220" y="0"/>
                  </a:lnTo>
                  <a:lnTo>
                    <a:pt x="1196" y="0"/>
                  </a:lnTo>
                  <a:lnTo>
                    <a:pt x="1166" y="0"/>
                  </a:lnTo>
                  <a:lnTo>
                    <a:pt x="1142" y="0"/>
                  </a:lnTo>
                  <a:lnTo>
                    <a:pt x="1136" y="0"/>
                  </a:lnTo>
                  <a:lnTo>
                    <a:pt x="1130" y="0"/>
                  </a:lnTo>
                  <a:lnTo>
                    <a:pt x="1124" y="6"/>
                  </a:lnTo>
                  <a:lnTo>
                    <a:pt x="1118" y="12"/>
                  </a:lnTo>
                  <a:lnTo>
                    <a:pt x="1100" y="18"/>
                  </a:lnTo>
                  <a:lnTo>
                    <a:pt x="1088" y="18"/>
                  </a:lnTo>
                  <a:lnTo>
                    <a:pt x="1070" y="24"/>
                  </a:lnTo>
                  <a:lnTo>
                    <a:pt x="1052" y="30"/>
                  </a:lnTo>
                  <a:lnTo>
                    <a:pt x="1034" y="36"/>
                  </a:lnTo>
                  <a:lnTo>
                    <a:pt x="1028" y="42"/>
                  </a:lnTo>
                  <a:lnTo>
                    <a:pt x="969" y="60"/>
                  </a:lnTo>
                  <a:lnTo>
                    <a:pt x="921" y="72"/>
                  </a:lnTo>
                  <a:lnTo>
                    <a:pt x="855" y="48"/>
                  </a:lnTo>
                  <a:lnTo>
                    <a:pt x="825" y="48"/>
                  </a:lnTo>
                  <a:lnTo>
                    <a:pt x="759" y="72"/>
                  </a:lnTo>
                  <a:lnTo>
                    <a:pt x="735" y="72"/>
                  </a:lnTo>
                  <a:lnTo>
                    <a:pt x="706" y="60"/>
                  </a:lnTo>
                  <a:lnTo>
                    <a:pt x="640" y="60"/>
                  </a:lnTo>
                  <a:lnTo>
                    <a:pt x="544" y="72"/>
                  </a:lnTo>
                  <a:lnTo>
                    <a:pt x="389" y="18"/>
                  </a:lnTo>
                  <a:lnTo>
                    <a:pt x="323" y="60"/>
                  </a:lnTo>
                  <a:lnTo>
                    <a:pt x="317" y="60"/>
                  </a:lnTo>
                  <a:lnTo>
                    <a:pt x="305" y="72"/>
                  </a:lnTo>
                  <a:lnTo>
                    <a:pt x="287" y="78"/>
                  </a:lnTo>
                  <a:lnTo>
                    <a:pt x="263" y="90"/>
                  </a:lnTo>
                  <a:lnTo>
                    <a:pt x="203" y="120"/>
                  </a:lnTo>
                  <a:lnTo>
                    <a:pt x="149" y="150"/>
                  </a:lnTo>
                  <a:lnTo>
                    <a:pt x="78" y="168"/>
                  </a:lnTo>
                  <a:lnTo>
                    <a:pt x="0" y="180"/>
                  </a:lnTo>
                  <a:lnTo>
                    <a:pt x="0" y="527"/>
                  </a:lnTo>
                  <a:lnTo>
                    <a:pt x="1010" y="527"/>
                  </a:lnTo>
                  <a:lnTo>
                    <a:pt x="3725" y="527"/>
                  </a:lnTo>
                  <a:lnTo>
                    <a:pt x="3976" y="527"/>
                  </a:lnTo>
                  <a:lnTo>
                    <a:pt x="3976" y="527"/>
                  </a:lnTo>
                  <a:close/>
                </a:path>
              </a:pathLst>
            </a:custGeom>
            <a:gradFill rotWithShape="0">
              <a:gsLst>
                <a:gs pos="0">
                  <a:schemeClr val="bg2">
                    <a:gamma/>
                    <a:tint val="75686"/>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grpSp>
        <p:nvGrpSpPr>
          <p:cNvPr id="74757" name="Group 15"/>
          <p:cNvGrpSpPr>
            <a:grpSpLocks/>
          </p:cNvGrpSpPr>
          <p:nvPr/>
        </p:nvGrpSpPr>
        <p:grpSpPr bwMode="auto">
          <a:xfrm>
            <a:off x="627063" y="6021388"/>
            <a:ext cx="5684837" cy="849312"/>
            <a:chOff x="395" y="3793"/>
            <a:chExt cx="3581" cy="535"/>
          </a:xfrm>
        </p:grpSpPr>
        <p:sp>
          <p:nvSpPr>
            <p:cNvPr id="74763" name="Freeform 16"/>
            <p:cNvSpPr>
              <a:spLocks/>
            </p:cNvSpPr>
            <p:nvPr/>
          </p:nvSpPr>
          <p:spPr bwMode="auto">
            <a:xfrm>
              <a:off x="1196" y="3793"/>
              <a:ext cx="365" cy="291"/>
            </a:xfrm>
            <a:custGeom>
              <a:avLst/>
              <a:gdLst>
                <a:gd name="T0" fmla="*/ 24 w 365"/>
                <a:gd name="T1" fmla="*/ 24 h 287"/>
                <a:gd name="T2" fmla="*/ 0 w 365"/>
                <a:gd name="T3" fmla="*/ 66 h 287"/>
                <a:gd name="T4" fmla="*/ 66 w 365"/>
                <a:gd name="T5" fmla="*/ 120 h 287"/>
                <a:gd name="T6" fmla="*/ 143 w 365"/>
                <a:gd name="T7" fmla="*/ 198 h 287"/>
                <a:gd name="T8" fmla="*/ 191 w 365"/>
                <a:gd name="T9" fmla="*/ 180 h 287"/>
                <a:gd name="T10" fmla="*/ 341 w 365"/>
                <a:gd name="T11" fmla="*/ 311 h 287"/>
                <a:gd name="T12" fmla="*/ 305 w 365"/>
                <a:gd name="T13" fmla="*/ 189 h 287"/>
                <a:gd name="T14" fmla="*/ 365 w 365"/>
                <a:gd name="T15" fmla="*/ 144 h 287"/>
                <a:gd name="T16" fmla="*/ 359 w 365"/>
                <a:gd name="T17" fmla="*/ 138 h 287"/>
                <a:gd name="T18" fmla="*/ 335 w 365"/>
                <a:gd name="T19" fmla="*/ 126 h 287"/>
                <a:gd name="T20" fmla="*/ 299 w 365"/>
                <a:gd name="T21" fmla="*/ 96 h 287"/>
                <a:gd name="T22" fmla="*/ 257 w 365"/>
                <a:gd name="T23" fmla="*/ 78 h 287"/>
                <a:gd name="T24" fmla="*/ 215 w 365"/>
                <a:gd name="T25" fmla="*/ 60 h 287"/>
                <a:gd name="T26" fmla="*/ 173 w 365"/>
                <a:gd name="T27" fmla="*/ 42 h 287"/>
                <a:gd name="T28" fmla="*/ 143 w 365"/>
                <a:gd name="T29" fmla="*/ 24 h 287"/>
                <a:gd name="T30" fmla="*/ 131 w 365"/>
                <a:gd name="T31" fmla="*/ 18 h 287"/>
                <a:gd name="T32" fmla="*/ 107 w 365"/>
                <a:gd name="T33" fmla="*/ 18 h 287"/>
                <a:gd name="T34" fmla="*/ 95 w 365"/>
                <a:gd name="T35" fmla="*/ 18 h 287"/>
                <a:gd name="T36" fmla="*/ 72 w 365"/>
                <a:gd name="T37" fmla="*/ 12 h 287"/>
                <a:gd name="T38" fmla="*/ 66 w 365"/>
                <a:gd name="T39" fmla="*/ 12 h 287"/>
                <a:gd name="T40" fmla="*/ 54 w 365"/>
                <a:gd name="T41" fmla="*/ 6 h 287"/>
                <a:gd name="T42" fmla="*/ 42 w 365"/>
                <a:gd name="T43" fmla="*/ 0 h 287"/>
                <a:gd name="T44" fmla="*/ 30 w 365"/>
                <a:gd name="T45" fmla="*/ 0 h 287"/>
                <a:gd name="T46" fmla="*/ 24 w 365"/>
                <a:gd name="T47" fmla="*/ 24 h 287"/>
                <a:gd name="T48" fmla="*/ 24 w 365"/>
                <a:gd name="T49" fmla="*/ 24 h 2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65" h="287">
                  <a:moveTo>
                    <a:pt x="24" y="24"/>
                  </a:moveTo>
                  <a:lnTo>
                    <a:pt x="0" y="60"/>
                  </a:lnTo>
                  <a:lnTo>
                    <a:pt x="66" y="108"/>
                  </a:lnTo>
                  <a:lnTo>
                    <a:pt x="143" y="180"/>
                  </a:lnTo>
                  <a:lnTo>
                    <a:pt x="191" y="168"/>
                  </a:lnTo>
                  <a:lnTo>
                    <a:pt x="341" y="287"/>
                  </a:lnTo>
                  <a:lnTo>
                    <a:pt x="305" y="174"/>
                  </a:lnTo>
                  <a:lnTo>
                    <a:pt x="365" y="132"/>
                  </a:lnTo>
                  <a:lnTo>
                    <a:pt x="359" y="126"/>
                  </a:lnTo>
                  <a:lnTo>
                    <a:pt x="335" y="114"/>
                  </a:lnTo>
                  <a:lnTo>
                    <a:pt x="299" y="90"/>
                  </a:lnTo>
                  <a:lnTo>
                    <a:pt x="257" y="72"/>
                  </a:lnTo>
                  <a:lnTo>
                    <a:pt x="215" y="54"/>
                  </a:lnTo>
                  <a:lnTo>
                    <a:pt x="173" y="36"/>
                  </a:lnTo>
                  <a:lnTo>
                    <a:pt x="143" y="24"/>
                  </a:lnTo>
                  <a:lnTo>
                    <a:pt x="131" y="18"/>
                  </a:lnTo>
                  <a:lnTo>
                    <a:pt x="107" y="18"/>
                  </a:lnTo>
                  <a:lnTo>
                    <a:pt x="95" y="18"/>
                  </a:lnTo>
                  <a:lnTo>
                    <a:pt x="72" y="12"/>
                  </a:lnTo>
                  <a:lnTo>
                    <a:pt x="66" y="12"/>
                  </a:lnTo>
                  <a:lnTo>
                    <a:pt x="54" y="6"/>
                  </a:lnTo>
                  <a:lnTo>
                    <a:pt x="42" y="0"/>
                  </a:lnTo>
                  <a:lnTo>
                    <a:pt x="30" y="0"/>
                  </a:lnTo>
                  <a:lnTo>
                    <a:pt x="24" y="2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4764" name="Freeform 17"/>
            <p:cNvSpPr>
              <a:spLocks/>
            </p:cNvSpPr>
            <p:nvPr/>
          </p:nvSpPr>
          <p:spPr bwMode="auto">
            <a:xfrm>
              <a:off x="1943" y="3829"/>
              <a:ext cx="2033" cy="499"/>
            </a:xfrm>
            <a:custGeom>
              <a:avLst/>
              <a:gdLst>
                <a:gd name="T0" fmla="*/ 186 w 2033"/>
                <a:gd name="T1" fmla="*/ 18 h 499"/>
                <a:gd name="T2" fmla="*/ 138 w 2033"/>
                <a:gd name="T3" fmla="*/ 6 h 499"/>
                <a:gd name="T4" fmla="*/ 96 w 2033"/>
                <a:gd name="T5" fmla="*/ 0 h 499"/>
                <a:gd name="T6" fmla="*/ 36 w 2033"/>
                <a:gd name="T7" fmla="*/ 0 h 499"/>
                <a:gd name="T8" fmla="*/ 12 w 2033"/>
                <a:gd name="T9" fmla="*/ 25 h 499"/>
                <a:gd name="T10" fmla="*/ 0 w 2033"/>
                <a:gd name="T11" fmla="*/ 128 h 499"/>
                <a:gd name="T12" fmla="*/ 60 w 2033"/>
                <a:gd name="T13" fmla="*/ 104 h 499"/>
                <a:gd name="T14" fmla="*/ 90 w 2033"/>
                <a:gd name="T15" fmla="*/ 134 h 499"/>
                <a:gd name="T16" fmla="*/ 150 w 2033"/>
                <a:gd name="T17" fmla="*/ 153 h 499"/>
                <a:gd name="T18" fmla="*/ 209 w 2033"/>
                <a:gd name="T19" fmla="*/ 273 h 499"/>
                <a:gd name="T20" fmla="*/ 401 w 2033"/>
                <a:gd name="T21" fmla="*/ 359 h 499"/>
                <a:gd name="T22" fmla="*/ 777 w 2033"/>
                <a:gd name="T23" fmla="*/ 359 h 499"/>
                <a:gd name="T24" fmla="*/ 2033 w 2033"/>
                <a:gd name="T25" fmla="*/ 499 h 499"/>
                <a:gd name="T26" fmla="*/ 2033 w 2033"/>
                <a:gd name="T27" fmla="*/ 499 h 499"/>
                <a:gd name="T28" fmla="*/ 1991 w 2033"/>
                <a:gd name="T29" fmla="*/ 493 h 499"/>
                <a:gd name="T30" fmla="*/ 676 w 2033"/>
                <a:gd name="T31" fmla="*/ 243 h 499"/>
                <a:gd name="T32" fmla="*/ 514 w 2033"/>
                <a:gd name="T33" fmla="*/ 159 h 499"/>
                <a:gd name="T34" fmla="*/ 425 w 2033"/>
                <a:gd name="T35" fmla="*/ 110 h 499"/>
                <a:gd name="T36" fmla="*/ 365 w 2033"/>
                <a:gd name="T37" fmla="*/ 92 h 499"/>
                <a:gd name="T38" fmla="*/ 281 w 2033"/>
                <a:gd name="T39" fmla="*/ 61 h 499"/>
                <a:gd name="T40" fmla="*/ 186 w 2033"/>
                <a:gd name="T41" fmla="*/ 18 h 499"/>
                <a:gd name="T42" fmla="*/ 186 w 2033"/>
                <a:gd name="T43" fmla="*/ 18 h 4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33" h="499">
                  <a:moveTo>
                    <a:pt x="186" y="18"/>
                  </a:moveTo>
                  <a:lnTo>
                    <a:pt x="138" y="6"/>
                  </a:lnTo>
                  <a:lnTo>
                    <a:pt x="96" y="0"/>
                  </a:lnTo>
                  <a:lnTo>
                    <a:pt x="36" y="0"/>
                  </a:lnTo>
                  <a:lnTo>
                    <a:pt x="12" y="25"/>
                  </a:lnTo>
                  <a:lnTo>
                    <a:pt x="0" y="128"/>
                  </a:lnTo>
                  <a:lnTo>
                    <a:pt x="60" y="104"/>
                  </a:lnTo>
                  <a:lnTo>
                    <a:pt x="90" y="134"/>
                  </a:lnTo>
                  <a:lnTo>
                    <a:pt x="150" y="153"/>
                  </a:lnTo>
                  <a:lnTo>
                    <a:pt x="209" y="273"/>
                  </a:lnTo>
                  <a:lnTo>
                    <a:pt x="401" y="359"/>
                  </a:lnTo>
                  <a:lnTo>
                    <a:pt x="777" y="359"/>
                  </a:lnTo>
                  <a:lnTo>
                    <a:pt x="2033" y="499"/>
                  </a:lnTo>
                  <a:lnTo>
                    <a:pt x="1991" y="493"/>
                  </a:lnTo>
                  <a:lnTo>
                    <a:pt x="676" y="243"/>
                  </a:lnTo>
                  <a:lnTo>
                    <a:pt x="514" y="159"/>
                  </a:lnTo>
                  <a:lnTo>
                    <a:pt x="425" y="110"/>
                  </a:lnTo>
                  <a:lnTo>
                    <a:pt x="365" y="92"/>
                  </a:lnTo>
                  <a:lnTo>
                    <a:pt x="281" y="61"/>
                  </a:lnTo>
                  <a:lnTo>
                    <a:pt x="186" y="1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4765" name="Freeform 18"/>
            <p:cNvSpPr>
              <a:spLocks/>
            </p:cNvSpPr>
            <p:nvPr/>
          </p:nvSpPr>
          <p:spPr bwMode="auto">
            <a:xfrm>
              <a:off x="1830" y="3823"/>
              <a:ext cx="71" cy="61"/>
            </a:xfrm>
            <a:custGeom>
              <a:avLst/>
              <a:gdLst>
                <a:gd name="T0" fmla="*/ 0 w 71"/>
                <a:gd name="T1" fmla="*/ 18 h 60"/>
                <a:gd name="T2" fmla="*/ 6 w 71"/>
                <a:gd name="T3" fmla="*/ 18 h 60"/>
                <a:gd name="T4" fmla="*/ 12 w 71"/>
                <a:gd name="T5" fmla="*/ 12 h 60"/>
                <a:gd name="T6" fmla="*/ 6 w 71"/>
                <a:gd name="T7" fmla="*/ 6 h 60"/>
                <a:gd name="T8" fmla="*/ 0 w 71"/>
                <a:gd name="T9" fmla="*/ 0 h 60"/>
                <a:gd name="T10" fmla="*/ 29 w 71"/>
                <a:gd name="T11" fmla="*/ 18 h 60"/>
                <a:gd name="T12" fmla="*/ 53 w 71"/>
                <a:gd name="T13" fmla="*/ 18 h 60"/>
                <a:gd name="T14" fmla="*/ 59 w 71"/>
                <a:gd name="T15" fmla="*/ 36 h 60"/>
                <a:gd name="T16" fmla="*/ 65 w 71"/>
                <a:gd name="T17" fmla="*/ 48 h 60"/>
                <a:gd name="T18" fmla="*/ 71 w 71"/>
                <a:gd name="T19" fmla="*/ 60 h 60"/>
                <a:gd name="T20" fmla="*/ 71 w 71"/>
                <a:gd name="T21" fmla="*/ 66 h 60"/>
                <a:gd name="T22" fmla="*/ 59 w 71"/>
                <a:gd name="T23" fmla="*/ 60 h 60"/>
                <a:gd name="T24" fmla="*/ 47 w 71"/>
                <a:gd name="T25" fmla="*/ 48 h 60"/>
                <a:gd name="T26" fmla="*/ 23 w 71"/>
                <a:gd name="T27" fmla="*/ 36 h 60"/>
                <a:gd name="T28" fmla="*/ 23 w 71"/>
                <a:gd name="T29" fmla="*/ 42 h 60"/>
                <a:gd name="T30" fmla="*/ 18 w 71"/>
                <a:gd name="T31" fmla="*/ 48 h 60"/>
                <a:gd name="T32" fmla="*/ 12 w 71"/>
                <a:gd name="T33" fmla="*/ 54 h 60"/>
                <a:gd name="T34" fmla="*/ 6 w 71"/>
                <a:gd name="T35" fmla="*/ 54 h 60"/>
                <a:gd name="T36" fmla="*/ 6 w 71"/>
                <a:gd name="T37" fmla="*/ 54 h 60"/>
                <a:gd name="T38" fmla="*/ 6 w 71"/>
                <a:gd name="T39" fmla="*/ 42 h 60"/>
                <a:gd name="T40" fmla="*/ 0 w 71"/>
                <a:gd name="T41" fmla="*/ 18 h 60"/>
                <a:gd name="T42" fmla="*/ 0 w 71"/>
                <a:gd name="T43" fmla="*/ 18 h 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1" h="60">
                  <a:moveTo>
                    <a:pt x="0" y="18"/>
                  </a:moveTo>
                  <a:lnTo>
                    <a:pt x="6" y="18"/>
                  </a:lnTo>
                  <a:lnTo>
                    <a:pt x="12" y="12"/>
                  </a:lnTo>
                  <a:lnTo>
                    <a:pt x="6" y="6"/>
                  </a:lnTo>
                  <a:lnTo>
                    <a:pt x="0" y="0"/>
                  </a:lnTo>
                  <a:lnTo>
                    <a:pt x="29" y="18"/>
                  </a:lnTo>
                  <a:lnTo>
                    <a:pt x="53" y="18"/>
                  </a:lnTo>
                  <a:lnTo>
                    <a:pt x="59" y="30"/>
                  </a:lnTo>
                  <a:lnTo>
                    <a:pt x="65" y="42"/>
                  </a:lnTo>
                  <a:lnTo>
                    <a:pt x="71" y="54"/>
                  </a:lnTo>
                  <a:lnTo>
                    <a:pt x="71" y="60"/>
                  </a:lnTo>
                  <a:lnTo>
                    <a:pt x="59" y="54"/>
                  </a:lnTo>
                  <a:lnTo>
                    <a:pt x="47" y="42"/>
                  </a:lnTo>
                  <a:lnTo>
                    <a:pt x="23" y="30"/>
                  </a:lnTo>
                  <a:lnTo>
                    <a:pt x="23" y="36"/>
                  </a:lnTo>
                  <a:lnTo>
                    <a:pt x="18" y="42"/>
                  </a:lnTo>
                  <a:lnTo>
                    <a:pt x="12" y="48"/>
                  </a:lnTo>
                  <a:lnTo>
                    <a:pt x="6" y="48"/>
                  </a:lnTo>
                  <a:lnTo>
                    <a:pt x="6" y="36"/>
                  </a:lnTo>
                  <a:lnTo>
                    <a:pt x="0" y="1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4766" name="Freeform 19"/>
            <p:cNvSpPr>
              <a:spLocks/>
            </p:cNvSpPr>
            <p:nvPr/>
          </p:nvSpPr>
          <p:spPr bwMode="auto">
            <a:xfrm>
              <a:off x="855" y="3842"/>
              <a:ext cx="161" cy="164"/>
            </a:xfrm>
            <a:custGeom>
              <a:avLst/>
              <a:gdLst>
                <a:gd name="T0" fmla="*/ 30 w 161"/>
                <a:gd name="T1" fmla="*/ 0 h 162"/>
                <a:gd name="T2" fmla="*/ 48 w 161"/>
                <a:gd name="T3" fmla="*/ 6 h 162"/>
                <a:gd name="T4" fmla="*/ 72 w 161"/>
                <a:gd name="T5" fmla="*/ 6 h 162"/>
                <a:gd name="T6" fmla="*/ 114 w 161"/>
                <a:gd name="T7" fmla="*/ 12 h 162"/>
                <a:gd name="T8" fmla="*/ 96 w 161"/>
                <a:gd name="T9" fmla="*/ 60 h 162"/>
                <a:gd name="T10" fmla="*/ 96 w 161"/>
                <a:gd name="T11" fmla="*/ 66 h 162"/>
                <a:gd name="T12" fmla="*/ 102 w 161"/>
                <a:gd name="T13" fmla="*/ 78 h 162"/>
                <a:gd name="T14" fmla="*/ 108 w 161"/>
                <a:gd name="T15" fmla="*/ 90 h 162"/>
                <a:gd name="T16" fmla="*/ 120 w 161"/>
                <a:gd name="T17" fmla="*/ 102 h 162"/>
                <a:gd name="T18" fmla="*/ 143 w 161"/>
                <a:gd name="T19" fmla="*/ 120 h 162"/>
                <a:gd name="T20" fmla="*/ 155 w 161"/>
                <a:gd name="T21" fmla="*/ 150 h 162"/>
                <a:gd name="T22" fmla="*/ 161 w 161"/>
                <a:gd name="T23" fmla="*/ 168 h 162"/>
                <a:gd name="T24" fmla="*/ 161 w 161"/>
                <a:gd name="T25" fmla="*/ 174 h 162"/>
                <a:gd name="T26" fmla="*/ 96 w 161"/>
                <a:gd name="T27" fmla="*/ 108 h 162"/>
                <a:gd name="T28" fmla="*/ 30 w 161"/>
                <a:gd name="T29" fmla="*/ 60 h 162"/>
                <a:gd name="T30" fmla="*/ 0 w 161"/>
                <a:gd name="T31" fmla="*/ 0 h 162"/>
                <a:gd name="T32" fmla="*/ 30 w 161"/>
                <a:gd name="T33" fmla="*/ 0 h 162"/>
                <a:gd name="T34" fmla="*/ 30 w 161"/>
                <a:gd name="T35" fmla="*/ 0 h 1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1" h="162">
                  <a:moveTo>
                    <a:pt x="30" y="0"/>
                  </a:moveTo>
                  <a:lnTo>
                    <a:pt x="48" y="6"/>
                  </a:lnTo>
                  <a:lnTo>
                    <a:pt x="72" y="6"/>
                  </a:lnTo>
                  <a:lnTo>
                    <a:pt x="114" y="12"/>
                  </a:lnTo>
                  <a:lnTo>
                    <a:pt x="96" y="54"/>
                  </a:lnTo>
                  <a:lnTo>
                    <a:pt x="96" y="60"/>
                  </a:lnTo>
                  <a:lnTo>
                    <a:pt x="102" y="72"/>
                  </a:lnTo>
                  <a:lnTo>
                    <a:pt x="108" y="84"/>
                  </a:lnTo>
                  <a:lnTo>
                    <a:pt x="120" y="96"/>
                  </a:lnTo>
                  <a:lnTo>
                    <a:pt x="143" y="114"/>
                  </a:lnTo>
                  <a:lnTo>
                    <a:pt x="155" y="138"/>
                  </a:lnTo>
                  <a:lnTo>
                    <a:pt x="161" y="156"/>
                  </a:lnTo>
                  <a:lnTo>
                    <a:pt x="161" y="162"/>
                  </a:lnTo>
                  <a:lnTo>
                    <a:pt x="96" y="102"/>
                  </a:lnTo>
                  <a:lnTo>
                    <a:pt x="30" y="54"/>
                  </a:lnTo>
                  <a:lnTo>
                    <a:pt x="0" y="0"/>
                  </a:lnTo>
                  <a:lnTo>
                    <a:pt x="3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4767" name="Freeform 20"/>
            <p:cNvSpPr>
              <a:spLocks/>
            </p:cNvSpPr>
            <p:nvPr/>
          </p:nvSpPr>
          <p:spPr bwMode="auto">
            <a:xfrm>
              <a:off x="706" y="3854"/>
              <a:ext cx="59" cy="61"/>
            </a:xfrm>
            <a:custGeom>
              <a:avLst/>
              <a:gdLst>
                <a:gd name="T0" fmla="*/ 59 w 59"/>
                <a:gd name="T1" fmla="*/ 6 h 60"/>
                <a:gd name="T2" fmla="*/ 41 w 59"/>
                <a:gd name="T3" fmla="*/ 36 h 60"/>
                <a:gd name="T4" fmla="*/ 41 w 59"/>
                <a:gd name="T5" fmla="*/ 42 h 60"/>
                <a:gd name="T6" fmla="*/ 47 w 59"/>
                <a:gd name="T7" fmla="*/ 48 h 60"/>
                <a:gd name="T8" fmla="*/ 53 w 59"/>
                <a:gd name="T9" fmla="*/ 60 h 60"/>
                <a:gd name="T10" fmla="*/ 53 w 59"/>
                <a:gd name="T11" fmla="*/ 66 h 60"/>
                <a:gd name="T12" fmla="*/ 47 w 59"/>
                <a:gd name="T13" fmla="*/ 60 h 60"/>
                <a:gd name="T14" fmla="*/ 35 w 59"/>
                <a:gd name="T15" fmla="*/ 54 h 60"/>
                <a:gd name="T16" fmla="*/ 23 w 59"/>
                <a:gd name="T17" fmla="*/ 42 h 60"/>
                <a:gd name="T18" fmla="*/ 17 w 59"/>
                <a:gd name="T19" fmla="*/ 36 h 60"/>
                <a:gd name="T20" fmla="*/ 0 w 59"/>
                <a:gd name="T21" fmla="*/ 0 h 60"/>
                <a:gd name="T22" fmla="*/ 59 w 59"/>
                <a:gd name="T23" fmla="*/ 6 h 60"/>
                <a:gd name="T24" fmla="*/ 59 w 59"/>
                <a:gd name="T25" fmla="*/ 6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9" h="60">
                  <a:moveTo>
                    <a:pt x="59" y="6"/>
                  </a:moveTo>
                  <a:lnTo>
                    <a:pt x="41" y="30"/>
                  </a:lnTo>
                  <a:lnTo>
                    <a:pt x="41" y="36"/>
                  </a:lnTo>
                  <a:lnTo>
                    <a:pt x="47" y="42"/>
                  </a:lnTo>
                  <a:lnTo>
                    <a:pt x="53" y="54"/>
                  </a:lnTo>
                  <a:lnTo>
                    <a:pt x="53" y="60"/>
                  </a:lnTo>
                  <a:lnTo>
                    <a:pt x="47" y="54"/>
                  </a:lnTo>
                  <a:lnTo>
                    <a:pt x="35" y="48"/>
                  </a:lnTo>
                  <a:lnTo>
                    <a:pt x="23" y="36"/>
                  </a:lnTo>
                  <a:lnTo>
                    <a:pt x="17" y="30"/>
                  </a:lnTo>
                  <a:lnTo>
                    <a:pt x="0" y="0"/>
                  </a:lnTo>
                  <a:lnTo>
                    <a:pt x="59" y="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4768" name="Freeform 21"/>
            <p:cNvSpPr>
              <a:spLocks/>
            </p:cNvSpPr>
            <p:nvPr/>
          </p:nvSpPr>
          <p:spPr bwMode="auto">
            <a:xfrm>
              <a:off x="395" y="3811"/>
              <a:ext cx="245" cy="207"/>
            </a:xfrm>
            <a:custGeom>
              <a:avLst/>
              <a:gdLst>
                <a:gd name="T0" fmla="*/ 233 w 245"/>
                <a:gd name="T1" fmla="*/ 42 h 204"/>
                <a:gd name="T2" fmla="*/ 245 w 245"/>
                <a:gd name="T3" fmla="*/ 48 h 204"/>
                <a:gd name="T4" fmla="*/ 209 w 245"/>
                <a:gd name="T5" fmla="*/ 90 h 204"/>
                <a:gd name="T6" fmla="*/ 143 w 245"/>
                <a:gd name="T7" fmla="*/ 144 h 204"/>
                <a:gd name="T8" fmla="*/ 167 w 245"/>
                <a:gd name="T9" fmla="*/ 168 h 204"/>
                <a:gd name="T10" fmla="*/ 179 w 245"/>
                <a:gd name="T11" fmla="*/ 222 h 204"/>
                <a:gd name="T12" fmla="*/ 77 w 245"/>
                <a:gd name="T13" fmla="*/ 144 h 204"/>
                <a:gd name="T14" fmla="*/ 47 w 245"/>
                <a:gd name="T15" fmla="*/ 90 h 204"/>
                <a:gd name="T16" fmla="*/ 89 w 245"/>
                <a:gd name="T17" fmla="*/ 72 h 204"/>
                <a:gd name="T18" fmla="*/ 59 w 245"/>
                <a:gd name="T19" fmla="*/ 42 h 204"/>
                <a:gd name="T20" fmla="*/ 0 w 245"/>
                <a:gd name="T21" fmla="*/ 12 h 204"/>
                <a:gd name="T22" fmla="*/ 0 w 245"/>
                <a:gd name="T23" fmla="*/ 0 h 204"/>
                <a:gd name="T24" fmla="*/ 6 w 245"/>
                <a:gd name="T25" fmla="*/ 0 h 204"/>
                <a:gd name="T26" fmla="*/ 12 w 245"/>
                <a:gd name="T27" fmla="*/ 0 h 204"/>
                <a:gd name="T28" fmla="*/ 47 w 245"/>
                <a:gd name="T29" fmla="*/ 6 h 204"/>
                <a:gd name="T30" fmla="*/ 77 w 245"/>
                <a:gd name="T31" fmla="*/ 6 h 204"/>
                <a:gd name="T32" fmla="*/ 83 w 245"/>
                <a:gd name="T33" fmla="*/ 6 h 204"/>
                <a:gd name="T34" fmla="*/ 89 w 245"/>
                <a:gd name="T35" fmla="*/ 6 h 204"/>
                <a:gd name="T36" fmla="*/ 101 w 245"/>
                <a:gd name="T37" fmla="*/ 12 h 204"/>
                <a:gd name="T38" fmla="*/ 125 w 245"/>
                <a:gd name="T39" fmla="*/ 12 h 204"/>
                <a:gd name="T40" fmla="*/ 143 w 245"/>
                <a:gd name="T41" fmla="*/ 18 h 204"/>
                <a:gd name="T42" fmla="*/ 149 w 245"/>
                <a:gd name="T43" fmla="*/ 18 h 204"/>
                <a:gd name="T44" fmla="*/ 149 w 245"/>
                <a:gd name="T45" fmla="*/ 18 h 204"/>
                <a:gd name="T46" fmla="*/ 203 w 245"/>
                <a:gd name="T47" fmla="*/ 24 h 204"/>
                <a:gd name="T48" fmla="*/ 233 w 245"/>
                <a:gd name="T49" fmla="*/ 42 h 204"/>
                <a:gd name="T50" fmla="*/ 233 w 245"/>
                <a:gd name="T51" fmla="*/ 42 h 20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5" h="204">
                  <a:moveTo>
                    <a:pt x="233" y="36"/>
                  </a:moveTo>
                  <a:lnTo>
                    <a:pt x="245" y="42"/>
                  </a:lnTo>
                  <a:lnTo>
                    <a:pt x="209" y="84"/>
                  </a:lnTo>
                  <a:lnTo>
                    <a:pt x="143" y="132"/>
                  </a:lnTo>
                  <a:lnTo>
                    <a:pt x="167" y="156"/>
                  </a:lnTo>
                  <a:lnTo>
                    <a:pt x="179" y="204"/>
                  </a:lnTo>
                  <a:lnTo>
                    <a:pt x="77" y="132"/>
                  </a:lnTo>
                  <a:lnTo>
                    <a:pt x="47" y="84"/>
                  </a:lnTo>
                  <a:lnTo>
                    <a:pt x="89" y="66"/>
                  </a:lnTo>
                  <a:lnTo>
                    <a:pt x="59" y="36"/>
                  </a:lnTo>
                  <a:lnTo>
                    <a:pt x="0" y="12"/>
                  </a:lnTo>
                  <a:lnTo>
                    <a:pt x="0" y="0"/>
                  </a:lnTo>
                  <a:lnTo>
                    <a:pt x="6" y="0"/>
                  </a:lnTo>
                  <a:lnTo>
                    <a:pt x="12" y="0"/>
                  </a:lnTo>
                  <a:lnTo>
                    <a:pt x="47" y="6"/>
                  </a:lnTo>
                  <a:lnTo>
                    <a:pt x="77" y="6"/>
                  </a:lnTo>
                  <a:lnTo>
                    <a:pt x="83" y="6"/>
                  </a:lnTo>
                  <a:lnTo>
                    <a:pt x="89" y="6"/>
                  </a:lnTo>
                  <a:lnTo>
                    <a:pt x="101" y="12"/>
                  </a:lnTo>
                  <a:lnTo>
                    <a:pt x="125" y="12"/>
                  </a:lnTo>
                  <a:lnTo>
                    <a:pt x="143" y="18"/>
                  </a:lnTo>
                  <a:lnTo>
                    <a:pt x="149" y="18"/>
                  </a:lnTo>
                  <a:lnTo>
                    <a:pt x="203" y="24"/>
                  </a:lnTo>
                  <a:lnTo>
                    <a:pt x="233"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53270" name="Rectangle 22"/>
          <p:cNvSpPr>
            <a:spLocks noGrp="1" noChangeArrowheads="1"/>
          </p:cNvSpPr>
          <p:nvPr>
            <p:ph type="title"/>
          </p:nvPr>
        </p:nvSpPr>
        <p:spPr bwMode="auto">
          <a:xfrm>
            <a:off x="457200" y="228600"/>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4759" name="Rectangle 23"/>
          <p:cNvSpPr>
            <a:spLocks noGrp="1" noChangeArrowheads="1"/>
          </p:cNvSpPr>
          <p:nvPr>
            <p:ph type="body" idx="1"/>
          </p:nvPr>
        </p:nvSpPr>
        <p:spPr bwMode="auto">
          <a:xfrm>
            <a:off x="457200" y="1600200"/>
            <a:ext cx="82296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3272" name="Rectangle 24"/>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Arial" pitchFamily="-111" charset="0"/>
                <a:ea typeface="+mn-ea"/>
                <a:cs typeface="+mn-cs"/>
              </a:defRPr>
            </a:lvl1pPr>
          </a:lstStyle>
          <a:p>
            <a:pPr>
              <a:defRPr/>
            </a:pPr>
            <a:endParaRPr lang="en-US">
              <a:solidFill>
                <a:srgbClr val="FFFFFF"/>
              </a:solidFill>
            </a:endParaRPr>
          </a:p>
        </p:txBody>
      </p:sp>
      <p:sp>
        <p:nvSpPr>
          <p:cNvPr id="53273" name="Rectangle 2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Arial" pitchFamily="-111" charset="0"/>
                <a:ea typeface="+mn-ea"/>
                <a:cs typeface="+mn-cs"/>
              </a:defRPr>
            </a:lvl1pPr>
          </a:lstStyle>
          <a:p>
            <a:pPr>
              <a:defRPr/>
            </a:pPr>
            <a:endParaRPr lang="en-US">
              <a:solidFill>
                <a:srgbClr val="FFFFFF"/>
              </a:solidFill>
            </a:endParaRPr>
          </a:p>
        </p:txBody>
      </p:sp>
      <p:sp>
        <p:nvSpPr>
          <p:cNvPr id="53274" name="Rectangle 26"/>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Arial" charset="0"/>
              </a:defRPr>
            </a:lvl1pPr>
          </a:lstStyle>
          <a:p>
            <a:pPr>
              <a:defRPr/>
            </a:pPr>
            <a:fld id="{B56C98C7-A13D-4C4E-AAE9-66D0013F37E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94583103"/>
      </p:ext>
    </p:extLst>
  </p:cSld>
  <p:clrMap bg1="dk2" tx1="lt1" bg2="dk1" tx2="lt2" accent1="accent1" accent2="accent2" accent3="accent3" accent4="accent4" accent5="accent5" accent6="accent6" hlink="hlink" folHlink="folHlink"/>
  <p:sldLayoutIdLst>
    <p:sldLayoutId id="2147488802" r:id="rId1"/>
    <p:sldLayoutId id="2147488803" r:id="rId2"/>
    <p:sldLayoutId id="2147488804" r:id="rId3"/>
    <p:sldLayoutId id="2147488805" r:id="rId4"/>
    <p:sldLayoutId id="2147488806" r:id="rId5"/>
    <p:sldLayoutId id="2147488807" r:id="rId6"/>
    <p:sldLayoutId id="2147488808" r:id="rId7"/>
    <p:sldLayoutId id="2147488809" r:id="rId8"/>
    <p:sldLayoutId id="2147488810" r:id="rId9"/>
    <p:sldLayoutId id="2147488811" r:id="rId10"/>
    <p:sldLayoutId id="2147488812"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83970" name="Rectangle 2"/>
          <p:cNvSpPr>
            <a:spLocks noGrp="1" noChangeArrowheads="1"/>
          </p:cNvSpPr>
          <p:nvPr>
            <p:ph type="title"/>
          </p:nvPr>
        </p:nvSpPr>
        <p:spPr bwMode="auto">
          <a:xfrm>
            <a:off x="457200" y="292100"/>
            <a:ext cx="8229600" cy="13843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3971" name="Rectangle 3"/>
          <p:cNvSpPr>
            <a:spLocks noGrp="1" noChangeArrowheads="1"/>
          </p:cNvSpPr>
          <p:nvPr>
            <p:ph type="body" idx="1"/>
          </p:nvPr>
        </p:nvSpPr>
        <p:spPr bwMode="auto">
          <a:xfrm>
            <a:off x="457200" y="1905000"/>
            <a:ext cx="82296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3972"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effectLst>
                  <a:outerShdw blurRad="38100" dist="38100" dir="2700000" algn="tl">
                    <a:srgbClr val="000000"/>
                  </a:outerShdw>
                </a:effectLst>
                <a:latin typeface="Arial" pitchFamily="-111" charset="0"/>
                <a:ea typeface="+mn-ea"/>
                <a:cs typeface="+mn-cs"/>
              </a:defRPr>
            </a:lvl1pPr>
          </a:lstStyle>
          <a:p>
            <a:pPr>
              <a:defRPr/>
            </a:pPr>
            <a:endParaRPr lang="en-US">
              <a:solidFill>
                <a:srgbClr val="FFFFFF"/>
              </a:solidFill>
            </a:endParaRPr>
          </a:p>
        </p:txBody>
      </p:sp>
      <p:sp>
        <p:nvSpPr>
          <p:cNvPr id="83973"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effectLst>
                  <a:outerShdw blurRad="38100" dist="38100" dir="2700000" algn="tl">
                    <a:srgbClr val="000000"/>
                  </a:outerShdw>
                </a:effectLst>
                <a:latin typeface="Arial" pitchFamily="-111" charset="0"/>
                <a:ea typeface="+mn-ea"/>
                <a:cs typeface="+mn-cs"/>
              </a:defRPr>
            </a:lvl1pPr>
          </a:lstStyle>
          <a:p>
            <a:pPr>
              <a:defRPr/>
            </a:pPr>
            <a:endParaRPr lang="en-US">
              <a:solidFill>
                <a:srgbClr val="FFFFFF"/>
              </a:solidFill>
            </a:endParaRPr>
          </a:p>
        </p:txBody>
      </p:sp>
      <p:sp>
        <p:nvSpPr>
          <p:cNvPr id="83974"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effectLst>
                  <a:outerShdw blurRad="38100" dist="38100" dir="2700000" algn="tl">
                    <a:srgbClr val="000000"/>
                  </a:outerShdw>
                </a:effectLst>
                <a:latin typeface="Arial" charset="0"/>
              </a:defRPr>
            </a:lvl1pPr>
          </a:lstStyle>
          <a:p>
            <a:pPr>
              <a:defRPr/>
            </a:pPr>
            <a:fld id="{6EB702BE-13B1-E641-8900-0B9BEDF2041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0631055"/>
      </p:ext>
    </p:extLst>
  </p:cSld>
  <p:clrMap bg1="dk2" tx1="lt1" bg2="dk1" tx2="lt2" accent1="accent1" accent2="accent2" accent3="accent3" accent4="accent4" accent5="accent5" accent6="accent6" hlink="hlink" folHlink="folHlink"/>
  <p:sldLayoutIdLst>
    <p:sldLayoutId id="2147488814" r:id="rId1"/>
    <p:sldLayoutId id="2147488815" r:id="rId2"/>
    <p:sldLayoutId id="2147488816" r:id="rId3"/>
    <p:sldLayoutId id="2147488817" r:id="rId4"/>
    <p:sldLayoutId id="2147488818" r:id="rId5"/>
    <p:sldLayoutId id="2147488819" r:id="rId6"/>
    <p:sldLayoutId id="2147488820" r:id="rId7"/>
    <p:sldLayoutId id="2147488821" r:id="rId8"/>
    <p:sldLayoutId id="2147488822" r:id="rId9"/>
    <p:sldLayoutId id="2147488823" r:id="rId10"/>
    <p:sldLayoutId id="2147488824" r:id="rId11"/>
  </p:sldLayoutIdLst>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12000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Font typeface="Tahoma" charset="0"/>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hlink"/>
        </a:buClr>
        <a:buSzPct val="120000"/>
        <a:buChar char="•"/>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Font typeface="Tahoma" charset="0"/>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SzPct val="80000"/>
        <a:buFont typeface="Wingdings" charset="0"/>
        <a:buChar char="v"/>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SzPct val="80000"/>
        <a:buFont typeface="Wingdings" pitchFamily="-112" charset="2"/>
        <a:buChar char="v"/>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80000"/>
        <a:buFont typeface="Wingdings" pitchFamily="-112" charset="2"/>
        <a:buChar char="v"/>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80000"/>
        <a:buFont typeface="Wingdings" pitchFamily="-112" charset="2"/>
        <a:buChar char="v"/>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80000"/>
        <a:buFont typeface="Wingdings" pitchFamily="-112" charset="2"/>
        <a:buChar char="v"/>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12642" name="Group 2"/>
          <p:cNvGrpSpPr>
            <a:grpSpLocks/>
          </p:cNvGrpSpPr>
          <p:nvPr/>
        </p:nvGrpSpPr>
        <p:grpSpPr bwMode="auto">
          <a:xfrm>
            <a:off x="0" y="0"/>
            <a:ext cx="7242175" cy="1981200"/>
            <a:chOff x="0" y="0"/>
            <a:chExt cx="4562" cy="1248"/>
          </a:xfrm>
        </p:grpSpPr>
        <p:sp>
          <p:nvSpPr>
            <p:cNvPr id="89091"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12649"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89093"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9094"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9095"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
        <p:nvSpPr>
          <p:cNvPr id="89096"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
        <p:nvSpPr>
          <p:cNvPr id="89097"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Tahoma" charset="0"/>
              </a:defRPr>
            </a:lvl1pPr>
          </a:lstStyle>
          <a:p>
            <a:pPr>
              <a:defRPr/>
            </a:pPr>
            <a:fld id="{20B0FC28-4FC9-D444-AB8C-6C2D171C118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47527759"/>
      </p:ext>
    </p:extLst>
  </p:cSld>
  <p:clrMap bg1="dk2" tx1="lt1" bg2="dk1" tx2="lt2" accent1="accent1" accent2="accent2" accent3="accent3" accent4="accent4" accent5="accent5" accent6="accent6" hlink="hlink" folHlink="folHlink"/>
  <p:sldLayoutIdLst>
    <p:sldLayoutId id="2147488826" r:id="rId1"/>
    <p:sldLayoutId id="2147488827" r:id="rId2"/>
    <p:sldLayoutId id="2147488828" r:id="rId3"/>
    <p:sldLayoutId id="2147488829" r:id="rId4"/>
    <p:sldLayoutId id="2147488830" r:id="rId5"/>
    <p:sldLayoutId id="2147488831" r:id="rId6"/>
    <p:sldLayoutId id="2147488832" r:id="rId7"/>
    <p:sldLayoutId id="2147488833" r:id="rId8"/>
    <p:sldLayoutId id="2147488834" r:id="rId9"/>
    <p:sldLayoutId id="2147488835" r:id="rId10"/>
    <p:sldLayoutId id="2147488836"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6666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50800" dist="38099" dir="2700000" algn="ctr" rotWithShape="0">
              <a:srgbClr val="FFCC66">
                <a:alpha val="75000"/>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666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50800" dist="38099" dir="2700000" algn="ctr" rotWithShape="0">
              <a:srgbClr val="FFCC66">
                <a:alpha val="75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666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50800" dist="38099" dir="2700000" algn="ctr" rotWithShape="0">
              <a:srgbClr val="FFCC66">
                <a:alpha val="75000"/>
              </a:srgbClr>
            </a:outerShdw>
          </a:effectLst>
        </p:spPr>
        <p:txBody>
          <a:bodyPr vert="horz" wrap="square" lIns="91440" tIns="45720" rIns="91440" bIns="45720" numCol="1" anchor="t" anchorCtr="0" compatLnSpc="1">
            <a:prstTxWarp prst="textNoShape">
              <a:avLst/>
            </a:prstTxWarp>
          </a:bodyPr>
          <a:lstStyle>
            <a:lvl1pPr eaLnBrk="0" hangingPunct="0">
              <a:defRPr sz="1400">
                <a:latin typeface="Verdana" pitchFamily="-111" charset="0"/>
                <a:ea typeface="+mn-ea"/>
                <a:cs typeface="+mn-cs"/>
              </a:defRPr>
            </a:lvl1pPr>
          </a:lstStyle>
          <a:p>
            <a:pPr>
              <a:defRPr/>
            </a:pPr>
            <a:endParaRPr lang="en-US">
              <a:solidFill>
                <a:srgbClr val="000000"/>
              </a:solidFill>
              <a:ea typeface="ＭＳ Ｐゴシック"/>
              <a:cs typeface="ＭＳ Ｐゴシック"/>
            </a:endParaRPr>
          </a:p>
        </p:txBody>
      </p:sp>
      <p:sp>
        <p:nvSpPr>
          <p:cNvPr id="6666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50800" dist="38099" dir="2700000" algn="ctr" rotWithShape="0">
              <a:srgbClr val="FFCC66">
                <a:alpha val="75000"/>
              </a:srgbClr>
            </a:outerShdw>
          </a:effectLst>
        </p:spPr>
        <p:txBody>
          <a:bodyPr vert="horz" wrap="square" lIns="91440" tIns="45720" rIns="91440" bIns="45720" numCol="1" anchor="t" anchorCtr="0" compatLnSpc="1">
            <a:prstTxWarp prst="textNoShape">
              <a:avLst/>
            </a:prstTxWarp>
          </a:bodyPr>
          <a:lstStyle>
            <a:lvl1pPr algn="ctr" eaLnBrk="0" hangingPunct="0">
              <a:defRPr sz="1400">
                <a:latin typeface="Verdana" pitchFamily="-111" charset="0"/>
                <a:ea typeface="+mn-ea"/>
                <a:cs typeface="+mn-cs"/>
              </a:defRPr>
            </a:lvl1pPr>
          </a:lstStyle>
          <a:p>
            <a:pPr>
              <a:defRPr/>
            </a:pPr>
            <a:endParaRPr lang="en-US">
              <a:solidFill>
                <a:srgbClr val="000000"/>
              </a:solidFill>
              <a:ea typeface="ＭＳ Ｐゴシック"/>
              <a:cs typeface="ＭＳ Ｐゴシック"/>
            </a:endParaRPr>
          </a:p>
        </p:txBody>
      </p:sp>
      <p:sp>
        <p:nvSpPr>
          <p:cNvPr id="6666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50800" dist="38099" dir="2700000" algn="ctr" rotWithShape="0">
              <a:srgbClr val="FFCC66">
                <a:alpha val="75000"/>
              </a:srgbClr>
            </a:outerShdw>
          </a:effectLst>
        </p:spPr>
        <p:txBody>
          <a:bodyPr vert="horz" wrap="square" lIns="91440" tIns="45720" rIns="91440" bIns="45720" numCol="1" anchor="t" anchorCtr="0" compatLnSpc="1">
            <a:prstTxWarp prst="textNoShape">
              <a:avLst/>
            </a:prstTxWarp>
          </a:bodyPr>
          <a:lstStyle>
            <a:lvl1pPr algn="r" eaLnBrk="0" hangingPunct="0">
              <a:defRPr sz="1400">
                <a:latin typeface="Verdana" charset="0"/>
              </a:defRPr>
            </a:lvl1pPr>
          </a:lstStyle>
          <a:p>
            <a:pPr>
              <a:defRPr/>
            </a:pPr>
            <a:fld id="{2F3166C4-D272-414C-A700-E8D4F919424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15947015"/>
      </p:ext>
    </p:extLst>
  </p:cSld>
  <p:clrMap bg1="lt1" tx1="dk1" bg2="lt2" tx2="dk2" accent1="accent1" accent2="accent2" accent3="accent3" accent4="accent4" accent5="accent5" accent6="accent6" hlink="hlink" folHlink="folHlink"/>
  <p:sldLayoutIdLst>
    <p:sldLayoutId id="2147488850" r:id="rId1"/>
    <p:sldLayoutId id="2147488851" r:id="rId2"/>
    <p:sldLayoutId id="2147488852" r:id="rId3"/>
    <p:sldLayoutId id="2147488853" r:id="rId4"/>
    <p:sldLayoutId id="2147488854" r:id="rId5"/>
    <p:sldLayoutId id="2147488855" r:id="rId6"/>
    <p:sldLayoutId id="2147488856" r:id="rId7"/>
    <p:sldLayoutId id="2147488857" r:id="rId8"/>
    <p:sldLayoutId id="2147488858" r:id="rId9"/>
    <p:sldLayoutId id="2147488859" r:id="rId10"/>
    <p:sldLayoutId id="2147488860" r:id="rId11"/>
  </p:sldLayoutIdLst>
  <p:hf sldNum="0" hdr="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6pPr>
      <a:lvl7pPr marL="914400" algn="ctr" rtl="0" fontAlgn="base">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7pPr>
      <a:lvl8pPr marL="1371600" algn="ctr" rtl="0" fontAlgn="base">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8pPr>
      <a:lvl9pPr marL="1828800" algn="ctr" rtl="0" fontAlgn="base">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9pPr>
    </p:titleStyle>
    <p:bodyStyle>
      <a:lvl1pPr marL="342900" indent="-342900" algn="l" rtl="0" eaLnBrk="0" fontAlgn="base" hangingPunct="0">
        <a:spcBef>
          <a:spcPct val="20000"/>
        </a:spcBef>
        <a:spcAft>
          <a:spcPct val="0"/>
        </a:spcAft>
        <a:buSzPct val="90000"/>
        <a:buFont typeface="Monotype Sorts" charset="0"/>
        <a:buChar char="h"/>
        <a:defRPr sz="3200">
          <a:solidFill>
            <a:schemeClr val="tx1"/>
          </a:solidFill>
          <a:latin typeface="+mn-lt"/>
          <a:ea typeface="+mn-ea"/>
          <a:cs typeface="+mn-cs"/>
        </a:defRPr>
      </a:lvl1pPr>
      <a:lvl2pPr marL="742950" indent="-285750" algn="l" rtl="0" eaLnBrk="0" fontAlgn="base" hangingPunct="0">
        <a:spcBef>
          <a:spcPct val="20000"/>
        </a:spcBef>
        <a:spcAft>
          <a:spcPct val="0"/>
        </a:spcAft>
        <a:buSzPct val="90000"/>
        <a:buFont typeface="Monotype Sorts" charset="0"/>
        <a:buChar char="g"/>
        <a:defRPr sz="2800">
          <a:solidFill>
            <a:schemeClr val="tx1"/>
          </a:solidFill>
          <a:latin typeface="+mn-lt"/>
          <a:ea typeface="+mn-ea"/>
        </a:defRPr>
      </a:lvl2pPr>
      <a:lvl3pPr marL="1143000" indent="-228600" algn="l" rtl="0" eaLnBrk="0" fontAlgn="base" hangingPunct="0">
        <a:spcBef>
          <a:spcPct val="20000"/>
        </a:spcBef>
        <a:spcAft>
          <a:spcPct val="0"/>
        </a:spcAft>
        <a:buSzPct val="90000"/>
        <a:buFont typeface="Monotype Sorts" charset="0"/>
        <a:buChar char="h"/>
        <a:defRPr sz="2400">
          <a:solidFill>
            <a:schemeClr val="tx1"/>
          </a:solidFill>
          <a:latin typeface="+mn-lt"/>
          <a:ea typeface="+mn-ea"/>
        </a:defRPr>
      </a:lvl3pPr>
      <a:lvl4pPr marL="1600200" indent="-228600" algn="l" rtl="0" eaLnBrk="0" fontAlgn="base" hangingPunct="0">
        <a:spcBef>
          <a:spcPct val="20000"/>
        </a:spcBef>
        <a:spcAft>
          <a:spcPct val="0"/>
        </a:spcAft>
        <a:buSzPct val="90000"/>
        <a:buFont typeface="Monotype Sorts" charset="0"/>
        <a:buChar char="g"/>
        <a:defRPr sz="2000">
          <a:solidFill>
            <a:schemeClr val="tx1"/>
          </a:solidFill>
          <a:latin typeface="+mn-lt"/>
          <a:ea typeface="+mn-ea"/>
        </a:defRPr>
      </a:lvl4pPr>
      <a:lvl5pPr marL="2057400" indent="-228600" algn="l" rtl="0" eaLnBrk="0" fontAlgn="base" hangingPunct="0">
        <a:spcBef>
          <a:spcPct val="20000"/>
        </a:spcBef>
        <a:spcAft>
          <a:spcPct val="0"/>
        </a:spcAft>
        <a:buSzPct val="90000"/>
        <a:buFont typeface="Monotype Sorts" charset="0"/>
        <a:buChar char="h"/>
        <a:defRPr sz="2000">
          <a:solidFill>
            <a:schemeClr val="tx1"/>
          </a:solidFill>
          <a:latin typeface="+mn-lt"/>
          <a:ea typeface="+mn-ea"/>
        </a:defRPr>
      </a:lvl5pPr>
      <a:lvl6pPr marL="2514600" indent="-228600" algn="l" rtl="0" fontAlgn="base">
        <a:spcBef>
          <a:spcPct val="20000"/>
        </a:spcBef>
        <a:spcAft>
          <a:spcPct val="0"/>
        </a:spcAft>
        <a:buSzPct val="90000"/>
        <a:buFont typeface="Monotype Sorts" pitchFamily="-112" charset="2"/>
        <a:buChar char="h"/>
        <a:defRPr sz="2000">
          <a:solidFill>
            <a:schemeClr val="tx1"/>
          </a:solidFill>
          <a:latin typeface="+mn-lt"/>
          <a:ea typeface="+mn-ea"/>
        </a:defRPr>
      </a:lvl6pPr>
      <a:lvl7pPr marL="2971800" indent="-228600" algn="l" rtl="0" fontAlgn="base">
        <a:spcBef>
          <a:spcPct val="20000"/>
        </a:spcBef>
        <a:spcAft>
          <a:spcPct val="0"/>
        </a:spcAft>
        <a:buSzPct val="90000"/>
        <a:buFont typeface="Monotype Sorts" pitchFamily="-112" charset="2"/>
        <a:buChar char="h"/>
        <a:defRPr sz="2000">
          <a:solidFill>
            <a:schemeClr val="tx1"/>
          </a:solidFill>
          <a:latin typeface="+mn-lt"/>
          <a:ea typeface="+mn-ea"/>
        </a:defRPr>
      </a:lvl7pPr>
      <a:lvl8pPr marL="3429000" indent="-228600" algn="l" rtl="0" fontAlgn="base">
        <a:spcBef>
          <a:spcPct val="20000"/>
        </a:spcBef>
        <a:spcAft>
          <a:spcPct val="0"/>
        </a:spcAft>
        <a:buSzPct val="90000"/>
        <a:buFont typeface="Monotype Sorts" pitchFamily="-112" charset="2"/>
        <a:buChar char="h"/>
        <a:defRPr sz="2000">
          <a:solidFill>
            <a:schemeClr val="tx1"/>
          </a:solidFill>
          <a:latin typeface="+mn-lt"/>
          <a:ea typeface="+mn-ea"/>
        </a:defRPr>
      </a:lvl8pPr>
      <a:lvl9pPr marL="3886200" indent="-228600" algn="l" rtl="0" fontAlgn="base">
        <a:spcBef>
          <a:spcPct val="20000"/>
        </a:spcBef>
        <a:spcAft>
          <a:spcPct val="0"/>
        </a:spcAft>
        <a:buSzPct val="90000"/>
        <a:buFont typeface="Monotype Sorts" pitchFamily="-112" charset="2"/>
        <a:buChar char="h"/>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9682" name="Rectangle 2"/>
          <p:cNvSpPr>
            <a:spLocks noGrp="1" noChangeArrowheads="1"/>
          </p:cNvSpPr>
          <p:nvPr>
            <p:ph type="title"/>
          </p:nvPr>
        </p:nvSpPr>
        <p:spPr bwMode="auto">
          <a:xfrm>
            <a:off x="38100" y="-26988"/>
            <a:ext cx="9070975" cy="1143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9683" name="Rectangle 3"/>
          <p:cNvSpPr>
            <a:spLocks noGrp="1" noChangeArrowheads="1"/>
          </p:cNvSpPr>
          <p:nvPr>
            <p:ph type="body" idx="1"/>
          </p:nvPr>
        </p:nvSpPr>
        <p:spPr bwMode="auto">
          <a:xfrm>
            <a:off x="38100" y="1344613"/>
            <a:ext cx="9070975"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1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391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391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52648885-70E4-BB4C-ADB8-7058097537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28930566"/>
      </p:ext>
    </p:extLst>
  </p:cSld>
  <p:clrMap bg1="lt1" tx1="dk1" bg2="lt2" tx2="dk2" accent1="accent1" accent2="accent2" accent3="accent3" accent4="accent4" accent5="accent5" accent6="accent6" hlink="hlink" folHlink="folHlink"/>
  <p:sldLayoutIdLst>
    <p:sldLayoutId id="2147488862" r:id="rId1"/>
    <p:sldLayoutId id="2147488863" r:id="rId2"/>
    <p:sldLayoutId id="2147488864" r:id="rId3"/>
    <p:sldLayoutId id="2147488865" r:id="rId4"/>
    <p:sldLayoutId id="2147488866" r:id="rId5"/>
    <p:sldLayoutId id="2147488867" r:id="rId6"/>
    <p:sldLayoutId id="2147488868" r:id="rId7"/>
    <p:sldLayoutId id="2147488869" r:id="rId8"/>
    <p:sldLayoutId id="2147488870" r:id="rId9"/>
    <p:sldLayoutId id="2147488871" r:id="rId10"/>
    <p:sldLayoutId id="2147488872" r:id="rId11"/>
    <p:sldLayoutId id="2147488873"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77890"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Arial" pitchFamily="-111" charset="0"/>
                <a:ea typeface="+mn-ea"/>
                <a:cs typeface="+mn-cs"/>
              </a:defRPr>
            </a:lvl1pPr>
          </a:lstStyle>
          <a:p>
            <a:pPr>
              <a:defRPr/>
            </a:pPr>
            <a:endParaRPr lang="en-US">
              <a:solidFill>
                <a:srgbClr val="FFFFFF"/>
              </a:solidFill>
            </a:endParaRPr>
          </a:p>
        </p:txBody>
      </p:sp>
      <p:sp>
        <p:nvSpPr>
          <p:cNvPr id="677891"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Arial" charset="0"/>
              </a:defRPr>
            </a:lvl1pPr>
          </a:lstStyle>
          <a:p>
            <a:pPr>
              <a:defRPr/>
            </a:pPr>
            <a:fld id="{56D87A32-284D-3C4D-9588-0B1B90160021}" type="slidenum">
              <a:rPr lang="en-US">
                <a:solidFill>
                  <a:srgbClr val="FFFFFF"/>
                </a:solidFill>
              </a:rPr>
              <a:pPr>
                <a:defRPr/>
              </a:pPr>
              <a:t>‹#›</a:t>
            </a:fld>
            <a:endParaRPr lang="en-US">
              <a:solidFill>
                <a:srgbClr val="FFFFFF"/>
              </a:solidFill>
            </a:endParaRPr>
          </a:p>
        </p:txBody>
      </p:sp>
      <p:grpSp>
        <p:nvGrpSpPr>
          <p:cNvPr id="13316" name="Group 4"/>
          <p:cNvGrpSpPr>
            <a:grpSpLocks/>
          </p:cNvGrpSpPr>
          <p:nvPr/>
        </p:nvGrpSpPr>
        <p:grpSpPr bwMode="auto">
          <a:xfrm>
            <a:off x="0" y="0"/>
            <a:ext cx="9140825" cy="6850063"/>
            <a:chOff x="0" y="0"/>
            <a:chExt cx="5758" cy="4315"/>
          </a:xfrm>
        </p:grpSpPr>
        <p:grpSp>
          <p:nvGrpSpPr>
            <p:cNvPr id="13320" name="Group 5"/>
            <p:cNvGrpSpPr>
              <a:grpSpLocks/>
            </p:cNvGrpSpPr>
            <p:nvPr userDrawn="1"/>
          </p:nvGrpSpPr>
          <p:grpSpPr bwMode="auto">
            <a:xfrm>
              <a:off x="1728" y="2230"/>
              <a:ext cx="4027" cy="2085"/>
              <a:chOff x="1728" y="2230"/>
              <a:chExt cx="4027" cy="2085"/>
            </a:xfrm>
          </p:grpSpPr>
          <p:sp>
            <p:nvSpPr>
              <p:cNvPr id="677894"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677895"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677896"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3326"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677898"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677899"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3322" name="Freeform 12"/>
            <p:cNvSpPr>
              <a:spLocks/>
            </p:cNvSpPr>
            <p:nvPr/>
          </p:nvSpPr>
          <p:spPr bwMode="hidden">
            <a:xfrm>
              <a:off x="0" y="0"/>
              <a:ext cx="5758" cy="1776"/>
            </a:xfrm>
            <a:custGeom>
              <a:avLst/>
              <a:gdLst>
                <a:gd name="T0" fmla="*/ 0 w 5740"/>
                <a:gd name="T1" fmla="*/ 0 h 1906"/>
                <a:gd name="T2" fmla="*/ 0 w 5740"/>
                <a:gd name="T3" fmla="*/ 1248 h 1906"/>
                <a:gd name="T4" fmla="*/ 5848 w 5740"/>
                <a:gd name="T5" fmla="*/ 1248 h 1906"/>
                <a:gd name="T6" fmla="*/ 584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677901"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77902"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Arial" pitchFamily="-111" charset="0"/>
                <a:ea typeface="+mn-ea"/>
                <a:cs typeface="+mn-cs"/>
              </a:defRPr>
            </a:lvl1pPr>
          </a:lstStyle>
          <a:p>
            <a:pPr>
              <a:defRPr/>
            </a:pPr>
            <a:endParaRPr lang="en-US">
              <a:solidFill>
                <a:srgbClr val="FFFFFF"/>
              </a:solidFill>
            </a:endParaRPr>
          </a:p>
        </p:txBody>
      </p:sp>
      <p:sp>
        <p:nvSpPr>
          <p:cNvPr id="677903"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49812390"/>
      </p:ext>
    </p:extLst>
  </p:cSld>
  <p:clrMap bg1="dk2" tx1="lt1" bg2="dk1" tx2="lt2" accent1="accent1" accent2="accent2" accent3="accent3" accent4="accent4" accent5="accent5" accent6="accent6" hlink="hlink" folHlink="folHlink"/>
  <p:sldLayoutIdLst>
    <p:sldLayoutId id="2147488875" r:id="rId1"/>
    <p:sldLayoutId id="2147488876" r:id="rId2"/>
    <p:sldLayoutId id="2147488877" r:id="rId3"/>
    <p:sldLayoutId id="2147488878" r:id="rId4"/>
    <p:sldLayoutId id="2147488879" r:id="rId5"/>
    <p:sldLayoutId id="2147488880" r:id="rId6"/>
    <p:sldLayoutId id="2147488881" r:id="rId7"/>
    <p:sldLayoutId id="2147488882" r:id="rId8"/>
    <p:sldLayoutId id="2147488883" r:id="rId9"/>
    <p:sldLayoutId id="2147488884" r:id="rId10"/>
    <p:sldLayoutId id="2147488885"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Arial"/>
          <a:ea typeface="ＭＳ Ｐゴシック" pitchFamily="-111" charset="-128"/>
          <a:cs typeface="Arial"/>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2" charset="-128"/>
          <a:cs typeface="Arial"/>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EA941074-0F23-9640-BA01-C33DEBAA9D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55560728"/>
      </p:ext>
    </p:extLst>
  </p:cSld>
  <p:clrMap bg1="lt1" tx1="dk1" bg2="lt2" tx2="dk2" accent1="accent1" accent2="accent2" accent3="accent3" accent4="accent4" accent5="accent5" accent6="accent6" hlink="hlink" folHlink="folHlink"/>
  <p:sldLayoutIdLst>
    <p:sldLayoutId id="2147488887" r:id="rId1"/>
    <p:sldLayoutId id="2147488888" r:id="rId2"/>
    <p:sldLayoutId id="2147488889" r:id="rId3"/>
    <p:sldLayoutId id="2147488890" r:id="rId4"/>
    <p:sldLayoutId id="2147488891" r:id="rId5"/>
    <p:sldLayoutId id="2147488892" r:id="rId6"/>
    <p:sldLayoutId id="2147488893" r:id="rId7"/>
    <p:sldLayoutId id="2147488894" r:id="rId8"/>
    <p:sldLayoutId id="2147488895" r:id="rId9"/>
    <p:sldLayoutId id="2147488896" r:id="rId10"/>
    <p:sldLayoutId id="2147488897"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52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52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rgbClr val="000000"/>
                </a:solidFill>
              </a:defRPr>
            </a:lvl1pPr>
          </a:lstStyle>
          <a:p>
            <a:pPr>
              <a:defRPr/>
            </a:pPr>
            <a:fld id="{7023D8DD-BEB4-4D45-A07F-9B3EE692E84D}" type="slidenum">
              <a:rPr lang="en-US"/>
              <a:pPr>
                <a:defRPr/>
              </a:pPr>
              <a:t>‹#›</a:t>
            </a:fld>
            <a:endParaRPr lang="en-US"/>
          </a:p>
        </p:txBody>
      </p:sp>
    </p:spTree>
    <p:extLst>
      <p:ext uri="{BB962C8B-B14F-4D97-AF65-F5344CB8AC3E}">
        <p14:creationId xmlns:p14="http://schemas.microsoft.com/office/powerpoint/2010/main" val="2545056362"/>
      </p:ext>
    </p:extLst>
  </p:cSld>
  <p:clrMap bg1="lt1" tx1="dk1" bg2="lt2" tx2="dk2" accent1="accent1" accent2="accent2" accent3="accent3" accent4="accent4" accent5="accent5" accent6="accent6" hlink="hlink" folHlink="folHlink"/>
  <p:sldLayoutIdLst>
    <p:sldLayoutId id="2147488899" r:id="rId1"/>
    <p:sldLayoutId id="2147488900" r:id="rId2"/>
    <p:sldLayoutId id="2147488901" r:id="rId3"/>
    <p:sldLayoutId id="2147488902" r:id="rId4"/>
    <p:sldLayoutId id="2147488903" r:id="rId5"/>
    <p:sldLayoutId id="2147488904" r:id="rId6"/>
    <p:sldLayoutId id="2147488905" r:id="rId7"/>
    <p:sldLayoutId id="2147488906" r:id="rId8"/>
    <p:sldLayoutId id="2147488907" r:id="rId9"/>
    <p:sldLayoutId id="2147488908" r:id="rId10"/>
    <p:sldLayoutId id="2147488909"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3757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757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eaLnBrk="1" hangingPunct="1">
              <a:spcBef>
                <a:spcPct val="0"/>
              </a:spcBef>
              <a:buFontTx/>
              <a:buNone/>
              <a:defRPr sz="1400" b="0">
                <a:solidFill>
                  <a:srgbClr val="000000"/>
                </a:solidFill>
                <a:latin typeface="Times New Roman" charset="0"/>
                <a:cs typeface="Times New Roman" charset="0"/>
              </a:defRPr>
            </a:lvl1pPr>
          </a:lstStyle>
          <a:p>
            <a:pPr>
              <a:defRPr/>
            </a:pPr>
            <a:fld id="{EDA5FE42-A07F-1C48-A751-4A30AF53AC15}"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8191" r:id="rId1"/>
    <p:sldLayoutId id="2147488192" r:id="rId2"/>
    <p:sldLayoutId id="2147488193" r:id="rId3"/>
    <p:sldLayoutId id="2147488194" r:id="rId4"/>
    <p:sldLayoutId id="2147488195" r:id="rId5"/>
    <p:sldLayoutId id="2147488196" r:id="rId6"/>
    <p:sldLayoutId id="2147488197" r:id="rId7"/>
    <p:sldLayoutId id="2147488198" r:id="rId8"/>
    <p:sldLayoutId id="2147488199" r:id="rId9"/>
    <p:sldLayoutId id="2147488200" r:id="rId10"/>
    <p:sldLayoutId id="2147488201"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246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8051" name="Rectangle 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kumimoji="0" sz="1400">
                <a:latin typeface="Times New Roman" pitchFamily="-112" charset="0"/>
                <a:ea typeface="+mn-ea"/>
                <a:cs typeface="+mn-cs"/>
              </a:defRPr>
            </a:lvl1pPr>
          </a:lstStyle>
          <a:p>
            <a:pPr>
              <a:defRPr/>
            </a:pPr>
            <a:endParaRPr lang="en-US">
              <a:solidFill>
                <a:srgbClr val="000000"/>
              </a:solidFill>
            </a:endParaRPr>
          </a:p>
        </p:txBody>
      </p:sp>
      <p:sp>
        <p:nvSpPr>
          <p:cNvPr id="258052"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0" sz="1400">
                <a:latin typeface="Times New Roman" pitchFamily="-112" charset="0"/>
                <a:ea typeface="+mn-ea"/>
                <a:cs typeface="+mn-cs"/>
              </a:defRPr>
            </a:lvl1pPr>
          </a:lstStyle>
          <a:p>
            <a:pPr>
              <a:defRPr/>
            </a:pPr>
            <a:endParaRPr lang="en-US">
              <a:solidFill>
                <a:srgbClr val="000000"/>
              </a:solidFill>
            </a:endParaRPr>
          </a:p>
        </p:txBody>
      </p:sp>
      <p:sp>
        <p:nvSpPr>
          <p:cNvPr id="258053" name="Rectangle 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kumimoji="0" sz="1400"/>
            </a:lvl1pPr>
          </a:lstStyle>
          <a:p>
            <a:pPr>
              <a:defRPr/>
            </a:pPr>
            <a:fld id="{3239BA79-2411-B145-BCA3-62E02BF464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0300717"/>
      </p:ext>
    </p:extLst>
  </p:cSld>
  <p:clrMap bg1="lt1" tx1="dk1" bg2="lt2" tx2="dk2" accent1="accent1" accent2="accent2" accent3="accent3" accent4="accent4" accent5="accent5" accent6="accent6" hlink="hlink" folHlink="folHlink"/>
  <p:sldLayoutIdLst>
    <p:sldLayoutId id="2147488911" r:id="rId1"/>
    <p:sldLayoutId id="2147488912" r:id="rId2"/>
    <p:sldLayoutId id="2147488913" r:id="rId3"/>
    <p:sldLayoutId id="2147488914" r:id="rId4"/>
    <p:sldLayoutId id="2147488915" r:id="rId5"/>
    <p:sldLayoutId id="2147488916" r:id="rId6"/>
    <p:sldLayoutId id="2147488917" r:id="rId7"/>
    <p:sldLayoutId id="2147488918" r:id="rId8"/>
    <p:sldLayoutId id="2147488919" r:id="rId9"/>
    <p:sldLayoutId id="2147488920" r:id="rId10"/>
    <p:sldLayoutId id="2147488921"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sp>
        <p:nvSpPr>
          <p:cNvPr id="13314" name="Freeform 2"/>
          <p:cNvSpPr>
            <a:spLocks/>
          </p:cNvSpPr>
          <p:nvPr/>
        </p:nvSpPr>
        <p:spPr bwMode="auto">
          <a:xfrm>
            <a:off x="-23813" y="1763713"/>
            <a:ext cx="6899276" cy="171450"/>
          </a:xfrm>
          <a:custGeom>
            <a:avLst/>
            <a:gdLst>
              <a:gd name="T0" fmla="*/ 2147483647 w 4346"/>
              <a:gd name="T1" fmla="*/ 2147483647 h 108"/>
              <a:gd name="T2" fmla="*/ 2147483647 w 4346"/>
              <a:gd name="T3" fmla="*/ 2147483647 h 108"/>
              <a:gd name="T4" fmla="*/ 2147483647 w 4346"/>
              <a:gd name="T5" fmla="*/ 2147483647 h 108"/>
              <a:gd name="T6" fmla="*/ 2147483647 w 4346"/>
              <a:gd name="T7" fmla="*/ 2147483647 h 108"/>
              <a:gd name="T8" fmla="*/ 2147483647 w 4346"/>
              <a:gd name="T9" fmla="*/ 2147483647 h 108"/>
              <a:gd name="T10" fmla="*/ 2147483647 w 4346"/>
              <a:gd name="T11" fmla="*/ 2147483647 h 108"/>
              <a:gd name="T12" fmla="*/ 2147483647 w 4346"/>
              <a:gd name="T13" fmla="*/ 2147483647 h 108"/>
              <a:gd name="T14" fmla="*/ 2147483647 w 4346"/>
              <a:gd name="T15" fmla="*/ 2147483647 h 108"/>
              <a:gd name="T16" fmla="*/ 2147483647 w 4346"/>
              <a:gd name="T17" fmla="*/ 2147483647 h 108"/>
              <a:gd name="T18" fmla="*/ 2147483647 w 4346"/>
              <a:gd name="T19" fmla="*/ 2147483647 h 108"/>
              <a:gd name="T20" fmla="*/ 2147483647 w 4346"/>
              <a:gd name="T21" fmla="*/ 2147483647 h 108"/>
              <a:gd name="T22" fmla="*/ 2147483647 w 4346"/>
              <a:gd name="T23" fmla="*/ 2147483647 h 108"/>
              <a:gd name="T24" fmla="*/ 2147483647 w 4346"/>
              <a:gd name="T25" fmla="*/ 2147483647 h 108"/>
              <a:gd name="T26" fmla="*/ 0 w 4346"/>
              <a:gd name="T27" fmla="*/ 2147483647 h 108"/>
              <a:gd name="T28" fmla="*/ 2147483647 w 4346"/>
              <a:gd name="T29" fmla="*/ 2147483647 h 108"/>
              <a:gd name="T30" fmla="*/ 2147483647 w 4346"/>
              <a:gd name="T31" fmla="*/ 2147483647 h 108"/>
              <a:gd name="T32" fmla="*/ 2147483647 w 4346"/>
              <a:gd name="T33" fmla="*/ 2147483647 h 108"/>
              <a:gd name="T34" fmla="*/ 2147483647 w 4346"/>
              <a:gd name="T35" fmla="*/ 2147483647 h 108"/>
              <a:gd name="T36" fmla="*/ 2147483647 w 4346"/>
              <a:gd name="T37" fmla="*/ 2147483647 h 10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346" h="108">
                <a:moveTo>
                  <a:pt x="3477" y="10"/>
                </a:moveTo>
                <a:cubicBezTo>
                  <a:pt x="3680" y="12"/>
                  <a:pt x="3921" y="14"/>
                  <a:pt x="4057" y="17"/>
                </a:cubicBezTo>
                <a:cubicBezTo>
                  <a:pt x="4192" y="20"/>
                  <a:pt x="4253" y="24"/>
                  <a:pt x="4293" y="30"/>
                </a:cubicBezTo>
                <a:cubicBezTo>
                  <a:pt x="4333" y="36"/>
                  <a:pt x="4286" y="43"/>
                  <a:pt x="4293" y="50"/>
                </a:cubicBezTo>
                <a:cubicBezTo>
                  <a:pt x="4300" y="57"/>
                  <a:pt x="4328" y="67"/>
                  <a:pt x="4329" y="73"/>
                </a:cubicBezTo>
                <a:cubicBezTo>
                  <a:pt x="4331" y="80"/>
                  <a:pt x="4346" y="85"/>
                  <a:pt x="4305" y="89"/>
                </a:cubicBezTo>
                <a:cubicBezTo>
                  <a:pt x="4263" y="93"/>
                  <a:pt x="4186" y="97"/>
                  <a:pt x="4082" y="99"/>
                </a:cubicBezTo>
                <a:cubicBezTo>
                  <a:pt x="3977" y="100"/>
                  <a:pt x="3834" y="99"/>
                  <a:pt x="3675" y="99"/>
                </a:cubicBezTo>
                <a:cubicBezTo>
                  <a:pt x="3516" y="98"/>
                  <a:pt x="3341" y="95"/>
                  <a:pt x="3129" y="94"/>
                </a:cubicBezTo>
                <a:cubicBezTo>
                  <a:pt x="2918" y="93"/>
                  <a:pt x="2634" y="94"/>
                  <a:pt x="2401" y="94"/>
                </a:cubicBezTo>
                <a:cubicBezTo>
                  <a:pt x="2168" y="95"/>
                  <a:pt x="2024" y="97"/>
                  <a:pt x="1733" y="98"/>
                </a:cubicBezTo>
                <a:cubicBezTo>
                  <a:pt x="1442" y="99"/>
                  <a:pt x="946" y="103"/>
                  <a:pt x="657" y="102"/>
                </a:cubicBezTo>
                <a:cubicBezTo>
                  <a:pt x="368" y="101"/>
                  <a:pt x="110" y="108"/>
                  <a:pt x="1" y="93"/>
                </a:cubicBezTo>
                <a:lnTo>
                  <a:pt x="0" y="13"/>
                </a:lnTo>
                <a:cubicBezTo>
                  <a:pt x="109" y="0"/>
                  <a:pt x="432" y="13"/>
                  <a:pt x="657" y="12"/>
                </a:cubicBezTo>
                <a:cubicBezTo>
                  <a:pt x="882" y="11"/>
                  <a:pt x="1082" y="7"/>
                  <a:pt x="1349" y="7"/>
                </a:cubicBezTo>
                <a:cubicBezTo>
                  <a:pt x="1617" y="6"/>
                  <a:pt x="2017" y="8"/>
                  <a:pt x="2265" y="9"/>
                </a:cubicBezTo>
                <a:cubicBezTo>
                  <a:pt x="2513" y="9"/>
                  <a:pt x="2634" y="9"/>
                  <a:pt x="2834" y="8"/>
                </a:cubicBezTo>
                <a:cubicBezTo>
                  <a:pt x="3034" y="9"/>
                  <a:pt x="3273" y="9"/>
                  <a:pt x="3477" y="10"/>
                </a:cubicBez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hangingPunct="0"/>
            <a:endParaRPr kumimoji="1" lang="en-US">
              <a:solidFill>
                <a:srgbClr val="000000"/>
              </a:solidFill>
            </a:endParaRPr>
          </a:p>
        </p:txBody>
      </p:sp>
      <p:sp>
        <p:nvSpPr>
          <p:cNvPr id="13315" name="Freeform 3"/>
          <p:cNvSpPr>
            <a:spLocks/>
          </p:cNvSpPr>
          <p:nvPr/>
        </p:nvSpPr>
        <p:spPr bwMode="auto">
          <a:xfrm>
            <a:off x="198438" y="152400"/>
            <a:ext cx="715962" cy="6400800"/>
          </a:xfrm>
          <a:custGeom>
            <a:avLst/>
            <a:gdLst>
              <a:gd name="T0" fmla="*/ 2147483647 w 883"/>
              <a:gd name="T1" fmla="*/ 2147483647 h 4115"/>
              <a:gd name="T2" fmla="*/ 2147483647 w 883"/>
              <a:gd name="T3" fmla="*/ 2147483647 h 4115"/>
              <a:gd name="T4" fmla="*/ 2147483647 w 883"/>
              <a:gd name="T5" fmla="*/ 2147483647 h 4115"/>
              <a:gd name="T6" fmla="*/ 2147483647 w 883"/>
              <a:gd name="T7" fmla="*/ 2147483647 h 4115"/>
              <a:gd name="T8" fmla="*/ 2147483647 w 883"/>
              <a:gd name="T9" fmla="*/ 2147483647 h 4115"/>
              <a:gd name="T10" fmla="*/ 2147483647 w 883"/>
              <a:gd name="T11" fmla="*/ 2147483647 h 4115"/>
              <a:gd name="T12" fmla="*/ 2147483647 w 883"/>
              <a:gd name="T13" fmla="*/ 2147483647 h 4115"/>
              <a:gd name="T14" fmla="*/ 2147483647 w 883"/>
              <a:gd name="T15" fmla="*/ 2147483647 h 4115"/>
              <a:gd name="T16" fmla="*/ 2147483647 w 883"/>
              <a:gd name="T17" fmla="*/ 2147483647 h 4115"/>
              <a:gd name="T18" fmla="*/ 2147483647 w 883"/>
              <a:gd name="T19" fmla="*/ 2147483647 h 4115"/>
              <a:gd name="T20" fmla="*/ 2147483647 w 883"/>
              <a:gd name="T21" fmla="*/ 2147483647 h 4115"/>
              <a:gd name="T22" fmla="*/ 2147483647 w 883"/>
              <a:gd name="T23" fmla="*/ 2147483647 h 4115"/>
              <a:gd name="T24" fmla="*/ 2147483647 w 883"/>
              <a:gd name="T25" fmla="*/ 2147483647 h 4115"/>
              <a:gd name="T26" fmla="*/ 2147483647 w 883"/>
              <a:gd name="T27" fmla="*/ 2147483647 h 4115"/>
              <a:gd name="T28" fmla="*/ 2147483647 w 883"/>
              <a:gd name="T29" fmla="*/ 2147483647 h 4115"/>
              <a:gd name="T30" fmla="*/ 2147483647 w 883"/>
              <a:gd name="T31" fmla="*/ 2147483647 h 4115"/>
              <a:gd name="T32" fmla="*/ 2147483647 w 883"/>
              <a:gd name="T33" fmla="*/ 2147483647 h 4115"/>
              <a:gd name="T34" fmla="*/ 2147483647 w 883"/>
              <a:gd name="T35" fmla="*/ 2147483647 h 4115"/>
              <a:gd name="T36" fmla="*/ 2147483647 w 883"/>
              <a:gd name="T37" fmla="*/ 2147483647 h 4115"/>
              <a:gd name="T38" fmla="*/ 2147483647 w 883"/>
              <a:gd name="T39" fmla="*/ 2147483647 h 4115"/>
              <a:gd name="T40" fmla="*/ 2147483647 w 883"/>
              <a:gd name="T41" fmla="*/ 2147483647 h 4115"/>
              <a:gd name="T42" fmla="*/ 2147483647 w 883"/>
              <a:gd name="T43" fmla="*/ 2147483647 h 4115"/>
              <a:gd name="T44" fmla="*/ 2147483647 w 883"/>
              <a:gd name="T45" fmla="*/ 2147483647 h 4115"/>
              <a:gd name="T46" fmla="*/ 2147483647 w 883"/>
              <a:gd name="T47" fmla="*/ 2147483647 h 4115"/>
              <a:gd name="T48" fmla="*/ 2147483647 w 883"/>
              <a:gd name="T49" fmla="*/ 2147483647 h 4115"/>
              <a:gd name="T50" fmla="*/ 2147483647 w 883"/>
              <a:gd name="T51" fmla="*/ 2147483647 h 4115"/>
              <a:gd name="T52" fmla="*/ 2147483647 w 883"/>
              <a:gd name="T53" fmla="*/ 2147483647 h 4115"/>
              <a:gd name="T54" fmla="*/ 2147483647 w 883"/>
              <a:gd name="T55" fmla="*/ 2147483647 h 4115"/>
              <a:gd name="T56" fmla="*/ 2147483647 w 883"/>
              <a:gd name="T57" fmla="*/ 2147483647 h 4115"/>
              <a:gd name="T58" fmla="*/ 2147483647 w 883"/>
              <a:gd name="T59" fmla="*/ 2147483647 h 4115"/>
              <a:gd name="T60" fmla="*/ 2147483647 w 883"/>
              <a:gd name="T61" fmla="*/ 2147483647 h 411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883" h="4115">
                <a:moveTo>
                  <a:pt x="86" y="3201"/>
                </a:moveTo>
                <a:cubicBezTo>
                  <a:pt x="89" y="3056"/>
                  <a:pt x="83" y="2912"/>
                  <a:pt x="79" y="2730"/>
                </a:cubicBezTo>
                <a:cubicBezTo>
                  <a:pt x="75" y="2548"/>
                  <a:pt x="60" y="2270"/>
                  <a:pt x="64" y="2109"/>
                </a:cubicBezTo>
                <a:cubicBezTo>
                  <a:pt x="68" y="1948"/>
                  <a:pt x="99" y="1927"/>
                  <a:pt x="101" y="1765"/>
                </a:cubicBezTo>
                <a:cubicBezTo>
                  <a:pt x="103" y="1603"/>
                  <a:pt x="90" y="1323"/>
                  <a:pt x="79" y="1137"/>
                </a:cubicBezTo>
                <a:cubicBezTo>
                  <a:pt x="68" y="951"/>
                  <a:pt x="44" y="793"/>
                  <a:pt x="34" y="651"/>
                </a:cubicBezTo>
                <a:cubicBezTo>
                  <a:pt x="24" y="509"/>
                  <a:pt x="17" y="385"/>
                  <a:pt x="19" y="284"/>
                </a:cubicBezTo>
                <a:cubicBezTo>
                  <a:pt x="21" y="183"/>
                  <a:pt x="32" y="90"/>
                  <a:pt x="49" y="45"/>
                </a:cubicBezTo>
                <a:cubicBezTo>
                  <a:pt x="66" y="0"/>
                  <a:pt x="91" y="16"/>
                  <a:pt x="123" y="15"/>
                </a:cubicBezTo>
                <a:cubicBezTo>
                  <a:pt x="155" y="14"/>
                  <a:pt x="204" y="37"/>
                  <a:pt x="243" y="37"/>
                </a:cubicBezTo>
                <a:cubicBezTo>
                  <a:pt x="282" y="37"/>
                  <a:pt x="310" y="20"/>
                  <a:pt x="355" y="15"/>
                </a:cubicBezTo>
                <a:cubicBezTo>
                  <a:pt x="400" y="10"/>
                  <a:pt x="453" y="0"/>
                  <a:pt x="512" y="7"/>
                </a:cubicBezTo>
                <a:cubicBezTo>
                  <a:pt x="571" y="14"/>
                  <a:pt x="659" y="37"/>
                  <a:pt x="707" y="60"/>
                </a:cubicBezTo>
                <a:cubicBezTo>
                  <a:pt x="755" y="83"/>
                  <a:pt x="783" y="99"/>
                  <a:pt x="797" y="142"/>
                </a:cubicBezTo>
                <a:cubicBezTo>
                  <a:pt x="811" y="185"/>
                  <a:pt x="788" y="235"/>
                  <a:pt x="789" y="321"/>
                </a:cubicBezTo>
                <a:cubicBezTo>
                  <a:pt x="790" y="407"/>
                  <a:pt x="794" y="537"/>
                  <a:pt x="804" y="658"/>
                </a:cubicBezTo>
                <a:cubicBezTo>
                  <a:pt x="814" y="779"/>
                  <a:pt x="844" y="892"/>
                  <a:pt x="849" y="1047"/>
                </a:cubicBezTo>
                <a:cubicBezTo>
                  <a:pt x="854" y="1202"/>
                  <a:pt x="840" y="1394"/>
                  <a:pt x="834" y="1586"/>
                </a:cubicBezTo>
                <a:cubicBezTo>
                  <a:pt x="828" y="1778"/>
                  <a:pt x="805" y="1995"/>
                  <a:pt x="812" y="2199"/>
                </a:cubicBezTo>
                <a:cubicBezTo>
                  <a:pt x="819" y="2403"/>
                  <a:pt x="875" y="2624"/>
                  <a:pt x="879" y="2812"/>
                </a:cubicBezTo>
                <a:cubicBezTo>
                  <a:pt x="883" y="3000"/>
                  <a:pt x="840" y="3138"/>
                  <a:pt x="834" y="3329"/>
                </a:cubicBezTo>
                <a:cubicBezTo>
                  <a:pt x="828" y="3520"/>
                  <a:pt x="848" y="3836"/>
                  <a:pt x="842" y="3957"/>
                </a:cubicBezTo>
                <a:cubicBezTo>
                  <a:pt x="836" y="4078"/>
                  <a:pt x="833" y="4033"/>
                  <a:pt x="797" y="4054"/>
                </a:cubicBezTo>
                <a:cubicBezTo>
                  <a:pt x="761" y="4075"/>
                  <a:pt x="686" y="4086"/>
                  <a:pt x="625" y="4084"/>
                </a:cubicBezTo>
                <a:cubicBezTo>
                  <a:pt x="564" y="4082"/>
                  <a:pt x="492" y="4041"/>
                  <a:pt x="430" y="4039"/>
                </a:cubicBezTo>
                <a:cubicBezTo>
                  <a:pt x="368" y="4037"/>
                  <a:pt x="302" y="4057"/>
                  <a:pt x="251" y="4069"/>
                </a:cubicBezTo>
                <a:cubicBezTo>
                  <a:pt x="200" y="4081"/>
                  <a:pt x="162" y="4115"/>
                  <a:pt x="123" y="4114"/>
                </a:cubicBezTo>
                <a:cubicBezTo>
                  <a:pt x="84" y="4113"/>
                  <a:pt x="38" y="4102"/>
                  <a:pt x="19" y="4062"/>
                </a:cubicBezTo>
                <a:cubicBezTo>
                  <a:pt x="0" y="4022"/>
                  <a:pt x="3" y="3952"/>
                  <a:pt x="11" y="3875"/>
                </a:cubicBezTo>
                <a:cubicBezTo>
                  <a:pt x="19" y="3798"/>
                  <a:pt x="51" y="3710"/>
                  <a:pt x="64" y="3598"/>
                </a:cubicBezTo>
                <a:cubicBezTo>
                  <a:pt x="77" y="3486"/>
                  <a:pt x="83" y="3346"/>
                  <a:pt x="86" y="3201"/>
                </a:cubicBezTo>
                <a:close/>
              </a:path>
            </a:pathLst>
          </a:custGeom>
          <a:solidFill>
            <a:schemeClr val="hlink">
              <a:alpha val="50195"/>
            </a:schemeClr>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0" hangingPunct="0"/>
            <a:endParaRPr kumimoji="1" lang="en-US">
              <a:solidFill>
                <a:srgbClr val="000000"/>
              </a:solidFill>
            </a:endParaRPr>
          </a:p>
        </p:txBody>
      </p:sp>
      <p:sp>
        <p:nvSpPr>
          <p:cNvPr id="13316" name="Freeform 4"/>
          <p:cNvSpPr>
            <a:spLocks/>
          </p:cNvSpPr>
          <p:nvPr/>
        </p:nvSpPr>
        <p:spPr bwMode="invGray">
          <a:xfrm>
            <a:off x="323850" y="1157288"/>
            <a:ext cx="152400" cy="914400"/>
          </a:xfrm>
          <a:custGeom>
            <a:avLst/>
            <a:gdLst>
              <a:gd name="T0" fmla="*/ 2147483647 w 110"/>
              <a:gd name="T1" fmla="*/ 0 h 842"/>
              <a:gd name="T2" fmla="*/ 2147483647 w 110"/>
              <a:gd name="T3" fmla="*/ 2147483647 h 842"/>
              <a:gd name="T4" fmla="*/ 2147483647 w 110"/>
              <a:gd name="T5" fmla="*/ 2147483647 h 842"/>
              <a:gd name="T6" fmla="*/ 2147483647 w 110"/>
              <a:gd name="T7" fmla="*/ 2147483647 h 842"/>
              <a:gd name="T8" fmla="*/ 2147483647 w 110"/>
              <a:gd name="T9" fmla="*/ 2147483647 h 842"/>
              <a:gd name="T10" fmla="*/ 2147483647 w 110"/>
              <a:gd name="T11" fmla="*/ 2147483647 h 842"/>
              <a:gd name="T12" fmla="*/ 2147483647 w 110"/>
              <a:gd name="T13" fmla="*/ 2147483647 h 842"/>
              <a:gd name="T14" fmla="*/ 2147483647 w 110"/>
              <a:gd name="T15" fmla="*/ 2147483647 h 842"/>
              <a:gd name="T16" fmla="*/ 2147483647 w 110"/>
              <a:gd name="T17" fmla="*/ 2147483647 h 842"/>
              <a:gd name="T18" fmla="*/ 0 w 110"/>
              <a:gd name="T19" fmla="*/ 2147483647 h 842"/>
              <a:gd name="T20" fmla="*/ 2147483647 w 110"/>
              <a:gd name="T21" fmla="*/ 2147483647 h 842"/>
              <a:gd name="T22" fmla="*/ 2147483647 w 110"/>
              <a:gd name="T23" fmla="*/ 2147483647 h 842"/>
              <a:gd name="T24" fmla="*/ 2147483647 w 110"/>
              <a:gd name="T25" fmla="*/ 0 h 8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10" h="842">
                <a:moveTo>
                  <a:pt x="92" y="0"/>
                </a:moveTo>
                <a:lnTo>
                  <a:pt x="81" y="170"/>
                </a:lnTo>
                <a:lnTo>
                  <a:pt x="51" y="362"/>
                </a:lnTo>
                <a:lnTo>
                  <a:pt x="74" y="539"/>
                </a:lnTo>
                <a:lnTo>
                  <a:pt x="88" y="709"/>
                </a:lnTo>
                <a:lnTo>
                  <a:pt x="110" y="842"/>
                </a:lnTo>
                <a:lnTo>
                  <a:pt x="81" y="768"/>
                </a:lnTo>
                <a:lnTo>
                  <a:pt x="59" y="716"/>
                </a:lnTo>
                <a:lnTo>
                  <a:pt x="29" y="598"/>
                </a:lnTo>
                <a:lnTo>
                  <a:pt x="0" y="414"/>
                </a:lnTo>
                <a:lnTo>
                  <a:pt x="22" y="251"/>
                </a:lnTo>
                <a:lnTo>
                  <a:pt x="51" y="81"/>
                </a:lnTo>
                <a:lnTo>
                  <a:pt x="92" y="0"/>
                </a:ln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hangingPunct="0"/>
            <a:endParaRPr kumimoji="1" lang="en-US">
              <a:solidFill>
                <a:srgbClr val="000000"/>
              </a:solidFill>
            </a:endParaRPr>
          </a:p>
        </p:txBody>
      </p:sp>
      <p:sp>
        <p:nvSpPr>
          <p:cNvPr id="13317" name="Rectangle 5"/>
          <p:cNvSpPr>
            <a:spLocks noGrp="1" noChangeArrowheads="1"/>
          </p:cNvSpPr>
          <p:nvPr>
            <p:ph type="title"/>
          </p:nvPr>
        </p:nvSpPr>
        <p:spPr bwMode="auto">
          <a:xfrm>
            <a:off x="519113" y="547688"/>
            <a:ext cx="8594725" cy="747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spAutoFit/>
          </a:bodyPr>
          <a:lstStyle/>
          <a:p>
            <a:pPr lvl="0"/>
            <a:r>
              <a:rPr lang="en-US"/>
              <a:t>Click to edit Master title style</a:t>
            </a:r>
          </a:p>
        </p:txBody>
      </p:sp>
      <p:sp>
        <p:nvSpPr>
          <p:cNvPr id="13318" name="Rectangle 6"/>
          <p:cNvSpPr>
            <a:spLocks noGrp="1" noChangeArrowheads="1"/>
          </p:cNvSpPr>
          <p:nvPr>
            <p:ph type="body" idx="1"/>
          </p:nvPr>
        </p:nvSpPr>
        <p:spPr bwMode="auto">
          <a:xfrm>
            <a:off x="1066800" y="20574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71047" name="Rectangle 7"/>
          <p:cNvSpPr>
            <a:spLocks noGrp="1" noChangeArrowheads="1"/>
          </p:cNvSpPr>
          <p:nvPr>
            <p:ph type="dt" sz="half" idx="2"/>
          </p:nvPr>
        </p:nvSpPr>
        <p:spPr bwMode="auto">
          <a:xfrm>
            <a:off x="1066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kumimoji="0" sz="1400">
                <a:latin typeface="Comic Sans MS" pitchFamily="-112" charset="0"/>
                <a:ea typeface="+mn-ea"/>
                <a:cs typeface="+mn-cs"/>
              </a:defRPr>
            </a:lvl1pPr>
          </a:lstStyle>
          <a:p>
            <a:pPr>
              <a:defRPr/>
            </a:pPr>
            <a:endParaRPr lang="en-US">
              <a:solidFill>
                <a:srgbClr val="000000"/>
              </a:solidFill>
            </a:endParaRPr>
          </a:p>
        </p:txBody>
      </p:sp>
      <p:sp>
        <p:nvSpPr>
          <p:cNvPr id="471048" name="Rectangle 8"/>
          <p:cNvSpPr>
            <a:spLocks noGrp="1" noChangeArrowheads="1"/>
          </p:cNvSpPr>
          <p:nvPr>
            <p:ph type="ftr" sz="quarter" idx="3"/>
          </p:nvPr>
        </p:nvSpPr>
        <p:spPr bwMode="auto">
          <a:xfrm>
            <a:off x="3505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kumimoji="0" sz="1400">
                <a:latin typeface="Comic Sans MS" pitchFamily="-112" charset="0"/>
                <a:ea typeface="+mn-ea"/>
                <a:cs typeface="+mn-cs"/>
              </a:defRPr>
            </a:lvl1pPr>
          </a:lstStyle>
          <a:p>
            <a:pPr>
              <a:defRPr/>
            </a:pPr>
            <a:endParaRPr lang="en-US">
              <a:solidFill>
                <a:srgbClr val="000000"/>
              </a:solidFill>
            </a:endParaRPr>
          </a:p>
        </p:txBody>
      </p:sp>
      <p:sp>
        <p:nvSpPr>
          <p:cNvPr id="471049" name="Rectangle 9"/>
          <p:cNvSpPr>
            <a:spLocks noGrp="1" noChangeArrowheads="1"/>
          </p:cNvSpPr>
          <p:nvPr>
            <p:ph type="sldNum" sz="quarter" idx="4"/>
          </p:nvPr>
        </p:nvSpPr>
        <p:spPr bwMode="auto">
          <a:xfrm>
            <a:off x="6934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kumimoji="0" sz="1400">
                <a:latin typeface="Comic Sans MS" charset="0"/>
              </a:defRPr>
            </a:lvl1pPr>
          </a:lstStyle>
          <a:p>
            <a:pPr>
              <a:defRPr/>
            </a:pPr>
            <a:fld id="{FF1D1128-2EF2-4441-AE8D-CB72BB3C5E5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02640794"/>
      </p:ext>
    </p:extLst>
  </p:cSld>
  <p:clrMap bg1="lt1" tx1="dk1" bg2="lt2" tx2="dk2" accent1="accent1" accent2="accent2" accent3="accent3" accent4="accent4" accent5="accent5" accent6="accent6" hlink="hlink" folHlink="folHlink"/>
  <p:sldLayoutIdLst>
    <p:sldLayoutId id="2147488923" r:id="rId1"/>
    <p:sldLayoutId id="2147488924" r:id="rId2"/>
    <p:sldLayoutId id="2147488925" r:id="rId3"/>
    <p:sldLayoutId id="2147488926" r:id="rId4"/>
    <p:sldLayoutId id="2147488927" r:id="rId5"/>
    <p:sldLayoutId id="2147488928" r:id="rId6"/>
    <p:sldLayoutId id="2147488929" r:id="rId7"/>
    <p:sldLayoutId id="2147488930" r:id="rId8"/>
    <p:sldLayoutId id="2147488931" r:id="rId9"/>
    <p:sldLayoutId id="2147488932" r:id="rId10"/>
    <p:sldLayoutId id="2147488933" r:id="rId11"/>
  </p:sldLayoutIdLst>
  <p:transition>
    <p:fade thruBlk="1"/>
  </p:transition>
  <p:txStyles>
    <p:titleStyle>
      <a:lvl1pPr algn="l" rtl="0" eaLnBrk="0" fontAlgn="base" hangingPunct="0">
        <a:spcBef>
          <a:spcPct val="0"/>
        </a:spcBef>
        <a:spcAft>
          <a:spcPct val="0"/>
        </a:spcAft>
        <a:defRPr sz="43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300">
          <a:solidFill>
            <a:schemeClr val="tx2"/>
          </a:solidFill>
          <a:latin typeface="Comic Sans MS" pitchFamily="-112" charset="0"/>
          <a:ea typeface="ＭＳ Ｐゴシック" pitchFamily="-112" charset="-128"/>
          <a:cs typeface="ＭＳ Ｐゴシック" pitchFamily="-112" charset="-128"/>
        </a:defRPr>
      </a:lvl2pPr>
      <a:lvl3pPr algn="l" rtl="0" eaLnBrk="0" fontAlgn="base" hangingPunct="0">
        <a:spcBef>
          <a:spcPct val="0"/>
        </a:spcBef>
        <a:spcAft>
          <a:spcPct val="0"/>
        </a:spcAft>
        <a:defRPr sz="4300">
          <a:solidFill>
            <a:schemeClr val="tx2"/>
          </a:solidFill>
          <a:latin typeface="Comic Sans MS" pitchFamily="-112" charset="0"/>
          <a:ea typeface="ＭＳ Ｐゴシック" pitchFamily="-112" charset="-128"/>
          <a:cs typeface="ＭＳ Ｐゴシック" pitchFamily="-112" charset="-128"/>
        </a:defRPr>
      </a:lvl3pPr>
      <a:lvl4pPr algn="l" rtl="0" eaLnBrk="0" fontAlgn="base" hangingPunct="0">
        <a:spcBef>
          <a:spcPct val="0"/>
        </a:spcBef>
        <a:spcAft>
          <a:spcPct val="0"/>
        </a:spcAft>
        <a:defRPr sz="4300">
          <a:solidFill>
            <a:schemeClr val="tx2"/>
          </a:solidFill>
          <a:latin typeface="Comic Sans MS" pitchFamily="-112" charset="0"/>
          <a:ea typeface="ＭＳ Ｐゴシック" pitchFamily="-112" charset="-128"/>
          <a:cs typeface="ＭＳ Ｐゴシック" pitchFamily="-112" charset="-128"/>
        </a:defRPr>
      </a:lvl4pPr>
      <a:lvl5pPr algn="l" rtl="0" eaLnBrk="0" fontAlgn="base" hangingPunct="0">
        <a:spcBef>
          <a:spcPct val="0"/>
        </a:spcBef>
        <a:spcAft>
          <a:spcPct val="0"/>
        </a:spcAft>
        <a:defRPr sz="4300">
          <a:solidFill>
            <a:schemeClr val="tx2"/>
          </a:solidFill>
          <a:latin typeface="Comic Sans MS" pitchFamily="-112" charset="0"/>
          <a:ea typeface="ＭＳ Ｐゴシック" pitchFamily="-112" charset="-128"/>
          <a:cs typeface="ＭＳ Ｐゴシック" pitchFamily="-112" charset="-128"/>
        </a:defRPr>
      </a:lvl5pPr>
      <a:lvl6pPr marL="457200" algn="l" rtl="0" fontAlgn="base">
        <a:spcBef>
          <a:spcPct val="0"/>
        </a:spcBef>
        <a:spcAft>
          <a:spcPct val="0"/>
        </a:spcAft>
        <a:defRPr sz="4300">
          <a:solidFill>
            <a:schemeClr val="tx2"/>
          </a:solidFill>
          <a:latin typeface="Comic Sans MS" pitchFamily="-112" charset="0"/>
        </a:defRPr>
      </a:lvl6pPr>
      <a:lvl7pPr marL="914400" algn="l" rtl="0" fontAlgn="base">
        <a:spcBef>
          <a:spcPct val="0"/>
        </a:spcBef>
        <a:spcAft>
          <a:spcPct val="0"/>
        </a:spcAft>
        <a:defRPr sz="4300">
          <a:solidFill>
            <a:schemeClr val="tx2"/>
          </a:solidFill>
          <a:latin typeface="Comic Sans MS" pitchFamily="-112" charset="0"/>
        </a:defRPr>
      </a:lvl7pPr>
      <a:lvl8pPr marL="1371600" algn="l" rtl="0" fontAlgn="base">
        <a:spcBef>
          <a:spcPct val="0"/>
        </a:spcBef>
        <a:spcAft>
          <a:spcPct val="0"/>
        </a:spcAft>
        <a:defRPr sz="4300">
          <a:solidFill>
            <a:schemeClr val="tx2"/>
          </a:solidFill>
          <a:latin typeface="Comic Sans MS" pitchFamily="-112" charset="0"/>
        </a:defRPr>
      </a:lvl8pPr>
      <a:lvl9pPr marL="1828800" algn="l" rtl="0" fontAlgn="base">
        <a:spcBef>
          <a:spcPct val="0"/>
        </a:spcBef>
        <a:spcAft>
          <a:spcPct val="0"/>
        </a:spcAft>
        <a:defRPr sz="4300">
          <a:solidFill>
            <a:schemeClr val="tx2"/>
          </a:solidFill>
          <a:latin typeface="Comic Sans MS" pitchFamily="-112" charset="0"/>
        </a:defRPr>
      </a:lvl9pPr>
    </p:titleStyle>
    <p:bodyStyle>
      <a:lvl1pPr marL="342900" indent="-342900" algn="l" rtl="0" eaLnBrk="0" fontAlgn="base" hangingPunct="0">
        <a:spcBef>
          <a:spcPct val="20000"/>
        </a:spcBef>
        <a:spcAft>
          <a:spcPct val="0"/>
        </a:spcAft>
        <a:buBlip>
          <a:blip r:embed="rId14"/>
        </a:buBlip>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SzPct val="80000"/>
        <a:buBlip>
          <a:blip r:embed="rId15"/>
        </a:buBlip>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SzPct val="80000"/>
        <a:buBlip>
          <a:blip r:embed="rId16"/>
        </a:buBlip>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Blip>
          <a:blip r:embed="rId14"/>
        </a:buBlip>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SzPct val="60000"/>
        <a:buBlip>
          <a:blip r:embed="rId15"/>
        </a:buBlip>
        <a:defRPr sz="2000">
          <a:solidFill>
            <a:schemeClr val="tx1"/>
          </a:solidFill>
          <a:latin typeface="+mn-lt"/>
          <a:ea typeface="Geneva" charset="-128"/>
          <a:cs typeface="Geneva" charset="0"/>
        </a:defRPr>
      </a:lvl5pPr>
      <a:lvl6pPr marL="2514600" indent="-228600" algn="l" rtl="0" fontAlgn="base">
        <a:spcBef>
          <a:spcPct val="20000"/>
        </a:spcBef>
        <a:spcAft>
          <a:spcPct val="0"/>
        </a:spcAft>
        <a:buSzPct val="60000"/>
        <a:buBlip>
          <a:blip r:embed="rId15"/>
        </a:buBlip>
        <a:defRPr sz="2000">
          <a:solidFill>
            <a:schemeClr val="tx1"/>
          </a:solidFill>
          <a:latin typeface="+mn-lt"/>
          <a:ea typeface="ＭＳ Ｐゴシック" pitchFamily="-112" charset="-128"/>
        </a:defRPr>
      </a:lvl6pPr>
      <a:lvl7pPr marL="2971800" indent="-228600" algn="l" rtl="0" fontAlgn="base">
        <a:spcBef>
          <a:spcPct val="20000"/>
        </a:spcBef>
        <a:spcAft>
          <a:spcPct val="0"/>
        </a:spcAft>
        <a:buSzPct val="60000"/>
        <a:buBlip>
          <a:blip r:embed="rId15"/>
        </a:buBlip>
        <a:defRPr sz="2000">
          <a:solidFill>
            <a:schemeClr val="tx1"/>
          </a:solidFill>
          <a:latin typeface="+mn-lt"/>
          <a:ea typeface="ＭＳ Ｐゴシック" pitchFamily="-112" charset="-128"/>
        </a:defRPr>
      </a:lvl7pPr>
      <a:lvl8pPr marL="3429000" indent="-228600" algn="l" rtl="0" fontAlgn="base">
        <a:spcBef>
          <a:spcPct val="20000"/>
        </a:spcBef>
        <a:spcAft>
          <a:spcPct val="0"/>
        </a:spcAft>
        <a:buSzPct val="60000"/>
        <a:buBlip>
          <a:blip r:embed="rId15"/>
        </a:buBlip>
        <a:defRPr sz="2000">
          <a:solidFill>
            <a:schemeClr val="tx1"/>
          </a:solidFill>
          <a:latin typeface="+mn-lt"/>
          <a:ea typeface="ＭＳ Ｐゴシック" pitchFamily="-112" charset="-128"/>
        </a:defRPr>
      </a:lvl8pPr>
      <a:lvl9pPr marL="3886200" indent="-228600" algn="l" rtl="0" fontAlgn="base">
        <a:spcBef>
          <a:spcPct val="20000"/>
        </a:spcBef>
        <a:spcAft>
          <a:spcPct val="0"/>
        </a:spcAft>
        <a:buSzPct val="60000"/>
        <a:buBlip>
          <a:blip r:embed="rId15"/>
        </a:buBlip>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tint val="63529"/>
                <a:invGamma/>
              </a:schemeClr>
            </a:gs>
          </a:gsLst>
          <a:lin ang="5400000" scaled="1"/>
        </a:gradFill>
        <a:effectLst/>
      </p:bgPr>
    </p:bg>
    <p:spTree>
      <p:nvGrpSpPr>
        <p:cNvPr id="1" name=""/>
        <p:cNvGrpSpPr/>
        <p:nvPr/>
      </p:nvGrpSpPr>
      <p:grpSpPr>
        <a:xfrm>
          <a:off x="0" y="0"/>
          <a:ext cx="0" cy="0"/>
          <a:chOff x="0" y="0"/>
          <a:chExt cx="0" cy="0"/>
        </a:xfrm>
      </p:grpSpPr>
      <p:grpSp>
        <p:nvGrpSpPr>
          <p:cNvPr id="137218" name="Group 2"/>
          <p:cNvGrpSpPr>
            <a:grpSpLocks/>
          </p:cNvGrpSpPr>
          <p:nvPr/>
        </p:nvGrpSpPr>
        <p:grpSpPr bwMode="auto">
          <a:xfrm>
            <a:off x="4716463" y="5345113"/>
            <a:ext cx="4427537" cy="1512887"/>
            <a:chOff x="2971" y="3367"/>
            <a:chExt cx="2789" cy="953"/>
          </a:xfrm>
        </p:grpSpPr>
        <p:sp>
          <p:nvSpPr>
            <p:cNvPr id="137224" name="Freeform 3"/>
            <p:cNvSpPr>
              <a:spLocks/>
            </p:cNvSpPr>
            <p:nvPr/>
          </p:nvSpPr>
          <p:spPr bwMode="ltGray">
            <a:xfrm>
              <a:off x="2971" y="3367"/>
              <a:ext cx="2789" cy="953"/>
            </a:xfrm>
            <a:custGeom>
              <a:avLst/>
              <a:gdLst>
                <a:gd name="T0" fmla="*/ 2822 w 2780"/>
                <a:gd name="T1" fmla="*/ 18 h 953"/>
                <a:gd name="T2" fmla="*/ 2732 w 2780"/>
                <a:gd name="T3" fmla="*/ 24 h 953"/>
                <a:gd name="T4" fmla="*/ 2665 w 2780"/>
                <a:gd name="T5" fmla="*/ 102 h 953"/>
                <a:gd name="T6" fmla="*/ 2559 w 2780"/>
                <a:gd name="T7" fmla="*/ 156 h 953"/>
                <a:gd name="T8" fmla="*/ 2553 w 2780"/>
                <a:gd name="T9" fmla="*/ 222 h 953"/>
                <a:gd name="T10" fmla="*/ 2535 w 2780"/>
                <a:gd name="T11" fmla="*/ 246 h 953"/>
                <a:gd name="T12" fmla="*/ 2517 w 2780"/>
                <a:gd name="T13" fmla="*/ 252 h 953"/>
                <a:gd name="T14" fmla="*/ 2445 w 2780"/>
                <a:gd name="T15" fmla="*/ 210 h 953"/>
                <a:gd name="T16" fmla="*/ 2302 w 2780"/>
                <a:gd name="T17" fmla="*/ 192 h 953"/>
                <a:gd name="T18" fmla="*/ 2278 w 2780"/>
                <a:gd name="T19" fmla="*/ 186 h 953"/>
                <a:gd name="T20" fmla="*/ 2260 w 2780"/>
                <a:gd name="T21" fmla="*/ 192 h 953"/>
                <a:gd name="T22" fmla="*/ 2188 w 2780"/>
                <a:gd name="T23" fmla="*/ 228 h 953"/>
                <a:gd name="T24" fmla="*/ 2152 w 2780"/>
                <a:gd name="T25" fmla="*/ 240 h 953"/>
                <a:gd name="T26" fmla="*/ 2128 w 2780"/>
                <a:gd name="T27" fmla="*/ 246 h 953"/>
                <a:gd name="T28" fmla="*/ 2116 w 2780"/>
                <a:gd name="T29" fmla="*/ 258 h 953"/>
                <a:gd name="T30" fmla="*/ 2116 w 2780"/>
                <a:gd name="T31" fmla="*/ 276 h 953"/>
                <a:gd name="T32" fmla="*/ 2093 w 2780"/>
                <a:gd name="T33" fmla="*/ 300 h 953"/>
                <a:gd name="T34" fmla="*/ 2075 w 2780"/>
                <a:gd name="T35" fmla="*/ 312 h 953"/>
                <a:gd name="T36" fmla="*/ 2063 w 2780"/>
                <a:gd name="T37" fmla="*/ 324 h 953"/>
                <a:gd name="T38" fmla="*/ 2051 w 2780"/>
                <a:gd name="T39" fmla="*/ 336 h 953"/>
                <a:gd name="T40" fmla="*/ 2016 w 2780"/>
                <a:gd name="T41" fmla="*/ 342 h 953"/>
                <a:gd name="T42" fmla="*/ 1949 w 2780"/>
                <a:gd name="T43" fmla="*/ 336 h 953"/>
                <a:gd name="T44" fmla="*/ 1913 w 2780"/>
                <a:gd name="T45" fmla="*/ 330 h 953"/>
                <a:gd name="T46" fmla="*/ 1901 w 2780"/>
                <a:gd name="T47" fmla="*/ 342 h 953"/>
                <a:gd name="T48" fmla="*/ 1889 w 2780"/>
                <a:gd name="T49" fmla="*/ 354 h 953"/>
                <a:gd name="T50" fmla="*/ 1859 w 2780"/>
                <a:gd name="T51" fmla="*/ 360 h 953"/>
                <a:gd name="T52" fmla="*/ 1800 w 2780"/>
                <a:gd name="T53" fmla="*/ 342 h 953"/>
                <a:gd name="T54" fmla="*/ 1776 w 2780"/>
                <a:gd name="T55" fmla="*/ 342 h 953"/>
                <a:gd name="T56" fmla="*/ 1752 w 2780"/>
                <a:gd name="T57" fmla="*/ 354 h 953"/>
                <a:gd name="T58" fmla="*/ 1686 w 2780"/>
                <a:gd name="T59" fmla="*/ 425 h 953"/>
                <a:gd name="T60" fmla="*/ 1644 w 2780"/>
                <a:gd name="T61" fmla="*/ 569 h 953"/>
                <a:gd name="T62" fmla="*/ 1644 w 2780"/>
                <a:gd name="T63" fmla="*/ 593 h 953"/>
                <a:gd name="T64" fmla="*/ 1650 w 2780"/>
                <a:gd name="T65" fmla="*/ 641 h 953"/>
                <a:gd name="T66" fmla="*/ 1668 w 2780"/>
                <a:gd name="T67" fmla="*/ 659 h 953"/>
                <a:gd name="T68" fmla="*/ 1662 w 2780"/>
                <a:gd name="T69" fmla="*/ 671 h 953"/>
                <a:gd name="T70" fmla="*/ 1650 w 2780"/>
                <a:gd name="T71" fmla="*/ 683 h 953"/>
                <a:gd name="T72" fmla="*/ 1572 w 2780"/>
                <a:gd name="T73" fmla="*/ 689 h 953"/>
                <a:gd name="T74" fmla="*/ 1495 w 2780"/>
                <a:gd name="T75" fmla="*/ 629 h 953"/>
                <a:gd name="T76" fmla="*/ 1357 w 2780"/>
                <a:gd name="T77" fmla="*/ 587 h 953"/>
                <a:gd name="T78" fmla="*/ 1208 w 2780"/>
                <a:gd name="T79" fmla="*/ 671 h 953"/>
                <a:gd name="T80" fmla="*/ 1034 w 2780"/>
                <a:gd name="T81" fmla="*/ 731 h 953"/>
                <a:gd name="T82" fmla="*/ 831 w 2780"/>
                <a:gd name="T83" fmla="*/ 743 h 953"/>
                <a:gd name="T84" fmla="*/ 640 w 2780"/>
                <a:gd name="T85" fmla="*/ 701 h 953"/>
                <a:gd name="T86" fmla="*/ 580 w 2780"/>
                <a:gd name="T87" fmla="*/ 695 h 953"/>
                <a:gd name="T88" fmla="*/ 568 w 2780"/>
                <a:gd name="T89" fmla="*/ 701 h 953"/>
                <a:gd name="T90" fmla="*/ 532 w 2780"/>
                <a:gd name="T91" fmla="*/ 731 h 953"/>
                <a:gd name="T92" fmla="*/ 442 w 2780"/>
                <a:gd name="T93" fmla="*/ 809 h 953"/>
                <a:gd name="T94" fmla="*/ 412 w 2780"/>
                <a:gd name="T95" fmla="*/ 821 h 953"/>
                <a:gd name="T96" fmla="*/ 388 w 2780"/>
                <a:gd name="T97" fmla="*/ 821 h 953"/>
                <a:gd name="T98" fmla="*/ 341 w 2780"/>
                <a:gd name="T99" fmla="*/ 827 h 953"/>
                <a:gd name="T100" fmla="*/ 215 w 2780"/>
                <a:gd name="T101" fmla="*/ 851 h 953"/>
                <a:gd name="T102" fmla="*/ 179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34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a:solidFill>
                  <a:srgbClr val="EAEAEA"/>
                </a:solidFill>
              </a:endParaRPr>
            </a:p>
          </p:txBody>
        </p:sp>
        <p:sp>
          <p:nvSpPr>
            <p:cNvPr id="108548"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49"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0"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1"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2"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3"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4"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5"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6"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7"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8"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9"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60"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61"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grpSp>
      <p:sp>
        <p:nvSpPr>
          <p:cNvPr id="108562" name="Rectangle 18"/>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08563" name="Rectangle 19"/>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Verdana" pitchFamily="-111" charset="0"/>
                <a:ea typeface="+mn-ea"/>
                <a:cs typeface="+mn-cs"/>
              </a:defRPr>
            </a:lvl1pPr>
          </a:lstStyle>
          <a:p>
            <a:pPr>
              <a:defRPr/>
            </a:pPr>
            <a:endParaRPr lang="en-US">
              <a:solidFill>
                <a:srgbClr val="EAEAEA"/>
              </a:solidFill>
            </a:endParaRPr>
          </a:p>
        </p:txBody>
      </p:sp>
      <p:sp>
        <p:nvSpPr>
          <p:cNvPr id="108564"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Verdana" pitchFamily="-111" charset="0"/>
                <a:ea typeface="+mn-ea"/>
                <a:cs typeface="+mn-cs"/>
              </a:defRPr>
            </a:lvl1pPr>
          </a:lstStyle>
          <a:p>
            <a:pPr>
              <a:defRPr/>
            </a:pPr>
            <a:endParaRPr lang="en-US">
              <a:solidFill>
                <a:srgbClr val="EAEAEA"/>
              </a:solidFill>
            </a:endParaRPr>
          </a:p>
        </p:txBody>
      </p:sp>
      <p:sp>
        <p:nvSpPr>
          <p:cNvPr id="108565" name="Rectangle 21"/>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Verdana" charset="0"/>
              </a:defRPr>
            </a:lvl1pPr>
          </a:lstStyle>
          <a:p>
            <a:pPr>
              <a:defRPr/>
            </a:pPr>
            <a:fld id="{A6D5D836-E7E2-FA47-A836-337314F90348}" type="slidenum">
              <a:rPr lang="en-US">
                <a:solidFill>
                  <a:srgbClr val="EAEAEA"/>
                </a:solidFill>
              </a:rPr>
              <a:pPr>
                <a:defRPr/>
              </a:pPr>
              <a:t>‹#›</a:t>
            </a:fld>
            <a:endParaRPr lang="en-US">
              <a:solidFill>
                <a:srgbClr val="EAEAEA"/>
              </a:solidFill>
            </a:endParaRPr>
          </a:p>
        </p:txBody>
      </p:sp>
      <p:sp>
        <p:nvSpPr>
          <p:cNvPr id="108566" name="Rectangle 22"/>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14498965"/>
      </p:ext>
    </p:extLst>
  </p:cSld>
  <p:clrMap bg1="dk2" tx1="lt1" bg2="dk1" tx2="lt2" accent1="accent1" accent2="accent2" accent3="accent3" accent4="accent4" accent5="accent5" accent6="accent6" hlink="hlink" folHlink="folHlink"/>
  <p:sldLayoutIdLst>
    <p:sldLayoutId id="2147488935" r:id="rId1"/>
    <p:sldLayoutId id="2147488936" r:id="rId2"/>
    <p:sldLayoutId id="2147488937" r:id="rId3"/>
    <p:sldLayoutId id="2147488938" r:id="rId4"/>
    <p:sldLayoutId id="2147488939" r:id="rId5"/>
    <p:sldLayoutId id="2147488940" r:id="rId6"/>
    <p:sldLayoutId id="2147488941" r:id="rId7"/>
    <p:sldLayoutId id="2147488942" r:id="rId8"/>
    <p:sldLayoutId id="2147488943" r:id="rId9"/>
    <p:sldLayoutId id="2147488944" r:id="rId10"/>
    <p:sldLayoutId id="2147488945"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u"/>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70000"/>
        <a:buFont typeface="Wingdings" charset="0"/>
        <a:buChar char="u"/>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folHlink"/>
        </a:buClr>
        <a:buSzPct val="70000"/>
        <a:buFont typeface="Wingdings" charset="0"/>
        <a:buChar char="u"/>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folHlink"/>
        </a:buClr>
        <a:buSzPct val="70000"/>
        <a:buFont typeface="Wingdings" pitchFamily="-112" charset="2"/>
        <a:buChar char="u"/>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70000"/>
        <a:buFont typeface="Wingdings" pitchFamily="-112" charset="2"/>
        <a:buChar char="u"/>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70000"/>
        <a:buFont typeface="Wingdings" pitchFamily="-112" charset="2"/>
        <a:buChar char="u"/>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70000"/>
        <a:buFont typeface="Wingdings" pitchFamily="-112" charset="2"/>
        <a:buChar char="u"/>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25282" name="Group 2"/>
          <p:cNvGrpSpPr>
            <a:grpSpLocks/>
          </p:cNvGrpSpPr>
          <p:nvPr/>
        </p:nvGrpSpPr>
        <p:grpSpPr bwMode="auto">
          <a:xfrm>
            <a:off x="0" y="0"/>
            <a:ext cx="9147175" cy="6867525"/>
            <a:chOff x="0" y="0"/>
            <a:chExt cx="5762" cy="4326"/>
          </a:xfrm>
        </p:grpSpPr>
        <p:sp>
          <p:nvSpPr>
            <p:cNvPr id="225288" name="Rectangle 3"/>
            <p:cNvSpPr>
              <a:spLocks noChangeArrowheads="1"/>
            </p:cNvSpPr>
            <p:nvPr/>
          </p:nvSpPr>
          <p:spPr bwMode="hidden">
            <a:xfrm>
              <a:off x="0" y="0"/>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89" name="Rectangle 4"/>
            <p:cNvSpPr>
              <a:spLocks noChangeArrowheads="1"/>
            </p:cNvSpPr>
            <p:nvPr/>
          </p:nvSpPr>
          <p:spPr bwMode="hidden">
            <a:xfrm>
              <a:off x="9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0" name="Rectangle 5"/>
            <p:cNvSpPr>
              <a:spLocks noChangeArrowheads="1"/>
            </p:cNvSpPr>
            <p:nvPr/>
          </p:nvSpPr>
          <p:spPr bwMode="hidden">
            <a:xfrm>
              <a:off x="19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1" name="Rectangle 6"/>
            <p:cNvSpPr>
              <a:spLocks noChangeArrowheads="1"/>
            </p:cNvSpPr>
            <p:nvPr/>
          </p:nvSpPr>
          <p:spPr bwMode="hidden">
            <a:xfrm>
              <a:off x="28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2" name="Rectangle 7"/>
            <p:cNvSpPr>
              <a:spLocks noChangeArrowheads="1"/>
            </p:cNvSpPr>
            <p:nvPr/>
          </p:nvSpPr>
          <p:spPr bwMode="hidden">
            <a:xfrm>
              <a:off x="38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3" name="Rectangle 8"/>
            <p:cNvSpPr>
              <a:spLocks noChangeArrowheads="1"/>
            </p:cNvSpPr>
            <p:nvPr/>
          </p:nvSpPr>
          <p:spPr bwMode="hidden">
            <a:xfrm>
              <a:off x="48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4" name="Rectangle 9"/>
            <p:cNvSpPr>
              <a:spLocks noChangeArrowheads="1"/>
            </p:cNvSpPr>
            <p:nvPr/>
          </p:nvSpPr>
          <p:spPr bwMode="hidden">
            <a:xfrm>
              <a:off x="57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5" name="Rectangle 10"/>
            <p:cNvSpPr>
              <a:spLocks noChangeArrowheads="1"/>
            </p:cNvSpPr>
            <p:nvPr/>
          </p:nvSpPr>
          <p:spPr bwMode="hidden">
            <a:xfrm>
              <a:off x="67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6" name="Rectangle 11"/>
            <p:cNvSpPr>
              <a:spLocks noChangeArrowheads="1"/>
            </p:cNvSpPr>
            <p:nvPr/>
          </p:nvSpPr>
          <p:spPr bwMode="hidden">
            <a:xfrm>
              <a:off x="76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7" name="Rectangle 12"/>
            <p:cNvSpPr>
              <a:spLocks noChangeArrowheads="1"/>
            </p:cNvSpPr>
            <p:nvPr/>
          </p:nvSpPr>
          <p:spPr bwMode="hidden">
            <a:xfrm>
              <a:off x="86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8" name="Rectangle 13"/>
            <p:cNvSpPr>
              <a:spLocks noChangeArrowheads="1"/>
            </p:cNvSpPr>
            <p:nvPr/>
          </p:nvSpPr>
          <p:spPr bwMode="hidden">
            <a:xfrm>
              <a:off x="96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9" name="Rectangle 14"/>
            <p:cNvSpPr>
              <a:spLocks noChangeArrowheads="1"/>
            </p:cNvSpPr>
            <p:nvPr/>
          </p:nvSpPr>
          <p:spPr bwMode="hidden">
            <a:xfrm>
              <a:off x="105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0" name="Rectangle 15"/>
            <p:cNvSpPr>
              <a:spLocks noChangeArrowheads="1"/>
            </p:cNvSpPr>
            <p:nvPr/>
          </p:nvSpPr>
          <p:spPr bwMode="hidden">
            <a:xfrm>
              <a:off x="115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1" name="Rectangle 16"/>
            <p:cNvSpPr>
              <a:spLocks noChangeArrowheads="1"/>
            </p:cNvSpPr>
            <p:nvPr/>
          </p:nvSpPr>
          <p:spPr bwMode="hidden">
            <a:xfrm>
              <a:off x="124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2" name="Rectangle 17"/>
            <p:cNvSpPr>
              <a:spLocks noChangeArrowheads="1"/>
            </p:cNvSpPr>
            <p:nvPr/>
          </p:nvSpPr>
          <p:spPr bwMode="hidden">
            <a:xfrm>
              <a:off x="134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3" name="Rectangle 18"/>
            <p:cNvSpPr>
              <a:spLocks noChangeArrowheads="1"/>
            </p:cNvSpPr>
            <p:nvPr/>
          </p:nvSpPr>
          <p:spPr bwMode="hidden">
            <a:xfrm>
              <a:off x="144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4" name="Rectangle 19"/>
            <p:cNvSpPr>
              <a:spLocks noChangeArrowheads="1"/>
            </p:cNvSpPr>
            <p:nvPr/>
          </p:nvSpPr>
          <p:spPr bwMode="hidden">
            <a:xfrm>
              <a:off x="153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5" name="Rectangle 20"/>
            <p:cNvSpPr>
              <a:spLocks noChangeArrowheads="1"/>
            </p:cNvSpPr>
            <p:nvPr/>
          </p:nvSpPr>
          <p:spPr bwMode="hidden">
            <a:xfrm>
              <a:off x="163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6" name="Rectangle 21"/>
            <p:cNvSpPr>
              <a:spLocks noChangeArrowheads="1"/>
            </p:cNvSpPr>
            <p:nvPr/>
          </p:nvSpPr>
          <p:spPr bwMode="hidden">
            <a:xfrm>
              <a:off x="172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7" name="Rectangle 22"/>
            <p:cNvSpPr>
              <a:spLocks noChangeArrowheads="1"/>
            </p:cNvSpPr>
            <p:nvPr/>
          </p:nvSpPr>
          <p:spPr bwMode="hidden">
            <a:xfrm>
              <a:off x="182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8" name="Rectangle 23"/>
            <p:cNvSpPr>
              <a:spLocks noChangeArrowheads="1"/>
            </p:cNvSpPr>
            <p:nvPr/>
          </p:nvSpPr>
          <p:spPr bwMode="hidden">
            <a:xfrm>
              <a:off x="192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9" name="Rectangle 24"/>
            <p:cNvSpPr>
              <a:spLocks noChangeArrowheads="1"/>
            </p:cNvSpPr>
            <p:nvPr/>
          </p:nvSpPr>
          <p:spPr bwMode="hidden">
            <a:xfrm>
              <a:off x="201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0" name="Rectangle 25"/>
            <p:cNvSpPr>
              <a:spLocks noChangeArrowheads="1"/>
            </p:cNvSpPr>
            <p:nvPr/>
          </p:nvSpPr>
          <p:spPr bwMode="hidden">
            <a:xfrm>
              <a:off x="211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1" name="Rectangle 26"/>
            <p:cNvSpPr>
              <a:spLocks noChangeArrowheads="1"/>
            </p:cNvSpPr>
            <p:nvPr/>
          </p:nvSpPr>
          <p:spPr bwMode="hidden">
            <a:xfrm>
              <a:off x="220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2" name="Rectangle 27"/>
            <p:cNvSpPr>
              <a:spLocks noChangeArrowheads="1"/>
            </p:cNvSpPr>
            <p:nvPr/>
          </p:nvSpPr>
          <p:spPr bwMode="hidden">
            <a:xfrm>
              <a:off x="230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3" name="Rectangle 28"/>
            <p:cNvSpPr>
              <a:spLocks noChangeArrowheads="1"/>
            </p:cNvSpPr>
            <p:nvPr/>
          </p:nvSpPr>
          <p:spPr bwMode="hidden">
            <a:xfrm>
              <a:off x="240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4" name="Rectangle 29"/>
            <p:cNvSpPr>
              <a:spLocks noChangeArrowheads="1"/>
            </p:cNvSpPr>
            <p:nvPr/>
          </p:nvSpPr>
          <p:spPr bwMode="hidden">
            <a:xfrm>
              <a:off x="249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5" name="Rectangle 30"/>
            <p:cNvSpPr>
              <a:spLocks noChangeArrowheads="1"/>
            </p:cNvSpPr>
            <p:nvPr/>
          </p:nvSpPr>
          <p:spPr bwMode="hidden">
            <a:xfrm>
              <a:off x="259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6" name="Rectangle 31"/>
            <p:cNvSpPr>
              <a:spLocks noChangeArrowheads="1"/>
            </p:cNvSpPr>
            <p:nvPr/>
          </p:nvSpPr>
          <p:spPr bwMode="hidden">
            <a:xfrm>
              <a:off x="268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7" name="Rectangle 32"/>
            <p:cNvSpPr>
              <a:spLocks noChangeArrowheads="1"/>
            </p:cNvSpPr>
            <p:nvPr/>
          </p:nvSpPr>
          <p:spPr bwMode="hidden">
            <a:xfrm>
              <a:off x="278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8" name="Rectangle 33"/>
            <p:cNvSpPr>
              <a:spLocks noChangeArrowheads="1"/>
            </p:cNvSpPr>
            <p:nvPr/>
          </p:nvSpPr>
          <p:spPr bwMode="hidden">
            <a:xfrm>
              <a:off x="288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9" name="Rectangle 34"/>
            <p:cNvSpPr>
              <a:spLocks noChangeArrowheads="1"/>
            </p:cNvSpPr>
            <p:nvPr/>
          </p:nvSpPr>
          <p:spPr bwMode="hidden">
            <a:xfrm>
              <a:off x="297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0" name="Rectangle 35"/>
            <p:cNvSpPr>
              <a:spLocks noChangeArrowheads="1"/>
            </p:cNvSpPr>
            <p:nvPr/>
          </p:nvSpPr>
          <p:spPr bwMode="hidden">
            <a:xfrm>
              <a:off x="307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1" name="Rectangle 36"/>
            <p:cNvSpPr>
              <a:spLocks noChangeArrowheads="1"/>
            </p:cNvSpPr>
            <p:nvPr/>
          </p:nvSpPr>
          <p:spPr bwMode="hidden">
            <a:xfrm>
              <a:off x="316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2" name="Rectangle 37"/>
            <p:cNvSpPr>
              <a:spLocks noChangeArrowheads="1"/>
            </p:cNvSpPr>
            <p:nvPr/>
          </p:nvSpPr>
          <p:spPr bwMode="hidden">
            <a:xfrm>
              <a:off x="326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3" name="Rectangle 38"/>
            <p:cNvSpPr>
              <a:spLocks noChangeArrowheads="1"/>
            </p:cNvSpPr>
            <p:nvPr/>
          </p:nvSpPr>
          <p:spPr bwMode="hidden">
            <a:xfrm>
              <a:off x="336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4" name="Rectangle 39"/>
            <p:cNvSpPr>
              <a:spLocks noChangeArrowheads="1"/>
            </p:cNvSpPr>
            <p:nvPr/>
          </p:nvSpPr>
          <p:spPr bwMode="hidden">
            <a:xfrm>
              <a:off x="345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5" name="Rectangle 40"/>
            <p:cNvSpPr>
              <a:spLocks noChangeArrowheads="1"/>
            </p:cNvSpPr>
            <p:nvPr/>
          </p:nvSpPr>
          <p:spPr bwMode="hidden">
            <a:xfrm>
              <a:off x="355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6" name="Rectangle 41"/>
            <p:cNvSpPr>
              <a:spLocks noChangeArrowheads="1"/>
            </p:cNvSpPr>
            <p:nvPr/>
          </p:nvSpPr>
          <p:spPr bwMode="hidden">
            <a:xfrm>
              <a:off x="364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7" name="Rectangle 42"/>
            <p:cNvSpPr>
              <a:spLocks noChangeArrowheads="1"/>
            </p:cNvSpPr>
            <p:nvPr/>
          </p:nvSpPr>
          <p:spPr bwMode="hidden">
            <a:xfrm>
              <a:off x="374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8" name="Rectangle 43"/>
            <p:cNvSpPr>
              <a:spLocks noChangeArrowheads="1"/>
            </p:cNvSpPr>
            <p:nvPr/>
          </p:nvSpPr>
          <p:spPr bwMode="hidden">
            <a:xfrm>
              <a:off x="384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9" name="Rectangle 44"/>
            <p:cNvSpPr>
              <a:spLocks noChangeArrowheads="1"/>
            </p:cNvSpPr>
            <p:nvPr/>
          </p:nvSpPr>
          <p:spPr bwMode="hidden">
            <a:xfrm>
              <a:off x="393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0" name="Rectangle 45"/>
            <p:cNvSpPr>
              <a:spLocks noChangeArrowheads="1"/>
            </p:cNvSpPr>
            <p:nvPr/>
          </p:nvSpPr>
          <p:spPr bwMode="hidden">
            <a:xfrm>
              <a:off x="403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1" name="Rectangle 46"/>
            <p:cNvSpPr>
              <a:spLocks noChangeArrowheads="1"/>
            </p:cNvSpPr>
            <p:nvPr/>
          </p:nvSpPr>
          <p:spPr bwMode="hidden">
            <a:xfrm>
              <a:off x="412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2" name="Rectangle 47"/>
            <p:cNvSpPr>
              <a:spLocks noChangeArrowheads="1"/>
            </p:cNvSpPr>
            <p:nvPr/>
          </p:nvSpPr>
          <p:spPr bwMode="hidden">
            <a:xfrm>
              <a:off x="422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3" name="Rectangle 48"/>
            <p:cNvSpPr>
              <a:spLocks noChangeArrowheads="1"/>
            </p:cNvSpPr>
            <p:nvPr/>
          </p:nvSpPr>
          <p:spPr bwMode="hidden">
            <a:xfrm>
              <a:off x="432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4" name="Rectangle 49"/>
            <p:cNvSpPr>
              <a:spLocks noChangeArrowheads="1"/>
            </p:cNvSpPr>
            <p:nvPr/>
          </p:nvSpPr>
          <p:spPr bwMode="hidden">
            <a:xfrm>
              <a:off x="441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5" name="Rectangle 50"/>
            <p:cNvSpPr>
              <a:spLocks noChangeArrowheads="1"/>
            </p:cNvSpPr>
            <p:nvPr/>
          </p:nvSpPr>
          <p:spPr bwMode="hidden">
            <a:xfrm>
              <a:off x="451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6" name="Rectangle 51"/>
            <p:cNvSpPr>
              <a:spLocks noChangeArrowheads="1"/>
            </p:cNvSpPr>
            <p:nvPr/>
          </p:nvSpPr>
          <p:spPr bwMode="hidden">
            <a:xfrm>
              <a:off x="460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7" name="Rectangle 52"/>
            <p:cNvSpPr>
              <a:spLocks noChangeArrowheads="1"/>
            </p:cNvSpPr>
            <p:nvPr/>
          </p:nvSpPr>
          <p:spPr bwMode="hidden">
            <a:xfrm>
              <a:off x="470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8" name="Rectangle 53"/>
            <p:cNvSpPr>
              <a:spLocks noChangeArrowheads="1"/>
            </p:cNvSpPr>
            <p:nvPr/>
          </p:nvSpPr>
          <p:spPr bwMode="hidden">
            <a:xfrm>
              <a:off x="480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9" name="Rectangle 54"/>
            <p:cNvSpPr>
              <a:spLocks noChangeArrowheads="1"/>
            </p:cNvSpPr>
            <p:nvPr/>
          </p:nvSpPr>
          <p:spPr bwMode="hidden">
            <a:xfrm>
              <a:off x="489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0" name="Rectangle 55"/>
            <p:cNvSpPr>
              <a:spLocks noChangeArrowheads="1"/>
            </p:cNvSpPr>
            <p:nvPr/>
          </p:nvSpPr>
          <p:spPr bwMode="hidden">
            <a:xfrm>
              <a:off x="499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1" name="Rectangle 56"/>
            <p:cNvSpPr>
              <a:spLocks noChangeArrowheads="1"/>
            </p:cNvSpPr>
            <p:nvPr/>
          </p:nvSpPr>
          <p:spPr bwMode="hidden">
            <a:xfrm>
              <a:off x="508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2" name="Rectangle 57"/>
            <p:cNvSpPr>
              <a:spLocks noChangeArrowheads="1"/>
            </p:cNvSpPr>
            <p:nvPr/>
          </p:nvSpPr>
          <p:spPr bwMode="hidden">
            <a:xfrm>
              <a:off x="518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3" name="Rectangle 58"/>
            <p:cNvSpPr>
              <a:spLocks noChangeArrowheads="1"/>
            </p:cNvSpPr>
            <p:nvPr/>
          </p:nvSpPr>
          <p:spPr bwMode="hidden">
            <a:xfrm>
              <a:off x="528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4" name="Rectangle 59"/>
            <p:cNvSpPr>
              <a:spLocks noChangeArrowheads="1"/>
            </p:cNvSpPr>
            <p:nvPr/>
          </p:nvSpPr>
          <p:spPr bwMode="hidden">
            <a:xfrm>
              <a:off x="537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5" name="Rectangle 60"/>
            <p:cNvSpPr>
              <a:spLocks noChangeArrowheads="1"/>
            </p:cNvSpPr>
            <p:nvPr/>
          </p:nvSpPr>
          <p:spPr bwMode="hidden">
            <a:xfrm>
              <a:off x="547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6" name="Rectangle 61"/>
            <p:cNvSpPr>
              <a:spLocks noChangeArrowheads="1"/>
            </p:cNvSpPr>
            <p:nvPr/>
          </p:nvSpPr>
          <p:spPr bwMode="hidden">
            <a:xfrm>
              <a:off x="556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7" name="Rectangle 62"/>
            <p:cNvSpPr>
              <a:spLocks noChangeArrowheads="1"/>
            </p:cNvSpPr>
            <p:nvPr/>
          </p:nvSpPr>
          <p:spPr bwMode="hidden">
            <a:xfrm>
              <a:off x="566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8" name="Rectangle 63"/>
            <p:cNvSpPr>
              <a:spLocks noChangeArrowheads="1"/>
            </p:cNvSpPr>
            <p:nvPr/>
          </p:nvSpPr>
          <p:spPr bwMode="hidden">
            <a:xfrm>
              <a:off x="431" y="0"/>
              <a:ext cx="5331" cy="432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9" name="Rectangle 64"/>
            <p:cNvSpPr>
              <a:spLocks noChangeArrowheads="1"/>
            </p:cNvSpPr>
            <p:nvPr/>
          </p:nvSpPr>
          <p:spPr bwMode="blackGray">
            <a:xfrm>
              <a:off x="0" y="1081"/>
              <a:ext cx="4378" cy="47"/>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225283" name="Rectangle 65"/>
          <p:cNvSpPr>
            <a:spLocks noGrp="1" noChangeArrowheads="1"/>
          </p:cNvSpPr>
          <p:nvPr>
            <p:ph type="title"/>
          </p:nvPr>
        </p:nvSpPr>
        <p:spPr bwMode="auto">
          <a:xfrm>
            <a:off x="871538" y="533400"/>
            <a:ext cx="8162925" cy="10906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225284" name="Rectangle 66"/>
          <p:cNvSpPr>
            <a:spLocks noGrp="1" noChangeArrowheads="1"/>
          </p:cNvSpPr>
          <p:nvPr>
            <p:ph type="body" idx="1"/>
          </p:nvPr>
        </p:nvSpPr>
        <p:spPr bwMode="auto">
          <a:xfrm>
            <a:off x="912813" y="1905000"/>
            <a:ext cx="8110537" cy="419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83747" name="Rectangle 67"/>
          <p:cNvSpPr>
            <a:spLocks noGrp="1" noChangeArrowheads="1"/>
          </p:cNvSpPr>
          <p:nvPr>
            <p:ph type="dt" sz="half" idx="2"/>
          </p:nvPr>
        </p:nvSpPr>
        <p:spPr bwMode="auto">
          <a:xfrm>
            <a:off x="1152525" y="6286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latin typeface="Helvetica" pitchFamily="-111" charset="0"/>
                <a:ea typeface="+mn-ea"/>
                <a:cs typeface="+mn-cs"/>
              </a:defRPr>
            </a:lvl1pPr>
          </a:lstStyle>
          <a:p>
            <a:pPr>
              <a:defRPr/>
            </a:pPr>
            <a:endParaRPr lang="en-US">
              <a:solidFill>
                <a:srgbClr val="000000"/>
              </a:solidFill>
            </a:endParaRPr>
          </a:p>
        </p:txBody>
      </p:sp>
      <p:sp>
        <p:nvSpPr>
          <p:cNvPr id="583748" name="Rectangle 68"/>
          <p:cNvSpPr>
            <a:spLocks noGrp="1" noChangeArrowheads="1"/>
          </p:cNvSpPr>
          <p:nvPr>
            <p:ph type="ftr" sz="quarter" idx="3"/>
          </p:nvPr>
        </p:nvSpPr>
        <p:spPr bwMode="auto">
          <a:xfrm>
            <a:off x="3590925" y="62865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latin typeface="Helvetica" pitchFamily="-111" charset="0"/>
                <a:ea typeface="+mn-ea"/>
                <a:cs typeface="+mn-cs"/>
              </a:defRPr>
            </a:lvl1pPr>
          </a:lstStyle>
          <a:p>
            <a:pPr>
              <a:defRPr/>
            </a:pPr>
            <a:endParaRPr lang="en-US">
              <a:solidFill>
                <a:srgbClr val="000000"/>
              </a:solidFill>
            </a:endParaRPr>
          </a:p>
        </p:txBody>
      </p:sp>
      <p:sp>
        <p:nvSpPr>
          <p:cNvPr id="583749" name="Rectangle 69"/>
          <p:cNvSpPr>
            <a:spLocks noGrp="1" noChangeArrowheads="1"/>
          </p:cNvSpPr>
          <p:nvPr>
            <p:ph type="sldNum" sz="quarter" idx="4"/>
          </p:nvPr>
        </p:nvSpPr>
        <p:spPr bwMode="auto">
          <a:xfrm>
            <a:off x="7019925" y="6286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latin typeface="Helvetica" charset="0"/>
              </a:defRPr>
            </a:lvl1pPr>
          </a:lstStyle>
          <a:p>
            <a:pPr>
              <a:defRPr/>
            </a:pPr>
            <a:fld id="{71DBC991-CA28-C94C-B631-0D5766A7533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25955392"/>
      </p:ext>
    </p:extLst>
  </p:cSld>
  <p:clrMap bg1="lt1" tx1="dk1" bg2="lt2" tx2="dk2" accent1="accent1" accent2="accent2" accent3="accent3" accent4="accent4" accent5="accent5" accent6="accent6" hlink="hlink" folHlink="folHlink"/>
  <p:sldLayoutIdLst>
    <p:sldLayoutId id="2147488947" r:id="rId1"/>
    <p:sldLayoutId id="2147488948" r:id="rId2"/>
    <p:sldLayoutId id="2147488949" r:id="rId3"/>
    <p:sldLayoutId id="2147488950" r:id="rId4"/>
    <p:sldLayoutId id="2147488951" r:id="rId5"/>
    <p:sldLayoutId id="2147488952" r:id="rId6"/>
    <p:sldLayoutId id="2147488953" r:id="rId7"/>
    <p:sldLayoutId id="2147488954" r:id="rId8"/>
    <p:sldLayoutId id="2147488955" r:id="rId9"/>
    <p:sldLayoutId id="2147488956" r:id="rId10"/>
    <p:sldLayoutId id="2147488957"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latin typeface="Helvetica" pitchFamily="-112" charset="0"/>
        </a:defRPr>
      </a:lvl6pPr>
      <a:lvl7pPr marL="914400" algn="l" rtl="0" fontAlgn="base">
        <a:spcBef>
          <a:spcPct val="0"/>
        </a:spcBef>
        <a:spcAft>
          <a:spcPct val="0"/>
        </a:spcAft>
        <a:defRPr sz="4400">
          <a:solidFill>
            <a:schemeClr val="tx2"/>
          </a:solidFill>
          <a:latin typeface="Helvetica" pitchFamily="-112" charset="0"/>
        </a:defRPr>
      </a:lvl7pPr>
      <a:lvl8pPr marL="1371600" algn="l" rtl="0" fontAlgn="base">
        <a:spcBef>
          <a:spcPct val="0"/>
        </a:spcBef>
        <a:spcAft>
          <a:spcPct val="0"/>
        </a:spcAft>
        <a:defRPr sz="4400">
          <a:solidFill>
            <a:schemeClr val="tx2"/>
          </a:solidFill>
          <a:latin typeface="Helvetica" pitchFamily="-112" charset="0"/>
        </a:defRPr>
      </a:lvl8pPr>
      <a:lvl9pPr marL="1828800" algn="l" rtl="0" fontAlgn="base">
        <a:spcBef>
          <a:spcPct val="0"/>
        </a:spcBef>
        <a:spcAft>
          <a:spcPct val="0"/>
        </a:spcAft>
        <a:defRPr sz="4400">
          <a:solidFill>
            <a:schemeClr val="tx2"/>
          </a:solidFill>
          <a:latin typeface="Helvetica" pitchFamily="-112" charset="0"/>
        </a:defRPr>
      </a:lvl9pPr>
    </p:titleStyle>
    <p:bodyStyle>
      <a:lvl1pPr marL="342900" indent="-342900" algn="l" rtl="0" eaLnBrk="0" fontAlgn="base" hangingPunct="0">
        <a:spcBef>
          <a:spcPct val="20000"/>
        </a:spcBef>
        <a:spcAft>
          <a:spcPct val="0"/>
        </a:spcAft>
        <a:buClr>
          <a:schemeClr val="folHlink"/>
        </a:buClr>
        <a:buSzPct val="75000"/>
        <a:buFont typeface="Wingdings" charset="0"/>
        <a:buChar char="n"/>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folHlink"/>
        </a:buClr>
        <a:buSzPct val="70000"/>
        <a:buFont typeface="Wingdings" charset="0"/>
        <a:buChar char="n"/>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lr>
          <a:schemeClr val="hlink"/>
        </a:buClr>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tx1"/>
        </a:buClr>
        <a:buSzPct val="85000"/>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pattFill prst="dkHorz">
          <a:fgClr>
            <a:schemeClr val="bg2"/>
          </a:fgClr>
          <a:bgClr>
            <a:schemeClr val="bg1"/>
          </a:bgClr>
        </a:pattFill>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2438400"/>
            <a:ext cx="9144000" cy="4046538"/>
            <a:chOff x="0" y="1536"/>
            <a:chExt cx="5760" cy="2549"/>
          </a:xfrm>
        </p:grpSpPr>
        <p:sp>
          <p:nvSpPr>
            <p:cNvPr id="40963" name="Rectangle 3"/>
            <p:cNvSpPr>
              <a:spLocks noChangeArrowheads="1"/>
            </p:cNvSpPr>
            <p:nvPr userDrawn="1"/>
          </p:nvSpPr>
          <p:spPr bwMode="hidden">
            <a:xfrm rot="-1424751">
              <a:off x="2121" y="2592"/>
              <a:ext cx="3072" cy="384"/>
            </a:xfrm>
            <a:prstGeom prst="rect">
              <a:avLst/>
            </a:prstGeom>
            <a:gradFill rotWithShape="0">
              <a:gsLst>
                <a:gs pos="0">
                  <a:schemeClr val="bg1">
                    <a:gamma/>
                    <a:shade val="94118"/>
                    <a:invGamma/>
                  </a:schemeClr>
                </a:gs>
                <a:gs pos="50000">
                  <a:schemeClr val="bg1"/>
                </a:gs>
                <a:gs pos="100000">
                  <a:schemeClr val="bg1">
                    <a:gamma/>
                    <a:shade val="94118"/>
                    <a:invGamma/>
                  </a:schemeClr>
                </a:gs>
              </a:gsLst>
              <a:lin ang="1890000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50185" name="Freeform 4"/>
            <p:cNvSpPr>
              <a:spLocks/>
            </p:cNvSpPr>
            <p:nvPr userDrawn="1"/>
          </p:nvSpPr>
          <p:spPr bwMode="hidden">
            <a:xfrm>
              <a:off x="0" y="2664"/>
              <a:ext cx="2688" cy="1224"/>
            </a:xfrm>
            <a:custGeom>
              <a:avLst/>
              <a:gdLst>
                <a:gd name="T0" fmla="*/ 0 w 2688"/>
                <a:gd name="T1" fmla="*/ 0 h 1224"/>
                <a:gd name="T2" fmla="*/ 960 w 2688"/>
                <a:gd name="T3" fmla="*/ 552 h 1224"/>
                <a:gd name="T4" fmla="*/ 1968 w 2688"/>
                <a:gd name="T5" fmla="*/ 264 h 1224"/>
                <a:gd name="T6" fmla="*/ 2028 w 2688"/>
                <a:gd name="T7" fmla="*/ 270 h 1224"/>
                <a:gd name="T8" fmla="*/ 2661 w 2688"/>
                <a:gd name="T9" fmla="*/ 528 h 1224"/>
                <a:gd name="T10" fmla="*/ 2688 w 2688"/>
                <a:gd name="T11" fmla="*/ 648 h 1224"/>
                <a:gd name="T12" fmla="*/ 2304 w 2688"/>
                <a:gd name="T13" fmla="*/ 1080 h 1224"/>
                <a:gd name="T14" fmla="*/ 1584 w 2688"/>
                <a:gd name="T15" fmla="*/ 1224 h 1224"/>
                <a:gd name="T16" fmla="*/ 1296 w 2688"/>
                <a:gd name="T17" fmla="*/ 936 h 1224"/>
                <a:gd name="T18" fmla="*/ 864 w 2688"/>
                <a:gd name="T19" fmla="*/ 1032 h 1224"/>
                <a:gd name="T20" fmla="*/ 0 w 2688"/>
                <a:gd name="T21" fmla="*/ 552 h 1224"/>
                <a:gd name="T22" fmla="*/ 0 w 2688"/>
                <a:gd name="T23" fmla="*/ 0 h 12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88" h="1224">
                  <a:moveTo>
                    <a:pt x="0" y="0"/>
                  </a:moveTo>
                  <a:lnTo>
                    <a:pt x="960" y="552"/>
                  </a:lnTo>
                  <a:lnTo>
                    <a:pt x="1968" y="264"/>
                  </a:lnTo>
                  <a:lnTo>
                    <a:pt x="2028" y="270"/>
                  </a:lnTo>
                  <a:lnTo>
                    <a:pt x="2661" y="528"/>
                  </a:lnTo>
                  <a:lnTo>
                    <a:pt x="2688" y="648"/>
                  </a:lnTo>
                  <a:lnTo>
                    <a:pt x="2304" y="1080"/>
                  </a:lnTo>
                  <a:lnTo>
                    <a:pt x="1584" y="1224"/>
                  </a:lnTo>
                  <a:lnTo>
                    <a:pt x="1296" y="936"/>
                  </a:lnTo>
                  <a:lnTo>
                    <a:pt x="864" y="1032"/>
                  </a:lnTo>
                  <a:lnTo>
                    <a:pt x="0" y="552"/>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50186" name="Freeform 5"/>
            <p:cNvSpPr>
              <a:spLocks/>
            </p:cNvSpPr>
            <p:nvPr userDrawn="1"/>
          </p:nvSpPr>
          <p:spPr bwMode="hidden">
            <a:xfrm>
              <a:off x="3359" y="1536"/>
              <a:ext cx="2401" cy="1232"/>
            </a:xfrm>
            <a:custGeom>
              <a:avLst/>
              <a:gdLst>
                <a:gd name="T0" fmla="*/ 2208 w 2401"/>
                <a:gd name="T1" fmla="*/ 15 h 1232"/>
                <a:gd name="T2" fmla="*/ 2088 w 2401"/>
                <a:gd name="T3" fmla="*/ 57 h 1232"/>
                <a:gd name="T4" fmla="*/ 1951 w 2401"/>
                <a:gd name="T5" fmla="*/ 99 h 1232"/>
                <a:gd name="T6" fmla="*/ 1704 w 2401"/>
                <a:gd name="T7" fmla="*/ 135 h 1232"/>
                <a:gd name="T8" fmla="*/ 1314 w 2401"/>
                <a:gd name="T9" fmla="*/ 177 h 1232"/>
                <a:gd name="T10" fmla="*/ 1176 w 2401"/>
                <a:gd name="T11" fmla="*/ 189 h 1232"/>
                <a:gd name="T12" fmla="*/ 1122 w 2401"/>
                <a:gd name="T13" fmla="*/ 195 h 1232"/>
                <a:gd name="T14" fmla="*/ 1075 w 2401"/>
                <a:gd name="T15" fmla="*/ 231 h 1232"/>
                <a:gd name="T16" fmla="*/ 924 w 2401"/>
                <a:gd name="T17" fmla="*/ 321 h 1232"/>
                <a:gd name="T18" fmla="*/ 840 w 2401"/>
                <a:gd name="T19" fmla="*/ 369 h 1232"/>
                <a:gd name="T20" fmla="*/ 630 w 2401"/>
                <a:gd name="T21" fmla="*/ 458 h 1232"/>
                <a:gd name="T22" fmla="*/ 529 w 2401"/>
                <a:gd name="T23" fmla="*/ 500 h 1232"/>
                <a:gd name="T24" fmla="*/ 487 w 2401"/>
                <a:gd name="T25" fmla="*/ 542 h 1232"/>
                <a:gd name="T26" fmla="*/ 457 w 2401"/>
                <a:gd name="T27" fmla="*/ 590 h 1232"/>
                <a:gd name="T28" fmla="*/ 402 w 2401"/>
                <a:gd name="T29" fmla="*/ 638 h 1232"/>
                <a:gd name="T30" fmla="*/ 330 w 2401"/>
                <a:gd name="T31" fmla="*/ 758 h 1232"/>
                <a:gd name="T32" fmla="*/ 312 w 2401"/>
                <a:gd name="T33" fmla="*/ 788 h 1232"/>
                <a:gd name="T34" fmla="*/ 252 w 2401"/>
                <a:gd name="T35" fmla="*/ 824 h 1232"/>
                <a:gd name="T36" fmla="*/ 84 w 2401"/>
                <a:gd name="T37" fmla="*/ 926 h 1232"/>
                <a:gd name="T38" fmla="*/ 0 w 2401"/>
                <a:gd name="T39" fmla="*/ 992 h 1232"/>
                <a:gd name="T40" fmla="*/ 12 w 2401"/>
                <a:gd name="T41" fmla="*/ 1040 h 1232"/>
                <a:gd name="T42" fmla="*/ 132 w 2401"/>
                <a:gd name="T43" fmla="*/ 1034 h 1232"/>
                <a:gd name="T44" fmla="*/ 336 w 2401"/>
                <a:gd name="T45" fmla="*/ 980 h 1232"/>
                <a:gd name="T46" fmla="*/ 529 w 2401"/>
                <a:gd name="T47" fmla="*/ 896 h 1232"/>
                <a:gd name="T48" fmla="*/ 576 w 2401"/>
                <a:gd name="T49" fmla="*/ 872 h 1232"/>
                <a:gd name="T50" fmla="*/ 714 w 2401"/>
                <a:gd name="T51" fmla="*/ 848 h 1232"/>
                <a:gd name="T52" fmla="*/ 966 w 2401"/>
                <a:gd name="T53" fmla="*/ 794 h 1232"/>
                <a:gd name="T54" fmla="*/ 1212 w 2401"/>
                <a:gd name="T55" fmla="*/ 782 h 1232"/>
                <a:gd name="T56" fmla="*/ 1416 w 2401"/>
                <a:gd name="T57" fmla="*/ 872 h 1232"/>
                <a:gd name="T58" fmla="*/ 1464 w 2401"/>
                <a:gd name="T59" fmla="*/ 932 h 1232"/>
                <a:gd name="T60" fmla="*/ 1440 w 2401"/>
                <a:gd name="T61" fmla="*/ 992 h 1232"/>
                <a:gd name="T62" fmla="*/ 1302 w 2401"/>
                <a:gd name="T63" fmla="*/ 1040 h 1232"/>
                <a:gd name="T64" fmla="*/ 1158 w 2401"/>
                <a:gd name="T65" fmla="*/ 1100 h 1232"/>
                <a:gd name="T66" fmla="*/ 1093 w 2401"/>
                <a:gd name="T67" fmla="*/ 1148 h 1232"/>
                <a:gd name="T68" fmla="*/ 1075 w 2401"/>
                <a:gd name="T69" fmla="*/ 1208 h 1232"/>
                <a:gd name="T70" fmla="*/ 1093 w 2401"/>
                <a:gd name="T71" fmla="*/ 1232 h 1232"/>
                <a:gd name="T72" fmla="*/ 1152 w 2401"/>
                <a:gd name="T73" fmla="*/ 1226 h 1232"/>
                <a:gd name="T74" fmla="*/ 1332 w 2401"/>
                <a:gd name="T75" fmla="*/ 1208 h 1232"/>
                <a:gd name="T76" fmla="*/ 1434 w 2401"/>
                <a:gd name="T77" fmla="*/ 1184 h 1232"/>
                <a:gd name="T78" fmla="*/ 1464 w 2401"/>
                <a:gd name="T79" fmla="*/ 1172 h 1232"/>
                <a:gd name="T80" fmla="*/ 1578 w 2401"/>
                <a:gd name="T81" fmla="*/ 1130 h 1232"/>
                <a:gd name="T82" fmla="*/ 1758 w 2401"/>
                <a:gd name="T83" fmla="*/ 1064 h 1232"/>
                <a:gd name="T84" fmla="*/ 1872 w 2401"/>
                <a:gd name="T85" fmla="*/ 962 h 1232"/>
                <a:gd name="T86" fmla="*/ 1986 w 2401"/>
                <a:gd name="T87" fmla="*/ 800 h 1232"/>
                <a:gd name="T88" fmla="*/ 2166 w 2401"/>
                <a:gd name="T89" fmla="*/ 650 h 1232"/>
                <a:gd name="T90" fmla="*/ 2257 w 2401"/>
                <a:gd name="T91" fmla="*/ 590 h 1232"/>
                <a:gd name="T92" fmla="*/ 2400 w 2401"/>
                <a:gd name="T93" fmla="*/ 57 h 12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401" h="1232">
                  <a:moveTo>
                    <a:pt x="2310" y="3"/>
                  </a:moveTo>
                  <a:lnTo>
                    <a:pt x="2280" y="3"/>
                  </a:lnTo>
                  <a:lnTo>
                    <a:pt x="2208" y="15"/>
                  </a:lnTo>
                  <a:lnTo>
                    <a:pt x="2136" y="27"/>
                  </a:lnTo>
                  <a:lnTo>
                    <a:pt x="2112" y="39"/>
                  </a:lnTo>
                  <a:lnTo>
                    <a:pt x="2088" y="57"/>
                  </a:lnTo>
                  <a:lnTo>
                    <a:pt x="2082" y="63"/>
                  </a:lnTo>
                  <a:lnTo>
                    <a:pt x="2076" y="69"/>
                  </a:lnTo>
                  <a:lnTo>
                    <a:pt x="1951" y="99"/>
                  </a:lnTo>
                  <a:lnTo>
                    <a:pt x="1896" y="111"/>
                  </a:lnTo>
                  <a:lnTo>
                    <a:pt x="1836" y="117"/>
                  </a:lnTo>
                  <a:lnTo>
                    <a:pt x="1704" y="135"/>
                  </a:lnTo>
                  <a:lnTo>
                    <a:pt x="1572" y="153"/>
                  </a:lnTo>
                  <a:lnTo>
                    <a:pt x="1434" y="165"/>
                  </a:lnTo>
                  <a:lnTo>
                    <a:pt x="1314" y="177"/>
                  </a:lnTo>
                  <a:lnTo>
                    <a:pt x="1260" y="183"/>
                  </a:lnTo>
                  <a:lnTo>
                    <a:pt x="1212" y="189"/>
                  </a:lnTo>
                  <a:lnTo>
                    <a:pt x="1176" y="189"/>
                  </a:lnTo>
                  <a:lnTo>
                    <a:pt x="1146" y="195"/>
                  </a:lnTo>
                  <a:lnTo>
                    <a:pt x="1128" y="195"/>
                  </a:lnTo>
                  <a:lnTo>
                    <a:pt x="1122" y="195"/>
                  </a:lnTo>
                  <a:lnTo>
                    <a:pt x="1116" y="201"/>
                  </a:lnTo>
                  <a:lnTo>
                    <a:pt x="1105" y="207"/>
                  </a:lnTo>
                  <a:lnTo>
                    <a:pt x="1075" y="231"/>
                  </a:lnTo>
                  <a:lnTo>
                    <a:pt x="1026" y="261"/>
                  </a:lnTo>
                  <a:lnTo>
                    <a:pt x="972" y="291"/>
                  </a:lnTo>
                  <a:lnTo>
                    <a:pt x="924" y="321"/>
                  </a:lnTo>
                  <a:lnTo>
                    <a:pt x="876" y="345"/>
                  </a:lnTo>
                  <a:lnTo>
                    <a:pt x="846" y="363"/>
                  </a:lnTo>
                  <a:lnTo>
                    <a:pt x="840" y="369"/>
                  </a:lnTo>
                  <a:lnTo>
                    <a:pt x="834" y="369"/>
                  </a:lnTo>
                  <a:lnTo>
                    <a:pt x="732" y="417"/>
                  </a:lnTo>
                  <a:lnTo>
                    <a:pt x="630" y="458"/>
                  </a:lnTo>
                  <a:lnTo>
                    <a:pt x="588" y="476"/>
                  </a:lnTo>
                  <a:lnTo>
                    <a:pt x="552" y="488"/>
                  </a:lnTo>
                  <a:lnTo>
                    <a:pt x="529" y="500"/>
                  </a:lnTo>
                  <a:lnTo>
                    <a:pt x="517" y="506"/>
                  </a:lnTo>
                  <a:lnTo>
                    <a:pt x="499" y="524"/>
                  </a:lnTo>
                  <a:lnTo>
                    <a:pt x="487" y="542"/>
                  </a:lnTo>
                  <a:lnTo>
                    <a:pt x="481" y="560"/>
                  </a:lnTo>
                  <a:lnTo>
                    <a:pt x="481" y="578"/>
                  </a:lnTo>
                  <a:lnTo>
                    <a:pt x="457" y="590"/>
                  </a:lnTo>
                  <a:lnTo>
                    <a:pt x="438" y="596"/>
                  </a:lnTo>
                  <a:lnTo>
                    <a:pt x="420" y="614"/>
                  </a:lnTo>
                  <a:lnTo>
                    <a:pt x="402" y="638"/>
                  </a:lnTo>
                  <a:lnTo>
                    <a:pt x="366" y="698"/>
                  </a:lnTo>
                  <a:lnTo>
                    <a:pt x="348" y="728"/>
                  </a:lnTo>
                  <a:lnTo>
                    <a:pt x="330" y="758"/>
                  </a:lnTo>
                  <a:lnTo>
                    <a:pt x="324" y="776"/>
                  </a:lnTo>
                  <a:lnTo>
                    <a:pt x="318" y="782"/>
                  </a:lnTo>
                  <a:lnTo>
                    <a:pt x="312" y="788"/>
                  </a:lnTo>
                  <a:lnTo>
                    <a:pt x="300" y="794"/>
                  </a:lnTo>
                  <a:lnTo>
                    <a:pt x="282" y="806"/>
                  </a:lnTo>
                  <a:lnTo>
                    <a:pt x="252" y="824"/>
                  </a:lnTo>
                  <a:lnTo>
                    <a:pt x="199" y="854"/>
                  </a:lnTo>
                  <a:lnTo>
                    <a:pt x="151" y="884"/>
                  </a:lnTo>
                  <a:lnTo>
                    <a:pt x="84" y="926"/>
                  </a:lnTo>
                  <a:lnTo>
                    <a:pt x="30" y="962"/>
                  </a:lnTo>
                  <a:lnTo>
                    <a:pt x="12" y="974"/>
                  </a:lnTo>
                  <a:lnTo>
                    <a:pt x="0" y="992"/>
                  </a:lnTo>
                  <a:lnTo>
                    <a:pt x="0" y="1004"/>
                  </a:lnTo>
                  <a:lnTo>
                    <a:pt x="0" y="1022"/>
                  </a:lnTo>
                  <a:lnTo>
                    <a:pt x="12" y="1040"/>
                  </a:lnTo>
                  <a:lnTo>
                    <a:pt x="42" y="1046"/>
                  </a:lnTo>
                  <a:lnTo>
                    <a:pt x="84" y="1046"/>
                  </a:lnTo>
                  <a:lnTo>
                    <a:pt x="132" y="1034"/>
                  </a:lnTo>
                  <a:lnTo>
                    <a:pt x="193" y="1022"/>
                  </a:lnTo>
                  <a:lnTo>
                    <a:pt x="264" y="1004"/>
                  </a:lnTo>
                  <a:lnTo>
                    <a:pt x="336" y="980"/>
                  </a:lnTo>
                  <a:lnTo>
                    <a:pt x="408" y="950"/>
                  </a:lnTo>
                  <a:lnTo>
                    <a:pt x="475" y="920"/>
                  </a:lnTo>
                  <a:lnTo>
                    <a:pt x="529" y="896"/>
                  </a:lnTo>
                  <a:lnTo>
                    <a:pt x="564" y="878"/>
                  </a:lnTo>
                  <a:lnTo>
                    <a:pt x="570" y="872"/>
                  </a:lnTo>
                  <a:lnTo>
                    <a:pt x="576" y="872"/>
                  </a:lnTo>
                  <a:lnTo>
                    <a:pt x="606" y="872"/>
                  </a:lnTo>
                  <a:lnTo>
                    <a:pt x="648" y="866"/>
                  </a:lnTo>
                  <a:lnTo>
                    <a:pt x="714" y="848"/>
                  </a:lnTo>
                  <a:lnTo>
                    <a:pt x="793" y="830"/>
                  </a:lnTo>
                  <a:lnTo>
                    <a:pt x="876" y="812"/>
                  </a:lnTo>
                  <a:lnTo>
                    <a:pt x="966" y="794"/>
                  </a:lnTo>
                  <a:lnTo>
                    <a:pt x="1063" y="782"/>
                  </a:lnTo>
                  <a:lnTo>
                    <a:pt x="1152" y="776"/>
                  </a:lnTo>
                  <a:lnTo>
                    <a:pt x="1212" y="782"/>
                  </a:lnTo>
                  <a:lnTo>
                    <a:pt x="1284" y="806"/>
                  </a:lnTo>
                  <a:lnTo>
                    <a:pt x="1357" y="836"/>
                  </a:lnTo>
                  <a:lnTo>
                    <a:pt x="1416" y="872"/>
                  </a:lnTo>
                  <a:lnTo>
                    <a:pt x="1434" y="890"/>
                  </a:lnTo>
                  <a:lnTo>
                    <a:pt x="1452" y="908"/>
                  </a:lnTo>
                  <a:lnTo>
                    <a:pt x="1464" y="932"/>
                  </a:lnTo>
                  <a:lnTo>
                    <a:pt x="1464" y="950"/>
                  </a:lnTo>
                  <a:lnTo>
                    <a:pt x="1458" y="968"/>
                  </a:lnTo>
                  <a:lnTo>
                    <a:pt x="1440" y="992"/>
                  </a:lnTo>
                  <a:lnTo>
                    <a:pt x="1410" y="1004"/>
                  </a:lnTo>
                  <a:lnTo>
                    <a:pt x="1369" y="1022"/>
                  </a:lnTo>
                  <a:lnTo>
                    <a:pt x="1302" y="1040"/>
                  </a:lnTo>
                  <a:lnTo>
                    <a:pt x="1248" y="1064"/>
                  </a:lnTo>
                  <a:lnTo>
                    <a:pt x="1200" y="1082"/>
                  </a:lnTo>
                  <a:lnTo>
                    <a:pt x="1158" y="1100"/>
                  </a:lnTo>
                  <a:lnTo>
                    <a:pt x="1128" y="1118"/>
                  </a:lnTo>
                  <a:lnTo>
                    <a:pt x="1110" y="1130"/>
                  </a:lnTo>
                  <a:lnTo>
                    <a:pt x="1093" y="1148"/>
                  </a:lnTo>
                  <a:lnTo>
                    <a:pt x="1081" y="1160"/>
                  </a:lnTo>
                  <a:lnTo>
                    <a:pt x="1069" y="1190"/>
                  </a:lnTo>
                  <a:lnTo>
                    <a:pt x="1075" y="1208"/>
                  </a:lnTo>
                  <a:lnTo>
                    <a:pt x="1081" y="1220"/>
                  </a:lnTo>
                  <a:lnTo>
                    <a:pt x="1087" y="1226"/>
                  </a:lnTo>
                  <a:lnTo>
                    <a:pt x="1093" y="1232"/>
                  </a:lnTo>
                  <a:lnTo>
                    <a:pt x="1110" y="1232"/>
                  </a:lnTo>
                  <a:lnTo>
                    <a:pt x="1128" y="1226"/>
                  </a:lnTo>
                  <a:lnTo>
                    <a:pt x="1152" y="1226"/>
                  </a:lnTo>
                  <a:lnTo>
                    <a:pt x="1212" y="1220"/>
                  </a:lnTo>
                  <a:lnTo>
                    <a:pt x="1272" y="1214"/>
                  </a:lnTo>
                  <a:lnTo>
                    <a:pt x="1332" y="1208"/>
                  </a:lnTo>
                  <a:lnTo>
                    <a:pt x="1393" y="1196"/>
                  </a:lnTo>
                  <a:lnTo>
                    <a:pt x="1416" y="1190"/>
                  </a:lnTo>
                  <a:lnTo>
                    <a:pt x="1434" y="1184"/>
                  </a:lnTo>
                  <a:lnTo>
                    <a:pt x="1446" y="1178"/>
                  </a:lnTo>
                  <a:lnTo>
                    <a:pt x="1452" y="1178"/>
                  </a:lnTo>
                  <a:lnTo>
                    <a:pt x="1464" y="1172"/>
                  </a:lnTo>
                  <a:lnTo>
                    <a:pt x="1488" y="1166"/>
                  </a:lnTo>
                  <a:lnTo>
                    <a:pt x="1530" y="1148"/>
                  </a:lnTo>
                  <a:lnTo>
                    <a:pt x="1578" y="1130"/>
                  </a:lnTo>
                  <a:lnTo>
                    <a:pt x="1681" y="1094"/>
                  </a:lnTo>
                  <a:lnTo>
                    <a:pt x="1722" y="1076"/>
                  </a:lnTo>
                  <a:lnTo>
                    <a:pt x="1758" y="1064"/>
                  </a:lnTo>
                  <a:lnTo>
                    <a:pt x="1812" y="1040"/>
                  </a:lnTo>
                  <a:lnTo>
                    <a:pt x="1848" y="1004"/>
                  </a:lnTo>
                  <a:lnTo>
                    <a:pt x="1872" y="962"/>
                  </a:lnTo>
                  <a:lnTo>
                    <a:pt x="1890" y="932"/>
                  </a:lnTo>
                  <a:lnTo>
                    <a:pt x="1932" y="866"/>
                  </a:lnTo>
                  <a:lnTo>
                    <a:pt x="1986" y="800"/>
                  </a:lnTo>
                  <a:lnTo>
                    <a:pt x="2046" y="740"/>
                  </a:lnTo>
                  <a:lnTo>
                    <a:pt x="2112" y="692"/>
                  </a:lnTo>
                  <a:lnTo>
                    <a:pt x="2166" y="650"/>
                  </a:lnTo>
                  <a:lnTo>
                    <a:pt x="2214" y="620"/>
                  </a:lnTo>
                  <a:lnTo>
                    <a:pt x="2244" y="596"/>
                  </a:lnTo>
                  <a:lnTo>
                    <a:pt x="2257" y="590"/>
                  </a:lnTo>
                  <a:lnTo>
                    <a:pt x="2400" y="518"/>
                  </a:lnTo>
                  <a:lnTo>
                    <a:pt x="2400" y="57"/>
                  </a:lnTo>
                  <a:lnTo>
                    <a:pt x="2401" y="0"/>
                  </a:lnTo>
                  <a:lnTo>
                    <a:pt x="2310" y="3"/>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40966" name="Freeform 6"/>
            <p:cNvSpPr>
              <a:spLocks/>
            </p:cNvSpPr>
            <p:nvPr userDrawn="1"/>
          </p:nvSpPr>
          <p:spPr bwMode="hidden">
            <a:xfrm>
              <a:off x="3792" y="1536"/>
              <a:ext cx="1968" cy="762"/>
            </a:xfrm>
            <a:custGeom>
              <a:avLst/>
              <a:gdLst/>
              <a:ahLst/>
              <a:cxnLst>
                <a:cxn ang="0">
                  <a:pos x="965" y="165"/>
                </a:cxn>
                <a:cxn ang="0">
                  <a:pos x="696" y="200"/>
                </a:cxn>
                <a:cxn ang="0">
                  <a:pos x="693" y="237"/>
                </a:cxn>
                <a:cxn ang="0">
                  <a:pos x="924" y="258"/>
                </a:cxn>
                <a:cxn ang="0">
                  <a:pos x="993" y="267"/>
                </a:cxn>
                <a:cxn ang="0">
                  <a:pos x="681" y="291"/>
                </a:cxn>
                <a:cxn ang="0">
                  <a:pos x="633" y="309"/>
                </a:cxn>
                <a:cxn ang="0">
                  <a:pos x="645" y="336"/>
                </a:cxn>
                <a:cxn ang="0">
                  <a:pos x="672" y="351"/>
                </a:cxn>
                <a:cxn ang="0">
                  <a:pos x="984" y="333"/>
                </a:cxn>
                <a:cxn ang="0">
                  <a:pos x="1080" y="357"/>
                </a:cxn>
                <a:cxn ang="0">
                  <a:pos x="624" y="492"/>
                </a:cxn>
                <a:cxn ang="0">
                  <a:pos x="616" y="536"/>
                </a:cxn>
                <a:cxn ang="0">
                  <a:pos x="8" y="724"/>
                </a:cxn>
                <a:cxn ang="0">
                  <a:pos x="0" y="756"/>
                </a:cxn>
                <a:cxn ang="0">
                  <a:pos x="27" y="762"/>
                </a:cxn>
                <a:cxn ang="0">
                  <a:pos x="664" y="564"/>
                </a:cxn>
                <a:cxn ang="0">
                  <a:pos x="856" y="600"/>
                </a:cxn>
                <a:cxn ang="0">
                  <a:pos x="1158" y="507"/>
                </a:cxn>
                <a:cxn ang="0">
                  <a:pos x="1434" y="465"/>
                </a:cxn>
                <a:cxn ang="0">
                  <a:pos x="1572" y="368"/>
                </a:cxn>
                <a:cxn ang="0">
                  <a:pos x="1712" y="340"/>
                </a:cxn>
                <a:cxn ang="0">
                  <a:pos x="1856" y="328"/>
                </a:cxn>
                <a:cxn ang="0">
                  <a:pos x="1968" y="330"/>
                </a:cxn>
                <a:cxn ang="0">
                  <a:pos x="1968" y="0"/>
                </a:cxn>
                <a:cxn ang="0">
                  <a:pos x="1934" y="3"/>
                </a:cxn>
                <a:cxn ang="0">
                  <a:pos x="1832" y="5"/>
                </a:cxn>
                <a:cxn ang="0">
                  <a:pos x="1682" y="35"/>
                </a:cxn>
                <a:cxn ang="0">
                  <a:pos x="1643" y="72"/>
                </a:cxn>
                <a:cxn ang="0">
                  <a:pos x="1392" y="119"/>
                </a:cxn>
              </a:cxnLst>
              <a:rect l="0" t="0" r="r" b="b"/>
              <a:pathLst>
                <a:path w="1968" h="762">
                  <a:moveTo>
                    <a:pt x="965" y="165"/>
                  </a:moveTo>
                  <a:lnTo>
                    <a:pt x="696" y="200"/>
                  </a:lnTo>
                  <a:lnTo>
                    <a:pt x="693" y="237"/>
                  </a:lnTo>
                  <a:lnTo>
                    <a:pt x="924" y="258"/>
                  </a:lnTo>
                  <a:lnTo>
                    <a:pt x="993" y="267"/>
                  </a:lnTo>
                  <a:lnTo>
                    <a:pt x="681" y="291"/>
                  </a:lnTo>
                  <a:lnTo>
                    <a:pt x="633" y="309"/>
                  </a:lnTo>
                  <a:lnTo>
                    <a:pt x="645" y="336"/>
                  </a:lnTo>
                  <a:lnTo>
                    <a:pt x="672" y="351"/>
                  </a:lnTo>
                  <a:lnTo>
                    <a:pt x="984" y="333"/>
                  </a:lnTo>
                  <a:lnTo>
                    <a:pt x="1080" y="357"/>
                  </a:lnTo>
                  <a:lnTo>
                    <a:pt x="624" y="492"/>
                  </a:lnTo>
                  <a:lnTo>
                    <a:pt x="616" y="536"/>
                  </a:lnTo>
                  <a:lnTo>
                    <a:pt x="8" y="724"/>
                  </a:lnTo>
                  <a:lnTo>
                    <a:pt x="0" y="756"/>
                  </a:lnTo>
                  <a:lnTo>
                    <a:pt x="27" y="762"/>
                  </a:lnTo>
                  <a:lnTo>
                    <a:pt x="664" y="564"/>
                  </a:lnTo>
                  <a:lnTo>
                    <a:pt x="856" y="600"/>
                  </a:lnTo>
                  <a:lnTo>
                    <a:pt x="1158" y="507"/>
                  </a:lnTo>
                  <a:lnTo>
                    <a:pt x="1434" y="465"/>
                  </a:lnTo>
                  <a:lnTo>
                    <a:pt x="1572" y="368"/>
                  </a:lnTo>
                  <a:lnTo>
                    <a:pt x="1712" y="340"/>
                  </a:lnTo>
                  <a:lnTo>
                    <a:pt x="1856" y="328"/>
                  </a:lnTo>
                  <a:lnTo>
                    <a:pt x="1968" y="330"/>
                  </a:lnTo>
                  <a:lnTo>
                    <a:pt x="1968" y="0"/>
                  </a:lnTo>
                  <a:lnTo>
                    <a:pt x="1934" y="3"/>
                  </a:lnTo>
                  <a:lnTo>
                    <a:pt x="1832" y="5"/>
                  </a:lnTo>
                  <a:lnTo>
                    <a:pt x="1682" y="35"/>
                  </a:lnTo>
                  <a:lnTo>
                    <a:pt x="1643" y="72"/>
                  </a:lnTo>
                  <a:lnTo>
                    <a:pt x="1392" y="119"/>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50188" name="Freeform 7"/>
            <p:cNvSpPr>
              <a:spLocks/>
            </p:cNvSpPr>
            <p:nvPr userDrawn="1"/>
          </p:nvSpPr>
          <p:spPr bwMode="hidden">
            <a:xfrm>
              <a:off x="3599" y="2477"/>
              <a:ext cx="186" cy="120"/>
            </a:xfrm>
            <a:custGeom>
              <a:avLst/>
              <a:gdLst>
                <a:gd name="T0" fmla="*/ 191 w 185"/>
                <a:gd name="T1" fmla="*/ 0 h 120"/>
                <a:gd name="T2" fmla="*/ 191 w 185"/>
                <a:gd name="T3" fmla="*/ 6 h 120"/>
                <a:gd name="T4" fmla="*/ 191 w 185"/>
                <a:gd name="T5" fmla="*/ 18 h 120"/>
                <a:gd name="T6" fmla="*/ 191 w 185"/>
                <a:gd name="T7" fmla="*/ 36 h 120"/>
                <a:gd name="T8" fmla="*/ 185 w 185"/>
                <a:gd name="T9" fmla="*/ 54 h 120"/>
                <a:gd name="T10" fmla="*/ 167 w 185"/>
                <a:gd name="T11" fmla="*/ 72 h 120"/>
                <a:gd name="T12" fmla="*/ 143 w 185"/>
                <a:gd name="T13" fmla="*/ 96 h 120"/>
                <a:gd name="T14" fmla="*/ 107 w 185"/>
                <a:gd name="T15" fmla="*/ 108 h 120"/>
                <a:gd name="T16" fmla="*/ 47 w 185"/>
                <a:gd name="T17" fmla="*/ 120 h 120"/>
                <a:gd name="T18" fmla="*/ 29 w 185"/>
                <a:gd name="T19" fmla="*/ 120 h 120"/>
                <a:gd name="T20" fmla="*/ 17 w 185"/>
                <a:gd name="T21" fmla="*/ 114 h 120"/>
                <a:gd name="T22" fmla="*/ 0 w 185"/>
                <a:gd name="T23" fmla="*/ 96 h 120"/>
                <a:gd name="T24" fmla="*/ 0 w 185"/>
                <a:gd name="T25" fmla="*/ 78 h 120"/>
                <a:gd name="T26" fmla="*/ 0 w 185"/>
                <a:gd name="T27" fmla="*/ 72 h 120"/>
                <a:gd name="T28" fmla="*/ 191 w 185"/>
                <a:gd name="T29" fmla="*/ 0 h 120"/>
                <a:gd name="T30" fmla="*/ 191 w 185"/>
                <a:gd name="T31" fmla="*/ 0 h 1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5" h="120">
                  <a:moveTo>
                    <a:pt x="185" y="0"/>
                  </a:moveTo>
                  <a:lnTo>
                    <a:pt x="185" y="6"/>
                  </a:lnTo>
                  <a:lnTo>
                    <a:pt x="185" y="18"/>
                  </a:lnTo>
                  <a:lnTo>
                    <a:pt x="185" y="36"/>
                  </a:lnTo>
                  <a:lnTo>
                    <a:pt x="179" y="54"/>
                  </a:lnTo>
                  <a:lnTo>
                    <a:pt x="161" y="72"/>
                  </a:lnTo>
                  <a:lnTo>
                    <a:pt x="137" y="96"/>
                  </a:lnTo>
                  <a:lnTo>
                    <a:pt x="101" y="108"/>
                  </a:lnTo>
                  <a:lnTo>
                    <a:pt x="47" y="120"/>
                  </a:lnTo>
                  <a:lnTo>
                    <a:pt x="29" y="120"/>
                  </a:lnTo>
                  <a:lnTo>
                    <a:pt x="17" y="114"/>
                  </a:lnTo>
                  <a:lnTo>
                    <a:pt x="0" y="96"/>
                  </a:lnTo>
                  <a:lnTo>
                    <a:pt x="0" y="78"/>
                  </a:lnTo>
                  <a:lnTo>
                    <a:pt x="0" y="72"/>
                  </a:lnTo>
                  <a:lnTo>
                    <a:pt x="185"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50189" name="Freeform 8"/>
            <p:cNvSpPr>
              <a:spLocks/>
            </p:cNvSpPr>
            <p:nvPr userDrawn="1"/>
          </p:nvSpPr>
          <p:spPr bwMode="hidden">
            <a:xfrm>
              <a:off x="3779" y="2393"/>
              <a:ext cx="185" cy="120"/>
            </a:xfrm>
            <a:custGeom>
              <a:avLst/>
              <a:gdLst>
                <a:gd name="T0" fmla="*/ 185 w 185"/>
                <a:gd name="T1" fmla="*/ 0 h 120"/>
                <a:gd name="T2" fmla="*/ 185 w 185"/>
                <a:gd name="T3" fmla="*/ 6 h 120"/>
                <a:gd name="T4" fmla="*/ 179 w 185"/>
                <a:gd name="T5" fmla="*/ 24 h 120"/>
                <a:gd name="T6" fmla="*/ 167 w 185"/>
                <a:gd name="T7" fmla="*/ 42 h 120"/>
                <a:gd name="T8" fmla="*/ 149 w 185"/>
                <a:gd name="T9" fmla="*/ 66 h 120"/>
                <a:gd name="T10" fmla="*/ 131 w 185"/>
                <a:gd name="T11" fmla="*/ 90 h 120"/>
                <a:gd name="T12" fmla="*/ 102 w 185"/>
                <a:gd name="T13" fmla="*/ 108 h 120"/>
                <a:gd name="T14" fmla="*/ 66 w 185"/>
                <a:gd name="T15" fmla="*/ 120 h 120"/>
                <a:gd name="T16" fmla="*/ 18 w 185"/>
                <a:gd name="T17" fmla="*/ 120 h 120"/>
                <a:gd name="T18" fmla="*/ 0 w 185"/>
                <a:gd name="T19" fmla="*/ 60 h 120"/>
                <a:gd name="T20" fmla="*/ 185 w 185"/>
                <a:gd name="T21" fmla="*/ 0 h 120"/>
                <a:gd name="T22" fmla="*/ 185 w 185"/>
                <a:gd name="T23" fmla="*/ 0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5" h="120">
                  <a:moveTo>
                    <a:pt x="185" y="0"/>
                  </a:moveTo>
                  <a:lnTo>
                    <a:pt x="185" y="6"/>
                  </a:lnTo>
                  <a:lnTo>
                    <a:pt x="179" y="24"/>
                  </a:lnTo>
                  <a:lnTo>
                    <a:pt x="167" y="42"/>
                  </a:lnTo>
                  <a:lnTo>
                    <a:pt x="149" y="66"/>
                  </a:lnTo>
                  <a:lnTo>
                    <a:pt x="131" y="90"/>
                  </a:lnTo>
                  <a:lnTo>
                    <a:pt x="102" y="108"/>
                  </a:lnTo>
                  <a:lnTo>
                    <a:pt x="66" y="120"/>
                  </a:lnTo>
                  <a:lnTo>
                    <a:pt x="18" y="120"/>
                  </a:lnTo>
                  <a:lnTo>
                    <a:pt x="0" y="60"/>
                  </a:lnTo>
                  <a:lnTo>
                    <a:pt x="185"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50190" name="Freeform 9"/>
            <p:cNvSpPr>
              <a:spLocks/>
            </p:cNvSpPr>
            <p:nvPr userDrawn="1"/>
          </p:nvSpPr>
          <p:spPr bwMode="hidden">
            <a:xfrm>
              <a:off x="3839" y="1836"/>
              <a:ext cx="528" cy="275"/>
            </a:xfrm>
            <a:custGeom>
              <a:avLst/>
              <a:gdLst>
                <a:gd name="T0" fmla="*/ 0 w 526"/>
                <a:gd name="T1" fmla="*/ 275 h 275"/>
                <a:gd name="T2" fmla="*/ 0 w 526"/>
                <a:gd name="T3" fmla="*/ 269 h 275"/>
                <a:gd name="T4" fmla="*/ 6 w 526"/>
                <a:gd name="T5" fmla="*/ 251 h 275"/>
                <a:gd name="T6" fmla="*/ 6 w 526"/>
                <a:gd name="T7" fmla="*/ 239 h 275"/>
                <a:gd name="T8" fmla="*/ 12 w 526"/>
                <a:gd name="T9" fmla="*/ 227 h 275"/>
                <a:gd name="T10" fmla="*/ 18 w 526"/>
                <a:gd name="T11" fmla="*/ 221 h 275"/>
                <a:gd name="T12" fmla="*/ 36 w 526"/>
                <a:gd name="T13" fmla="*/ 215 h 275"/>
                <a:gd name="T14" fmla="*/ 77 w 526"/>
                <a:gd name="T15" fmla="*/ 203 h 275"/>
                <a:gd name="T16" fmla="*/ 143 w 526"/>
                <a:gd name="T17" fmla="*/ 179 h 275"/>
                <a:gd name="T18" fmla="*/ 215 w 526"/>
                <a:gd name="T19" fmla="*/ 143 h 275"/>
                <a:gd name="T20" fmla="*/ 257 w 526"/>
                <a:gd name="T21" fmla="*/ 120 h 275"/>
                <a:gd name="T22" fmla="*/ 305 w 526"/>
                <a:gd name="T23" fmla="*/ 96 h 275"/>
                <a:gd name="T24" fmla="*/ 405 w 526"/>
                <a:gd name="T25" fmla="*/ 48 h 275"/>
                <a:gd name="T26" fmla="*/ 454 w 526"/>
                <a:gd name="T27" fmla="*/ 30 h 275"/>
                <a:gd name="T28" fmla="*/ 490 w 526"/>
                <a:gd name="T29" fmla="*/ 12 h 275"/>
                <a:gd name="T30" fmla="*/ 514 w 526"/>
                <a:gd name="T31" fmla="*/ 6 h 275"/>
                <a:gd name="T32" fmla="*/ 532 w 526"/>
                <a:gd name="T33" fmla="*/ 0 h 275"/>
                <a:gd name="T34" fmla="*/ 538 w 526"/>
                <a:gd name="T35" fmla="*/ 0 h 275"/>
                <a:gd name="T36" fmla="*/ 532 w 526"/>
                <a:gd name="T37" fmla="*/ 6 h 275"/>
                <a:gd name="T38" fmla="*/ 520 w 526"/>
                <a:gd name="T39" fmla="*/ 12 h 275"/>
                <a:gd name="T40" fmla="*/ 496 w 526"/>
                <a:gd name="T41" fmla="*/ 24 h 275"/>
                <a:gd name="T42" fmla="*/ 472 w 526"/>
                <a:gd name="T43" fmla="*/ 42 h 275"/>
                <a:gd name="T44" fmla="*/ 448 w 526"/>
                <a:gd name="T45" fmla="*/ 54 h 275"/>
                <a:gd name="T46" fmla="*/ 405 w 526"/>
                <a:gd name="T47" fmla="*/ 78 h 275"/>
                <a:gd name="T48" fmla="*/ 346 w 526"/>
                <a:gd name="T49" fmla="*/ 108 h 275"/>
                <a:gd name="T50" fmla="*/ 281 w 526"/>
                <a:gd name="T51" fmla="*/ 143 h 275"/>
                <a:gd name="T52" fmla="*/ 131 w 526"/>
                <a:gd name="T53" fmla="*/ 221 h 275"/>
                <a:gd name="T54" fmla="*/ 65 w 526"/>
                <a:gd name="T55" fmla="*/ 251 h 275"/>
                <a:gd name="T56" fmla="*/ 0 w 526"/>
                <a:gd name="T57" fmla="*/ 275 h 275"/>
                <a:gd name="T58" fmla="*/ 0 w 526"/>
                <a:gd name="T59" fmla="*/ 275 h 27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26" h="275">
                  <a:moveTo>
                    <a:pt x="0" y="275"/>
                  </a:moveTo>
                  <a:lnTo>
                    <a:pt x="0" y="269"/>
                  </a:lnTo>
                  <a:lnTo>
                    <a:pt x="6" y="251"/>
                  </a:lnTo>
                  <a:lnTo>
                    <a:pt x="6" y="239"/>
                  </a:lnTo>
                  <a:lnTo>
                    <a:pt x="12" y="227"/>
                  </a:lnTo>
                  <a:lnTo>
                    <a:pt x="18" y="221"/>
                  </a:lnTo>
                  <a:lnTo>
                    <a:pt x="36" y="215"/>
                  </a:lnTo>
                  <a:lnTo>
                    <a:pt x="77" y="203"/>
                  </a:lnTo>
                  <a:lnTo>
                    <a:pt x="137" y="179"/>
                  </a:lnTo>
                  <a:lnTo>
                    <a:pt x="209" y="143"/>
                  </a:lnTo>
                  <a:lnTo>
                    <a:pt x="251" y="120"/>
                  </a:lnTo>
                  <a:lnTo>
                    <a:pt x="299" y="96"/>
                  </a:lnTo>
                  <a:lnTo>
                    <a:pt x="394" y="48"/>
                  </a:lnTo>
                  <a:lnTo>
                    <a:pt x="442" y="30"/>
                  </a:lnTo>
                  <a:lnTo>
                    <a:pt x="478" y="12"/>
                  </a:lnTo>
                  <a:lnTo>
                    <a:pt x="502" y="6"/>
                  </a:lnTo>
                  <a:lnTo>
                    <a:pt x="520" y="0"/>
                  </a:lnTo>
                  <a:lnTo>
                    <a:pt x="526" y="0"/>
                  </a:lnTo>
                  <a:lnTo>
                    <a:pt x="520" y="6"/>
                  </a:lnTo>
                  <a:lnTo>
                    <a:pt x="508" y="12"/>
                  </a:lnTo>
                  <a:lnTo>
                    <a:pt x="484" y="24"/>
                  </a:lnTo>
                  <a:lnTo>
                    <a:pt x="460" y="42"/>
                  </a:lnTo>
                  <a:lnTo>
                    <a:pt x="436" y="54"/>
                  </a:lnTo>
                  <a:lnTo>
                    <a:pt x="394" y="78"/>
                  </a:lnTo>
                  <a:lnTo>
                    <a:pt x="340" y="108"/>
                  </a:lnTo>
                  <a:lnTo>
                    <a:pt x="275" y="143"/>
                  </a:lnTo>
                  <a:lnTo>
                    <a:pt x="131" y="221"/>
                  </a:lnTo>
                  <a:lnTo>
                    <a:pt x="65" y="251"/>
                  </a:lnTo>
                  <a:lnTo>
                    <a:pt x="0" y="27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50191" name="Freeform 10"/>
            <p:cNvSpPr>
              <a:spLocks/>
            </p:cNvSpPr>
            <p:nvPr userDrawn="1"/>
          </p:nvSpPr>
          <p:spPr bwMode="hidden">
            <a:xfrm>
              <a:off x="3676" y="2015"/>
              <a:ext cx="721" cy="306"/>
            </a:xfrm>
            <a:custGeom>
              <a:avLst/>
              <a:gdLst>
                <a:gd name="T0" fmla="*/ 48 w 718"/>
                <a:gd name="T1" fmla="*/ 216 h 306"/>
                <a:gd name="T2" fmla="*/ 30 w 718"/>
                <a:gd name="T3" fmla="*/ 252 h 306"/>
                <a:gd name="T4" fmla="*/ 12 w 718"/>
                <a:gd name="T5" fmla="*/ 282 h 306"/>
                <a:gd name="T6" fmla="*/ 6 w 718"/>
                <a:gd name="T7" fmla="*/ 300 h 306"/>
                <a:gd name="T8" fmla="*/ 0 w 718"/>
                <a:gd name="T9" fmla="*/ 306 h 306"/>
                <a:gd name="T10" fmla="*/ 48 w 718"/>
                <a:gd name="T11" fmla="*/ 276 h 306"/>
                <a:gd name="T12" fmla="*/ 84 w 718"/>
                <a:gd name="T13" fmla="*/ 252 h 306"/>
                <a:gd name="T14" fmla="*/ 108 w 718"/>
                <a:gd name="T15" fmla="*/ 234 h 306"/>
                <a:gd name="T16" fmla="*/ 126 w 718"/>
                <a:gd name="T17" fmla="*/ 228 h 306"/>
                <a:gd name="T18" fmla="*/ 132 w 718"/>
                <a:gd name="T19" fmla="*/ 228 h 306"/>
                <a:gd name="T20" fmla="*/ 150 w 718"/>
                <a:gd name="T21" fmla="*/ 222 h 306"/>
                <a:gd name="T22" fmla="*/ 174 w 718"/>
                <a:gd name="T23" fmla="*/ 216 h 306"/>
                <a:gd name="T24" fmla="*/ 204 w 718"/>
                <a:gd name="T25" fmla="*/ 204 h 306"/>
                <a:gd name="T26" fmla="*/ 281 w 718"/>
                <a:gd name="T27" fmla="*/ 180 h 306"/>
                <a:gd name="T28" fmla="*/ 383 w 718"/>
                <a:gd name="T29" fmla="*/ 156 h 306"/>
                <a:gd name="T30" fmla="*/ 473 w 718"/>
                <a:gd name="T31" fmla="*/ 126 h 306"/>
                <a:gd name="T32" fmla="*/ 556 w 718"/>
                <a:gd name="T33" fmla="*/ 102 h 306"/>
                <a:gd name="T34" fmla="*/ 586 w 718"/>
                <a:gd name="T35" fmla="*/ 90 h 306"/>
                <a:gd name="T36" fmla="*/ 622 w 718"/>
                <a:gd name="T37" fmla="*/ 84 h 306"/>
                <a:gd name="T38" fmla="*/ 640 w 718"/>
                <a:gd name="T39" fmla="*/ 78 h 306"/>
                <a:gd name="T40" fmla="*/ 646 w 718"/>
                <a:gd name="T41" fmla="*/ 72 h 306"/>
                <a:gd name="T42" fmla="*/ 652 w 718"/>
                <a:gd name="T43" fmla="*/ 66 h 306"/>
                <a:gd name="T44" fmla="*/ 670 w 718"/>
                <a:gd name="T45" fmla="*/ 60 h 306"/>
                <a:gd name="T46" fmla="*/ 712 w 718"/>
                <a:gd name="T47" fmla="*/ 30 h 306"/>
                <a:gd name="T48" fmla="*/ 730 w 718"/>
                <a:gd name="T49" fmla="*/ 18 h 306"/>
                <a:gd name="T50" fmla="*/ 736 w 718"/>
                <a:gd name="T51" fmla="*/ 6 h 306"/>
                <a:gd name="T52" fmla="*/ 730 w 718"/>
                <a:gd name="T53" fmla="*/ 0 h 306"/>
                <a:gd name="T54" fmla="*/ 706 w 718"/>
                <a:gd name="T55" fmla="*/ 0 h 306"/>
                <a:gd name="T56" fmla="*/ 646 w 718"/>
                <a:gd name="T57" fmla="*/ 0 h 306"/>
                <a:gd name="T58" fmla="*/ 592 w 718"/>
                <a:gd name="T59" fmla="*/ 0 h 306"/>
                <a:gd name="T60" fmla="*/ 556 w 718"/>
                <a:gd name="T61" fmla="*/ 0 h 306"/>
                <a:gd name="T62" fmla="*/ 526 w 718"/>
                <a:gd name="T63" fmla="*/ 18 h 306"/>
                <a:gd name="T64" fmla="*/ 497 w 718"/>
                <a:gd name="T65" fmla="*/ 42 h 306"/>
                <a:gd name="T66" fmla="*/ 479 w 718"/>
                <a:gd name="T67" fmla="*/ 54 h 306"/>
                <a:gd name="T68" fmla="*/ 461 w 718"/>
                <a:gd name="T69" fmla="*/ 60 h 306"/>
                <a:gd name="T70" fmla="*/ 437 w 718"/>
                <a:gd name="T71" fmla="*/ 60 h 306"/>
                <a:gd name="T72" fmla="*/ 401 w 718"/>
                <a:gd name="T73" fmla="*/ 66 h 306"/>
                <a:gd name="T74" fmla="*/ 353 w 718"/>
                <a:gd name="T75" fmla="*/ 84 h 306"/>
                <a:gd name="T76" fmla="*/ 317 w 718"/>
                <a:gd name="T77" fmla="*/ 108 h 306"/>
                <a:gd name="T78" fmla="*/ 293 w 718"/>
                <a:gd name="T79" fmla="*/ 126 h 306"/>
                <a:gd name="T80" fmla="*/ 281 w 718"/>
                <a:gd name="T81" fmla="*/ 132 h 306"/>
                <a:gd name="T82" fmla="*/ 263 w 718"/>
                <a:gd name="T83" fmla="*/ 138 h 306"/>
                <a:gd name="T84" fmla="*/ 227 w 718"/>
                <a:gd name="T85" fmla="*/ 138 h 306"/>
                <a:gd name="T86" fmla="*/ 192 w 718"/>
                <a:gd name="T87" fmla="*/ 138 h 306"/>
                <a:gd name="T88" fmla="*/ 186 w 718"/>
                <a:gd name="T89" fmla="*/ 138 h 306"/>
                <a:gd name="T90" fmla="*/ 180 w 718"/>
                <a:gd name="T91" fmla="*/ 138 h 306"/>
                <a:gd name="T92" fmla="*/ 114 w 718"/>
                <a:gd name="T93" fmla="*/ 162 h 306"/>
                <a:gd name="T94" fmla="*/ 48 w 718"/>
                <a:gd name="T95" fmla="*/ 216 h 306"/>
                <a:gd name="T96" fmla="*/ 48 w 718"/>
                <a:gd name="T97" fmla="*/ 216 h 3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18" h="306">
                  <a:moveTo>
                    <a:pt x="48" y="216"/>
                  </a:moveTo>
                  <a:lnTo>
                    <a:pt x="30" y="252"/>
                  </a:lnTo>
                  <a:lnTo>
                    <a:pt x="12" y="282"/>
                  </a:lnTo>
                  <a:lnTo>
                    <a:pt x="6" y="300"/>
                  </a:lnTo>
                  <a:lnTo>
                    <a:pt x="0" y="306"/>
                  </a:lnTo>
                  <a:lnTo>
                    <a:pt x="48" y="276"/>
                  </a:lnTo>
                  <a:lnTo>
                    <a:pt x="84" y="252"/>
                  </a:lnTo>
                  <a:lnTo>
                    <a:pt x="108" y="234"/>
                  </a:lnTo>
                  <a:lnTo>
                    <a:pt x="120" y="228"/>
                  </a:lnTo>
                  <a:lnTo>
                    <a:pt x="126" y="228"/>
                  </a:lnTo>
                  <a:lnTo>
                    <a:pt x="144" y="222"/>
                  </a:lnTo>
                  <a:lnTo>
                    <a:pt x="168" y="216"/>
                  </a:lnTo>
                  <a:lnTo>
                    <a:pt x="198" y="204"/>
                  </a:lnTo>
                  <a:lnTo>
                    <a:pt x="275" y="180"/>
                  </a:lnTo>
                  <a:lnTo>
                    <a:pt x="371" y="156"/>
                  </a:lnTo>
                  <a:lnTo>
                    <a:pt x="461" y="126"/>
                  </a:lnTo>
                  <a:lnTo>
                    <a:pt x="544" y="102"/>
                  </a:lnTo>
                  <a:lnTo>
                    <a:pt x="574" y="90"/>
                  </a:lnTo>
                  <a:lnTo>
                    <a:pt x="604" y="84"/>
                  </a:lnTo>
                  <a:lnTo>
                    <a:pt x="622" y="78"/>
                  </a:lnTo>
                  <a:lnTo>
                    <a:pt x="628" y="72"/>
                  </a:lnTo>
                  <a:lnTo>
                    <a:pt x="634" y="66"/>
                  </a:lnTo>
                  <a:lnTo>
                    <a:pt x="652" y="60"/>
                  </a:lnTo>
                  <a:lnTo>
                    <a:pt x="694" y="30"/>
                  </a:lnTo>
                  <a:lnTo>
                    <a:pt x="712" y="18"/>
                  </a:lnTo>
                  <a:lnTo>
                    <a:pt x="718" y="6"/>
                  </a:lnTo>
                  <a:lnTo>
                    <a:pt x="712" y="0"/>
                  </a:lnTo>
                  <a:lnTo>
                    <a:pt x="688" y="0"/>
                  </a:lnTo>
                  <a:lnTo>
                    <a:pt x="628" y="0"/>
                  </a:lnTo>
                  <a:lnTo>
                    <a:pt x="580" y="0"/>
                  </a:lnTo>
                  <a:lnTo>
                    <a:pt x="544" y="0"/>
                  </a:lnTo>
                  <a:lnTo>
                    <a:pt x="514" y="18"/>
                  </a:lnTo>
                  <a:lnTo>
                    <a:pt x="485" y="42"/>
                  </a:lnTo>
                  <a:lnTo>
                    <a:pt x="467" y="54"/>
                  </a:lnTo>
                  <a:lnTo>
                    <a:pt x="449" y="60"/>
                  </a:lnTo>
                  <a:lnTo>
                    <a:pt x="425" y="60"/>
                  </a:lnTo>
                  <a:lnTo>
                    <a:pt x="389" y="66"/>
                  </a:lnTo>
                  <a:lnTo>
                    <a:pt x="347" y="84"/>
                  </a:lnTo>
                  <a:lnTo>
                    <a:pt x="311" y="108"/>
                  </a:lnTo>
                  <a:lnTo>
                    <a:pt x="287" y="126"/>
                  </a:lnTo>
                  <a:lnTo>
                    <a:pt x="275" y="132"/>
                  </a:lnTo>
                  <a:lnTo>
                    <a:pt x="257" y="138"/>
                  </a:lnTo>
                  <a:lnTo>
                    <a:pt x="221" y="138"/>
                  </a:lnTo>
                  <a:lnTo>
                    <a:pt x="186" y="138"/>
                  </a:lnTo>
                  <a:lnTo>
                    <a:pt x="180" y="138"/>
                  </a:lnTo>
                  <a:lnTo>
                    <a:pt x="174" y="138"/>
                  </a:lnTo>
                  <a:lnTo>
                    <a:pt x="114" y="162"/>
                  </a:lnTo>
                  <a:lnTo>
                    <a:pt x="48" y="21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50192" name="Freeform 11"/>
            <p:cNvSpPr>
              <a:spLocks/>
            </p:cNvSpPr>
            <p:nvPr userDrawn="1"/>
          </p:nvSpPr>
          <p:spPr bwMode="hidden">
            <a:xfrm>
              <a:off x="3358" y="1890"/>
              <a:ext cx="2400" cy="881"/>
            </a:xfrm>
            <a:custGeom>
              <a:avLst/>
              <a:gdLst>
                <a:gd name="T0" fmla="*/ 2277 w 2392"/>
                <a:gd name="T1" fmla="*/ 54 h 881"/>
                <a:gd name="T2" fmla="*/ 2231 w 2392"/>
                <a:gd name="T3" fmla="*/ 54 h 881"/>
                <a:gd name="T4" fmla="*/ 2189 w 2392"/>
                <a:gd name="T5" fmla="*/ 66 h 881"/>
                <a:gd name="T6" fmla="*/ 2063 w 2392"/>
                <a:gd name="T7" fmla="*/ 101 h 881"/>
                <a:gd name="T8" fmla="*/ 1998 w 2392"/>
                <a:gd name="T9" fmla="*/ 119 h 881"/>
                <a:gd name="T10" fmla="*/ 1896 w 2392"/>
                <a:gd name="T11" fmla="*/ 167 h 881"/>
                <a:gd name="T12" fmla="*/ 1872 w 2392"/>
                <a:gd name="T13" fmla="*/ 245 h 881"/>
                <a:gd name="T14" fmla="*/ 1878 w 2392"/>
                <a:gd name="T15" fmla="*/ 305 h 881"/>
                <a:gd name="T16" fmla="*/ 1794 w 2392"/>
                <a:gd name="T17" fmla="*/ 317 h 881"/>
                <a:gd name="T18" fmla="*/ 1627 w 2392"/>
                <a:gd name="T19" fmla="*/ 263 h 881"/>
                <a:gd name="T20" fmla="*/ 1537 w 2392"/>
                <a:gd name="T21" fmla="*/ 257 h 881"/>
                <a:gd name="T22" fmla="*/ 1429 w 2392"/>
                <a:gd name="T23" fmla="*/ 311 h 881"/>
                <a:gd name="T24" fmla="*/ 1361 w 2392"/>
                <a:gd name="T25" fmla="*/ 353 h 881"/>
                <a:gd name="T26" fmla="*/ 1334 w 2392"/>
                <a:gd name="T27" fmla="*/ 359 h 881"/>
                <a:gd name="T28" fmla="*/ 1238 w 2392"/>
                <a:gd name="T29" fmla="*/ 371 h 881"/>
                <a:gd name="T30" fmla="*/ 1184 w 2392"/>
                <a:gd name="T31" fmla="*/ 365 h 881"/>
                <a:gd name="T32" fmla="*/ 1077 w 2392"/>
                <a:gd name="T33" fmla="*/ 371 h 881"/>
                <a:gd name="T34" fmla="*/ 975 w 2392"/>
                <a:gd name="T35" fmla="*/ 383 h 881"/>
                <a:gd name="T36" fmla="*/ 939 w 2392"/>
                <a:gd name="T37" fmla="*/ 401 h 881"/>
                <a:gd name="T38" fmla="*/ 837 w 2392"/>
                <a:gd name="T39" fmla="*/ 419 h 881"/>
                <a:gd name="T40" fmla="*/ 796 w 2392"/>
                <a:gd name="T41" fmla="*/ 419 h 881"/>
                <a:gd name="T42" fmla="*/ 676 w 2392"/>
                <a:gd name="T43" fmla="*/ 437 h 881"/>
                <a:gd name="T44" fmla="*/ 610 w 2392"/>
                <a:gd name="T45" fmla="*/ 473 h 881"/>
                <a:gd name="T46" fmla="*/ 515 w 2392"/>
                <a:gd name="T47" fmla="*/ 467 h 881"/>
                <a:gd name="T48" fmla="*/ 437 w 2392"/>
                <a:gd name="T49" fmla="*/ 491 h 881"/>
                <a:gd name="T50" fmla="*/ 419 w 2392"/>
                <a:gd name="T51" fmla="*/ 539 h 881"/>
                <a:gd name="T52" fmla="*/ 353 w 2392"/>
                <a:gd name="T53" fmla="*/ 569 h 881"/>
                <a:gd name="T54" fmla="*/ 228 w 2392"/>
                <a:gd name="T55" fmla="*/ 599 h 881"/>
                <a:gd name="T56" fmla="*/ 138 w 2392"/>
                <a:gd name="T57" fmla="*/ 647 h 881"/>
                <a:gd name="T58" fmla="*/ 108 w 2392"/>
                <a:gd name="T59" fmla="*/ 659 h 881"/>
                <a:gd name="T60" fmla="*/ 0 w 2392"/>
                <a:gd name="T61" fmla="*/ 671 h 881"/>
                <a:gd name="T62" fmla="*/ 84 w 2392"/>
                <a:gd name="T63" fmla="*/ 695 h 881"/>
                <a:gd name="T64" fmla="*/ 269 w 2392"/>
                <a:gd name="T65" fmla="*/ 653 h 881"/>
                <a:gd name="T66" fmla="*/ 485 w 2392"/>
                <a:gd name="T67" fmla="*/ 569 h 881"/>
                <a:gd name="T68" fmla="*/ 580 w 2392"/>
                <a:gd name="T69" fmla="*/ 521 h 881"/>
                <a:gd name="T70" fmla="*/ 658 w 2392"/>
                <a:gd name="T71" fmla="*/ 515 h 881"/>
                <a:gd name="T72" fmla="*/ 891 w 2392"/>
                <a:gd name="T73" fmla="*/ 461 h 881"/>
                <a:gd name="T74" fmla="*/ 1172 w 2392"/>
                <a:gd name="T75" fmla="*/ 425 h 881"/>
                <a:gd name="T76" fmla="*/ 1316 w 2392"/>
                <a:gd name="T77" fmla="*/ 461 h 881"/>
                <a:gd name="T78" fmla="*/ 1447 w 2392"/>
                <a:gd name="T79" fmla="*/ 533 h 881"/>
                <a:gd name="T80" fmla="*/ 1465 w 2392"/>
                <a:gd name="T81" fmla="*/ 617 h 881"/>
                <a:gd name="T82" fmla="*/ 1406 w 2392"/>
                <a:gd name="T83" fmla="*/ 653 h 881"/>
                <a:gd name="T84" fmla="*/ 1250 w 2392"/>
                <a:gd name="T85" fmla="*/ 701 h 881"/>
                <a:gd name="T86" fmla="*/ 1136 w 2392"/>
                <a:gd name="T87" fmla="*/ 755 h 881"/>
                <a:gd name="T88" fmla="*/ 1089 w 2392"/>
                <a:gd name="T89" fmla="*/ 809 h 881"/>
                <a:gd name="T90" fmla="*/ 1101 w 2392"/>
                <a:gd name="T91" fmla="*/ 869 h 881"/>
                <a:gd name="T92" fmla="*/ 1130 w 2392"/>
                <a:gd name="T93" fmla="*/ 881 h 881"/>
                <a:gd name="T94" fmla="*/ 1232 w 2392"/>
                <a:gd name="T95" fmla="*/ 869 h 881"/>
                <a:gd name="T96" fmla="*/ 1418 w 2392"/>
                <a:gd name="T97" fmla="*/ 857 h 881"/>
                <a:gd name="T98" fmla="*/ 1471 w 2392"/>
                <a:gd name="T99" fmla="*/ 851 h 881"/>
                <a:gd name="T100" fmla="*/ 1513 w 2392"/>
                <a:gd name="T101" fmla="*/ 833 h 881"/>
                <a:gd name="T102" fmla="*/ 1711 w 2392"/>
                <a:gd name="T103" fmla="*/ 743 h 881"/>
                <a:gd name="T104" fmla="*/ 1842 w 2392"/>
                <a:gd name="T105" fmla="*/ 689 h 881"/>
                <a:gd name="T106" fmla="*/ 1920 w 2392"/>
                <a:gd name="T107" fmla="*/ 581 h 881"/>
                <a:gd name="T108" fmla="*/ 2081 w 2392"/>
                <a:gd name="T109" fmla="*/ 389 h 881"/>
                <a:gd name="T110" fmla="*/ 2249 w 2392"/>
                <a:gd name="T111" fmla="*/ 269 h 881"/>
                <a:gd name="T112" fmla="*/ 2297 w 2392"/>
                <a:gd name="T113" fmla="*/ 239 h 881"/>
                <a:gd name="T114" fmla="*/ 2440 w 2392"/>
                <a:gd name="T115" fmla="*/ 0 h 881"/>
                <a:gd name="T116" fmla="*/ 2350 w 2392"/>
                <a:gd name="T117" fmla="*/ 36 h 8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392" h="881">
                  <a:moveTo>
                    <a:pt x="2302" y="36"/>
                  </a:moveTo>
                  <a:lnTo>
                    <a:pt x="2266" y="48"/>
                  </a:lnTo>
                  <a:lnTo>
                    <a:pt x="2231" y="54"/>
                  </a:lnTo>
                  <a:lnTo>
                    <a:pt x="2201" y="54"/>
                  </a:lnTo>
                  <a:lnTo>
                    <a:pt x="2195" y="54"/>
                  </a:lnTo>
                  <a:lnTo>
                    <a:pt x="2189" y="54"/>
                  </a:lnTo>
                  <a:lnTo>
                    <a:pt x="2177" y="60"/>
                  </a:lnTo>
                  <a:lnTo>
                    <a:pt x="2147" y="66"/>
                  </a:lnTo>
                  <a:lnTo>
                    <a:pt x="2105" y="78"/>
                  </a:lnTo>
                  <a:lnTo>
                    <a:pt x="2057" y="89"/>
                  </a:lnTo>
                  <a:lnTo>
                    <a:pt x="2021" y="101"/>
                  </a:lnTo>
                  <a:lnTo>
                    <a:pt x="1997" y="107"/>
                  </a:lnTo>
                  <a:lnTo>
                    <a:pt x="1973" y="113"/>
                  </a:lnTo>
                  <a:lnTo>
                    <a:pt x="1956" y="119"/>
                  </a:lnTo>
                  <a:lnTo>
                    <a:pt x="1926" y="131"/>
                  </a:lnTo>
                  <a:lnTo>
                    <a:pt x="1896" y="137"/>
                  </a:lnTo>
                  <a:lnTo>
                    <a:pt x="1860" y="167"/>
                  </a:lnTo>
                  <a:lnTo>
                    <a:pt x="1842" y="191"/>
                  </a:lnTo>
                  <a:lnTo>
                    <a:pt x="1836" y="221"/>
                  </a:lnTo>
                  <a:lnTo>
                    <a:pt x="1836" y="245"/>
                  </a:lnTo>
                  <a:lnTo>
                    <a:pt x="1842" y="269"/>
                  </a:lnTo>
                  <a:lnTo>
                    <a:pt x="1842" y="293"/>
                  </a:lnTo>
                  <a:lnTo>
                    <a:pt x="1842" y="305"/>
                  </a:lnTo>
                  <a:lnTo>
                    <a:pt x="1824" y="323"/>
                  </a:lnTo>
                  <a:lnTo>
                    <a:pt x="1794" y="329"/>
                  </a:lnTo>
                  <a:lnTo>
                    <a:pt x="1758" y="317"/>
                  </a:lnTo>
                  <a:lnTo>
                    <a:pt x="1716" y="299"/>
                  </a:lnTo>
                  <a:lnTo>
                    <a:pt x="1657" y="275"/>
                  </a:lnTo>
                  <a:lnTo>
                    <a:pt x="1597" y="263"/>
                  </a:lnTo>
                  <a:lnTo>
                    <a:pt x="1543" y="257"/>
                  </a:lnTo>
                  <a:lnTo>
                    <a:pt x="1519" y="257"/>
                  </a:lnTo>
                  <a:lnTo>
                    <a:pt x="1507" y="257"/>
                  </a:lnTo>
                  <a:lnTo>
                    <a:pt x="1489" y="263"/>
                  </a:lnTo>
                  <a:lnTo>
                    <a:pt x="1459" y="275"/>
                  </a:lnTo>
                  <a:lnTo>
                    <a:pt x="1399" y="311"/>
                  </a:lnTo>
                  <a:lnTo>
                    <a:pt x="1376" y="329"/>
                  </a:lnTo>
                  <a:lnTo>
                    <a:pt x="1352" y="341"/>
                  </a:lnTo>
                  <a:lnTo>
                    <a:pt x="1334" y="353"/>
                  </a:lnTo>
                  <a:lnTo>
                    <a:pt x="1328" y="359"/>
                  </a:lnTo>
                  <a:lnTo>
                    <a:pt x="1322" y="359"/>
                  </a:lnTo>
                  <a:lnTo>
                    <a:pt x="1310" y="359"/>
                  </a:lnTo>
                  <a:lnTo>
                    <a:pt x="1286" y="365"/>
                  </a:lnTo>
                  <a:lnTo>
                    <a:pt x="1262" y="365"/>
                  </a:lnTo>
                  <a:lnTo>
                    <a:pt x="1214" y="371"/>
                  </a:lnTo>
                  <a:lnTo>
                    <a:pt x="1196" y="371"/>
                  </a:lnTo>
                  <a:lnTo>
                    <a:pt x="1178" y="365"/>
                  </a:lnTo>
                  <a:lnTo>
                    <a:pt x="1160" y="365"/>
                  </a:lnTo>
                  <a:lnTo>
                    <a:pt x="1130" y="365"/>
                  </a:lnTo>
                  <a:lnTo>
                    <a:pt x="1095" y="365"/>
                  </a:lnTo>
                  <a:lnTo>
                    <a:pt x="1053" y="371"/>
                  </a:lnTo>
                  <a:lnTo>
                    <a:pt x="1017" y="377"/>
                  </a:lnTo>
                  <a:lnTo>
                    <a:pt x="981" y="377"/>
                  </a:lnTo>
                  <a:lnTo>
                    <a:pt x="957" y="383"/>
                  </a:lnTo>
                  <a:lnTo>
                    <a:pt x="945" y="389"/>
                  </a:lnTo>
                  <a:lnTo>
                    <a:pt x="939" y="395"/>
                  </a:lnTo>
                  <a:lnTo>
                    <a:pt x="921" y="401"/>
                  </a:lnTo>
                  <a:lnTo>
                    <a:pt x="879" y="407"/>
                  </a:lnTo>
                  <a:lnTo>
                    <a:pt x="837" y="419"/>
                  </a:lnTo>
                  <a:lnTo>
                    <a:pt x="819" y="419"/>
                  </a:lnTo>
                  <a:lnTo>
                    <a:pt x="808" y="419"/>
                  </a:lnTo>
                  <a:lnTo>
                    <a:pt x="796" y="419"/>
                  </a:lnTo>
                  <a:lnTo>
                    <a:pt x="778" y="419"/>
                  </a:lnTo>
                  <a:lnTo>
                    <a:pt x="754" y="419"/>
                  </a:lnTo>
                  <a:lnTo>
                    <a:pt x="724" y="425"/>
                  </a:lnTo>
                  <a:lnTo>
                    <a:pt x="664" y="437"/>
                  </a:lnTo>
                  <a:lnTo>
                    <a:pt x="640" y="449"/>
                  </a:lnTo>
                  <a:lnTo>
                    <a:pt x="616" y="461"/>
                  </a:lnTo>
                  <a:lnTo>
                    <a:pt x="598" y="473"/>
                  </a:lnTo>
                  <a:lnTo>
                    <a:pt x="580" y="473"/>
                  </a:lnTo>
                  <a:lnTo>
                    <a:pt x="538" y="473"/>
                  </a:lnTo>
                  <a:lnTo>
                    <a:pt x="503" y="467"/>
                  </a:lnTo>
                  <a:lnTo>
                    <a:pt x="461" y="473"/>
                  </a:lnTo>
                  <a:lnTo>
                    <a:pt x="443" y="479"/>
                  </a:lnTo>
                  <a:lnTo>
                    <a:pt x="431" y="491"/>
                  </a:lnTo>
                  <a:lnTo>
                    <a:pt x="425" y="509"/>
                  </a:lnTo>
                  <a:lnTo>
                    <a:pt x="419" y="533"/>
                  </a:lnTo>
                  <a:lnTo>
                    <a:pt x="413" y="539"/>
                  </a:lnTo>
                  <a:lnTo>
                    <a:pt x="407" y="545"/>
                  </a:lnTo>
                  <a:lnTo>
                    <a:pt x="389" y="551"/>
                  </a:lnTo>
                  <a:lnTo>
                    <a:pt x="347" y="569"/>
                  </a:lnTo>
                  <a:lnTo>
                    <a:pt x="299" y="587"/>
                  </a:lnTo>
                  <a:lnTo>
                    <a:pt x="257" y="593"/>
                  </a:lnTo>
                  <a:lnTo>
                    <a:pt x="222" y="599"/>
                  </a:lnTo>
                  <a:lnTo>
                    <a:pt x="180" y="617"/>
                  </a:lnTo>
                  <a:lnTo>
                    <a:pt x="150" y="641"/>
                  </a:lnTo>
                  <a:lnTo>
                    <a:pt x="138" y="647"/>
                  </a:lnTo>
                  <a:lnTo>
                    <a:pt x="132" y="653"/>
                  </a:lnTo>
                  <a:lnTo>
                    <a:pt x="126" y="659"/>
                  </a:lnTo>
                  <a:lnTo>
                    <a:pt x="108" y="659"/>
                  </a:lnTo>
                  <a:lnTo>
                    <a:pt x="96" y="653"/>
                  </a:lnTo>
                  <a:lnTo>
                    <a:pt x="90" y="653"/>
                  </a:lnTo>
                  <a:lnTo>
                    <a:pt x="0" y="671"/>
                  </a:lnTo>
                  <a:lnTo>
                    <a:pt x="12" y="689"/>
                  </a:lnTo>
                  <a:lnTo>
                    <a:pt x="42" y="695"/>
                  </a:lnTo>
                  <a:lnTo>
                    <a:pt x="84" y="695"/>
                  </a:lnTo>
                  <a:lnTo>
                    <a:pt x="132" y="683"/>
                  </a:lnTo>
                  <a:lnTo>
                    <a:pt x="192" y="671"/>
                  </a:lnTo>
                  <a:lnTo>
                    <a:pt x="263" y="653"/>
                  </a:lnTo>
                  <a:lnTo>
                    <a:pt x="335" y="629"/>
                  </a:lnTo>
                  <a:lnTo>
                    <a:pt x="407" y="599"/>
                  </a:lnTo>
                  <a:lnTo>
                    <a:pt x="473" y="569"/>
                  </a:lnTo>
                  <a:lnTo>
                    <a:pt x="527" y="545"/>
                  </a:lnTo>
                  <a:lnTo>
                    <a:pt x="562" y="527"/>
                  </a:lnTo>
                  <a:lnTo>
                    <a:pt x="568" y="521"/>
                  </a:lnTo>
                  <a:lnTo>
                    <a:pt x="574" y="521"/>
                  </a:lnTo>
                  <a:lnTo>
                    <a:pt x="604" y="521"/>
                  </a:lnTo>
                  <a:lnTo>
                    <a:pt x="646" y="515"/>
                  </a:lnTo>
                  <a:lnTo>
                    <a:pt x="712" y="497"/>
                  </a:lnTo>
                  <a:lnTo>
                    <a:pt x="790" y="479"/>
                  </a:lnTo>
                  <a:lnTo>
                    <a:pt x="873" y="461"/>
                  </a:lnTo>
                  <a:lnTo>
                    <a:pt x="963" y="443"/>
                  </a:lnTo>
                  <a:lnTo>
                    <a:pt x="1059" y="431"/>
                  </a:lnTo>
                  <a:lnTo>
                    <a:pt x="1148" y="425"/>
                  </a:lnTo>
                  <a:lnTo>
                    <a:pt x="1178" y="425"/>
                  </a:lnTo>
                  <a:lnTo>
                    <a:pt x="1214" y="437"/>
                  </a:lnTo>
                  <a:lnTo>
                    <a:pt x="1292" y="461"/>
                  </a:lnTo>
                  <a:lnTo>
                    <a:pt x="1340" y="479"/>
                  </a:lnTo>
                  <a:lnTo>
                    <a:pt x="1382" y="503"/>
                  </a:lnTo>
                  <a:lnTo>
                    <a:pt x="1417" y="533"/>
                  </a:lnTo>
                  <a:lnTo>
                    <a:pt x="1441" y="563"/>
                  </a:lnTo>
                  <a:lnTo>
                    <a:pt x="1447" y="587"/>
                  </a:lnTo>
                  <a:lnTo>
                    <a:pt x="1435" y="617"/>
                  </a:lnTo>
                  <a:lnTo>
                    <a:pt x="1423" y="629"/>
                  </a:lnTo>
                  <a:lnTo>
                    <a:pt x="1405" y="641"/>
                  </a:lnTo>
                  <a:lnTo>
                    <a:pt x="1376" y="653"/>
                  </a:lnTo>
                  <a:lnTo>
                    <a:pt x="1346" y="665"/>
                  </a:lnTo>
                  <a:lnTo>
                    <a:pt x="1280" y="683"/>
                  </a:lnTo>
                  <a:lnTo>
                    <a:pt x="1226" y="701"/>
                  </a:lnTo>
                  <a:lnTo>
                    <a:pt x="1178" y="719"/>
                  </a:lnTo>
                  <a:lnTo>
                    <a:pt x="1142" y="743"/>
                  </a:lnTo>
                  <a:lnTo>
                    <a:pt x="1112" y="755"/>
                  </a:lnTo>
                  <a:lnTo>
                    <a:pt x="1089" y="773"/>
                  </a:lnTo>
                  <a:lnTo>
                    <a:pt x="1077" y="791"/>
                  </a:lnTo>
                  <a:lnTo>
                    <a:pt x="1065" y="809"/>
                  </a:lnTo>
                  <a:lnTo>
                    <a:pt x="1059" y="833"/>
                  </a:lnTo>
                  <a:lnTo>
                    <a:pt x="1065" y="857"/>
                  </a:lnTo>
                  <a:lnTo>
                    <a:pt x="1077" y="869"/>
                  </a:lnTo>
                  <a:lnTo>
                    <a:pt x="1083" y="875"/>
                  </a:lnTo>
                  <a:lnTo>
                    <a:pt x="1089" y="881"/>
                  </a:lnTo>
                  <a:lnTo>
                    <a:pt x="1106" y="881"/>
                  </a:lnTo>
                  <a:lnTo>
                    <a:pt x="1124" y="875"/>
                  </a:lnTo>
                  <a:lnTo>
                    <a:pt x="1148" y="875"/>
                  </a:lnTo>
                  <a:lnTo>
                    <a:pt x="1208" y="869"/>
                  </a:lnTo>
                  <a:lnTo>
                    <a:pt x="1268" y="863"/>
                  </a:lnTo>
                  <a:lnTo>
                    <a:pt x="1328" y="863"/>
                  </a:lnTo>
                  <a:lnTo>
                    <a:pt x="1388" y="857"/>
                  </a:lnTo>
                  <a:lnTo>
                    <a:pt x="1411" y="857"/>
                  </a:lnTo>
                  <a:lnTo>
                    <a:pt x="1429" y="851"/>
                  </a:lnTo>
                  <a:lnTo>
                    <a:pt x="1441" y="851"/>
                  </a:lnTo>
                  <a:lnTo>
                    <a:pt x="1447" y="851"/>
                  </a:lnTo>
                  <a:lnTo>
                    <a:pt x="1459" y="845"/>
                  </a:lnTo>
                  <a:lnTo>
                    <a:pt x="1483" y="833"/>
                  </a:lnTo>
                  <a:lnTo>
                    <a:pt x="1525" y="815"/>
                  </a:lnTo>
                  <a:lnTo>
                    <a:pt x="1573" y="791"/>
                  </a:lnTo>
                  <a:lnTo>
                    <a:pt x="1675" y="743"/>
                  </a:lnTo>
                  <a:lnTo>
                    <a:pt x="1716" y="725"/>
                  </a:lnTo>
                  <a:lnTo>
                    <a:pt x="1752" y="713"/>
                  </a:lnTo>
                  <a:lnTo>
                    <a:pt x="1806" y="689"/>
                  </a:lnTo>
                  <a:lnTo>
                    <a:pt x="1842" y="653"/>
                  </a:lnTo>
                  <a:lnTo>
                    <a:pt x="1866" y="611"/>
                  </a:lnTo>
                  <a:lnTo>
                    <a:pt x="1884" y="581"/>
                  </a:lnTo>
                  <a:lnTo>
                    <a:pt x="1926" y="515"/>
                  </a:lnTo>
                  <a:lnTo>
                    <a:pt x="1979" y="449"/>
                  </a:lnTo>
                  <a:lnTo>
                    <a:pt x="2039" y="389"/>
                  </a:lnTo>
                  <a:lnTo>
                    <a:pt x="2105" y="341"/>
                  </a:lnTo>
                  <a:lnTo>
                    <a:pt x="2159" y="299"/>
                  </a:lnTo>
                  <a:lnTo>
                    <a:pt x="2207" y="269"/>
                  </a:lnTo>
                  <a:lnTo>
                    <a:pt x="2237" y="245"/>
                  </a:lnTo>
                  <a:lnTo>
                    <a:pt x="2249" y="239"/>
                  </a:lnTo>
                  <a:lnTo>
                    <a:pt x="2392" y="167"/>
                  </a:lnTo>
                  <a:lnTo>
                    <a:pt x="2392" y="60"/>
                  </a:lnTo>
                  <a:lnTo>
                    <a:pt x="2392" y="0"/>
                  </a:lnTo>
                  <a:lnTo>
                    <a:pt x="2344" y="18"/>
                  </a:lnTo>
                  <a:lnTo>
                    <a:pt x="2302" y="3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40972" name="Freeform 12"/>
            <p:cNvSpPr>
              <a:spLocks/>
            </p:cNvSpPr>
            <p:nvPr userDrawn="1"/>
          </p:nvSpPr>
          <p:spPr bwMode="hidden">
            <a:xfrm>
              <a:off x="3839" y="1854"/>
              <a:ext cx="577" cy="258"/>
            </a:xfrm>
            <a:custGeom>
              <a:avLst/>
              <a:gdLst/>
              <a:ahLst/>
              <a:cxnLst>
                <a:cxn ang="0">
                  <a:pos x="30" y="245"/>
                </a:cxn>
                <a:cxn ang="0">
                  <a:pos x="18" y="251"/>
                </a:cxn>
                <a:cxn ang="0">
                  <a:pos x="6" y="257"/>
                </a:cxn>
                <a:cxn ang="0">
                  <a:pos x="0" y="257"/>
                </a:cxn>
                <a:cxn ang="0">
                  <a:pos x="305" y="113"/>
                </a:cxn>
                <a:cxn ang="0">
                  <a:pos x="520" y="0"/>
                </a:cxn>
                <a:cxn ang="0">
                  <a:pos x="526" y="6"/>
                </a:cxn>
                <a:cxn ang="0">
                  <a:pos x="544" y="18"/>
                </a:cxn>
                <a:cxn ang="0">
                  <a:pos x="550" y="24"/>
                </a:cxn>
                <a:cxn ang="0">
                  <a:pos x="550" y="36"/>
                </a:cxn>
                <a:cxn ang="0">
                  <a:pos x="544" y="42"/>
                </a:cxn>
                <a:cxn ang="0">
                  <a:pos x="526" y="54"/>
                </a:cxn>
                <a:cxn ang="0">
                  <a:pos x="514" y="60"/>
                </a:cxn>
                <a:cxn ang="0">
                  <a:pos x="502" y="66"/>
                </a:cxn>
                <a:cxn ang="0">
                  <a:pos x="448" y="84"/>
                </a:cxn>
                <a:cxn ang="0">
                  <a:pos x="382" y="113"/>
                </a:cxn>
                <a:cxn ang="0">
                  <a:pos x="305" y="143"/>
                </a:cxn>
                <a:cxn ang="0">
                  <a:pos x="227" y="173"/>
                </a:cxn>
                <a:cxn ang="0">
                  <a:pos x="149" y="203"/>
                </a:cxn>
                <a:cxn ang="0">
                  <a:pos x="83" y="227"/>
                </a:cxn>
                <a:cxn ang="0">
                  <a:pos x="30" y="245"/>
                </a:cxn>
                <a:cxn ang="0">
                  <a:pos x="30" y="245"/>
                </a:cxn>
              </a:cxnLst>
              <a:rect l="0" t="0" r="r" b="b"/>
              <a:pathLst>
                <a:path w="550" h="257">
                  <a:moveTo>
                    <a:pt x="30" y="245"/>
                  </a:moveTo>
                  <a:lnTo>
                    <a:pt x="18" y="251"/>
                  </a:lnTo>
                  <a:lnTo>
                    <a:pt x="6" y="257"/>
                  </a:lnTo>
                  <a:lnTo>
                    <a:pt x="0" y="257"/>
                  </a:lnTo>
                  <a:lnTo>
                    <a:pt x="305" y="113"/>
                  </a:lnTo>
                  <a:lnTo>
                    <a:pt x="520" y="0"/>
                  </a:lnTo>
                  <a:lnTo>
                    <a:pt x="526" y="6"/>
                  </a:lnTo>
                  <a:lnTo>
                    <a:pt x="544" y="18"/>
                  </a:lnTo>
                  <a:lnTo>
                    <a:pt x="550" y="24"/>
                  </a:lnTo>
                  <a:lnTo>
                    <a:pt x="550" y="36"/>
                  </a:lnTo>
                  <a:lnTo>
                    <a:pt x="544" y="42"/>
                  </a:lnTo>
                  <a:lnTo>
                    <a:pt x="526" y="54"/>
                  </a:lnTo>
                  <a:lnTo>
                    <a:pt x="514" y="60"/>
                  </a:lnTo>
                  <a:lnTo>
                    <a:pt x="502" y="66"/>
                  </a:lnTo>
                  <a:lnTo>
                    <a:pt x="448" y="84"/>
                  </a:lnTo>
                  <a:lnTo>
                    <a:pt x="382" y="113"/>
                  </a:lnTo>
                  <a:lnTo>
                    <a:pt x="305" y="143"/>
                  </a:lnTo>
                  <a:lnTo>
                    <a:pt x="227" y="173"/>
                  </a:lnTo>
                  <a:lnTo>
                    <a:pt x="149" y="203"/>
                  </a:lnTo>
                  <a:lnTo>
                    <a:pt x="83" y="227"/>
                  </a:lnTo>
                  <a:lnTo>
                    <a:pt x="30" y="245"/>
                  </a:lnTo>
                  <a:lnTo>
                    <a:pt x="30" y="245"/>
                  </a:lnTo>
                  <a:close/>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50194" name="Freeform 13"/>
            <p:cNvSpPr>
              <a:spLocks/>
            </p:cNvSpPr>
            <p:nvPr userDrawn="1"/>
          </p:nvSpPr>
          <p:spPr bwMode="hidden">
            <a:xfrm>
              <a:off x="5327" y="1642"/>
              <a:ext cx="5" cy="1"/>
            </a:xfrm>
            <a:custGeom>
              <a:avLst/>
              <a:gdLst>
                <a:gd name="T0" fmla="*/ 0 w 5"/>
                <a:gd name="T1" fmla="*/ 0 h 1"/>
                <a:gd name="T2" fmla="*/ 5 w 5"/>
                <a:gd name="T3" fmla="*/ 0 h 1"/>
                <a:gd name="T4" fmla="*/ 0 w 5"/>
                <a:gd name="T5" fmla="*/ 0 h 1"/>
                <a:gd name="T6" fmla="*/ 0 w 5"/>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
                  <a:moveTo>
                    <a:pt x="0" y="0"/>
                  </a:moveTo>
                  <a:lnTo>
                    <a:pt x="5" y="0"/>
                  </a:lnTo>
                  <a:lnTo>
                    <a:pt x="0" y="0"/>
                  </a:lnTo>
                  <a:close/>
                </a:path>
              </a:pathLst>
            </a:custGeom>
            <a:solidFill>
              <a:srgbClr val="FED1AD"/>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40974" name="Freeform 14"/>
            <p:cNvSpPr>
              <a:spLocks/>
            </p:cNvSpPr>
            <p:nvPr userDrawn="1"/>
          </p:nvSpPr>
          <p:spPr bwMode="hidden">
            <a:xfrm>
              <a:off x="3839" y="1728"/>
              <a:ext cx="716" cy="383"/>
            </a:xfrm>
            <a:custGeom>
              <a:avLst/>
              <a:gdLst/>
              <a:ahLst/>
              <a:cxnLst>
                <a:cxn ang="0">
                  <a:pos x="659" y="6"/>
                </a:cxn>
                <a:cxn ang="0">
                  <a:pos x="588" y="42"/>
                </a:cxn>
                <a:cxn ang="0">
                  <a:pos x="515" y="84"/>
                </a:cxn>
                <a:cxn ang="0">
                  <a:pos x="509" y="90"/>
                </a:cxn>
                <a:cxn ang="0">
                  <a:pos x="485" y="102"/>
                </a:cxn>
                <a:cxn ang="0">
                  <a:pos x="455" y="120"/>
                </a:cxn>
                <a:cxn ang="0">
                  <a:pos x="425" y="138"/>
                </a:cxn>
                <a:cxn ang="0">
                  <a:pos x="371" y="168"/>
                </a:cxn>
                <a:cxn ang="0">
                  <a:pos x="306" y="198"/>
                </a:cxn>
                <a:cxn ang="0">
                  <a:pos x="186" y="251"/>
                </a:cxn>
                <a:cxn ang="0">
                  <a:pos x="131" y="269"/>
                </a:cxn>
                <a:cxn ang="0">
                  <a:pos x="89" y="287"/>
                </a:cxn>
                <a:cxn ang="0">
                  <a:pos x="53" y="305"/>
                </a:cxn>
                <a:cxn ang="0">
                  <a:pos x="36" y="311"/>
                </a:cxn>
                <a:cxn ang="0">
                  <a:pos x="12" y="329"/>
                </a:cxn>
                <a:cxn ang="0">
                  <a:pos x="0" y="353"/>
                </a:cxn>
                <a:cxn ang="0">
                  <a:pos x="0" y="371"/>
                </a:cxn>
                <a:cxn ang="0">
                  <a:pos x="0" y="383"/>
                </a:cxn>
                <a:cxn ang="0">
                  <a:pos x="0" y="383"/>
                </a:cxn>
                <a:cxn ang="0">
                  <a:pos x="12" y="371"/>
                </a:cxn>
                <a:cxn ang="0">
                  <a:pos x="30" y="353"/>
                </a:cxn>
                <a:cxn ang="0">
                  <a:pos x="53" y="335"/>
                </a:cxn>
                <a:cxn ang="0">
                  <a:pos x="77" y="317"/>
                </a:cxn>
                <a:cxn ang="0">
                  <a:pos x="101" y="311"/>
                </a:cxn>
                <a:cxn ang="0">
                  <a:pos x="131" y="299"/>
                </a:cxn>
                <a:cxn ang="0">
                  <a:pos x="204" y="269"/>
                </a:cxn>
                <a:cxn ang="0">
                  <a:pos x="240" y="251"/>
                </a:cxn>
                <a:cxn ang="0">
                  <a:pos x="270" y="239"/>
                </a:cxn>
                <a:cxn ang="0">
                  <a:pos x="294" y="228"/>
                </a:cxn>
                <a:cxn ang="0">
                  <a:pos x="312" y="222"/>
                </a:cxn>
                <a:cxn ang="0">
                  <a:pos x="330" y="210"/>
                </a:cxn>
                <a:cxn ang="0">
                  <a:pos x="365" y="186"/>
                </a:cxn>
                <a:cxn ang="0">
                  <a:pos x="419" y="156"/>
                </a:cxn>
                <a:cxn ang="0">
                  <a:pos x="473" y="120"/>
                </a:cxn>
                <a:cxn ang="0">
                  <a:pos x="527" y="90"/>
                </a:cxn>
                <a:cxn ang="0">
                  <a:pos x="576" y="60"/>
                </a:cxn>
                <a:cxn ang="0">
                  <a:pos x="612" y="42"/>
                </a:cxn>
                <a:cxn ang="0">
                  <a:pos x="629" y="36"/>
                </a:cxn>
                <a:cxn ang="0">
                  <a:pos x="647" y="30"/>
                </a:cxn>
                <a:cxn ang="0">
                  <a:pos x="677" y="18"/>
                </a:cxn>
                <a:cxn ang="0">
                  <a:pos x="701" y="6"/>
                </a:cxn>
                <a:cxn ang="0">
                  <a:pos x="713" y="0"/>
                </a:cxn>
                <a:cxn ang="0">
                  <a:pos x="713" y="0"/>
                </a:cxn>
                <a:cxn ang="0">
                  <a:pos x="659" y="6"/>
                </a:cxn>
                <a:cxn ang="0">
                  <a:pos x="716" y="63"/>
                </a:cxn>
              </a:cxnLst>
              <a:rect l="0" t="0" r="r" b="b"/>
              <a:pathLst>
                <a:path w="716" h="383">
                  <a:moveTo>
                    <a:pt x="659" y="6"/>
                  </a:moveTo>
                  <a:lnTo>
                    <a:pt x="588" y="42"/>
                  </a:lnTo>
                  <a:lnTo>
                    <a:pt x="515" y="84"/>
                  </a:lnTo>
                  <a:lnTo>
                    <a:pt x="509" y="90"/>
                  </a:lnTo>
                  <a:lnTo>
                    <a:pt x="485" y="102"/>
                  </a:lnTo>
                  <a:lnTo>
                    <a:pt x="455" y="120"/>
                  </a:lnTo>
                  <a:lnTo>
                    <a:pt x="425" y="138"/>
                  </a:lnTo>
                  <a:lnTo>
                    <a:pt x="371" y="168"/>
                  </a:lnTo>
                  <a:lnTo>
                    <a:pt x="306" y="198"/>
                  </a:lnTo>
                  <a:lnTo>
                    <a:pt x="186" y="251"/>
                  </a:lnTo>
                  <a:lnTo>
                    <a:pt x="131" y="269"/>
                  </a:lnTo>
                  <a:lnTo>
                    <a:pt x="89" y="287"/>
                  </a:lnTo>
                  <a:lnTo>
                    <a:pt x="53" y="305"/>
                  </a:lnTo>
                  <a:lnTo>
                    <a:pt x="36" y="311"/>
                  </a:lnTo>
                  <a:lnTo>
                    <a:pt x="12" y="329"/>
                  </a:lnTo>
                  <a:lnTo>
                    <a:pt x="0" y="353"/>
                  </a:lnTo>
                  <a:lnTo>
                    <a:pt x="0" y="371"/>
                  </a:lnTo>
                  <a:lnTo>
                    <a:pt x="0" y="383"/>
                  </a:lnTo>
                  <a:lnTo>
                    <a:pt x="0" y="383"/>
                  </a:lnTo>
                  <a:lnTo>
                    <a:pt x="12" y="371"/>
                  </a:lnTo>
                  <a:lnTo>
                    <a:pt x="30" y="353"/>
                  </a:lnTo>
                  <a:lnTo>
                    <a:pt x="53" y="335"/>
                  </a:lnTo>
                  <a:lnTo>
                    <a:pt x="77" y="317"/>
                  </a:lnTo>
                  <a:lnTo>
                    <a:pt x="101" y="311"/>
                  </a:lnTo>
                  <a:lnTo>
                    <a:pt x="131" y="299"/>
                  </a:lnTo>
                  <a:lnTo>
                    <a:pt x="204" y="269"/>
                  </a:lnTo>
                  <a:lnTo>
                    <a:pt x="240" y="251"/>
                  </a:lnTo>
                  <a:lnTo>
                    <a:pt x="270" y="239"/>
                  </a:lnTo>
                  <a:lnTo>
                    <a:pt x="294" y="228"/>
                  </a:lnTo>
                  <a:lnTo>
                    <a:pt x="312" y="222"/>
                  </a:lnTo>
                  <a:lnTo>
                    <a:pt x="330" y="210"/>
                  </a:lnTo>
                  <a:lnTo>
                    <a:pt x="365" y="186"/>
                  </a:lnTo>
                  <a:lnTo>
                    <a:pt x="419" y="156"/>
                  </a:lnTo>
                  <a:lnTo>
                    <a:pt x="473" y="120"/>
                  </a:lnTo>
                  <a:lnTo>
                    <a:pt x="527" y="90"/>
                  </a:lnTo>
                  <a:lnTo>
                    <a:pt x="576" y="60"/>
                  </a:lnTo>
                  <a:lnTo>
                    <a:pt x="612" y="42"/>
                  </a:lnTo>
                  <a:lnTo>
                    <a:pt x="629" y="36"/>
                  </a:lnTo>
                  <a:lnTo>
                    <a:pt x="647" y="30"/>
                  </a:lnTo>
                  <a:lnTo>
                    <a:pt x="677" y="18"/>
                  </a:lnTo>
                  <a:lnTo>
                    <a:pt x="701" y="6"/>
                  </a:lnTo>
                  <a:lnTo>
                    <a:pt x="713" y="0"/>
                  </a:lnTo>
                  <a:lnTo>
                    <a:pt x="713" y="0"/>
                  </a:lnTo>
                  <a:lnTo>
                    <a:pt x="659" y="6"/>
                  </a:lnTo>
                  <a:lnTo>
                    <a:pt x="716" y="63"/>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40975" name="Freeform 15"/>
            <p:cNvSpPr>
              <a:spLocks/>
            </p:cNvSpPr>
            <p:nvPr userDrawn="1"/>
          </p:nvSpPr>
          <p:spPr bwMode="hidden">
            <a:xfrm>
              <a:off x="3453" y="2271"/>
              <a:ext cx="318" cy="225"/>
            </a:xfrm>
            <a:custGeom>
              <a:avLst/>
              <a:gdLst/>
              <a:ahLst/>
              <a:cxnLst>
                <a:cxn ang="0">
                  <a:pos x="6" y="225"/>
                </a:cxn>
                <a:cxn ang="0">
                  <a:pos x="0" y="195"/>
                </a:cxn>
                <a:cxn ang="0">
                  <a:pos x="315" y="0"/>
                </a:cxn>
                <a:cxn ang="0">
                  <a:pos x="303" y="27"/>
                </a:cxn>
                <a:cxn ang="0">
                  <a:pos x="318" y="42"/>
                </a:cxn>
              </a:cxnLst>
              <a:rect l="0" t="0" r="r" b="b"/>
              <a:pathLst>
                <a:path w="318" h="225">
                  <a:moveTo>
                    <a:pt x="6" y="225"/>
                  </a:moveTo>
                  <a:lnTo>
                    <a:pt x="0" y="195"/>
                  </a:lnTo>
                  <a:lnTo>
                    <a:pt x="315" y="0"/>
                  </a:lnTo>
                  <a:lnTo>
                    <a:pt x="303" y="27"/>
                  </a:lnTo>
                  <a:lnTo>
                    <a:pt x="318" y="42"/>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40976" name="Freeform 16"/>
            <p:cNvSpPr>
              <a:spLocks/>
            </p:cNvSpPr>
            <p:nvPr userDrawn="1"/>
          </p:nvSpPr>
          <p:spPr bwMode="hidden">
            <a:xfrm>
              <a:off x="0" y="2658"/>
              <a:ext cx="2595" cy="933"/>
            </a:xfrm>
            <a:custGeom>
              <a:avLst/>
              <a:gdLst/>
              <a:ahLst/>
              <a:cxnLst>
                <a:cxn ang="0">
                  <a:pos x="1050" y="657"/>
                </a:cxn>
                <a:cxn ang="0">
                  <a:pos x="1581" y="690"/>
                </a:cxn>
                <a:cxn ang="0">
                  <a:pos x="1671" y="723"/>
                </a:cxn>
                <a:cxn ang="0">
                  <a:pos x="1176" y="621"/>
                </a:cxn>
                <a:cxn ang="0">
                  <a:pos x="1854" y="567"/>
                </a:cxn>
                <a:cxn ang="0">
                  <a:pos x="1869" y="612"/>
                </a:cxn>
                <a:cxn ang="0">
                  <a:pos x="2103" y="861"/>
                </a:cxn>
                <a:cxn ang="0">
                  <a:pos x="1883" y="520"/>
                </a:cxn>
                <a:cxn ang="0">
                  <a:pos x="1842" y="490"/>
                </a:cxn>
                <a:cxn ang="0">
                  <a:pos x="1770" y="466"/>
                </a:cxn>
                <a:cxn ang="0">
                  <a:pos x="1740" y="448"/>
                </a:cxn>
                <a:cxn ang="0">
                  <a:pos x="1758" y="436"/>
                </a:cxn>
                <a:cxn ang="0">
                  <a:pos x="1830" y="430"/>
                </a:cxn>
                <a:cxn ang="0">
                  <a:pos x="1877" y="424"/>
                </a:cxn>
                <a:cxn ang="0">
                  <a:pos x="1955" y="394"/>
                </a:cxn>
                <a:cxn ang="0">
                  <a:pos x="2052" y="396"/>
                </a:cxn>
                <a:cxn ang="0">
                  <a:pos x="2253" y="732"/>
                </a:cxn>
                <a:cxn ang="0">
                  <a:pos x="2415" y="933"/>
                </a:cxn>
                <a:cxn ang="0">
                  <a:pos x="2397" y="828"/>
                </a:cxn>
                <a:cxn ang="0">
                  <a:pos x="2088" y="400"/>
                </a:cxn>
                <a:cxn ang="0">
                  <a:pos x="2046" y="346"/>
                </a:cxn>
                <a:cxn ang="0">
                  <a:pos x="1997" y="304"/>
                </a:cxn>
                <a:cxn ang="0">
                  <a:pos x="1967" y="286"/>
                </a:cxn>
                <a:cxn ang="0">
                  <a:pos x="1973" y="286"/>
                </a:cxn>
                <a:cxn ang="0">
                  <a:pos x="2009" y="286"/>
                </a:cxn>
                <a:cxn ang="0">
                  <a:pos x="2082" y="322"/>
                </a:cxn>
                <a:cxn ang="0">
                  <a:pos x="2199" y="384"/>
                </a:cxn>
                <a:cxn ang="0">
                  <a:pos x="2394" y="448"/>
                </a:cxn>
                <a:cxn ang="0">
                  <a:pos x="2595" y="516"/>
                </a:cxn>
                <a:cxn ang="0">
                  <a:pos x="2388" y="424"/>
                </a:cxn>
                <a:cxn ang="0">
                  <a:pos x="2219" y="340"/>
                </a:cxn>
                <a:cxn ang="0">
                  <a:pos x="2052" y="280"/>
                </a:cxn>
                <a:cxn ang="0">
                  <a:pos x="1955" y="262"/>
                </a:cxn>
                <a:cxn ang="0">
                  <a:pos x="1877" y="274"/>
                </a:cxn>
                <a:cxn ang="0">
                  <a:pos x="1752" y="274"/>
                </a:cxn>
                <a:cxn ang="0">
                  <a:pos x="1661" y="292"/>
                </a:cxn>
                <a:cxn ang="0">
                  <a:pos x="1607" y="316"/>
                </a:cxn>
                <a:cxn ang="0">
                  <a:pos x="1589" y="322"/>
                </a:cxn>
                <a:cxn ang="0">
                  <a:pos x="1409" y="358"/>
                </a:cxn>
                <a:cxn ang="0">
                  <a:pos x="1152" y="442"/>
                </a:cxn>
                <a:cxn ang="0">
                  <a:pos x="966" y="460"/>
                </a:cxn>
                <a:cxn ang="0">
                  <a:pos x="870" y="442"/>
                </a:cxn>
                <a:cxn ang="0">
                  <a:pos x="828" y="430"/>
                </a:cxn>
                <a:cxn ang="0">
                  <a:pos x="743" y="388"/>
                </a:cxn>
                <a:cxn ang="0">
                  <a:pos x="636" y="334"/>
                </a:cxn>
                <a:cxn ang="0">
                  <a:pos x="467" y="256"/>
                </a:cxn>
                <a:cxn ang="0">
                  <a:pos x="0" y="0"/>
                </a:cxn>
                <a:cxn ang="0">
                  <a:pos x="585" y="390"/>
                </a:cxn>
                <a:cxn ang="0">
                  <a:pos x="849" y="543"/>
                </a:cxn>
                <a:cxn ang="0">
                  <a:pos x="897" y="621"/>
                </a:cxn>
              </a:cxnLst>
              <a:rect l="0" t="0" r="r" b="b"/>
              <a:pathLst>
                <a:path w="2595" h="933">
                  <a:moveTo>
                    <a:pt x="981" y="675"/>
                  </a:moveTo>
                  <a:lnTo>
                    <a:pt x="1050" y="657"/>
                  </a:lnTo>
                  <a:lnTo>
                    <a:pt x="1143" y="651"/>
                  </a:lnTo>
                  <a:lnTo>
                    <a:pt x="1581" y="690"/>
                  </a:lnTo>
                  <a:lnTo>
                    <a:pt x="1623" y="738"/>
                  </a:lnTo>
                  <a:lnTo>
                    <a:pt x="1671" y="723"/>
                  </a:lnTo>
                  <a:lnTo>
                    <a:pt x="1656" y="675"/>
                  </a:lnTo>
                  <a:lnTo>
                    <a:pt x="1176" y="621"/>
                  </a:lnTo>
                  <a:lnTo>
                    <a:pt x="1797" y="534"/>
                  </a:lnTo>
                  <a:lnTo>
                    <a:pt x="1854" y="567"/>
                  </a:lnTo>
                  <a:lnTo>
                    <a:pt x="1881" y="585"/>
                  </a:lnTo>
                  <a:lnTo>
                    <a:pt x="1869" y="612"/>
                  </a:lnTo>
                  <a:lnTo>
                    <a:pt x="1995" y="852"/>
                  </a:lnTo>
                  <a:lnTo>
                    <a:pt x="2103" y="861"/>
                  </a:lnTo>
                  <a:lnTo>
                    <a:pt x="1889" y="538"/>
                  </a:lnTo>
                  <a:lnTo>
                    <a:pt x="1883" y="520"/>
                  </a:lnTo>
                  <a:lnTo>
                    <a:pt x="1872" y="508"/>
                  </a:lnTo>
                  <a:lnTo>
                    <a:pt x="1842" y="490"/>
                  </a:lnTo>
                  <a:lnTo>
                    <a:pt x="1806" y="478"/>
                  </a:lnTo>
                  <a:lnTo>
                    <a:pt x="1770" y="466"/>
                  </a:lnTo>
                  <a:lnTo>
                    <a:pt x="1752" y="454"/>
                  </a:lnTo>
                  <a:lnTo>
                    <a:pt x="1740" y="448"/>
                  </a:lnTo>
                  <a:lnTo>
                    <a:pt x="1746" y="436"/>
                  </a:lnTo>
                  <a:lnTo>
                    <a:pt x="1758" y="436"/>
                  </a:lnTo>
                  <a:lnTo>
                    <a:pt x="1782" y="430"/>
                  </a:lnTo>
                  <a:lnTo>
                    <a:pt x="1830" y="430"/>
                  </a:lnTo>
                  <a:lnTo>
                    <a:pt x="1854" y="430"/>
                  </a:lnTo>
                  <a:lnTo>
                    <a:pt x="1877" y="424"/>
                  </a:lnTo>
                  <a:lnTo>
                    <a:pt x="1925" y="400"/>
                  </a:lnTo>
                  <a:lnTo>
                    <a:pt x="1955" y="394"/>
                  </a:lnTo>
                  <a:lnTo>
                    <a:pt x="1979" y="394"/>
                  </a:lnTo>
                  <a:lnTo>
                    <a:pt x="2052" y="396"/>
                  </a:lnTo>
                  <a:lnTo>
                    <a:pt x="2046" y="456"/>
                  </a:lnTo>
                  <a:lnTo>
                    <a:pt x="2253" y="732"/>
                  </a:lnTo>
                  <a:lnTo>
                    <a:pt x="2334" y="816"/>
                  </a:lnTo>
                  <a:lnTo>
                    <a:pt x="2415" y="933"/>
                  </a:lnTo>
                  <a:lnTo>
                    <a:pt x="2430" y="909"/>
                  </a:lnTo>
                  <a:lnTo>
                    <a:pt x="2397" y="828"/>
                  </a:lnTo>
                  <a:lnTo>
                    <a:pt x="2094" y="412"/>
                  </a:lnTo>
                  <a:lnTo>
                    <a:pt x="2088" y="400"/>
                  </a:lnTo>
                  <a:lnTo>
                    <a:pt x="2076" y="376"/>
                  </a:lnTo>
                  <a:lnTo>
                    <a:pt x="2046" y="346"/>
                  </a:lnTo>
                  <a:lnTo>
                    <a:pt x="2015" y="322"/>
                  </a:lnTo>
                  <a:lnTo>
                    <a:pt x="1997" y="304"/>
                  </a:lnTo>
                  <a:lnTo>
                    <a:pt x="1979" y="292"/>
                  </a:lnTo>
                  <a:lnTo>
                    <a:pt x="1967" y="286"/>
                  </a:lnTo>
                  <a:lnTo>
                    <a:pt x="1967" y="286"/>
                  </a:lnTo>
                  <a:lnTo>
                    <a:pt x="1973" y="286"/>
                  </a:lnTo>
                  <a:lnTo>
                    <a:pt x="1985" y="286"/>
                  </a:lnTo>
                  <a:lnTo>
                    <a:pt x="2009" y="286"/>
                  </a:lnTo>
                  <a:lnTo>
                    <a:pt x="2040" y="298"/>
                  </a:lnTo>
                  <a:lnTo>
                    <a:pt x="2082" y="322"/>
                  </a:lnTo>
                  <a:lnTo>
                    <a:pt x="2124" y="348"/>
                  </a:lnTo>
                  <a:lnTo>
                    <a:pt x="2199" y="384"/>
                  </a:lnTo>
                  <a:lnTo>
                    <a:pt x="2325" y="426"/>
                  </a:lnTo>
                  <a:lnTo>
                    <a:pt x="2394" y="448"/>
                  </a:lnTo>
                  <a:lnTo>
                    <a:pt x="2523" y="522"/>
                  </a:lnTo>
                  <a:lnTo>
                    <a:pt x="2595" y="516"/>
                  </a:lnTo>
                  <a:lnTo>
                    <a:pt x="2442" y="454"/>
                  </a:lnTo>
                  <a:lnTo>
                    <a:pt x="2388" y="424"/>
                  </a:lnTo>
                  <a:lnTo>
                    <a:pt x="2327" y="388"/>
                  </a:lnTo>
                  <a:lnTo>
                    <a:pt x="2219" y="340"/>
                  </a:lnTo>
                  <a:lnTo>
                    <a:pt x="2106" y="292"/>
                  </a:lnTo>
                  <a:lnTo>
                    <a:pt x="2052" y="280"/>
                  </a:lnTo>
                  <a:lnTo>
                    <a:pt x="2003" y="268"/>
                  </a:lnTo>
                  <a:lnTo>
                    <a:pt x="1955" y="262"/>
                  </a:lnTo>
                  <a:lnTo>
                    <a:pt x="1919" y="268"/>
                  </a:lnTo>
                  <a:lnTo>
                    <a:pt x="1877" y="274"/>
                  </a:lnTo>
                  <a:lnTo>
                    <a:pt x="1812" y="274"/>
                  </a:lnTo>
                  <a:lnTo>
                    <a:pt x="1752" y="274"/>
                  </a:lnTo>
                  <a:lnTo>
                    <a:pt x="1703" y="286"/>
                  </a:lnTo>
                  <a:lnTo>
                    <a:pt x="1661" y="292"/>
                  </a:lnTo>
                  <a:lnTo>
                    <a:pt x="1631" y="304"/>
                  </a:lnTo>
                  <a:lnTo>
                    <a:pt x="1607" y="316"/>
                  </a:lnTo>
                  <a:lnTo>
                    <a:pt x="1595" y="322"/>
                  </a:lnTo>
                  <a:lnTo>
                    <a:pt x="1589" y="322"/>
                  </a:lnTo>
                  <a:lnTo>
                    <a:pt x="1500" y="334"/>
                  </a:lnTo>
                  <a:lnTo>
                    <a:pt x="1409" y="358"/>
                  </a:lnTo>
                  <a:lnTo>
                    <a:pt x="1236" y="418"/>
                  </a:lnTo>
                  <a:lnTo>
                    <a:pt x="1152" y="442"/>
                  </a:lnTo>
                  <a:lnTo>
                    <a:pt x="1061" y="460"/>
                  </a:lnTo>
                  <a:lnTo>
                    <a:pt x="966" y="460"/>
                  </a:lnTo>
                  <a:lnTo>
                    <a:pt x="918" y="454"/>
                  </a:lnTo>
                  <a:lnTo>
                    <a:pt x="870" y="442"/>
                  </a:lnTo>
                  <a:lnTo>
                    <a:pt x="858" y="436"/>
                  </a:lnTo>
                  <a:lnTo>
                    <a:pt x="828" y="430"/>
                  </a:lnTo>
                  <a:lnTo>
                    <a:pt x="791" y="412"/>
                  </a:lnTo>
                  <a:lnTo>
                    <a:pt x="743" y="388"/>
                  </a:lnTo>
                  <a:lnTo>
                    <a:pt x="690" y="364"/>
                  </a:lnTo>
                  <a:lnTo>
                    <a:pt x="636" y="334"/>
                  </a:lnTo>
                  <a:lnTo>
                    <a:pt x="515" y="280"/>
                  </a:lnTo>
                  <a:lnTo>
                    <a:pt x="467" y="256"/>
                  </a:lnTo>
                  <a:lnTo>
                    <a:pt x="443" y="244"/>
                  </a:lnTo>
                  <a:lnTo>
                    <a:pt x="0" y="0"/>
                  </a:lnTo>
                  <a:lnTo>
                    <a:pt x="123" y="120"/>
                  </a:lnTo>
                  <a:lnTo>
                    <a:pt x="585" y="390"/>
                  </a:lnTo>
                  <a:lnTo>
                    <a:pt x="708" y="462"/>
                  </a:lnTo>
                  <a:lnTo>
                    <a:pt x="849" y="543"/>
                  </a:lnTo>
                  <a:lnTo>
                    <a:pt x="882" y="564"/>
                  </a:lnTo>
                  <a:lnTo>
                    <a:pt x="897" y="621"/>
                  </a:lnTo>
                  <a:lnTo>
                    <a:pt x="981" y="675"/>
                  </a:lnTo>
                  <a:close/>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50198" name="Freeform 17"/>
            <p:cNvSpPr>
              <a:spLocks/>
            </p:cNvSpPr>
            <p:nvPr userDrawn="1"/>
          </p:nvSpPr>
          <p:spPr bwMode="hidden">
            <a:xfrm>
              <a:off x="0" y="2994"/>
              <a:ext cx="2723" cy="1091"/>
            </a:xfrm>
            <a:custGeom>
              <a:avLst/>
              <a:gdLst>
                <a:gd name="T0" fmla="*/ 2370 w 2723"/>
                <a:gd name="T1" fmla="*/ 72 h 1091"/>
                <a:gd name="T2" fmla="*/ 2597 w 2723"/>
                <a:gd name="T3" fmla="*/ 198 h 1091"/>
                <a:gd name="T4" fmla="*/ 2639 w 2723"/>
                <a:gd name="T5" fmla="*/ 276 h 1091"/>
                <a:gd name="T6" fmla="*/ 2453 w 2723"/>
                <a:gd name="T7" fmla="*/ 264 h 1091"/>
                <a:gd name="T8" fmla="*/ 2297 w 2723"/>
                <a:gd name="T9" fmla="*/ 204 h 1091"/>
                <a:gd name="T10" fmla="*/ 2112 w 2723"/>
                <a:gd name="T11" fmla="*/ 66 h 1091"/>
                <a:gd name="T12" fmla="*/ 2088 w 2723"/>
                <a:gd name="T13" fmla="*/ 72 h 1091"/>
                <a:gd name="T14" fmla="*/ 2106 w 2723"/>
                <a:gd name="T15" fmla="*/ 114 h 1091"/>
                <a:gd name="T16" fmla="*/ 2412 w 2723"/>
                <a:gd name="T17" fmla="*/ 552 h 1091"/>
                <a:gd name="T18" fmla="*/ 2279 w 2723"/>
                <a:gd name="T19" fmla="*/ 564 h 1091"/>
                <a:gd name="T20" fmla="*/ 2189 w 2723"/>
                <a:gd name="T21" fmla="*/ 492 h 1091"/>
                <a:gd name="T22" fmla="*/ 2058 w 2723"/>
                <a:gd name="T23" fmla="*/ 330 h 1091"/>
                <a:gd name="T24" fmla="*/ 1991 w 2723"/>
                <a:gd name="T25" fmla="*/ 234 h 1091"/>
                <a:gd name="T26" fmla="*/ 1949 w 2723"/>
                <a:gd name="T27" fmla="*/ 174 h 1091"/>
                <a:gd name="T28" fmla="*/ 1824 w 2723"/>
                <a:gd name="T29" fmla="*/ 132 h 1091"/>
                <a:gd name="T30" fmla="*/ 1794 w 2723"/>
                <a:gd name="T31" fmla="*/ 144 h 1091"/>
                <a:gd name="T32" fmla="*/ 1895 w 2723"/>
                <a:gd name="T33" fmla="*/ 222 h 1091"/>
                <a:gd name="T34" fmla="*/ 1943 w 2723"/>
                <a:gd name="T35" fmla="*/ 366 h 1091"/>
                <a:gd name="T36" fmla="*/ 2064 w 2723"/>
                <a:gd name="T37" fmla="*/ 630 h 1091"/>
                <a:gd name="T38" fmla="*/ 2052 w 2723"/>
                <a:gd name="T39" fmla="*/ 695 h 1091"/>
                <a:gd name="T40" fmla="*/ 1955 w 2723"/>
                <a:gd name="T41" fmla="*/ 683 h 1091"/>
                <a:gd name="T42" fmla="*/ 1913 w 2723"/>
                <a:gd name="T43" fmla="*/ 636 h 1091"/>
                <a:gd name="T44" fmla="*/ 1703 w 2723"/>
                <a:gd name="T45" fmla="*/ 312 h 1091"/>
                <a:gd name="T46" fmla="*/ 1637 w 2723"/>
                <a:gd name="T47" fmla="*/ 276 h 1091"/>
                <a:gd name="T48" fmla="*/ 1643 w 2723"/>
                <a:gd name="T49" fmla="*/ 318 h 1091"/>
                <a:gd name="T50" fmla="*/ 1673 w 2723"/>
                <a:gd name="T51" fmla="*/ 408 h 1091"/>
                <a:gd name="T52" fmla="*/ 1716 w 2723"/>
                <a:gd name="T53" fmla="*/ 779 h 1091"/>
                <a:gd name="T54" fmla="*/ 1691 w 2723"/>
                <a:gd name="T55" fmla="*/ 737 h 1091"/>
                <a:gd name="T56" fmla="*/ 1613 w 2723"/>
                <a:gd name="T57" fmla="*/ 582 h 1091"/>
                <a:gd name="T58" fmla="*/ 1494 w 2723"/>
                <a:gd name="T59" fmla="*/ 480 h 1091"/>
                <a:gd name="T60" fmla="*/ 1248 w 2723"/>
                <a:gd name="T61" fmla="*/ 528 h 1091"/>
                <a:gd name="T62" fmla="*/ 996 w 2723"/>
                <a:gd name="T63" fmla="*/ 630 h 1091"/>
                <a:gd name="T64" fmla="*/ 714 w 2723"/>
                <a:gd name="T65" fmla="*/ 534 h 1091"/>
                <a:gd name="T66" fmla="*/ 198 w 2723"/>
                <a:gd name="T67" fmla="*/ 288 h 1091"/>
                <a:gd name="T68" fmla="*/ 0 w 2723"/>
                <a:gd name="T69" fmla="*/ 460 h 1091"/>
                <a:gd name="T70" fmla="*/ 288 w 2723"/>
                <a:gd name="T71" fmla="*/ 570 h 1091"/>
                <a:gd name="T72" fmla="*/ 461 w 2723"/>
                <a:gd name="T73" fmla="*/ 654 h 1091"/>
                <a:gd name="T74" fmla="*/ 725 w 2723"/>
                <a:gd name="T75" fmla="*/ 755 h 1091"/>
                <a:gd name="T76" fmla="*/ 966 w 2723"/>
                <a:gd name="T77" fmla="*/ 791 h 1091"/>
                <a:gd name="T78" fmla="*/ 1176 w 2723"/>
                <a:gd name="T79" fmla="*/ 779 h 1091"/>
                <a:gd name="T80" fmla="*/ 1278 w 2723"/>
                <a:gd name="T81" fmla="*/ 791 h 1091"/>
                <a:gd name="T82" fmla="*/ 1404 w 2723"/>
                <a:gd name="T83" fmla="*/ 845 h 1091"/>
                <a:gd name="T84" fmla="*/ 1416 w 2723"/>
                <a:gd name="T85" fmla="*/ 887 h 1091"/>
                <a:gd name="T86" fmla="*/ 1361 w 2723"/>
                <a:gd name="T87" fmla="*/ 923 h 1091"/>
                <a:gd name="T88" fmla="*/ 1385 w 2723"/>
                <a:gd name="T89" fmla="*/ 1007 h 1091"/>
                <a:gd name="T90" fmla="*/ 1494 w 2723"/>
                <a:gd name="T91" fmla="*/ 1085 h 1091"/>
                <a:gd name="T92" fmla="*/ 1697 w 2723"/>
                <a:gd name="T93" fmla="*/ 1043 h 1091"/>
                <a:gd name="T94" fmla="*/ 1812 w 2723"/>
                <a:gd name="T95" fmla="*/ 989 h 1091"/>
                <a:gd name="T96" fmla="*/ 1973 w 2723"/>
                <a:gd name="T97" fmla="*/ 917 h 1091"/>
                <a:gd name="T98" fmla="*/ 2201 w 2723"/>
                <a:gd name="T99" fmla="*/ 899 h 1091"/>
                <a:gd name="T100" fmla="*/ 2364 w 2723"/>
                <a:gd name="T101" fmla="*/ 863 h 1091"/>
                <a:gd name="T102" fmla="*/ 2400 w 2723"/>
                <a:gd name="T103" fmla="*/ 743 h 1091"/>
                <a:gd name="T104" fmla="*/ 2471 w 2723"/>
                <a:gd name="T105" fmla="*/ 701 h 1091"/>
                <a:gd name="T106" fmla="*/ 2621 w 2723"/>
                <a:gd name="T107" fmla="*/ 504 h 1091"/>
                <a:gd name="T108" fmla="*/ 2693 w 2723"/>
                <a:gd name="T109" fmla="*/ 374 h 10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723" h="1091">
                  <a:moveTo>
                    <a:pt x="2723" y="299"/>
                  </a:moveTo>
                  <a:lnTo>
                    <a:pt x="2715" y="240"/>
                  </a:lnTo>
                  <a:lnTo>
                    <a:pt x="2656" y="195"/>
                  </a:lnTo>
                  <a:lnTo>
                    <a:pt x="2370" y="72"/>
                  </a:lnTo>
                  <a:lnTo>
                    <a:pt x="2303" y="54"/>
                  </a:lnTo>
                  <a:lnTo>
                    <a:pt x="2585" y="186"/>
                  </a:lnTo>
                  <a:lnTo>
                    <a:pt x="2591" y="192"/>
                  </a:lnTo>
                  <a:lnTo>
                    <a:pt x="2597" y="198"/>
                  </a:lnTo>
                  <a:lnTo>
                    <a:pt x="2621" y="228"/>
                  </a:lnTo>
                  <a:lnTo>
                    <a:pt x="2639" y="258"/>
                  </a:lnTo>
                  <a:lnTo>
                    <a:pt x="2646" y="270"/>
                  </a:lnTo>
                  <a:lnTo>
                    <a:pt x="2639" y="276"/>
                  </a:lnTo>
                  <a:lnTo>
                    <a:pt x="2603" y="282"/>
                  </a:lnTo>
                  <a:lnTo>
                    <a:pt x="2555" y="282"/>
                  </a:lnTo>
                  <a:lnTo>
                    <a:pt x="2507" y="276"/>
                  </a:lnTo>
                  <a:lnTo>
                    <a:pt x="2453" y="264"/>
                  </a:lnTo>
                  <a:lnTo>
                    <a:pt x="2394" y="246"/>
                  </a:lnTo>
                  <a:lnTo>
                    <a:pt x="2340" y="222"/>
                  </a:lnTo>
                  <a:lnTo>
                    <a:pt x="2321" y="216"/>
                  </a:lnTo>
                  <a:lnTo>
                    <a:pt x="2297" y="204"/>
                  </a:lnTo>
                  <a:lnTo>
                    <a:pt x="2171" y="126"/>
                  </a:lnTo>
                  <a:lnTo>
                    <a:pt x="2165" y="120"/>
                  </a:lnTo>
                  <a:lnTo>
                    <a:pt x="2154" y="102"/>
                  </a:lnTo>
                  <a:lnTo>
                    <a:pt x="2112" y="66"/>
                  </a:lnTo>
                  <a:lnTo>
                    <a:pt x="2064" y="24"/>
                  </a:lnTo>
                  <a:lnTo>
                    <a:pt x="2046" y="6"/>
                  </a:lnTo>
                  <a:lnTo>
                    <a:pt x="2034" y="0"/>
                  </a:lnTo>
                  <a:lnTo>
                    <a:pt x="2088" y="72"/>
                  </a:lnTo>
                  <a:lnTo>
                    <a:pt x="2106" y="108"/>
                  </a:lnTo>
                  <a:lnTo>
                    <a:pt x="2106" y="114"/>
                  </a:lnTo>
                  <a:lnTo>
                    <a:pt x="2112" y="114"/>
                  </a:lnTo>
                  <a:lnTo>
                    <a:pt x="2406" y="516"/>
                  </a:lnTo>
                  <a:lnTo>
                    <a:pt x="2412" y="534"/>
                  </a:lnTo>
                  <a:lnTo>
                    <a:pt x="2412" y="552"/>
                  </a:lnTo>
                  <a:lnTo>
                    <a:pt x="2394" y="576"/>
                  </a:lnTo>
                  <a:lnTo>
                    <a:pt x="2364" y="588"/>
                  </a:lnTo>
                  <a:lnTo>
                    <a:pt x="2321" y="588"/>
                  </a:lnTo>
                  <a:lnTo>
                    <a:pt x="2279" y="564"/>
                  </a:lnTo>
                  <a:lnTo>
                    <a:pt x="2237" y="534"/>
                  </a:lnTo>
                  <a:lnTo>
                    <a:pt x="2201" y="504"/>
                  </a:lnTo>
                  <a:lnTo>
                    <a:pt x="2195" y="498"/>
                  </a:lnTo>
                  <a:lnTo>
                    <a:pt x="2189" y="492"/>
                  </a:lnTo>
                  <a:lnTo>
                    <a:pt x="2171" y="462"/>
                  </a:lnTo>
                  <a:lnTo>
                    <a:pt x="2142" y="420"/>
                  </a:lnTo>
                  <a:lnTo>
                    <a:pt x="2100" y="378"/>
                  </a:lnTo>
                  <a:lnTo>
                    <a:pt x="2058" y="330"/>
                  </a:lnTo>
                  <a:lnTo>
                    <a:pt x="2040" y="318"/>
                  </a:lnTo>
                  <a:lnTo>
                    <a:pt x="2028" y="300"/>
                  </a:lnTo>
                  <a:lnTo>
                    <a:pt x="2009" y="264"/>
                  </a:lnTo>
                  <a:lnTo>
                    <a:pt x="1991" y="234"/>
                  </a:lnTo>
                  <a:lnTo>
                    <a:pt x="1985" y="210"/>
                  </a:lnTo>
                  <a:lnTo>
                    <a:pt x="1973" y="192"/>
                  </a:lnTo>
                  <a:lnTo>
                    <a:pt x="1967" y="180"/>
                  </a:lnTo>
                  <a:lnTo>
                    <a:pt x="1949" y="174"/>
                  </a:lnTo>
                  <a:lnTo>
                    <a:pt x="1907" y="156"/>
                  </a:lnTo>
                  <a:lnTo>
                    <a:pt x="1860" y="138"/>
                  </a:lnTo>
                  <a:lnTo>
                    <a:pt x="1836" y="132"/>
                  </a:lnTo>
                  <a:lnTo>
                    <a:pt x="1824" y="132"/>
                  </a:lnTo>
                  <a:lnTo>
                    <a:pt x="1806" y="132"/>
                  </a:lnTo>
                  <a:lnTo>
                    <a:pt x="1800" y="138"/>
                  </a:lnTo>
                  <a:lnTo>
                    <a:pt x="1794" y="144"/>
                  </a:lnTo>
                  <a:lnTo>
                    <a:pt x="1842" y="156"/>
                  </a:lnTo>
                  <a:lnTo>
                    <a:pt x="1872" y="180"/>
                  </a:lnTo>
                  <a:lnTo>
                    <a:pt x="1889" y="204"/>
                  </a:lnTo>
                  <a:lnTo>
                    <a:pt x="1895" y="222"/>
                  </a:lnTo>
                  <a:lnTo>
                    <a:pt x="1889" y="240"/>
                  </a:lnTo>
                  <a:lnTo>
                    <a:pt x="1901" y="270"/>
                  </a:lnTo>
                  <a:lnTo>
                    <a:pt x="1919" y="318"/>
                  </a:lnTo>
                  <a:lnTo>
                    <a:pt x="1943" y="366"/>
                  </a:lnTo>
                  <a:lnTo>
                    <a:pt x="1991" y="480"/>
                  </a:lnTo>
                  <a:lnTo>
                    <a:pt x="2021" y="534"/>
                  </a:lnTo>
                  <a:lnTo>
                    <a:pt x="2040" y="582"/>
                  </a:lnTo>
                  <a:lnTo>
                    <a:pt x="2064" y="630"/>
                  </a:lnTo>
                  <a:lnTo>
                    <a:pt x="2076" y="666"/>
                  </a:lnTo>
                  <a:lnTo>
                    <a:pt x="2082" y="683"/>
                  </a:lnTo>
                  <a:lnTo>
                    <a:pt x="2070" y="695"/>
                  </a:lnTo>
                  <a:lnTo>
                    <a:pt x="2052" y="695"/>
                  </a:lnTo>
                  <a:lnTo>
                    <a:pt x="2021" y="695"/>
                  </a:lnTo>
                  <a:lnTo>
                    <a:pt x="1997" y="695"/>
                  </a:lnTo>
                  <a:lnTo>
                    <a:pt x="1973" y="689"/>
                  </a:lnTo>
                  <a:lnTo>
                    <a:pt x="1955" y="683"/>
                  </a:lnTo>
                  <a:lnTo>
                    <a:pt x="1949" y="683"/>
                  </a:lnTo>
                  <a:lnTo>
                    <a:pt x="1949" y="677"/>
                  </a:lnTo>
                  <a:lnTo>
                    <a:pt x="1943" y="672"/>
                  </a:lnTo>
                  <a:lnTo>
                    <a:pt x="1913" y="636"/>
                  </a:lnTo>
                  <a:lnTo>
                    <a:pt x="1806" y="324"/>
                  </a:lnTo>
                  <a:lnTo>
                    <a:pt x="1776" y="330"/>
                  </a:lnTo>
                  <a:lnTo>
                    <a:pt x="1746" y="330"/>
                  </a:lnTo>
                  <a:lnTo>
                    <a:pt x="1703" y="312"/>
                  </a:lnTo>
                  <a:lnTo>
                    <a:pt x="1673" y="288"/>
                  </a:lnTo>
                  <a:lnTo>
                    <a:pt x="1667" y="276"/>
                  </a:lnTo>
                  <a:lnTo>
                    <a:pt x="1655" y="270"/>
                  </a:lnTo>
                  <a:lnTo>
                    <a:pt x="1637" y="276"/>
                  </a:lnTo>
                  <a:lnTo>
                    <a:pt x="1631" y="288"/>
                  </a:lnTo>
                  <a:lnTo>
                    <a:pt x="1625" y="306"/>
                  </a:lnTo>
                  <a:lnTo>
                    <a:pt x="1625" y="312"/>
                  </a:lnTo>
                  <a:lnTo>
                    <a:pt x="1643" y="318"/>
                  </a:lnTo>
                  <a:lnTo>
                    <a:pt x="1655" y="336"/>
                  </a:lnTo>
                  <a:lnTo>
                    <a:pt x="1667" y="366"/>
                  </a:lnTo>
                  <a:lnTo>
                    <a:pt x="1673" y="402"/>
                  </a:lnTo>
                  <a:lnTo>
                    <a:pt x="1673" y="408"/>
                  </a:lnTo>
                  <a:lnTo>
                    <a:pt x="1673" y="414"/>
                  </a:lnTo>
                  <a:lnTo>
                    <a:pt x="1716" y="761"/>
                  </a:lnTo>
                  <a:lnTo>
                    <a:pt x="1716" y="773"/>
                  </a:lnTo>
                  <a:lnTo>
                    <a:pt x="1716" y="779"/>
                  </a:lnTo>
                  <a:lnTo>
                    <a:pt x="1709" y="773"/>
                  </a:lnTo>
                  <a:lnTo>
                    <a:pt x="1703" y="755"/>
                  </a:lnTo>
                  <a:lnTo>
                    <a:pt x="1697" y="749"/>
                  </a:lnTo>
                  <a:lnTo>
                    <a:pt x="1691" y="737"/>
                  </a:lnTo>
                  <a:lnTo>
                    <a:pt x="1679" y="713"/>
                  </a:lnTo>
                  <a:lnTo>
                    <a:pt x="1661" y="672"/>
                  </a:lnTo>
                  <a:lnTo>
                    <a:pt x="1643" y="630"/>
                  </a:lnTo>
                  <a:lnTo>
                    <a:pt x="1613" y="582"/>
                  </a:lnTo>
                  <a:lnTo>
                    <a:pt x="1589" y="540"/>
                  </a:lnTo>
                  <a:lnTo>
                    <a:pt x="1560" y="510"/>
                  </a:lnTo>
                  <a:lnTo>
                    <a:pt x="1536" y="492"/>
                  </a:lnTo>
                  <a:lnTo>
                    <a:pt x="1494" y="480"/>
                  </a:lnTo>
                  <a:lnTo>
                    <a:pt x="1446" y="480"/>
                  </a:lnTo>
                  <a:lnTo>
                    <a:pt x="1397" y="486"/>
                  </a:lnTo>
                  <a:lnTo>
                    <a:pt x="1349" y="498"/>
                  </a:lnTo>
                  <a:lnTo>
                    <a:pt x="1248" y="528"/>
                  </a:lnTo>
                  <a:lnTo>
                    <a:pt x="1158" y="570"/>
                  </a:lnTo>
                  <a:lnTo>
                    <a:pt x="1104" y="600"/>
                  </a:lnTo>
                  <a:lnTo>
                    <a:pt x="1037" y="624"/>
                  </a:lnTo>
                  <a:lnTo>
                    <a:pt x="996" y="630"/>
                  </a:lnTo>
                  <a:lnTo>
                    <a:pt x="948" y="630"/>
                  </a:lnTo>
                  <a:lnTo>
                    <a:pt x="900" y="618"/>
                  </a:lnTo>
                  <a:lnTo>
                    <a:pt x="840" y="588"/>
                  </a:lnTo>
                  <a:lnTo>
                    <a:pt x="714" y="534"/>
                  </a:lnTo>
                  <a:lnTo>
                    <a:pt x="582" y="474"/>
                  </a:lnTo>
                  <a:lnTo>
                    <a:pt x="443" y="408"/>
                  </a:lnTo>
                  <a:lnTo>
                    <a:pt x="318" y="348"/>
                  </a:lnTo>
                  <a:lnTo>
                    <a:pt x="198" y="288"/>
                  </a:lnTo>
                  <a:lnTo>
                    <a:pt x="149" y="264"/>
                  </a:lnTo>
                  <a:lnTo>
                    <a:pt x="102" y="240"/>
                  </a:lnTo>
                  <a:lnTo>
                    <a:pt x="0" y="187"/>
                  </a:lnTo>
                  <a:lnTo>
                    <a:pt x="0" y="460"/>
                  </a:lnTo>
                  <a:lnTo>
                    <a:pt x="36" y="474"/>
                  </a:lnTo>
                  <a:lnTo>
                    <a:pt x="149" y="516"/>
                  </a:lnTo>
                  <a:lnTo>
                    <a:pt x="216" y="540"/>
                  </a:lnTo>
                  <a:lnTo>
                    <a:pt x="288" y="570"/>
                  </a:lnTo>
                  <a:lnTo>
                    <a:pt x="348" y="594"/>
                  </a:lnTo>
                  <a:lnTo>
                    <a:pt x="396" y="618"/>
                  </a:lnTo>
                  <a:lnTo>
                    <a:pt x="432" y="636"/>
                  </a:lnTo>
                  <a:lnTo>
                    <a:pt x="461" y="654"/>
                  </a:lnTo>
                  <a:lnTo>
                    <a:pt x="504" y="672"/>
                  </a:lnTo>
                  <a:lnTo>
                    <a:pt x="588" y="707"/>
                  </a:lnTo>
                  <a:lnTo>
                    <a:pt x="684" y="743"/>
                  </a:lnTo>
                  <a:lnTo>
                    <a:pt x="725" y="755"/>
                  </a:lnTo>
                  <a:lnTo>
                    <a:pt x="761" y="767"/>
                  </a:lnTo>
                  <a:lnTo>
                    <a:pt x="828" y="779"/>
                  </a:lnTo>
                  <a:lnTo>
                    <a:pt x="894" y="785"/>
                  </a:lnTo>
                  <a:lnTo>
                    <a:pt x="966" y="791"/>
                  </a:lnTo>
                  <a:lnTo>
                    <a:pt x="1031" y="791"/>
                  </a:lnTo>
                  <a:lnTo>
                    <a:pt x="1092" y="785"/>
                  </a:lnTo>
                  <a:lnTo>
                    <a:pt x="1146" y="785"/>
                  </a:lnTo>
                  <a:lnTo>
                    <a:pt x="1176" y="779"/>
                  </a:lnTo>
                  <a:lnTo>
                    <a:pt x="1188" y="779"/>
                  </a:lnTo>
                  <a:lnTo>
                    <a:pt x="1236" y="785"/>
                  </a:lnTo>
                  <a:lnTo>
                    <a:pt x="1278" y="791"/>
                  </a:lnTo>
                  <a:lnTo>
                    <a:pt x="1307" y="803"/>
                  </a:lnTo>
                  <a:lnTo>
                    <a:pt x="1337" y="809"/>
                  </a:lnTo>
                  <a:lnTo>
                    <a:pt x="1379" y="827"/>
                  </a:lnTo>
                  <a:lnTo>
                    <a:pt x="1404" y="845"/>
                  </a:lnTo>
                  <a:lnTo>
                    <a:pt x="1416" y="863"/>
                  </a:lnTo>
                  <a:lnTo>
                    <a:pt x="1416" y="875"/>
                  </a:lnTo>
                  <a:lnTo>
                    <a:pt x="1416" y="881"/>
                  </a:lnTo>
                  <a:lnTo>
                    <a:pt x="1416" y="887"/>
                  </a:lnTo>
                  <a:lnTo>
                    <a:pt x="1410" y="887"/>
                  </a:lnTo>
                  <a:lnTo>
                    <a:pt x="1397" y="893"/>
                  </a:lnTo>
                  <a:lnTo>
                    <a:pt x="1379" y="905"/>
                  </a:lnTo>
                  <a:lnTo>
                    <a:pt x="1361" y="923"/>
                  </a:lnTo>
                  <a:lnTo>
                    <a:pt x="1355" y="941"/>
                  </a:lnTo>
                  <a:lnTo>
                    <a:pt x="1361" y="971"/>
                  </a:lnTo>
                  <a:lnTo>
                    <a:pt x="1367" y="989"/>
                  </a:lnTo>
                  <a:lnTo>
                    <a:pt x="1385" y="1007"/>
                  </a:lnTo>
                  <a:lnTo>
                    <a:pt x="1404" y="1025"/>
                  </a:lnTo>
                  <a:lnTo>
                    <a:pt x="1434" y="1049"/>
                  </a:lnTo>
                  <a:lnTo>
                    <a:pt x="1464" y="1067"/>
                  </a:lnTo>
                  <a:lnTo>
                    <a:pt x="1494" y="1085"/>
                  </a:lnTo>
                  <a:lnTo>
                    <a:pt x="1554" y="1091"/>
                  </a:lnTo>
                  <a:lnTo>
                    <a:pt x="1607" y="1085"/>
                  </a:lnTo>
                  <a:lnTo>
                    <a:pt x="1661" y="1067"/>
                  </a:lnTo>
                  <a:lnTo>
                    <a:pt x="1697" y="1043"/>
                  </a:lnTo>
                  <a:lnTo>
                    <a:pt x="1734" y="1019"/>
                  </a:lnTo>
                  <a:lnTo>
                    <a:pt x="1752" y="995"/>
                  </a:lnTo>
                  <a:lnTo>
                    <a:pt x="1758" y="989"/>
                  </a:lnTo>
                  <a:lnTo>
                    <a:pt x="1812" y="989"/>
                  </a:lnTo>
                  <a:lnTo>
                    <a:pt x="1860" y="983"/>
                  </a:lnTo>
                  <a:lnTo>
                    <a:pt x="1907" y="965"/>
                  </a:lnTo>
                  <a:lnTo>
                    <a:pt x="1943" y="941"/>
                  </a:lnTo>
                  <a:lnTo>
                    <a:pt x="1973" y="917"/>
                  </a:lnTo>
                  <a:lnTo>
                    <a:pt x="2003" y="899"/>
                  </a:lnTo>
                  <a:lnTo>
                    <a:pt x="2015" y="881"/>
                  </a:lnTo>
                  <a:lnTo>
                    <a:pt x="2021" y="875"/>
                  </a:lnTo>
                  <a:lnTo>
                    <a:pt x="2201" y="899"/>
                  </a:lnTo>
                  <a:lnTo>
                    <a:pt x="2243" y="905"/>
                  </a:lnTo>
                  <a:lnTo>
                    <a:pt x="2273" y="899"/>
                  </a:lnTo>
                  <a:lnTo>
                    <a:pt x="2327" y="887"/>
                  </a:lnTo>
                  <a:lnTo>
                    <a:pt x="2364" y="863"/>
                  </a:lnTo>
                  <a:lnTo>
                    <a:pt x="2388" y="827"/>
                  </a:lnTo>
                  <a:lnTo>
                    <a:pt x="2400" y="797"/>
                  </a:lnTo>
                  <a:lnTo>
                    <a:pt x="2400" y="767"/>
                  </a:lnTo>
                  <a:lnTo>
                    <a:pt x="2400" y="743"/>
                  </a:lnTo>
                  <a:lnTo>
                    <a:pt x="2400" y="737"/>
                  </a:lnTo>
                  <a:lnTo>
                    <a:pt x="2418" y="737"/>
                  </a:lnTo>
                  <a:lnTo>
                    <a:pt x="2436" y="731"/>
                  </a:lnTo>
                  <a:lnTo>
                    <a:pt x="2471" y="701"/>
                  </a:lnTo>
                  <a:lnTo>
                    <a:pt x="2513" y="660"/>
                  </a:lnTo>
                  <a:lnTo>
                    <a:pt x="2555" y="606"/>
                  </a:lnTo>
                  <a:lnTo>
                    <a:pt x="2591" y="552"/>
                  </a:lnTo>
                  <a:lnTo>
                    <a:pt x="2621" y="504"/>
                  </a:lnTo>
                  <a:lnTo>
                    <a:pt x="2639" y="468"/>
                  </a:lnTo>
                  <a:lnTo>
                    <a:pt x="2646" y="462"/>
                  </a:lnTo>
                  <a:lnTo>
                    <a:pt x="2646" y="456"/>
                  </a:lnTo>
                  <a:lnTo>
                    <a:pt x="2693" y="374"/>
                  </a:lnTo>
                  <a:lnTo>
                    <a:pt x="2723" y="299"/>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40978" name="Rectangle 18"/>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40979" name="Rectangle 19"/>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Garamond" pitchFamily="-111" charset="0"/>
                <a:ea typeface="+mn-ea"/>
                <a:cs typeface="+mn-cs"/>
              </a:defRPr>
            </a:lvl1pPr>
          </a:lstStyle>
          <a:p>
            <a:pPr>
              <a:defRPr/>
            </a:pPr>
            <a:endParaRPr lang="en-US">
              <a:solidFill>
                <a:srgbClr val="FFFFFF"/>
              </a:solidFill>
            </a:endParaRPr>
          </a:p>
        </p:txBody>
      </p:sp>
      <p:sp>
        <p:nvSpPr>
          <p:cNvPr id="40980"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11" charset="0"/>
                <a:ea typeface="+mn-ea"/>
                <a:cs typeface="+mn-cs"/>
              </a:defRPr>
            </a:lvl1pPr>
          </a:lstStyle>
          <a:p>
            <a:pPr>
              <a:defRPr/>
            </a:pPr>
            <a:endParaRPr lang="en-US">
              <a:solidFill>
                <a:srgbClr val="FFFFFF"/>
              </a:solidFill>
            </a:endParaRPr>
          </a:p>
        </p:txBody>
      </p:sp>
      <p:sp>
        <p:nvSpPr>
          <p:cNvPr id="40981" name="Rectangle 21"/>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Garamond" charset="0"/>
              </a:defRPr>
            </a:lvl1pPr>
          </a:lstStyle>
          <a:p>
            <a:pPr>
              <a:defRPr/>
            </a:pPr>
            <a:fld id="{7F3AD267-F3AD-0F44-B5B6-4FB5E77FB058}" type="slidenum">
              <a:rPr lang="en-US">
                <a:solidFill>
                  <a:srgbClr val="FFFFFF"/>
                </a:solidFill>
              </a:rPr>
              <a:pPr>
                <a:defRPr/>
              </a:pPr>
              <a:t>‹#›</a:t>
            </a:fld>
            <a:endParaRPr lang="en-US">
              <a:solidFill>
                <a:srgbClr val="FFFFFF"/>
              </a:solidFill>
            </a:endParaRPr>
          </a:p>
        </p:txBody>
      </p:sp>
      <p:sp>
        <p:nvSpPr>
          <p:cNvPr id="40982" name="Rectangle 22"/>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27987381"/>
      </p:ext>
    </p:extLst>
  </p:cSld>
  <p:clrMap bg1="dk2" tx1="lt1" bg2="dk1" tx2="lt2" accent1="accent1" accent2="accent2" accent3="accent3" accent4="accent4" accent5="accent5" accent6="accent6" hlink="hlink" folHlink="folHlink"/>
  <p:sldLayoutIdLst>
    <p:sldLayoutId id="2147488959" r:id="rId1"/>
    <p:sldLayoutId id="2147488960" r:id="rId2"/>
    <p:sldLayoutId id="2147488961" r:id="rId3"/>
    <p:sldLayoutId id="2147488962" r:id="rId4"/>
    <p:sldLayoutId id="2147488963" r:id="rId5"/>
    <p:sldLayoutId id="2147488964" r:id="rId6"/>
    <p:sldLayoutId id="2147488965" r:id="rId7"/>
    <p:sldLayoutId id="2147488966" r:id="rId8"/>
    <p:sldLayoutId id="2147488967" r:id="rId9"/>
    <p:sldLayoutId id="2147488968" r:id="rId10"/>
    <p:sldLayoutId id="2147488969"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effectLst>
            <a:outerShdw blurRad="38100" dist="38100" dir="2700000" algn="tl">
              <a:srgbClr val="000000"/>
            </a:outerShdw>
          </a:effectLst>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tx2"/>
        </a:buClr>
        <a:buChar char="•"/>
        <a:defRPr sz="2400">
          <a:solidFill>
            <a:schemeClr val="tx1"/>
          </a:solidFill>
          <a:effectLst>
            <a:outerShdw blurRad="38100" dist="38100" dir="2700000" algn="tl">
              <a:srgbClr val="000000"/>
            </a:outerShdw>
          </a:effectLst>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Arial"/>
          <a:ea typeface="ＭＳ Ｐゴシック" pitchFamily="-112" charset="-128"/>
          <a:cs typeface="Arial"/>
        </a:defRPr>
      </a:lvl5pPr>
      <a:lvl6pPr marL="25146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63170" name="Group 2"/>
          <p:cNvGrpSpPr>
            <a:grpSpLocks/>
          </p:cNvGrpSpPr>
          <p:nvPr/>
        </p:nvGrpSpPr>
        <p:grpSpPr bwMode="auto">
          <a:xfrm>
            <a:off x="0" y="0"/>
            <a:ext cx="9132888" cy="6845300"/>
            <a:chOff x="0" y="0"/>
            <a:chExt cx="5753" cy="4312"/>
          </a:xfrm>
        </p:grpSpPr>
        <p:sp>
          <p:nvSpPr>
            <p:cNvPr id="263174"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grpSp>
          <p:nvGrpSpPr>
            <p:cNvPr id="263175" name="Group 4"/>
            <p:cNvGrpSpPr>
              <a:grpSpLocks/>
            </p:cNvGrpSpPr>
            <p:nvPr/>
          </p:nvGrpSpPr>
          <p:grpSpPr bwMode="auto">
            <a:xfrm>
              <a:off x="246" y="204"/>
              <a:ext cx="5271" cy="3889"/>
              <a:chOff x="246" y="204"/>
              <a:chExt cx="5271" cy="3889"/>
            </a:xfrm>
          </p:grpSpPr>
          <p:sp>
            <p:nvSpPr>
              <p:cNvPr id="30725"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0" hangingPunct="0">
                  <a:defRPr/>
                </a:pPr>
                <a:endParaRPr lang="en-US" sz="1800">
                  <a:solidFill>
                    <a:srgbClr val="FFFFFF"/>
                  </a:solidFill>
                  <a:latin typeface="Tahoma" pitchFamily="-112" charset="-52"/>
                </a:endParaRPr>
              </a:p>
            </p:txBody>
          </p:sp>
          <p:sp>
            <p:nvSpPr>
              <p:cNvPr id="263181"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82"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83"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84"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85"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86"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87"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88"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89"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90"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91"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92"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93"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94"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95"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96"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97"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98"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99"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200"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201"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202"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grpSp>
        <p:grpSp>
          <p:nvGrpSpPr>
            <p:cNvPr id="263176" name="Group 28"/>
            <p:cNvGrpSpPr>
              <a:grpSpLocks/>
            </p:cNvGrpSpPr>
            <p:nvPr/>
          </p:nvGrpSpPr>
          <p:grpSpPr bwMode="auto">
            <a:xfrm>
              <a:off x="0" y="0"/>
              <a:ext cx="1246" cy="1232"/>
              <a:chOff x="0" y="0"/>
              <a:chExt cx="1246" cy="1232"/>
            </a:xfrm>
          </p:grpSpPr>
          <p:sp>
            <p:nvSpPr>
              <p:cNvPr id="263177"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63178"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63179"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grpSp>
      </p:grpSp>
      <p:sp>
        <p:nvSpPr>
          <p:cNvPr id="15363" name="Text Box 32"/>
          <p:cNvSpPr txBox="1">
            <a:spLocks noChangeArrowheads="1"/>
          </p:cNvSpPr>
          <p:nvPr/>
        </p:nvSpPr>
        <p:spPr bwMode="auto">
          <a:xfrm>
            <a:off x="8364538" y="6486525"/>
            <a:ext cx="1841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eaLnBrk="0" hangingPunct="0">
              <a:spcBef>
                <a:spcPct val="50000"/>
              </a:spcBef>
              <a:defRPr/>
            </a:pPr>
            <a:endParaRPr lang="en-US" sz="1400" b="1">
              <a:solidFill>
                <a:srgbClr val="FFFFFF"/>
              </a:solidFill>
              <a:latin typeface="Arial" charset="0"/>
            </a:endParaRPr>
          </a:p>
        </p:txBody>
      </p:sp>
      <p:sp>
        <p:nvSpPr>
          <p:cNvPr id="15364" name="Text Box 33"/>
          <p:cNvSpPr txBox="1">
            <a:spLocks noChangeArrowheads="1"/>
          </p:cNvSpPr>
          <p:nvPr userDrawn="1"/>
        </p:nvSpPr>
        <p:spPr bwMode="auto">
          <a:xfrm>
            <a:off x="479425" y="6545263"/>
            <a:ext cx="915988"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eaLnBrk="0" hangingPunct="0">
              <a:spcBef>
                <a:spcPct val="50000"/>
              </a:spcBef>
              <a:defRPr/>
            </a:pPr>
            <a:r>
              <a:rPr lang="en-US" sz="900" b="1">
                <a:solidFill>
                  <a:srgbClr val="FFFFFF"/>
                </a:solidFill>
                <a:latin typeface="Arial" charset="0"/>
              </a:rPr>
              <a:t>©2003 TBBMI</a:t>
            </a:r>
          </a:p>
        </p:txBody>
      </p:sp>
      <p:sp>
        <p:nvSpPr>
          <p:cNvPr id="30754" name="Rectangle 34"/>
          <p:cNvSpPr>
            <a:spLocks noChangeArrowheads="1"/>
          </p:cNvSpPr>
          <p:nvPr userDrawn="1"/>
        </p:nvSpPr>
        <p:spPr bwMode="auto">
          <a:xfrm>
            <a:off x="7543800" y="6515100"/>
            <a:ext cx="736600" cy="268288"/>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7.5.03b.</a:t>
            </a:r>
          </a:p>
        </p:txBody>
      </p:sp>
    </p:spTree>
    <p:extLst>
      <p:ext uri="{BB962C8B-B14F-4D97-AF65-F5344CB8AC3E}">
        <p14:creationId xmlns:p14="http://schemas.microsoft.com/office/powerpoint/2010/main" val="552325538"/>
      </p:ext>
    </p:extLst>
  </p:cSld>
  <p:clrMap bg1="dk2" tx1="lt1" bg2="dk1" tx2="lt2" accent1="accent1" accent2="accent2" accent3="accent3" accent4="accent4" accent5="accent5" accent6="accent6" hlink="hlink" folHlink="folHlink"/>
  <p:sldLayoutIdLst>
    <p:sldLayoutId id="2147488971" r:id="rId1"/>
    <p:sldLayoutId id="2147488972" r:id="rId2"/>
    <p:sldLayoutId id="2147488973" r:id="rId3"/>
    <p:sldLayoutId id="2147488974" r:id="rId4"/>
    <p:sldLayoutId id="2147488975" r:id="rId5"/>
    <p:sldLayoutId id="2147488976" r:id="rId6"/>
    <p:sldLayoutId id="2147488977" r:id="rId7"/>
    <p:sldLayoutId id="2147488978" r:id="rId8"/>
    <p:sldLayoutId id="2147488979" r:id="rId9"/>
    <p:sldLayoutId id="2147488980" r:id="rId10"/>
    <p:sldLayoutId id="2147488981"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10"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10"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86370" name="Group 2"/>
          <p:cNvGrpSpPr>
            <a:grpSpLocks/>
          </p:cNvGrpSpPr>
          <p:nvPr/>
        </p:nvGrpSpPr>
        <p:grpSpPr bwMode="auto">
          <a:xfrm>
            <a:off x="0" y="0"/>
            <a:ext cx="9132888" cy="6845300"/>
            <a:chOff x="0" y="0"/>
            <a:chExt cx="5753" cy="4312"/>
          </a:xfrm>
        </p:grpSpPr>
        <p:sp>
          <p:nvSpPr>
            <p:cNvPr id="18637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grpSp>
          <p:nvGrpSpPr>
            <p:cNvPr id="186374" name="Group 4"/>
            <p:cNvGrpSpPr>
              <a:grpSpLocks/>
            </p:cNvGrpSpPr>
            <p:nvPr/>
          </p:nvGrpSpPr>
          <p:grpSpPr bwMode="auto">
            <a:xfrm>
              <a:off x="246" y="204"/>
              <a:ext cx="5271" cy="3889"/>
              <a:chOff x="246" y="204"/>
              <a:chExt cx="5271" cy="3889"/>
            </a:xfrm>
          </p:grpSpPr>
          <p:sp>
            <p:nvSpPr>
              <p:cNvPr id="284677"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a:solidFill>
                    <a:srgbClr val="FFFFFF"/>
                  </a:solidFill>
                  <a:latin typeface="Times New Roman" pitchFamily="-111" charset="0"/>
                </a:endParaRPr>
              </a:p>
            </p:txBody>
          </p:sp>
          <p:sp>
            <p:nvSpPr>
              <p:cNvPr id="18638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40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40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grpSp>
        <p:grpSp>
          <p:nvGrpSpPr>
            <p:cNvPr id="186375" name="Group 28"/>
            <p:cNvGrpSpPr>
              <a:grpSpLocks/>
            </p:cNvGrpSpPr>
            <p:nvPr/>
          </p:nvGrpSpPr>
          <p:grpSpPr bwMode="auto">
            <a:xfrm>
              <a:off x="0" y="0"/>
              <a:ext cx="1246" cy="1232"/>
              <a:chOff x="0" y="0"/>
              <a:chExt cx="1246" cy="1232"/>
            </a:xfrm>
          </p:grpSpPr>
          <p:sp>
            <p:nvSpPr>
              <p:cNvPr id="18637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18637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18637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grpSp>
      </p:grpSp>
      <p:sp>
        <p:nvSpPr>
          <p:cNvPr id="187395" name="Text Box 32"/>
          <p:cNvSpPr txBox="1">
            <a:spLocks noChangeArrowheads="1"/>
          </p:cNvSpPr>
          <p:nvPr/>
        </p:nvSpPr>
        <p:spPr bwMode="auto">
          <a:xfrm>
            <a:off x="479425" y="6545263"/>
            <a:ext cx="915988"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defRPr/>
            </a:pPr>
            <a:r>
              <a:rPr lang="en-US" sz="900" b="1">
                <a:solidFill>
                  <a:srgbClr val="FFFFFF"/>
                </a:solidFill>
                <a:latin typeface="Arial" charset="0"/>
              </a:rPr>
              <a:t>©2003 TBBMI</a:t>
            </a:r>
          </a:p>
        </p:txBody>
      </p:sp>
      <p:sp>
        <p:nvSpPr>
          <p:cNvPr id="284705"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7.5.03c.</a:t>
            </a:r>
          </a:p>
        </p:txBody>
      </p:sp>
    </p:spTree>
    <p:extLst>
      <p:ext uri="{BB962C8B-B14F-4D97-AF65-F5344CB8AC3E}">
        <p14:creationId xmlns:p14="http://schemas.microsoft.com/office/powerpoint/2010/main" val="2728083986"/>
      </p:ext>
    </p:extLst>
  </p:cSld>
  <p:clrMap bg1="dk2" tx1="lt1" bg2="dk1" tx2="lt2" accent1="accent1" accent2="accent2" accent3="accent3" accent4="accent4" accent5="accent5" accent6="accent6" hlink="hlink" folHlink="folHlink"/>
  <p:sldLayoutIdLst>
    <p:sldLayoutId id="2147488983" r:id="rId1"/>
    <p:sldLayoutId id="2147488984" r:id="rId2"/>
    <p:sldLayoutId id="2147488985" r:id="rId3"/>
    <p:sldLayoutId id="2147488986" r:id="rId4"/>
    <p:sldLayoutId id="2147488987" r:id="rId5"/>
    <p:sldLayoutId id="2147488988" r:id="rId6"/>
    <p:sldLayoutId id="2147488989" r:id="rId7"/>
    <p:sldLayoutId id="2147488990" r:id="rId8"/>
    <p:sldLayoutId id="2147488991" r:id="rId9"/>
    <p:sldLayoutId id="2147488992" r:id="rId10"/>
    <p:sldLayoutId id="2147488993"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100000">
              <a:schemeClr val="bg1"/>
            </a:gs>
          </a:gsLst>
          <a:lin ang="18900000" scaled="1"/>
        </a:gradFill>
        <a:effectLst/>
      </p:bgPr>
    </p:bg>
    <p:spTree>
      <p:nvGrpSpPr>
        <p:cNvPr id="1" name=""/>
        <p:cNvGrpSpPr/>
        <p:nvPr/>
      </p:nvGrpSpPr>
      <p:grpSpPr>
        <a:xfrm>
          <a:off x="0" y="0"/>
          <a:ext cx="0" cy="0"/>
          <a:chOff x="0" y="0"/>
          <a:chExt cx="0" cy="0"/>
        </a:xfrm>
      </p:grpSpPr>
      <p:grpSp>
        <p:nvGrpSpPr>
          <p:cNvPr id="149506" name="Group 2"/>
          <p:cNvGrpSpPr>
            <a:grpSpLocks/>
          </p:cNvGrpSpPr>
          <p:nvPr/>
        </p:nvGrpSpPr>
        <p:grpSpPr bwMode="auto">
          <a:xfrm>
            <a:off x="0" y="0"/>
            <a:ext cx="9140825" cy="6851650"/>
            <a:chOff x="0" y="0"/>
            <a:chExt cx="5758" cy="4316"/>
          </a:xfrm>
        </p:grpSpPr>
        <p:sp>
          <p:nvSpPr>
            <p:cNvPr id="149512" name="Freeform 3"/>
            <p:cNvSpPr>
              <a:spLocks/>
            </p:cNvSpPr>
            <p:nvPr/>
          </p:nvSpPr>
          <p:spPr bwMode="hidden">
            <a:xfrm>
              <a:off x="1812" y="2811"/>
              <a:ext cx="3946" cy="1505"/>
            </a:xfrm>
            <a:custGeom>
              <a:avLst/>
              <a:gdLst>
                <a:gd name="T0" fmla="*/ 149 w 3934"/>
                <a:gd name="T1" fmla="*/ 1505 h 1505"/>
                <a:gd name="T2" fmla="*/ 699 w 3934"/>
                <a:gd name="T3" fmla="*/ 1331 h 1505"/>
                <a:gd name="T4" fmla="*/ 1237 w 3934"/>
                <a:gd name="T5" fmla="*/ 1157 h 1505"/>
                <a:gd name="T6" fmla="*/ 1758 w 3934"/>
                <a:gd name="T7" fmla="*/ 977 h 1505"/>
                <a:gd name="T8" fmla="*/ 2260 w 3934"/>
                <a:gd name="T9" fmla="*/ 792 h 1505"/>
                <a:gd name="T10" fmla="*/ 2504 w 3934"/>
                <a:gd name="T11" fmla="*/ 696 h 1505"/>
                <a:gd name="T12" fmla="*/ 2738 w 3934"/>
                <a:gd name="T13" fmla="*/ 606 h 1505"/>
                <a:gd name="T14" fmla="*/ 2972 w 3934"/>
                <a:gd name="T15" fmla="*/ 510 h 1505"/>
                <a:gd name="T16" fmla="*/ 3199 w 3934"/>
                <a:gd name="T17" fmla="*/ 420 h 1505"/>
                <a:gd name="T18" fmla="*/ 3408 w 3934"/>
                <a:gd name="T19" fmla="*/ 324 h 1505"/>
                <a:gd name="T20" fmla="*/ 3617 w 3934"/>
                <a:gd name="T21" fmla="*/ 234 h 1505"/>
                <a:gd name="T22" fmla="*/ 3819 w 3934"/>
                <a:gd name="T23" fmla="*/ 138 h 1505"/>
                <a:gd name="T24" fmla="*/ 4006 w 3934"/>
                <a:gd name="T25" fmla="*/ 48 h 1505"/>
                <a:gd name="T26" fmla="*/ 4006 w 3934"/>
                <a:gd name="T27" fmla="*/ 0 h 1505"/>
                <a:gd name="T28" fmla="*/ 3812 w 3934"/>
                <a:gd name="T29" fmla="*/ 96 h 1505"/>
                <a:gd name="T30" fmla="*/ 3605 w 3934"/>
                <a:gd name="T31" fmla="*/ 192 h 1505"/>
                <a:gd name="T32" fmla="*/ 3390 w 3934"/>
                <a:gd name="T33" fmla="*/ 288 h 1505"/>
                <a:gd name="T34" fmla="*/ 3175 w 3934"/>
                <a:gd name="T35" fmla="*/ 384 h 1505"/>
                <a:gd name="T36" fmla="*/ 2942 w 3934"/>
                <a:gd name="T37" fmla="*/ 480 h 1505"/>
                <a:gd name="T38" fmla="*/ 2702 w 3934"/>
                <a:gd name="T39" fmla="*/ 576 h 1505"/>
                <a:gd name="T40" fmla="*/ 2451 w 3934"/>
                <a:gd name="T41" fmla="*/ 672 h 1505"/>
                <a:gd name="T42" fmla="*/ 2206 w 3934"/>
                <a:gd name="T43" fmla="*/ 768 h 1505"/>
                <a:gd name="T44" fmla="*/ 1943 w 3934"/>
                <a:gd name="T45" fmla="*/ 864 h 1505"/>
                <a:gd name="T46" fmla="*/ 1680 w 3934"/>
                <a:gd name="T47" fmla="*/ 960 h 1505"/>
                <a:gd name="T48" fmla="*/ 1130 w 3934"/>
                <a:gd name="T49" fmla="*/ 1145 h 1505"/>
                <a:gd name="T50" fmla="*/ 574 w 3934"/>
                <a:gd name="T51" fmla="*/ 1331 h 1505"/>
                <a:gd name="T52" fmla="*/ 0 w 3934"/>
                <a:gd name="T53" fmla="*/ 1505 h 1505"/>
                <a:gd name="T54" fmla="*/ 149 w 3934"/>
                <a:gd name="T55" fmla="*/ 1505 h 1505"/>
                <a:gd name="T56" fmla="*/ 149 w 3934"/>
                <a:gd name="T57" fmla="*/ 1505 h 150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934" h="1505">
                  <a:moveTo>
                    <a:pt x="149" y="1505"/>
                  </a:moveTo>
                  <a:lnTo>
                    <a:pt x="687" y="1331"/>
                  </a:lnTo>
                  <a:lnTo>
                    <a:pt x="1213" y="1157"/>
                  </a:lnTo>
                  <a:lnTo>
                    <a:pt x="1728" y="977"/>
                  </a:lnTo>
                  <a:lnTo>
                    <a:pt x="2218" y="792"/>
                  </a:lnTo>
                  <a:lnTo>
                    <a:pt x="2457" y="696"/>
                  </a:lnTo>
                  <a:lnTo>
                    <a:pt x="2690" y="606"/>
                  </a:lnTo>
                  <a:lnTo>
                    <a:pt x="2918" y="510"/>
                  </a:lnTo>
                  <a:lnTo>
                    <a:pt x="3139" y="420"/>
                  </a:lnTo>
                  <a:lnTo>
                    <a:pt x="3348" y="324"/>
                  </a:lnTo>
                  <a:lnTo>
                    <a:pt x="3551" y="234"/>
                  </a:lnTo>
                  <a:lnTo>
                    <a:pt x="3749" y="138"/>
                  </a:lnTo>
                  <a:lnTo>
                    <a:pt x="3934" y="48"/>
                  </a:lnTo>
                  <a:lnTo>
                    <a:pt x="3934" y="0"/>
                  </a:lnTo>
                  <a:lnTo>
                    <a:pt x="3743" y="96"/>
                  </a:lnTo>
                  <a:lnTo>
                    <a:pt x="3539" y="192"/>
                  </a:lnTo>
                  <a:lnTo>
                    <a:pt x="3330" y="288"/>
                  </a:lnTo>
                  <a:lnTo>
                    <a:pt x="3115" y="384"/>
                  </a:lnTo>
                  <a:lnTo>
                    <a:pt x="2888" y="480"/>
                  </a:lnTo>
                  <a:lnTo>
                    <a:pt x="2654" y="576"/>
                  </a:lnTo>
                  <a:lnTo>
                    <a:pt x="2409" y="672"/>
                  </a:lnTo>
                  <a:lnTo>
                    <a:pt x="2164" y="768"/>
                  </a:lnTo>
                  <a:lnTo>
                    <a:pt x="1907" y="864"/>
                  </a:lnTo>
                  <a:lnTo>
                    <a:pt x="1650" y="960"/>
                  </a:lnTo>
                  <a:lnTo>
                    <a:pt x="1112" y="1145"/>
                  </a:lnTo>
                  <a:lnTo>
                    <a:pt x="562" y="1331"/>
                  </a:lnTo>
                  <a:lnTo>
                    <a:pt x="0" y="1505"/>
                  </a:lnTo>
                  <a:lnTo>
                    <a:pt x="149" y="1505"/>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13" name="Freeform 4"/>
            <p:cNvSpPr>
              <a:spLocks/>
            </p:cNvSpPr>
            <p:nvPr/>
          </p:nvSpPr>
          <p:spPr bwMode="hidden">
            <a:xfrm>
              <a:off x="4025" y="3627"/>
              <a:ext cx="1733" cy="689"/>
            </a:xfrm>
            <a:custGeom>
              <a:avLst/>
              <a:gdLst>
                <a:gd name="T0" fmla="*/ 132 w 1728"/>
                <a:gd name="T1" fmla="*/ 689 h 689"/>
                <a:gd name="T2" fmla="*/ 562 w 1728"/>
                <a:gd name="T3" fmla="*/ 527 h 689"/>
                <a:gd name="T4" fmla="*/ 981 w 1728"/>
                <a:gd name="T5" fmla="*/ 365 h 689"/>
                <a:gd name="T6" fmla="*/ 1178 w 1728"/>
                <a:gd name="T7" fmla="*/ 287 h 689"/>
                <a:gd name="T8" fmla="*/ 1381 w 1728"/>
                <a:gd name="T9" fmla="*/ 203 h 689"/>
                <a:gd name="T10" fmla="*/ 1577 w 1728"/>
                <a:gd name="T11" fmla="*/ 126 h 689"/>
                <a:gd name="T12" fmla="*/ 1758 w 1728"/>
                <a:gd name="T13" fmla="*/ 48 h 689"/>
                <a:gd name="T14" fmla="*/ 1758 w 1728"/>
                <a:gd name="T15" fmla="*/ 0 h 689"/>
                <a:gd name="T16" fmla="*/ 1555 w 1728"/>
                <a:gd name="T17" fmla="*/ 84 h 689"/>
                <a:gd name="T18" fmla="*/ 1351 w 1728"/>
                <a:gd name="T19" fmla="*/ 167 h 689"/>
                <a:gd name="T20" fmla="*/ 1136 w 1728"/>
                <a:gd name="T21" fmla="*/ 257 h 689"/>
                <a:gd name="T22" fmla="*/ 921 w 1728"/>
                <a:gd name="T23" fmla="*/ 341 h 689"/>
                <a:gd name="T24" fmla="*/ 460 w 1728"/>
                <a:gd name="T25" fmla="*/ 515 h 689"/>
                <a:gd name="T26" fmla="*/ 0 w 1728"/>
                <a:gd name="T27" fmla="*/ 689 h 689"/>
                <a:gd name="T28" fmla="*/ 132 w 1728"/>
                <a:gd name="T29" fmla="*/ 689 h 689"/>
                <a:gd name="T30" fmla="*/ 132 w 1728"/>
                <a:gd name="T31" fmla="*/ 689 h 68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28" h="689">
                  <a:moveTo>
                    <a:pt x="132" y="689"/>
                  </a:moveTo>
                  <a:lnTo>
                    <a:pt x="550" y="527"/>
                  </a:lnTo>
                  <a:lnTo>
                    <a:pt x="963" y="365"/>
                  </a:lnTo>
                  <a:lnTo>
                    <a:pt x="1160" y="287"/>
                  </a:lnTo>
                  <a:lnTo>
                    <a:pt x="1357" y="203"/>
                  </a:lnTo>
                  <a:lnTo>
                    <a:pt x="1549" y="126"/>
                  </a:lnTo>
                  <a:lnTo>
                    <a:pt x="1728" y="48"/>
                  </a:lnTo>
                  <a:lnTo>
                    <a:pt x="1728" y="0"/>
                  </a:lnTo>
                  <a:lnTo>
                    <a:pt x="1531" y="84"/>
                  </a:lnTo>
                  <a:lnTo>
                    <a:pt x="1327" y="167"/>
                  </a:lnTo>
                  <a:lnTo>
                    <a:pt x="1118" y="257"/>
                  </a:lnTo>
                  <a:lnTo>
                    <a:pt x="903" y="341"/>
                  </a:lnTo>
                  <a:lnTo>
                    <a:pt x="454" y="515"/>
                  </a:lnTo>
                  <a:lnTo>
                    <a:pt x="0" y="689"/>
                  </a:lnTo>
                  <a:lnTo>
                    <a:pt x="132" y="689"/>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14" name="Freeform 5"/>
            <p:cNvSpPr>
              <a:spLocks/>
            </p:cNvSpPr>
            <p:nvPr/>
          </p:nvSpPr>
          <p:spPr bwMode="hidden">
            <a:xfrm>
              <a:off x="0" y="0"/>
              <a:ext cx="5578" cy="3447"/>
            </a:xfrm>
            <a:custGeom>
              <a:avLst/>
              <a:gdLst>
                <a:gd name="T0" fmla="*/ 5663 w 5561"/>
                <a:gd name="T1" fmla="*/ 929 h 3447"/>
                <a:gd name="T2" fmla="*/ 5639 w 5561"/>
                <a:gd name="T3" fmla="*/ 773 h 3447"/>
                <a:gd name="T4" fmla="*/ 5555 w 5561"/>
                <a:gd name="T5" fmla="*/ 629 h 3447"/>
                <a:gd name="T6" fmla="*/ 5424 w 5561"/>
                <a:gd name="T7" fmla="*/ 492 h 3447"/>
                <a:gd name="T8" fmla="*/ 5244 w 5561"/>
                <a:gd name="T9" fmla="*/ 366 h 3447"/>
                <a:gd name="T10" fmla="*/ 5011 w 5561"/>
                <a:gd name="T11" fmla="*/ 252 h 3447"/>
                <a:gd name="T12" fmla="*/ 4736 w 5561"/>
                <a:gd name="T13" fmla="*/ 144 h 3447"/>
                <a:gd name="T14" fmla="*/ 4419 w 5561"/>
                <a:gd name="T15" fmla="*/ 48 h 3447"/>
                <a:gd name="T16" fmla="*/ 4072 w 5561"/>
                <a:gd name="T17" fmla="*/ 0 h 3447"/>
                <a:gd name="T18" fmla="*/ 4438 w 5561"/>
                <a:gd name="T19" fmla="*/ 90 h 3447"/>
                <a:gd name="T20" fmla="*/ 4754 w 5561"/>
                <a:gd name="T21" fmla="*/ 192 h 3447"/>
                <a:gd name="T22" fmla="*/ 5023 w 5561"/>
                <a:gd name="T23" fmla="*/ 306 h 3447"/>
                <a:gd name="T24" fmla="*/ 5244 w 5561"/>
                <a:gd name="T25" fmla="*/ 426 h 3447"/>
                <a:gd name="T26" fmla="*/ 5411 w 5561"/>
                <a:gd name="T27" fmla="*/ 557 h 3447"/>
                <a:gd name="T28" fmla="*/ 5531 w 5561"/>
                <a:gd name="T29" fmla="*/ 701 h 3447"/>
                <a:gd name="T30" fmla="*/ 5591 w 5561"/>
                <a:gd name="T31" fmla="*/ 851 h 3447"/>
                <a:gd name="T32" fmla="*/ 5591 w 5561"/>
                <a:gd name="T33" fmla="*/ 1013 h 3447"/>
                <a:gd name="T34" fmla="*/ 5543 w 5561"/>
                <a:gd name="T35" fmla="*/ 1163 h 3447"/>
                <a:gd name="T36" fmla="*/ 5443 w 5561"/>
                <a:gd name="T37" fmla="*/ 1319 h 3447"/>
                <a:gd name="T38" fmla="*/ 5298 w 5561"/>
                <a:gd name="T39" fmla="*/ 1475 h 3447"/>
                <a:gd name="T40" fmla="*/ 5109 w 5561"/>
                <a:gd name="T41" fmla="*/ 1630 h 3447"/>
                <a:gd name="T42" fmla="*/ 4879 w 5561"/>
                <a:gd name="T43" fmla="*/ 1786 h 3447"/>
                <a:gd name="T44" fmla="*/ 4610 w 5561"/>
                <a:gd name="T45" fmla="*/ 1948 h 3447"/>
                <a:gd name="T46" fmla="*/ 4293 w 5561"/>
                <a:gd name="T47" fmla="*/ 2104 h 3447"/>
                <a:gd name="T48" fmla="*/ 3947 w 5561"/>
                <a:gd name="T49" fmla="*/ 2260 h 3447"/>
                <a:gd name="T50" fmla="*/ 3564 w 5561"/>
                <a:gd name="T51" fmla="*/ 2416 h 3447"/>
                <a:gd name="T52" fmla="*/ 3142 w 5561"/>
                <a:gd name="T53" fmla="*/ 2566 h 3447"/>
                <a:gd name="T54" fmla="*/ 2691 w 5561"/>
                <a:gd name="T55" fmla="*/ 2715 h 3447"/>
                <a:gd name="T56" fmla="*/ 2206 w 5561"/>
                <a:gd name="T57" fmla="*/ 2865 h 3447"/>
                <a:gd name="T58" fmla="*/ 1692 w 5561"/>
                <a:gd name="T59" fmla="*/ 3009 h 3447"/>
                <a:gd name="T60" fmla="*/ 1157 w 5561"/>
                <a:gd name="T61" fmla="*/ 3147 h 3447"/>
                <a:gd name="T62" fmla="*/ 592 w 5561"/>
                <a:gd name="T63" fmla="*/ 3279 h 3447"/>
                <a:gd name="T64" fmla="*/ 0 w 5561"/>
                <a:gd name="T65" fmla="*/ 3447 h 3447"/>
                <a:gd name="T66" fmla="*/ 885 w 5561"/>
                <a:gd name="T67" fmla="*/ 3249 h 3447"/>
                <a:gd name="T68" fmla="*/ 1441 w 5561"/>
                <a:gd name="T69" fmla="*/ 3105 h 3447"/>
                <a:gd name="T70" fmla="*/ 1973 w 5561"/>
                <a:gd name="T71" fmla="*/ 2961 h 3447"/>
                <a:gd name="T72" fmla="*/ 2479 w 5561"/>
                <a:gd name="T73" fmla="*/ 2817 h 3447"/>
                <a:gd name="T74" fmla="*/ 2954 w 5561"/>
                <a:gd name="T75" fmla="*/ 2668 h 3447"/>
                <a:gd name="T76" fmla="*/ 3390 w 5561"/>
                <a:gd name="T77" fmla="*/ 2512 h 3447"/>
                <a:gd name="T78" fmla="*/ 3800 w 5561"/>
                <a:gd name="T79" fmla="*/ 2356 h 3447"/>
                <a:gd name="T80" fmla="*/ 4174 w 5561"/>
                <a:gd name="T81" fmla="*/ 2200 h 3447"/>
                <a:gd name="T82" fmla="*/ 4509 w 5561"/>
                <a:gd name="T83" fmla="*/ 2038 h 3447"/>
                <a:gd name="T84" fmla="*/ 4806 w 5561"/>
                <a:gd name="T85" fmla="*/ 1876 h 3447"/>
                <a:gd name="T86" fmla="*/ 5059 w 5561"/>
                <a:gd name="T87" fmla="*/ 1720 h 3447"/>
                <a:gd name="T88" fmla="*/ 5274 w 5561"/>
                <a:gd name="T89" fmla="*/ 1559 h 3447"/>
                <a:gd name="T90" fmla="*/ 5437 w 5561"/>
                <a:gd name="T91" fmla="*/ 1397 h 3447"/>
                <a:gd name="T92" fmla="*/ 5561 w 5561"/>
                <a:gd name="T93" fmla="*/ 1241 h 3447"/>
                <a:gd name="T94" fmla="*/ 5639 w 5561"/>
                <a:gd name="T95" fmla="*/ 1085 h 3447"/>
                <a:gd name="T96" fmla="*/ 5657 w 5561"/>
                <a:gd name="T97" fmla="*/ 1007 h 344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561" h="3447">
                  <a:moveTo>
                    <a:pt x="5555" y="1007"/>
                  </a:moveTo>
                  <a:lnTo>
                    <a:pt x="5561" y="929"/>
                  </a:lnTo>
                  <a:lnTo>
                    <a:pt x="5555" y="851"/>
                  </a:lnTo>
                  <a:lnTo>
                    <a:pt x="5537" y="773"/>
                  </a:lnTo>
                  <a:lnTo>
                    <a:pt x="5501" y="701"/>
                  </a:lnTo>
                  <a:lnTo>
                    <a:pt x="5453" y="629"/>
                  </a:lnTo>
                  <a:lnTo>
                    <a:pt x="5399" y="563"/>
                  </a:lnTo>
                  <a:lnTo>
                    <a:pt x="5327" y="492"/>
                  </a:lnTo>
                  <a:lnTo>
                    <a:pt x="5244" y="432"/>
                  </a:lnTo>
                  <a:lnTo>
                    <a:pt x="5148" y="366"/>
                  </a:lnTo>
                  <a:lnTo>
                    <a:pt x="5040" y="306"/>
                  </a:lnTo>
                  <a:lnTo>
                    <a:pt x="4921" y="252"/>
                  </a:lnTo>
                  <a:lnTo>
                    <a:pt x="4795" y="198"/>
                  </a:lnTo>
                  <a:lnTo>
                    <a:pt x="4652" y="144"/>
                  </a:lnTo>
                  <a:lnTo>
                    <a:pt x="4502" y="90"/>
                  </a:lnTo>
                  <a:lnTo>
                    <a:pt x="4341" y="48"/>
                  </a:lnTo>
                  <a:lnTo>
                    <a:pt x="4167" y="0"/>
                  </a:lnTo>
                  <a:lnTo>
                    <a:pt x="4000" y="0"/>
                  </a:lnTo>
                  <a:lnTo>
                    <a:pt x="4185" y="42"/>
                  </a:lnTo>
                  <a:lnTo>
                    <a:pt x="4359" y="90"/>
                  </a:lnTo>
                  <a:lnTo>
                    <a:pt x="4520" y="138"/>
                  </a:lnTo>
                  <a:lnTo>
                    <a:pt x="4670" y="192"/>
                  </a:lnTo>
                  <a:lnTo>
                    <a:pt x="4807" y="246"/>
                  </a:lnTo>
                  <a:lnTo>
                    <a:pt x="4933" y="306"/>
                  </a:lnTo>
                  <a:lnTo>
                    <a:pt x="5046" y="366"/>
                  </a:lnTo>
                  <a:lnTo>
                    <a:pt x="5148" y="426"/>
                  </a:lnTo>
                  <a:lnTo>
                    <a:pt x="5238" y="492"/>
                  </a:lnTo>
                  <a:lnTo>
                    <a:pt x="5315" y="557"/>
                  </a:lnTo>
                  <a:lnTo>
                    <a:pt x="5381" y="629"/>
                  </a:lnTo>
                  <a:lnTo>
                    <a:pt x="5429" y="701"/>
                  </a:lnTo>
                  <a:lnTo>
                    <a:pt x="5465" y="779"/>
                  </a:lnTo>
                  <a:lnTo>
                    <a:pt x="5489" y="851"/>
                  </a:lnTo>
                  <a:lnTo>
                    <a:pt x="5495" y="935"/>
                  </a:lnTo>
                  <a:lnTo>
                    <a:pt x="5489" y="1013"/>
                  </a:lnTo>
                  <a:lnTo>
                    <a:pt x="5471" y="1091"/>
                  </a:lnTo>
                  <a:lnTo>
                    <a:pt x="5441" y="1163"/>
                  </a:lnTo>
                  <a:lnTo>
                    <a:pt x="5399" y="1241"/>
                  </a:lnTo>
                  <a:lnTo>
                    <a:pt x="5345" y="1319"/>
                  </a:lnTo>
                  <a:lnTo>
                    <a:pt x="5280" y="1397"/>
                  </a:lnTo>
                  <a:lnTo>
                    <a:pt x="5202" y="1475"/>
                  </a:lnTo>
                  <a:lnTo>
                    <a:pt x="5118" y="1553"/>
                  </a:lnTo>
                  <a:lnTo>
                    <a:pt x="5017" y="1630"/>
                  </a:lnTo>
                  <a:lnTo>
                    <a:pt x="4909" y="1708"/>
                  </a:lnTo>
                  <a:lnTo>
                    <a:pt x="4789" y="1786"/>
                  </a:lnTo>
                  <a:lnTo>
                    <a:pt x="4664" y="1870"/>
                  </a:lnTo>
                  <a:lnTo>
                    <a:pt x="4526" y="1948"/>
                  </a:lnTo>
                  <a:lnTo>
                    <a:pt x="4377" y="2026"/>
                  </a:lnTo>
                  <a:lnTo>
                    <a:pt x="4215" y="2104"/>
                  </a:lnTo>
                  <a:lnTo>
                    <a:pt x="4048" y="2182"/>
                  </a:lnTo>
                  <a:lnTo>
                    <a:pt x="3875" y="2260"/>
                  </a:lnTo>
                  <a:lnTo>
                    <a:pt x="3689" y="2338"/>
                  </a:lnTo>
                  <a:lnTo>
                    <a:pt x="3498" y="2416"/>
                  </a:lnTo>
                  <a:lnTo>
                    <a:pt x="3295" y="2488"/>
                  </a:lnTo>
                  <a:lnTo>
                    <a:pt x="3085" y="2566"/>
                  </a:lnTo>
                  <a:lnTo>
                    <a:pt x="2864" y="2644"/>
                  </a:lnTo>
                  <a:lnTo>
                    <a:pt x="2643" y="2715"/>
                  </a:lnTo>
                  <a:lnTo>
                    <a:pt x="2410" y="2793"/>
                  </a:lnTo>
                  <a:lnTo>
                    <a:pt x="2164" y="2865"/>
                  </a:lnTo>
                  <a:lnTo>
                    <a:pt x="1919" y="2937"/>
                  </a:lnTo>
                  <a:lnTo>
                    <a:pt x="1662" y="3009"/>
                  </a:lnTo>
                  <a:lnTo>
                    <a:pt x="1399" y="3075"/>
                  </a:lnTo>
                  <a:lnTo>
                    <a:pt x="1136" y="3147"/>
                  </a:lnTo>
                  <a:lnTo>
                    <a:pt x="861" y="3213"/>
                  </a:lnTo>
                  <a:lnTo>
                    <a:pt x="580" y="3279"/>
                  </a:lnTo>
                  <a:lnTo>
                    <a:pt x="0" y="3411"/>
                  </a:lnTo>
                  <a:lnTo>
                    <a:pt x="0" y="3447"/>
                  </a:lnTo>
                  <a:lnTo>
                    <a:pt x="586" y="3315"/>
                  </a:lnTo>
                  <a:lnTo>
                    <a:pt x="867" y="3249"/>
                  </a:lnTo>
                  <a:lnTo>
                    <a:pt x="1148" y="3177"/>
                  </a:lnTo>
                  <a:lnTo>
                    <a:pt x="1417" y="3105"/>
                  </a:lnTo>
                  <a:lnTo>
                    <a:pt x="1680" y="3039"/>
                  </a:lnTo>
                  <a:lnTo>
                    <a:pt x="1937" y="2961"/>
                  </a:lnTo>
                  <a:lnTo>
                    <a:pt x="2188" y="2889"/>
                  </a:lnTo>
                  <a:lnTo>
                    <a:pt x="2434" y="2817"/>
                  </a:lnTo>
                  <a:lnTo>
                    <a:pt x="2673" y="2739"/>
                  </a:lnTo>
                  <a:lnTo>
                    <a:pt x="2900" y="2668"/>
                  </a:lnTo>
                  <a:lnTo>
                    <a:pt x="3121" y="2590"/>
                  </a:lnTo>
                  <a:lnTo>
                    <a:pt x="3330" y="2512"/>
                  </a:lnTo>
                  <a:lnTo>
                    <a:pt x="3534" y="2434"/>
                  </a:lnTo>
                  <a:lnTo>
                    <a:pt x="3731" y="2356"/>
                  </a:lnTo>
                  <a:lnTo>
                    <a:pt x="3916" y="2278"/>
                  </a:lnTo>
                  <a:lnTo>
                    <a:pt x="4096" y="2200"/>
                  </a:lnTo>
                  <a:lnTo>
                    <a:pt x="4263" y="2116"/>
                  </a:lnTo>
                  <a:lnTo>
                    <a:pt x="4425" y="2038"/>
                  </a:lnTo>
                  <a:lnTo>
                    <a:pt x="4574" y="1960"/>
                  </a:lnTo>
                  <a:lnTo>
                    <a:pt x="4718" y="1876"/>
                  </a:lnTo>
                  <a:lnTo>
                    <a:pt x="4849" y="1798"/>
                  </a:lnTo>
                  <a:lnTo>
                    <a:pt x="4969" y="1720"/>
                  </a:lnTo>
                  <a:lnTo>
                    <a:pt x="5076" y="1636"/>
                  </a:lnTo>
                  <a:lnTo>
                    <a:pt x="5178" y="1559"/>
                  </a:lnTo>
                  <a:lnTo>
                    <a:pt x="5262" y="1481"/>
                  </a:lnTo>
                  <a:lnTo>
                    <a:pt x="5339" y="1397"/>
                  </a:lnTo>
                  <a:lnTo>
                    <a:pt x="5405" y="1319"/>
                  </a:lnTo>
                  <a:lnTo>
                    <a:pt x="5459" y="1241"/>
                  </a:lnTo>
                  <a:lnTo>
                    <a:pt x="5507" y="1163"/>
                  </a:lnTo>
                  <a:lnTo>
                    <a:pt x="5537" y="1085"/>
                  </a:lnTo>
                  <a:lnTo>
                    <a:pt x="5555" y="1007"/>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11622" name="Freeform 6"/>
            <p:cNvSpPr>
              <a:spLocks/>
            </p:cNvSpPr>
            <p:nvPr/>
          </p:nvSpPr>
          <p:spPr bwMode="hidden">
            <a:xfrm>
              <a:off x="4942" y="0"/>
              <a:ext cx="816" cy="276"/>
            </a:xfrm>
            <a:custGeom>
              <a:avLst/>
              <a:gdLst/>
              <a:ahLst/>
              <a:cxnLst>
                <a:cxn ang="0">
                  <a:pos x="813" y="222"/>
                </a:cxn>
                <a:cxn ang="0">
                  <a:pos x="670" y="162"/>
                </a:cxn>
                <a:cxn ang="0">
                  <a:pos x="514" y="108"/>
                </a:cxn>
                <a:cxn ang="0">
                  <a:pos x="347" y="54"/>
                </a:cxn>
                <a:cxn ang="0">
                  <a:pos x="167" y="0"/>
                </a:cxn>
                <a:cxn ang="0">
                  <a:pos x="0" y="0"/>
                </a:cxn>
                <a:cxn ang="0">
                  <a:pos x="227" y="60"/>
                </a:cxn>
                <a:cxn ang="0">
                  <a:pos x="442" y="132"/>
                </a:cxn>
                <a:cxn ang="0">
                  <a:pos x="634" y="204"/>
                </a:cxn>
                <a:cxn ang="0">
                  <a:pos x="813" y="276"/>
                </a:cxn>
                <a:cxn ang="0">
                  <a:pos x="813" y="222"/>
                </a:cxn>
                <a:cxn ang="0">
                  <a:pos x="813" y="222"/>
                </a:cxn>
              </a:cxnLst>
              <a:rect l="0" t="0" r="r" b="b"/>
              <a:pathLst>
                <a:path w="813" h="276">
                  <a:moveTo>
                    <a:pt x="813" y="222"/>
                  </a:moveTo>
                  <a:lnTo>
                    <a:pt x="670" y="162"/>
                  </a:lnTo>
                  <a:lnTo>
                    <a:pt x="514" y="108"/>
                  </a:lnTo>
                  <a:lnTo>
                    <a:pt x="347" y="54"/>
                  </a:lnTo>
                  <a:lnTo>
                    <a:pt x="167" y="0"/>
                  </a:lnTo>
                  <a:lnTo>
                    <a:pt x="0" y="0"/>
                  </a:lnTo>
                  <a:lnTo>
                    <a:pt x="227" y="60"/>
                  </a:lnTo>
                  <a:lnTo>
                    <a:pt x="442" y="132"/>
                  </a:lnTo>
                  <a:lnTo>
                    <a:pt x="634" y="204"/>
                  </a:lnTo>
                  <a:lnTo>
                    <a:pt x="813" y="276"/>
                  </a:lnTo>
                  <a:lnTo>
                    <a:pt x="813" y="222"/>
                  </a:lnTo>
                  <a:lnTo>
                    <a:pt x="813" y="222"/>
                  </a:lnTo>
                  <a:close/>
                </a:path>
              </a:pathLst>
            </a:custGeom>
            <a:gradFill rotWithShape="1">
              <a:gsLst>
                <a:gs pos="0">
                  <a:schemeClr val="bg2"/>
                </a:gs>
                <a:gs pos="50000">
                  <a:schemeClr val="bg2">
                    <a:gamma/>
                    <a:tint val="81961"/>
                    <a:invGamma/>
                  </a:schemeClr>
                </a:gs>
                <a:gs pos="100000">
                  <a:schemeClr val="bg2"/>
                </a:gs>
              </a:gsLst>
              <a:lin ang="0" scaled="1"/>
            </a:gradFill>
            <a:ln w="0" cmpd="sng">
              <a:noFill/>
              <a:round/>
              <a:headEnd/>
              <a:tailEnd/>
            </a:ln>
          </p:spPr>
          <p:txBody>
            <a:bodyPr/>
            <a:lstStyle/>
            <a:p>
              <a:pPr>
                <a:defRPr/>
              </a:pPr>
              <a:endParaRPr lang="en-US">
                <a:solidFill>
                  <a:srgbClr val="FFFFFF"/>
                </a:solidFill>
                <a:latin typeface="Times New Roman" pitchFamily="-111" charset="0"/>
              </a:endParaRPr>
            </a:p>
          </p:txBody>
        </p:sp>
        <p:sp>
          <p:nvSpPr>
            <p:cNvPr id="149516" name="Freeform 7"/>
            <p:cNvSpPr>
              <a:spLocks/>
            </p:cNvSpPr>
            <p:nvPr/>
          </p:nvSpPr>
          <p:spPr bwMode="hidden">
            <a:xfrm>
              <a:off x="0" y="1984"/>
              <a:ext cx="5758" cy="2098"/>
            </a:xfrm>
            <a:custGeom>
              <a:avLst/>
              <a:gdLst>
                <a:gd name="T0" fmla="*/ 5848 w 5740"/>
                <a:gd name="T1" fmla="*/ 0 h 2098"/>
                <a:gd name="T2" fmla="*/ 5746 w 5740"/>
                <a:gd name="T3" fmla="*/ 72 h 2098"/>
                <a:gd name="T4" fmla="*/ 5642 w 5740"/>
                <a:gd name="T5" fmla="*/ 138 h 2098"/>
                <a:gd name="T6" fmla="*/ 5525 w 5740"/>
                <a:gd name="T7" fmla="*/ 210 h 2098"/>
                <a:gd name="T8" fmla="*/ 5406 w 5740"/>
                <a:gd name="T9" fmla="*/ 276 h 2098"/>
                <a:gd name="T10" fmla="*/ 5148 w 5740"/>
                <a:gd name="T11" fmla="*/ 414 h 2098"/>
                <a:gd name="T12" fmla="*/ 4867 w 5740"/>
                <a:gd name="T13" fmla="*/ 552 h 2098"/>
                <a:gd name="T14" fmla="*/ 4562 w 5740"/>
                <a:gd name="T15" fmla="*/ 690 h 2098"/>
                <a:gd name="T16" fmla="*/ 4240 w 5740"/>
                <a:gd name="T17" fmla="*/ 827 h 2098"/>
                <a:gd name="T18" fmla="*/ 3899 w 5740"/>
                <a:gd name="T19" fmla="*/ 959 h 2098"/>
                <a:gd name="T20" fmla="*/ 3534 w 5740"/>
                <a:gd name="T21" fmla="*/ 1091 h 2098"/>
                <a:gd name="T22" fmla="*/ 3151 w 5740"/>
                <a:gd name="T23" fmla="*/ 1223 h 2098"/>
                <a:gd name="T24" fmla="*/ 2749 w 5740"/>
                <a:gd name="T25" fmla="*/ 1355 h 2098"/>
                <a:gd name="T26" fmla="*/ 2326 w 5740"/>
                <a:gd name="T27" fmla="*/ 1481 h 2098"/>
                <a:gd name="T28" fmla="*/ 1896 w 5740"/>
                <a:gd name="T29" fmla="*/ 1601 h 2098"/>
                <a:gd name="T30" fmla="*/ 1442 w 5740"/>
                <a:gd name="T31" fmla="*/ 1721 h 2098"/>
                <a:gd name="T32" fmla="*/ 975 w 5740"/>
                <a:gd name="T33" fmla="*/ 1834 h 2098"/>
                <a:gd name="T34" fmla="*/ 496 w 5740"/>
                <a:gd name="T35" fmla="*/ 1948 h 2098"/>
                <a:gd name="T36" fmla="*/ 0 w 5740"/>
                <a:gd name="T37" fmla="*/ 2056 h 2098"/>
                <a:gd name="T38" fmla="*/ 0 w 5740"/>
                <a:gd name="T39" fmla="*/ 2098 h 2098"/>
                <a:gd name="T40" fmla="*/ 489 w 5740"/>
                <a:gd name="T41" fmla="*/ 1990 h 2098"/>
                <a:gd name="T42" fmla="*/ 969 w 5740"/>
                <a:gd name="T43" fmla="*/ 1882 h 2098"/>
                <a:gd name="T44" fmla="*/ 1429 w 5740"/>
                <a:gd name="T45" fmla="*/ 1763 h 2098"/>
                <a:gd name="T46" fmla="*/ 1878 w 5740"/>
                <a:gd name="T47" fmla="*/ 1649 h 2098"/>
                <a:gd name="T48" fmla="*/ 2308 w 5740"/>
                <a:gd name="T49" fmla="*/ 1523 h 2098"/>
                <a:gd name="T50" fmla="*/ 2729 w 5740"/>
                <a:gd name="T51" fmla="*/ 1397 h 2098"/>
                <a:gd name="T52" fmla="*/ 3127 w 5740"/>
                <a:gd name="T53" fmla="*/ 1271 h 2098"/>
                <a:gd name="T54" fmla="*/ 3510 w 5740"/>
                <a:gd name="T55" fmla="*/ 1139 h 2098"/>
                <a:gd name="T56" fmla="*/ 3875 w 5740"/>
                <a:gd name="T57" fmla="*/ 1007 h 2098"/>
                <a:gd name="T58" fmla="*/ 4216 w 5740"/>
                <a:gd name="T59" fmla="*/ 875 h 2098"/>
                <a:gd name="T60" fmla="*/ 4544 w 5740"/>
                <a:gd name="T61" fmla="*/ 737 h 2098"/>
                <a:gd name="T62" fmla="*/ 4849 w 5740"/>
                <a:gd name="T63" fmla="*/ 600 h 2098"/>
                <a:gd name="T64" fmla="*/ 5136 w 5740"/>
                <a:gd name="T65" fmla="*/ 462 h 2098"/>
                <a:gd name="T66" fmla="*/ 5394 w 5740"/>
                <a:gd name="T67" fmla="*/ 324 h 2098"/>
                <a:gd name="T68" fmla="*/ 5636 w 5740"/>
                <a:gd name="T69" fmla="*/ 186 h 2098"/>
                <a:gd name="T70" fmla="*/ 5848 w 5740"/>
                <a:gd name="T71" fmla="*/ 48 h 2098"/>
                <a:gd name="T72" fmla="*/ 5848 w 5740"/>
                <a:gd name="T73" fmla="*/ 0 h 2098"/>
                <a:gd name="T74" fmla="*/ 5848 w 5740"/>
                <a:gd name="T75" fmla="*/ 0 h 209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5740" h="2098">
                  <a:moveTo>
                    <a:pt x="5740" y="0"/>
                  </a:moveTo>
                  <a:lnTo>
                    <a:pt x="5638" y="72"/>
                  </a:lnTo>
                  <a:lnTo>
                    <a:pt x="5537" y="138"/>
                  </a:lnTo>
                  <a:lnTo>
                    <a:pt x="5423" y="210"/>
                  </a:lnTo>
                  <a:lnTo>
                    <a:pt x="5304" y="276"/>
                  </a:lnTo>
                  <a:lnTo>
                    <a:pt x="5052" y="414"/>
                  </a:lnTo>
                  <a:lnTo>
                    <a:pt x="4777" y="552"/>
                  </a:lnTo>
                  <a:lnTo>
                    <a:pt x="4478" y="690"/>
                  </a:lnTo>
                  <a:lnTo>
                    <a:pt x="4162" y="827"/>
                  </a:lnTo>
                  <a:lnTo>
                    <a:pt x="3827" y="959"/>
                  </a:lnTo>
                  <a:lnTo>
                    <a:pt x="3468" y="1091"/>
                  </a:lnTo>
                  <a:lnTo>
                    <a:pt x="3091" y="1223"/>
                  </a:lnTo>
                  <a:lnTo>
                    <a:pt x="2697" y="1355"/>
                  </a:lnTo>
                  <a:lnTo>
                    <a:pt x="2284" y="1481"/>
                  </a:lnTo>
                  <a:lnTo>
                    <a:pt x="1860" y="1601"/>
                  </a:lnTo>
                  <a:lnTo>
                    <a:pt x="1417" y="1721"/>
                  </a:lnTo>
                  <a:lnTo>
                    <a:pt x="957" y="1834"/>
                  </a:lnTo>
                  <a:lnTo>
                    <a:pt x="484" y="1948"/>
                  </a:lnTo>
                  <a:lnTo>
                    <a:pt x="0" y="2056"/>
                  </a:lnTo>
                  <a:lnTo>
                    <a:pt x="0" y="2098"/>
                  </a:lnTo>
                  <a:lnTo>
                    <a:pt x="478" y="1990"/>
                  </a:lnTo>
                  <a:lnTo>
                    <a:pt x="951" y="1882"/>
                  </a:lnTo>
                  <a:lnTo>
                    <a:pt x="1405" y="1763"/>
                  </a:lnTo>
                  <a:lnTo>
                    <a:pt x="1842" y="1649"/>
                  </a:lnTo>
                  <a:lnTo>
                    <a:pt x="2266" y="1523"/>
                  </a:lnTo>
                  <a:lnTo>
                    <a:pt x="2679" y="1397"/>
                  </a:lnTo>
                  <a:lnTo>
                    <a:pt x="3067" y="1271"/>
                  </a:lnTo>
                  <a:lnTo>
                    <a:pt x="3444" y="1139"/>
                  </a:lnTo>
                  <a:lnTo>
                    <a:pt x="3803" y="1007"/>
                  </a:lnTo>
                  <a:lnTo>
                    <a:pt x="4138" y="875"/>
                  </a:lnTo>
                  <a:lnTo>
                    <a:pt x="4460" y="737"/>
                  </a:lnTo>
                  <a:lnTo>
                    <a:pt x="4759" y="600"/>
                  </a:lnTo>
                  <a:lnTo>
                    <a:pt x="5040" y="462"/>
                  </a:lnTo>
                  <a:lnTo>
                    <a:pt x="5292" y="324"/>
                  </a:lnTo>
                  <a:lnTo>
                    <a:pt x="5531" y="186"/>
                  </a:lnTo>
                  <a:lnTo>
                    <a:pt x="5740" y="48"/>
                  </a:lnTo>
                  <a:lnTo>
                    <a:pt x="5740"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17" name="Freeform 8"/>
            <p:cNvSpPr>
              <a:spLocks/>
            </p:cNvSpPr>
            <p:nvPr/>
          </p:nvSpPr>
          <p:spPr bwMode="hidden">
            <a:xfrm>
              <a:off x="0" y="102"/>
              <a:ext cx="1961" cy="1265"/>
            </a:xfrm>
            <a:custGeom>
              <a:avLst/>
              <a:gdLst>
                <a:gd name="T0" fmla="*/ 1991 w 1955"/>
                <a:gd name="T1" fmla="*/ 485 h 1265"/>
                <a:gd name="T2" fmla="*/ 1937 w 1955"/>
                <a:gd name="T3" fmla="*/ 390 h 1265"/>
                <a:gd name="T4" fmla="*/ 1801 w 1955"/>
                <a:gd name="T5" fmla="*/ 306 h 1265"/>
                <a:gd name="T6" fmla="*/ 1609 w 1955"/>
                <a:gd name="T7" fmla="*/ 228 h 1265"/>
                <a:gd name="T8" fmla="*/ 1351 w 1955"/>
                <a:gd name="T9" fmla="*/ 162 h 1265"/>
                <a:gd name="T10" fmla="*/ 1028 w 1955"/>
                <a:gd name="T11" fmla="*/ 102 h 1265"/>
                <a:gd name="T12" fmla="*/ 658 w 1955"/>
                <a:gd name="T13" fmla="*/ 54 h 1265"/>
                <a:gd name="T14" fmla="*/ 233 w 1955"/>
                <a:gd name="T15" fmla="*/ 18 h 1265"/>
                <a:gd name="T16" fmla="*/ 0 w 1955"/>
                <a:gd name="T17" fmla="*/ 12 h 1265"/>
                <a:gd name="T18" fmla="*/ 437 w 1955"/>
                <a:gd name="T19" fmla="*/ 48 h 1265"/>
                <a:gd name="T20" fmla="*/ 830 w 1955"/>
                <a:gd name="T21" fmla="*/ 90 h 1265"/>
                <a:gd name="T22" fmla="*/ 1172 w 1955"/>
                <a:gd name="T23" fmla="*/ 144 h 1265"/>
                <a:gd name="T24" fmla="*/ 1447 w 1955"/>
                <a:gd name="T25" fmla="*/ 204 h 1265"/>
                <a:gd name="T26" fmla="*/ 1668 w 1955"/>
                <a:gd name="T27" fmla="*/ 276 h 1265"/>
                <a:gd name="T28" fmla="*/ 1830 w 1955"/>
                <a:gd name="T29" fmla="*/ 360 h 1265"/>
                <a:gd name="T30" fmla="*/ 1919 w 1955"/>
                <a:gd name="T31" fmla="*/ 443 h 1265"/>
                <a:gd name="T32" fmla="*/ 1937 w 1955"/>
                <a:gd name="T33" fmla="*/ 539 h 1265"/>
                <a:gd name="T34" fmla="*/ 1890 w 1955"/>
                <a:gd name="T35" fmla="*/ 629 h 1265"/>
                <a:gd name="T36" fmla="*/ 1776 w 1955"/>
                <a:gd name="T37" fmla="*/ 719 h 1265"/>
                <a:gd name="T38" fmla="*/ 1609 w 1955"/>
                <a:gd name="T39" fmla="*/ 809 h 1265"/>
                <a:gd name="T40" fmla="*/ 1381 w 1955"/>
                <a:gd name="T41" fmla="*/ 899 h 1265"/>
                <a:gd name="T42" fmla="*/ 1106 w 1955"/>
                <a:gd name="T43" fmla="*/ 989 h 1265"/>
                <a:gd name="T44" fmla="*/ 777 w 1955"/>
                <a:gd name="T45" fmla="*/ 1073 h 1265"/>
                <a:gd name="T46" fmla="*/ 413 w 1955"/>
                <a:gd name="T47" fmla="*/ 1157 h 1265"/>
                <a:gd name="T48" fmla="*/ 0 w 1955"/>
                <a:gd name="T49" fmla="*/ 1241 h 1265"/>
                <a:gd name="T50" fmla="*/ 221 w 1955"/>
                <a:gd name="T51" fmla="*/ 1223 h 1265"/>
                <a:gd name="T52" fmla="*/ 622 w 1955"/>
                <a:gd name="T53" fmla="*/ 1139 h 1265"/>
                <a:gd name="T54" fmla="*/ 975 w 1955"/>
                <a:gd name="T55" fmla="*/ 1049 h 1265"/>
                <a:gd name="T56" fmla="*/ 1286 w 1955"/>
                <a:gd name="T57" fmla="*/ 959 h 1265"/>
                <a:gd name="T58" fmla="*/ 1543 w 1955"/>
                <a:gd name="T59" fmla="*/ 863 h 1265"/>
                <a:gd name="T60" fmla="*/ 1746 w 1955"/>
                <a:gd name="T61" fmla="*/ 767 h 1265"/>
                <a:gd name="T62" fmla="*/ 1896 w 1955"/>
                <a:gd name="T63" fmla="*/ 677 h 1265"/>
                <a:gd name="T64" fmla="*/ 1973 w 1955"/>
                <a:gd name="T65" fmla="*/ 581 h 1265"/>
                <a:gd name="T66" fmla="*/ 1991 w 1955"/>
                <a:gd name="T67" fmla="*/ 533 h 12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55" h="1265">
                  <a:moveTo>
                    <a:pt x="1955" y="533"/>
                  </a:moveTo>
                  <a:lnTo>
                    <a:pt x="1955" y="485"/>
                  </a:lnTo>
                  <a:lnTo>
                    <a:pt x="1937" y="438"/>
                  </a:lnTo>
                  <a:lnTo>
                    <a:pt x="1901" y="390"/>
                  </a:lnTo>
                  <a:lnTo>
                    <a:pt x="1842" y="348"/>
                  </a:lnTo>
                  <a:lnTo>
                    <a:pt x="1770" y="306"/>
                  </a:lnTo>
                  <a:lnTo>
                    <a:pt x="1686" y="270"/>
                  </a:lnTo>
                  <a:lnTo>
                    <a:pt x="1579" y="228"/>
                  </a:lnTo>
                  <a:lnTo>
                    <a:pt x="1459" y="198"/>
                  </a:lnTo>
                  <a:lnTo>
                    <a:pt x="1327" y="162"/>
                  </a:lnTo>
                  <a:lnTo>
                    <a:pt x="1178" y="132"/>
                  </a:lnTo>
                  <a:lnTo>
                    <a:pt x="1010" y="102"/>
                  </a:lnTo>
                  <a:lnTo>
                    <a:pt x="837" y="78"/>
                  </a:lnTo>
                  <a:lnTo>
                    <a:pt x="646" y="54"/>
                  </a:lnTo>
                  <a:lnTo>
                    <a:pt x="442" y="36"/>
                  </a:lnTo>
                  <a:lnTo>
                    <a:pt x="227" y="18"/>
                  </a:lnTo>
                  <a:lnTo>
                    <a:pt x="0" y="0"/>
                  </a:lnTo>
                  <a:lnTo>
                    <a:pt x="0" y="12"/>
                  </a:lnTo>
                  <a:lnTo>
                    <a:pt x="221" y="30"/>
                  </a:lnTo>
                  <a:lnTo>
                    <a:pt x="431" y="48"/>
                  </a:lnTo>
                  <a:lnTo>
                    <a:pt x="628" y="66"/>
                  </a:lnTo>
                  <a:lnTo>
                    <a:pt x="813" y="90"/>
                  </a:lnTo>
                  <a:lnTo>
                    <a:pt x="987" y="114"/>
                  </a:lnTo>
                  <a:lnTo>
                    <a:pt x="1148" y="144"/>
                  </a:lnTo>
                  <a:lnTo>
                    <a:pt x="1292" y="174"/>
                  </a:lnTo>
                  <a:lnTo>
                    <a:pt x="1423" y="204"/>
                  </a:lnTo>
                  <a:lnTo>
                    <a:pt x="1537" y="240"/>
                  </a:lnTo>
                  <a:lnTo>
                    <a:pt x="1638" y="276"/>
                  </a:lnTo>
                  <a:lnTo>
                    <a:pt x="1728" y="318"/>
                  </a:lnTo>
                  <a:lnTo>
                    <a:pt x="1794" y="360"/>
                  </a:lnTo>
                  <a:lnTo>
                    <a:pt x="1848" y="402"/>
                  </a:lnTo>
                  <a:lnTo>
                    <a:pt x="1883" y="443"/>
                  </a:lnTo>
                  <a:lnTo>
                    <a:pt x="1901" y="491"/>
                  </a:lnTo>
                  <a:lnTo>
                    <a:pt x="1901" y="539"/>
                  </a:lnTo>
                  <a:lnTo>
                    <a:pt x="1883" y="587"/>
                  </a:lnTo>
                  <a:lnTo>
                    <a:pt x="1854" y="629"/>
                  </a:lnTo>
                  <a:lnTo>
                    <a:pt x="1806" y="677"/>
                  </a:lnTo>
                  <a:lnTo>
                    <a:pt x="1746" y="719"/>
                  </a:lnTo>
                  <a:lnTo>
                    <a:pt x="1668" y="767"/>
                  </a:lnTo>
                  <a:lnTo>
                    <a:pt x="1579" y="809"/>
                  </a:lnTo>
                  <a:lnTo>
                    <a:pt x="1471" y="857"/>
                  </a:lnTo>
                  <a:lnTo>
                    <a:pt x="1357" y="899"/>
                  </a:lnTo>
                  <a:lnTo>
                    <a:pt x="1226" y="941"/>
                  </a:lnTo>
                  <a:lnTo>
                    <a:pt x="1088" y="989"/>
                  </a:lnTo>
                  <a:lnTo>
                    <a:pt x="933" y="1031"/>
                  </a:lnTo>
                  <a:lnTo>
                    <a:pt x="765" y="1073"/>
                  </a:lnTo>
                  <a:lnTo>
                    <a:pt x="592" y="1115"/>
                  </a:lnTo>
                  <a:lnTo>
                    <a:pt x="407" y="1157"/>
                  </a:lnTo>
                  <a:lnTo>
                    <a:pt x="209" y="1199"/>
                  </a:lnTo>
                  <a:lnTo>
                    <a:pt x="0" y="1241"/>
                  </a:lnTo>
                  <a:lnTo>
                    <a:pt x="0" y="1265"/>
                  </a:lnTo>
                  <a:lnTo>
                    <a:pt x="215" y="1223"/>
                  </a:lnTo>
                  <a:lnTo>
                    <a:pt x="413" y="1181"/>
                  </a:lnTo>
                  <a:lnTo>
                    <a:pt x="610" y="1139"/>
                  </a:lnTo>
                  <a:lnTo>
                    <a:pt x="789" y="1091"/>
                  </a:lnTo>
                  <a:lnTo>
                    <a:pt x="957" y="1049"/>
                  </a:lnTo>
                  <a:lnTo>
                    <a:pt x="1118" y="1001"/>
                  </a:lnTo>
                  <a:lnTo>
                    <a:pt x="1262" y="959"/>
                  </a:lnTo>
                  <a:lnTo>
                    <a:pt x="1393" y="911"/>
                  </a:lnTo>
                  <a:lnTo>
                    <a:pt x="1513" y="863"/>
                  </a:lnTo>
                  <a:lnTo>
                    <a:pt x="1620" y="815"/>
                  </a:lnTo>
                  <a:lnTo>
                    <a:pt x="1716" y="767"/>
                  </a:lnTo>
                  <a:lnTo>
                    <a:pt x="1794" y="725"/>
                  </a:lnTo>
                  <a:lnTo>
                    <a:pt x="1860" y="677"/>
                  </a:lnTo>
                  <a:lnTo>
                    <a:pt x="1907" y="629"/>
                  </a:lnTo>
                  <a:lnTo>
                    <a:pt x="1937" y="581"/>
                  </a:lnTo>
                  <a:lnTo>
                    <a:pt x="1955" y="533"/>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18" name="Freeform 9"/>
            <p:cNvSpPr>
              <a:spLocks/>
            </p:cNvSpPr>
            <p:nvPr/>
          </p:nvSpPr>
          <p:spPr bwMode="hidden">
            <a:xfrm>
              <a:off x="0" y="0"/>
              <a:ext cx="4709" cy="2901"/>
            </a:xfrm>
            <a:custGeom>
              <a:avLst/>
              <a:gdLst>
                <a:gd name="T0" fmla="*/ 4784 w 4694"/>
                <a:gd name="T1" fmla="*/ 797 h 2901"/>
                <a:gd name="T2" fmla="*/ 4754 w 4694"/>
                <a:gd name="T3" fmla="*/ 665 h 2901"/>
                <a:gd name="T4" fmla="*/ 4676 w 4694"/>
                <a:gd name="T5" fmla="*/ 540 h 2901"/>
                <a:gd name="T6" fmla="*/ 4550 w 4694"/>
                <a:gd name="T7" fmla="*/ 426 h 2901"/>
                <a:gd name="T8" fmla="*/ 4383 w 4694"/>
                <a:gd name="T9" fmla="*/ 312 h 2901"/>
                <a:gd name="T10" fmla="*/ 4162 w 4694"/>
                <a:gd name="T11" fmla="*/ 216 h 2901"/>
                <a:gd name="T12" fmla="*/ 3905 w 4694"/>
                <a:gd name="T13" fmla="*/ 120 h 2901"/>
                <a:gd name="T14" fmla="*/ 3606 w 4694"/>
                <a:gd name="T15" fmla="*/ 36 h 2901"/>
                <a:gd name="T16" fmla="*/ 3265 w 4694"/>
                <a:gd name="T17" fmla="*/ 0 h 2901"/>
                <a:gd name="T18" fmla="*/ 3606 w 4694"/>
                <a:gd name="T19" fmla="*/ 78 h 2901"/>
                <a:gd name="T20" fmla="*/ 3905 w 4694"/>
                <a:gd name="T21" fmla="*/ 162 h 2901"/>
                <a:gd name="T22" fmla="*/ 4162 w 4694"/>
                <a:gd name="T23" fmla="*/ 258 h 2901"/>
                <a:gd name="T24" fmla="*/ 4371 w 4694"/>
                <a:gd name="T25" fmla="*/ 366 h 2901"/>
                <a:gd name="T26" fmla="*/ 4527 w 4694"/>
                <a:gd name="T27" fmla="*/ 480 h 2901"/>
                <a:gd name="T28" fmla="*/ 4640 w 4694"/>
                <a:gd name="T29" fmla="*/ 605 h 2901"/>
                <a:gd name="T30" fmla="*/ 4700 w 4694"/>
                <a:gd name="T31" fmla="*/ 737 h 2901"/>
                <a:gd name="T32" fmla="*/ 4700 w 4694"/>
                <a:gd name="T33" fmla="*/ 875 h 2901"/>
                <a:gd name="T34" fmla="*/ 4658 w 4694"/>
                <a:gd name="T35" fmla="*/ 1001 h 2901"/>
                <a:gd name="T36" fmla="*/ 4576 w 4694"/>
                <a:gd name="T37" fmla="*/ 1127 h 2901"/>
                <a:gd name="T38" fmla="*/ 4455 w 4694"/>
                <a:gd name="T39" fmla="*/ 1259 h 2901"/>
                <a:gd name="T40" fmla="*/ 4298 w 4694"/>
                <a:gd name="T41" fmla="*/ 1385 h 2901"/>
                <a:gd name="T42" fmla="*/ 4102 w 4694"/>
                <a:gd name="T43" fmla="*/ 1517 h 2901"/>
                <a:gd name="T44" fmla="*/ 3875 w 4694"/>
                <a:gd name="T45" fmla="*/ 1648 h 2901"/>
                <a:gd name="T46" fmla="*/ 3613 w 4694"/>
                <a:gd name="T47" fmla="*/ 1774 h 2901"/>
                <a:gd name="T48" fmla="*/ 3322 w 4694"/>
                <a:gd name="T49" fmla="*/ 1906 h 2901"/>
                <a:gd name="T50" fmla="*/ 2998 w 4694"/>
                <a:gd name="T51" fmla="*/ 2032 h 2901"/>
                <a:gd name="T52" fmla="*/ 2643 w 4694"/>
                <a:gd name="T53" fmla="*/ 2164 h 2901"/>
                <a:gd name="T54" fmla="*/ 2266 w 4694"/>
                <a:gd name="T55" fmla="*/ 2284 h 2901"/>
                <a:gd name="T56" fmla="*/ 1860 w 4694"/>
                <a:gd name="T57" fmla="*/ 2410 h 2901"/>
                <a:gd name="T58" fmla="*/ 1426 w 4694"/>
                <a:gd name="T59" fmla="*/ 2530 h 2901"/>
                <a:gd name="T60" fmla="*/ 496 w 4694"/>
                <a:gd name="T61" fmla="*/ 2757 h 2901"/>
                <a:gd name="T62" fmla="*/ 0 w 4694"/>
                <a:gd name="T63" fmla="*/ 2901 h 2901"/>
                <a:gd name="T64" fmla="*/ 987 w 4694"/>
                <a:gd name="T65" fmla="*/ 2674 h 2901"/>
                <a:gd name="T66" fmla="*/ 1668 w 4694"/>
                <a:gd name="T67" fmla="*/ 2494 h 2901"/>
                <a:gd name="T68" fmla="*/ 2099 w 4694"/>
                <a:gd name="T69" fmla="*/ 2374 h 2901"/>
                <a:gd name="T70" fmla="*/ 2499 w 4694"/>
                <a:gd name="T71" fmla="*/ 2248 h 2901"/>
                <a:gd name="T72" fmla="*/ 2870 w 4694"/>
                <a:gd name="T73" fmla="*/ 2116 h 2901"/>
                <a:gd name="T74" fmla="*/ 3211 w 4694"/>
                <a:gd name="T75" fmla="*/ 1984 h 2901"/>
                <a:gd name="T76" fmla="*/ 3528 w 4694"/>
                <a:gd name="T77" fmla="*/ 1858 h 2901"/>
                <a:gd name="T78" fmla="*/ 3809 w 4694"/>
                <a:gd name="T79" fmla="*/ 1720 h 2901"/>
                <a:gd name="T80" fmla="*/ 4060 w 4694"/>
                <a:gd name="T81" fmla="*/ 1589 h 2901"/>
                <a:gd name="T82" fmla="*/ 4272 w 4694"/>
                <a:gd name="T83" fmla="*/ 1457 h 2901"/>
                <a:gd name="T84" fmla="*/ 4455 w 4694"/>
                <a:gd name="T85" fmla="*/ 1325 h 2901"/>
                <a:gd name="T86" fmla="*/ 4595 w 4694"/>
                <a:gd name="T87" fmla="*/ 1193 h 2901"/>
                <a:gd name="T88" fmla="*/ 4700 w 4694"/>
                <a:gd name="T89" fmla="*/ 1061 h 2901"/>
                <a:gd name="T90" fmla="*/ 4760 w 4694"/>
                <a:gd name="T91" fmla="*/ 935 h 2901"/>
                <a:gd name="T92" fmla="*/ 4778 w 4694"/>
                <a:gd name="T93" fmla="*/ 869 h 290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694" h="2901">
                  <a:moveTo>
                    <a:pt x="4688" y="869"/>
                  </a:moveTo>
                  <a:lnTo>
                    <a:pt x="4694" y="797"/>
                  </a:lnTo>
                  <a:lnTo>
                    <a:pt x="4688" y="731"/>
                  </a:lnTo>
                  <a:lnTo>
                    <a:pt x="4664" y="665"/>
                  </a:lnTo>
                  <a:lnTo>
                    <a:pt x="4634" y="599"/>
                  </a:lnTo>
                  <a:lnTo>
                    <a:pt x="4586" y="540"/>
                  </a:lnTo>
                  <a:lnTo>
                    <a:pt x="4532" y="480"/>
                  </a:lnTo>
                  <a:lnTo>
                    <a:pt x="4466" y="426"/>
                  </a:lnTo>
                  <a:lnTo>
                    <a:pt x="4389" y="366"/>
                  </a:lnTo>
                  <a:lnTo>
                    <a:pt x="4299" y="312"/>
                  </a:lnTo>
                  <a:lnTo>
                    <a:pt x="4197" y="264"/>
                  </a:lnTo>
                  <a:lnTo>
                    <a:pt x="4084" y="216"/>
                  </a:lnTo>
                  <a:lnTo>
                    <a:pt x="3964" y="168"/>
                  </a:lnTo>
                  <a:lnTo>
                    <a:pt x="3833" y="120"/>
                  </a:lnTo>
                  <a:lnTo>
                    <a:pt x="3689" y="78"/>
                  </a:lnTo>
                  <a:lnTo>
                    <a:pt x="3540" y="36"/>
                  </a:lnTo>
                  <a:lnTo>
                    <a:pt x="3378" y="0"/>
                  </a:lnTo>
                  <a:lnTo>
                    <a:pt x="3205" y="0"/>
                  </a:lnTo>
                  <a:lnTo>
                    <a:pt x="3378" y="36"/>
                  </a:lnTo>
                  <a:lnTo>
                    <a:pt x="3540" y="78"/>
                  </a:lnTo>
                  <a:lnTo>
                    <a:pt x="3689" y="120"/>
                  </a:lnTo>
                  <a:lnTo>
                    <a:pt x="3833" y="162"/>
                  </a:lnTo>
                  <a:lnTo>
                    <a:pt x="3964" y="210"/>
                  </a:lnTo>
                  <a:lnTo>
                    <a:pt x="4084" y="258"/>
                  </a:lnTo>
                  <a:lnTo>
                    <a:pt x="4191" y="312"/>
                  </a:lnTo>
                  <a:lnTo>
                    <a:pt x="4287" y="366"/>
                  </a:lnTo>
                  <a:lnTo>
                    <a:pt x="4371" y="420"/>
                  </a:lnTo>
                  <a:lnTo>
                    <a:pt x="4443" y="480"/>
                  </a:lnTo>
                  <a:lnTo>
                    <a:pt x="4502" y="540"/>
                  </a:lnTo>
                  <a:lnTo>
                    <a:pt x="4550" y="605"/>
                  </a:lnTo>
                  <a:lnTo>
                    <a:pt x="4586" y="671"/>
                  </a:lnTo>
                  <a:lnTo>
                    <a:pt x="4610" y="737"/>
                  </a:lnTo>
                  <a:lnTo>
                    <a:pt x="4616" y="803"/>
                  </a:lnTo>
                  <a:lnTo>
                    <a:pt x="4610" y="875"/>
                  </a:lnTo>
                  <a:lnTo>
                    <a:pt x="4592" y="935"/>
                  </a:lnTo>
                  <a:lnTo>
                    <a:pt x="4568" y="1001"/>
                  </a:lnTo>
                  <a:lnTo>
                    <a:pt x="4532" y="1067"/>
                  </a:lnTo>
                  <a:lnTo>
                    <a:pt x="4490" y="1127"/>
                  </a:lnTo>
                  <a:lnTo>
                    <a:pt x="4437" y="1193"/>
                  </a:lnTo>
                  <a:lnTo>
                    <a:pt x="4371" y="1259"/>
                  </a:lnTo>
                  <a:lnTo>
                    <a:pt x="4299" y="1325"/>
                  </a:lnTo>
                  <a:lnTo>
                    <a:pt x="4215" y="1385"/>
                  </a:lnTo>
                  <a:lnTo>
                    <a:pt x="4126" y="1451"/>
                  </a:lnTo>
                  <a:lnTo>
                    <a:pt x="4024" y="1517"/>
                  </a:lnTo>
                  <a:lnTo>
                    <a:pt x="3916" y="1583"/>
                  </a:lnTo>
                  <a:lnTo>
                    <a:pt x="3803" y="1648"/>
                  </a:lnTo>
                  <a:lnTo>
                    <a:pt x="3677" y="1714"/>
                  </a:lnTo>
                  <a:lnTo>
                    <a:pt x="3546" y="1774"/>
                  </a:lnTo>
                  <a:lnTo>
                    <a:pt x="3408" y="1840"/>
                  </a:lnTo>
                  <a:lnTo>
                    <a:pt x="3259" y="1906"/>
                  </a:lnTo>
                  <a:lnTo>
                    <a:pt x="3103" y="1972"/>
                  </a:lnTo>
                  <a:lnTo>
                    <a:pt x="2942" y="2032"/>
                  </a:lnTo>
                  <a:lnTo>
                    <a:pt x="2768" y="2098"/>
                  </a:lnTo>
                  <a:lnTo>
                    <a:pt x="2595" y="2164"/>
                  </a:lnTo>
                  <a:lnTo>
                    <a:pt x="2410" y="2224"/>
                  </a:lnTo>
                  <a:lnTo>
                    <a:pt x="2224" y="2284"/>
                  </a:lnTo>
                  <a:lnTo>
                    <a:pt x="2027" y="2350"/>
                  </a:lnTo>
                  <a:lnTo>
                    <a:pt x="1824" y="2410"/>
                  </a:lnTo>
                  <a:lnTo>
                    <a:pt x="1614" y="2470"/>
                  </a:lnTo>
                  <a:lnTo>
                    <a:pt x="1399" y="2530"/>
                  </a:lnTo>
                  <a:lnTo>
                    <a:pt x="957" y="2644"/>
                  </a:lnTo>
                  <a:lnTo>
                    <a:pt x="484" y="2757"/>
                  </a:lnTo>
                  <a:lnTo>
                    <a:pt x="0" y="2865"/>
                  </a:lnTo>
                  <a:lnTo>
                    <a:pt x="0" y="2901"/>
                  </a:lnTo>
                  <a:lnTo>
                    <a:pt x="496" y="2787"/>
                  </a:lnTo>
                  <a:lnTo>
                    <a:pt x="969" y="2674"/>
                  </a:lnTo>
                  <a:lnTo>
                    <a:pt x="1423" y="2554"/>
                  </a:lnTo>
                  <a:lnTo>
                    <a:pt x="1638" y="2494"/>
                  </a:lnTo>
                  <a:lnTo>
                    <a:pt x="1854" y="2434"/>
                  </a:lnTo>
                  <a:lnTo>
                    <a:pt x="2057" y="2374"/>
                  </a:lnTo>
                  <a:lnTo>
                    <a:pt x="2254" y="2308"/>
                  </a:lnTo>
                  <a:lnTo>
                    <a:pt x="2451" y="2248"/>
                  </a:lnTo>
                  <a:lnTo>
                    <a:pt x="2637" y="2182"/>
                  </a:lnTo>
                  <a:lnTo>
                    <a:pt x="2816" y="2116"/>
                  </a:lnTo>
                  <a:lnTo>
                    <a:pt x="2990" y="2050"/>
                  </a:lnTo>
                  <a:lnTo>
                    <a:pt x="3151" y="1984"/>
                  </a:lnTo>
                  <a:lnTo>
                    <a:pt x="3312" y="1924"/>
                  </a:lnTo>
                  <a:lnTo>
                    <a:pt x="3462" y="1858"/>
                  </a:lnTo>
                  <a:lnTo>
                    <a:pt x="3605" y="1792"/>
                  </a:lnTo>
                  <a:lnTo>
                    <a:pt x="3737" y="1720"/>
                  </a:lnTo>
                  <a:lnTo>
                    <a:pt x="3863" y="1654"/>
                  </a:lnTo>
                  <a:lnTo>
                    <a:pt x="3982" y="1589"/>
                  </a:lnTo>
                  <a:lnTo>
                    <a:pt x="4090" y="1523"/>
                  </a:lnTo>
                  <a:lnTo>
                    <a:pt x="4191" y="1457"/>
                  </a:lnTo>
                  <a:lnTo>
                    <a:pt x="4287" y="1391"/>
                  </a:lnTo>
                  <a:lnTo>
                    <a:pt x="4371" y="1325"/>
                  </a:lnTo>
                  <a:lnTo>
                    <a:pt x="4443" y="1259"/>
                  </a:lnTo>
                  <a:lnTo>
                    <a:pt x="4508" y="1193"/>
                  </a:lnTo>
                  <a:lnTo>
                    <a:pt x="4562" y="1127"/>
                  </a:lnTo>
                  <a:lnTo>
                    <a:pt x="4610" y="1061"/>
                  </a:lnTo>
                  <a:lnTo>
                    <a:pt x="4646" y="995"/>
                  </a:lnTo>
                  <a:lnTo>
                    <a:pt x="4670" y="935"/>
                  </a:lnTo>
                  <a:lnTo>
                    <a:pt x="4688" y="869"/>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19" name="Freeform 10"/>
            <p:cNvSpPr>
              <a:spLocks/>
            </p:cNvSpPr>
            <p:nvPr/>
          </p:nvSpPr>
          <p:spPr bwMode="hidden">
            <a:xfrm>
              <a:off x="0" y="0"/>
              <a:ext cx="3773" cy="2356"/>
            </a:xfrm>
            <a:custGeom>
              <a:avLst/>
              <a:gdLst>
                <a:gd name="T0" fmla="*/ 3833 w 3761"/>
                <a:gd name="T1" fmla="*/ 719 h 2356"/>
                <a:gd name="T2" fmla="*/ 3803 w 3761"/>
                <a:gd name="T3" fmla="*/ 599 h 2356"/>
                <a:gd name="T4" fmla="*/ 3725 w 3761"/>
                <a:gd name="T5" fmla="*/ 486 h 2356"/>
                <a:gd name="T6" fmla="*/ 3588 w 3761"/>
                <a:gd name="T7" fmla="*/ 378 h 2356"/>
                <a:gd name="T8" fmla="*/ 3414 w 3761"/>
                <a:gd name="T9" fmla="*/ 282 h 2356"/>
                <a:gd name="T10" fmla="*/ 3187 w 3761"/>
                <a:gd name="T11" fmla="*/ 192 h 2356"/>
                <a:gd name="T12" fmla="*/ 2918 w 3761"/>
                <a:gd name="T13" fmla="*/ 108 h 2356"/>
                <a:gd name="T14" fmla="*/ 2607 w 3761"/>
                <a:gd name="T15" fmla="*/ 36 h 2356"/>
                <a:gd name="T16" fmla="*/ 2272 w 3761"/>
                <a:gd name="T17" fmla="*/ 0 h 2356"/>
                <a:gd name="T18" fmla="*/ 2625 w 3761"/>
                <a:gd name="T19" fmla="*/ 72 h 2356"/>
                <a:gd name="T20" fmla="*/ 2930 w 3761"/>
                <a:gd name="T21" fmla="*/ 150 h 2356"/>
                <a:gd name="T22" fmla="*/ 3199 w 3761"/>
                <a:gd name="T23" fmla="*/ 234 h 2356"/>
                <a:gd name="T24" fmla="*/ 3414 w 3761"/>
                <a:gd name="T25" fmla="*/ 330 h 2356"/>
                <a:gd name="T26" fmla="*/ 3582 w 3761"/>
                <a:gd name="T27" fmla="*/ 432 h 2356"/>
                <a:gd name="T28" fmla="*/ 3695 w 3761"/>
                <a:gd name="T29" fmla="*/ 545 h 2356"/>
                <a:gd name="T30" fmla="*/ 3755 w 3761"/>
                <a:gd name="T31" fmla="*/ 665 h 2356"/>
                <a:gd name="T32" fmla="*/ 3761 w 3761"/>
                <a:gd name="T33" fmla="*/ 791 h 2356"/>
                <a:gd name="T34" fmla="*/ 3725 w 3761"/>
                <a:gd name="T35" fmla="*/ 887 h 2356"/>
                <a:gd name="T36" fmla="*/ 3663 w 3761"/>
                <a:gd name="T37" fmla="*/ 989 h 2356"/>
                <a:gd name="T38" fmla="*/ 3564 w 3761"/>
                <a:gd name="T39" fmla="*/ 1091 h 2356"/>
                <a:gd name="T40" fmla="*/ 3438 w 3761"/>
                <a:gd name="T41" fmla="*/ 1187 h 2356"/>
                <a:gd name="T42" fmla="*/ 3283 w 3761"/>
                <a:gd name="T43" fmla="*/ 1289 h 2356"/>
                <a:gd name="T44" fmla="*/ 3103 w 3761"/>
                <a:gd name="T45" fmla="*/ 1391 h 2356"/>
                <a:gd name="T46" fmla="*/ 2888 w 3761"/>
                <a:gd name="T47" fmla="*/ 1493 h 2356"/>
                <a:gd name="T48" fmla="*/ 2655 w 3761"/>
                <a:gd name="T49" fmla="*/ 1589 h 2356"/>
                <a:gd name="T50" fmla="*/ 2117 w 3761"/>
                <a:gd name="T51" fmla="*/ 1786 h 2356"/>
                <a:gd name="T52" fmla="*/ 1489 w 3761"/>
                <a:gd name="T53" fmla="*/ 1972 h 2356"/>
                <a:gd name="T54" fmla="*/ 777 w 3761"/>
                <a:gd name="T55" fmla="*/ 2158 h 2356"/>
                <a:gd name="T56" fmla="*/ 0 w 3761"/>
                <a:gd name="T57" fmla="*/ 2326 h 2356"/>
                <a:gd name="T58" fmla="*/ 407 w 3761"/>
                <a:gd name="T59" fmla="*/ 2272 h 2356"/>
                <a:gd name="T60" fmla="*/ 1166 w 3761"/>
                <a:gd name="T61" fmla="*/ 2092 h 2356"/>
                <a:gd name="T62" fmla="*/ 1848 w 3761"/>
                <a:gd name="T63" fmla="*/ 1900 h 2356"/>
                <a:gd name="T64" fmla="*/ 2440 w 3761"/>
                <a:gd name="T65" fmla="*/ 1702 h 2356"/>
                <a:gd name="T66" fmla="*/ 2701 w 3761"/>
                <a:gd name="T67" fmla="*/ 1607 h 2356"/>
                <a:gd name="T68" fmla="*/ 2936 w 3761"/>
                <a:gd name="T69" fmla="*/ 1505 h 2356"/>
                <a:gd name="T70" fmla="*/ 3151 w 3761"/>
                <a:gd name="T71" fmla="*/ 1403 h 2356"/>
                <a:gd name="T72" fmla="*/ 3341 w 3761"/>
                <a:gd name="T73" fmla="*/ 1301 h 2356"/>
                <a:gd name="T74" fmla="*/ 3498 w 3761"/>
                <a:gd name="T75" fmla="*/ 1193 h 2356"/>
                <a:gd name="T76" fmla="*/ 3625 w 3761"/>
                <a:gd name="T77" fmla="*/ 1091 h 2356"/>
                <a:gd name="T78" fmla="*/ 3725 w 3761"/>
                <a:gd name="T79" fmla="*/ 989 h 2356"/>
                <a:gd name="T80" fmla="*/ 3791 w 3761"/>
                <a:gd name="T81" fmla="*/ 887 h 2356"/>
                <a:gd name="T82" fmla="*/ 3827 w 3761"/>
                <a:gd name="T83" fmla="*/ 785 h 235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761" h="2356">
                  <a:moveTo>
                    <a:pt x="3755" y="785"/>
                  </a:moveTo>
                  <a:lnTo>
                    <a:pt x="3761" y="719"/>
                  </a:lnTo>
                  <a:lnTo>
                    <a:pt x="3755" y="659"/>
                  </a:lnTo>
                  <a:lnTo>
                    <a:pt x="3731" y="599"/>
                  </a:lnTo>
                  <a:lnTo>
                    <a:pt x="3701" y="545"/>
                  </a:lnTo>
                  <a:lnTo>
                    <a:pt x="3653" y="486"/>
                  </a:lnTo>
                  <a:lnTo>
                    <a:pt x="3593" y="432"/>
                  </a:lnTo>
                  <a:lnTo>
                    <a:pt x="3522" y="378"/>
                  </a:lnTo>
                  <a:lnTo>
                    <a:pt x="3444" y="330"/>
                  </a:lnTo>
                  <a:lnTo>
                    <a:pt x="3348" y="282"/>
                  </a:lnTo>
                  <a:lnTo>
                    <a:pt x="3241" y="234"/>
                  </a:lnTo>
                  <a:lnTo>
                    <a:pt x="3127" y="192"/>
                  </a:lnTo>
                  <a:lnTo>
                    <a:pt x="3002" y="150"/>
                  </a:lnTo>
                  <a:lnTo>
                    <a:pt x="2864" y="108"/>
                  </a:lnTo>
                  <a:lnTo>
                    <a:pt x="2715" y="72"/>
                  </a:lnTo>
                  <a:lnTo>
                    <a:pt x="2559" y="36"/>
                  </a:lnTo>
                  <a:lnTo>
                    <a:pt x="2392" y="0"/>
                  </a:lnTo>
                  <a:lnTo>
                    <a:pt x="2230" y="0"/>
                  </a:lnTo>
                  <a:lnTo>
                    <a:pt x="2410" y="36"/>
                  </a:lnTo>
                  <a:lnTo>
                    <a:pt x="2577" y="72"/>
                  </a:lnTo>
                  <a:lnTo>
                    <a:pt x="2732" y="108"/>
                  </a:lnTo>
                  <a:lnTo>
                    <a:pt x="2876" y="150"/>
                  </a:lnTo>
                  <a:lnTo>
                    <a:pt x="3014" y="192"/>
                  </a:lnTo>
                  <a:lnTo>
                    <a:pt x="3139" y="234"/>
                  </a:lnTo>
                  <a:lnTo>
                    <a:pt x="3253" y="282"/>
                  </a:lnTo>
                  <a:lnTo>
                    <a:pt x="3348" y="330"/>
                  </a:lnTo>
                  <a:lnTo>
                    <a:pt x="3438" y="384"/>
                  </a:lnTo>
                  <a:lnTo>
                    <a:pt x="3516" y="432"/>
                  </a:lnTo>
                  <a:lnTo>
                    <a:pt x="3576" y="492"/>
                  </a:lnTo>
                  <a:lnTo>
                    <a:pt x="3623" y="545"/>
                  </a:lnTo>
                  <a:lnTo>
                    <a:pt x="3665" y="605"/>
                  </a:lnTo>
                  <a:lnTo>
                    <a:pt x="3683" y="665"/>
                  </a:lnTo>
                  <a:lnTo>
                    <a:pt x="3695" y="725"/>
                  </a:lnTo>
                  <a:lnTo>
                    <a:pt x="3689" y="791"/>
                  </a:lnTo>
                  <a:lnTo>
                    <a:pt x="3677" y="839"/>
                  </a:lnTo>
                  <a:lnTo>
                    <a:pt x="3653" y="887"/>
                  </a:lnTo>
                  <a:lnTo>
                    <a:pt x="3629" y="941"/>
                  </a:lnTo>
                  <a:lnTo>
                    <a:pt x="3593" y="989"/>
                  </a:lnTo>
                  <a:lnTo>
                    <a:pt x="3546" y="1037"/>
                  </a:lnTo>
                  <a:lnTo>
                    <a:pt x="3498" y="1091"/>
                  </a:lnTo>
                  <a:lnTo>
                    <a:pt x="3438" y="1139"/>
                  </a:lnTo>
                  <a:lnTo>
                    <a:pt x="3372" y="1187"/>
                  </a:lnTo>
                  <a:lnTo>
                    <a:pt x="3301" y="1241"/>
                  </a:lnTo>
                  <a:lnTo>
                    <a:pt x="3223" y="1289"/>
                  </a:lnTo>
                  <a:lnTo>
                    <a:pt x="3133" y="1343"/>
                  </a:lnTo>
                  <a:lnTo>
                    <a:pt x="3043" y="1391"/>
                  </a:lnTo>
                  <a:lnTo>
                    <a:pt x="2942" y="1439"/>
                  </a:lnTo>
                  <a:lnTo>
                    <a:pt x="2834" y="1493"/>
                  </a:lnTo>
                  <a:lnTo>
                    <a:pt x="2727" y="1541"/>
                  </a:lnTo>
                  <a:lnTo>
                    <a:pt x="2607" y="1589"/>
                  </a:lnTo>
                  <a:lnTo>
                    <a:pt x="2356" y="1690"/>
                  </a:lnTo>
                  <a:lnTo>
                    <a:pt x="2075" y="1786"/>
                  </a:lnTo>
                  <a:lnTo>
                    <a:pt x="1782" y="1882"/>
                  </a:lnTo>
                  <a:lnTo>
                    <a:pt x="1459" y="1972"/>
                  </a:lnTo>
                  <a:lnTo>
                    <a:pt x="1124" y="2068"/>
                  </a:lnTo>
                  <a:lnTo>
                    <a:pt x="765" y="2158"/>
                  </a:lnTo>
                  <a:lnTo>
                    <a:pt x="389" y="2242"/>
                  </a:lnTo>
                  <a:lnTo>
                    <a:pt x="0" y="2326"/>
                  </a:lnTo>
                  <a:lnTo>
                    <a:pt x="0" y="2356"/>
                  </a:lnTo>
                  <a:lnTo>
                    <a:pt x="401" y="2272"/>
                  </a:lnTo>
                  <a:lnTo>
                    <a:pt x="777" y="2182"/>
                  </a:lnTo>
                  <a:lnTo>
                    <a:pt x="1142" y="2092"/>
                  </a:lnTo>
                  <a:lnTo>
                    <a:pt x="1483" y="1996"/>
                  </a:lnTo>
                  <a:lnTo>
                    <a:pt x="1812" y="1900"/>
                  </a:lnTo>
                  <a:lnTo>
                    <a:pt x="2111" y="1804"/>
                  </a:lnTo>
                  <a:lnTo>
                    <a:pt x="2392" y="1702"/>
                  </a:lnTo>
                  <a:lnTo>
                    <a:pt x="2523" y="1654"/>
                  </a:lnTo>
                  <a:lnTo>
                    <a:pt x="2649" y="1607"/>
                  </a:lnTo>
                  <a:lnTo>
                    <a:pt x="2768" y="1553"/>
                  </a:lnTo>
                  <a:lnTo>
                    <a:pt x="2882" y="1505"/>
                  </a:lnTo>
                  <a:lnTo>
                    <a:pt x="2990" y="1451"/>
                  </a:lnTo>
                  <a:lnTo>
                    <a:pt x="3091" y="1403"/>
                  </a:lnTo>
                  <a:lnTo>
                    <a:pt x="3187" y="1349"/>
                  </a:lnTo>
                  <a:lnTo>
                    <a:pt x="3277" y="1301"/>
                  </a:lnTo>
                  <a:lnTo>
                    <a:pt x="3354" y="1247"/>
                  </a:lnTo>
                  <a:lnTo>
                    <a:pt x="3432" y="1193"/>
                  </a:lnTo>
                  <a:lnTo>
                    <a:pt x="3498" y="1145"/>
                  </a:lnTo>
                  <a:lnTo>
                    <a:pt x="3558" y="1091"/>
                  </a:lnTo>
                  <a:lnTo>
                    <a:pt x="3611" y="1043"/>
                  </a:lnTo>
                  <a:lnTo>
                    <a:pt x="3653" y="989"/>
                  </a:lnTo>
                  <a:lnTo>
                    <a:pt x="3689" y="941"/>
                  </a:lnTo>
                  <a:lnTo>
                    <a:pt x="3719" y="887"/>
                  </a:lnTo>
                  <a:lnTo>
                    <a:pt x="3743" y="833"/>
                  </a:lnTo>
                  <a:lnTo>
                    <a:pt x="3755" y="785"/>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20" name="Freeform 11"/>
            <p:cNvSpPr>
              <a:spLocks/>
            </p:cNvSpPr>
            <p:nvPr/>
          </p:nvSpPr>
          <p:spPr bwMode="hidden">
            <a:xfrm>
              <a:off x="0" y="0"/>
              <a:ext cx="2933" cy="1846"/>
            </a:xfrm>
            <a:custGeom>
              <a:avLst/>
              <a:gdLst>
                <a:gd name="T0" fmla="*/ 2978 w 2924"/>
                <a:gd name="T1" fmla="*/ 647 h 1846"/>
                <a:gd name="T2" fmla="*/ 2930 w 2924"/>
                <a:gd name="T3" fmla="*/ 528 h 1846"/>
                <a:gd name="T4" fmla="*/ 2802 w 2924"/>
                <a:gd name="T5" fmla="*/ 414 h 1846"/>
                <a:gd name="T6" fmla="*/ 2607 w 2924"/>
                <a:gd name="T7" fmla="*/ 318 h 1846"/>
                <a:gd name="T8" fmla="*/ 2344 w 2924"/>
                <a:gd name="T9" fmla="*/ 228 h 1846"/>
                <a:gd name="T10" fmla="*/ 2021 w 2924"/>
                <a:gd name="T11" fmla="*/ 150 h 1846"/>
                <a:gd name="T12" fmla="*/ 1638 w 2924"/>
                <a:gd name="T13" fmla="*/ 78 h 1846"/>
                <a:gd name="T14" fmla="*/ 1202 w 2924"/>
                <a:gd name="T15" fmla="*/ 24 h 1846"/>
                <a:gd name="T16" fmla="*/ 706 w 2924"/>
                <a:gd name="T17" fmla="*/ 0 h 1846"/>
                <a:gd name="T18" fmla="*/ 1214 w 2924"/>
                <a:gd name="T19" fmla="*/ 48 h 1846"/>
                <a:gd name="T20" fmla="*/ 1656 w 2924"/>
                <a:gd name="T21" fmla="*/ 108 h 1846"/>
                <a:gd name="T22" fmla="*/ 2045 w 2924"/>
                <a:gd name="T23" fmla="*/ 180 h 1846"/>
                <a:gd name="T24" fmla="*/ 2368 w 2924"/>
                <a:gd name="T25" fmla="*/ 264 h 1846"/>
                <a:gd name="T26" fmla="*/ 2619 w 2924"/>
                <a:gd name="T27" fmla="*/ 360 h 1846"/>
                <a:gd name="T28" fmla="*/ 2802 w 2924"/>
                <a:gd name="T29" fmla="*/ 468 h 1846"/>
                <a:gd name="T30" fmla="*/ 2900 w 2924"/>
                <a:gd name="T31" fmla="*/ 587 h 1846"/>
                <a:gd name="T32" fmla="*/ 2918 w 2924"/>
                <a:gd name="T33" fmla="*/ 713 h 1846"/>
                <a:gd name="T34" fmla="*/ 2894 w 2924"/>
                <a:gd name="T35" fmla="*/ 785 h 1846"/>
                <a:gd name="T36" fmla="*/ 2846 w 2924"/>
                <a:gd name="T37" fmla="*/ 857 h 1846"/>
                <a:gd name="T38" fmla="*/ 2673 w 2924"/>
                <a:gd name="T39" fmla="*/ 1001 h 1846"/>
                <a:gd name="T40" fmla="*/ 2410 w 2924"/>
                <a:gd name="T41" fmla="*/ 1145 h 1846"/>
                <a:gd name="T42" fmla="*/ 2069 w 2924"/>
                <a:gd name="T43" fmla="*/ 1289 h 1846"/>
                <a:gd name="T44" fmla="*/ 1656 w 2924"/>
                <a:gd name="T45" fmla="*/ 1433 h 1846"/>
                <a:gd name="T46" fmla="*/ 1166 w 2924"/>
                <a:gd name="T47" fmla="*/ 1571 h 1846"/>
                <a:gd name="T48" fmla="*/ 616 w 2924"/>
                <a:gd name="T49" fmla="*/ 1702 h 1846"/>
                <a:gd name="T50" fmla="*/ 0 w 2924"/>
                <a:gd name="T51" fmla="*/ 1828 h 1846"/>
                <a:gd name="T52" fmla="*/ 317 w 2924"/>
                <a:gd name="T53" fmla="*/ 1780 h 1846"/>
                <a:gd name="T54" fmla="*/ 915 w 2924"/>
                <a:gd name="T55" fmla="*/ 1648 h 1846"/>
                <a:gd name="T56" fmla="*/ 1441 w 2924"/>
                <a:gd name="T57" fmla="*/ 1511 h 1846"/>
                <a:gd name="T58" fmla="*/ 1907 w 2924"/>
                <a:gd name="T59" fmla="*/ 1367 h 1846"/>
                <a:gd name="T60" fmla="*/ 2296 w 2924"/>
                <a:gd name="T61" fmla="*/ 1223 h 1846"/>
                <a:gd name="T62" fmla="*/ 2607 w 2924"/>
                <a:gd name="T63" fmla="*/ 1079 h 1846"/>
                <a:gd name="T64" fmla="*/ 2828 w 2924"/>
                <a:gd name="T65" fmla="*/ 929 h 1846"/>
                <a:gd name="T66" fmla="*/ 2930 w 2924"/>
                <a:gd name="T67" fmla="*/ 815 h 1846"/>
                <a:gd name="T68" fmla="*/ 2966 w 2924"/>
                <a:gd name="T69" fmla="*/ 743 h 1846"/>
                <a:gd name="T70" fmla="*/ 2978 w 2924"/>
                <a:gd name="T71" fmla="*/ 707 h 18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924" h="1846">
                  <a:moveTo>
                    <a:pt x="2924" y="707"/>
                  </a:moveTo>
                  <a:lnTo>
                    <a:pt x="2924" y="647"/>
                  </a:lnTo>
                  <a:lnTo>
                    <a:pt x="2912" y="581"/>
                  </a:lnTo>
                  <a:lnTo>
                    <a:pt x="2876" y="528"/>
                  </a:lnTo>
                  <a:lnTo>
                    <a:pt x="2822" y="468"/>
                  </a:lnTo>
                  <a:lnTo>
                    <a:pt x="2750" y="414"/>
                  </a:lnTo>
                  <a:lnTo>
                    <a:pt x="2667" y="366"/>
                  </a:lnTo>
                  <a:lnTo>
                    <a:pt x="2559" y="318"/>
                  </a:lnTo>
                  <a:lnTo>
                    <a:pt x="2440" y="270"/>
                  </a:lnTo>
                  <a:lnTo>
                    <a:pt x="2302" y="228"/>
                  </a:lnTo>
                  <a:lnTo>
                    <a:pt x="2153" y="186"/>
                  </a:lnTo>
                  <a:lnTo>
                    <a:pt x="1985" y="150"/>
                  </a:lnTo>
                  <a:lnTo>
                    <a:pt x="1806" y="114"/>
                  </a:lnTo>
                  <a:lnTo>
                    <a:pt x="1608" y="78"/>
                  </a:lnTo>
                  <a:lnTo>
                    <a:pt x="1399" y="54"/>
                  </a:lnTo>
                  <a:lnTo>
                    <a:pt x="1178" y="24"/>
                  </a:lnTo>
                  <a:lnTo>
                    <a:pt x="945" y="0"/>
                  </a:lnTo>
                  <a:lnTo>
                    <a:pt x="694" y="0"/>
                  </a:lnTo>
                  <a:lnTo>
                    <a:pt x="945" y="24"/>
                  </a:lnTo>
                  <a:lnTo>
                    <a:pt x="1190" y="48"/>
                  </a:lnTo>
                  <a:lnTo>
                    <a:pt x="1417" y="78"/>
                  </a:lnTo>
                  <a:lnTo>
                    <a:pt x="1626" y="108"/>
                  </a:lnTo>
                  <a:lnTo>
                    <a:pt x="1824" y="144"/>
                  </a:lnTo>
                  <a:lnTo>
                    <a:pt x="2009" y="180"/>
                  </a:lnTo>
                  <a:lnTo>
                    <a:pt x="2176" y="222"/>
                  </a:lnTo>
                  <a:lnTo>
                    <a:pt x="2326" y="264"/>
                  </a:lnTo>
                  <a:lnTo>
                    <a:pt x="2457" y="312"/>
                  </a:lnTo>
                  <a:lnTo>
                    <a:pt x="2571" y="360"/>
                  </a:lnTo>
                  <a:lnTo>
                    <a:pt x="2667" y="414"/>
                  </a:lnTo>
                  <a:lnTo>
                    <a:pt x="2750" y="468"/>
                  </a:lnTo>
                  <a:lnTo>
                    <a:pt x="2804" y="528"/>
                  </a:lnTo>
                  <a:lnTo>
                    <a:pt x="2846" y="587"/>
                  </a:lnTo>
                  <a:lnTo>
                    <a:pt x="2864" y="647"/>
                  </a:lnTo>
                  <a:lnTo>
                    <a:pt x="2864" y="713"/>
                  </a:lnTo>
                  <a:lnTo>
                    <a:pt x="2852" y="749"/>
                  </a:lnTo>
                  <a:lnTo>
                    <a:pt x="2840" y="785"/>
                  </a:lnTo>
                  <a:lnTo>
                    <a:pt x="2816" y="821"/>
                  </a:lnTo>
                  <a:lnTo>
                    <a:pt x="2792" y="857"/>
                  </a:lnTo>
                  <a:lnTo>
                    <a:pt x="2721" y="929"/>
                  </a:lnTo>
                  <a:lnTo>
                    <a:pt x="2625" y="1001"/>
                  </a:lnTo>
                  <a:lnTo>
                    <a:pt x="2505" y="1073"/>
                  </a:lnTo>
                  <a:lnTo>
                    <a:pt x="2368" y="1145"/>
                  </a:lnTo>
                  <a:lnTo>
                    <a:pt x="2212" y="1217"/>
                  </a:lnTo>
                  <a:lnTo>
                    <a:pt x="2033" y="1289"/>
                  </a:lnTo>
                  <a:lnTo>
                    <a:pt x="1842" y="1361"/>
                  </a:lnTo>
                  <a:lnTo>
                    <a:pt x="1626" y="1433"/>
                  </a:lnTo>
                  <a:lnTo>
                    <a:pt x="1393" y="1499"/>
                  </a:lnTo>
                  <a:lnTo>
                    <a:pt x="1142" y="1571"/>
                  </a:lnTo>
                  <a:lnTo>
                    <a:pt x="879" y="1636"/>
                  </a:lnTo>
                  <a:lnTo>
                    <a:pt x="604" y="1702"/>
                  </a:lnTo>
                  <a:lnTo>
                    <a:pt x="305" y="1768"/>
                  </a:lnTo>
                  <a:lnTo>
                    <a:pt x="0" y="1828"/>
                  </a:lnTo>
                  <a:lnTo>
                    <a:pt x="0" y="1846"/>
                  </a:lnTo>
                  <a:lnTo>
                    <a:pt x="311" y="1780"/>
                  </a:lnTo>
                  <a:lnTo>
                    <a:pt x="610" y="1714"/>
                  </a:lnTo>
                  <a:lnTo>
                    <a:pt x="897" y="1648"/>
                  </a:lnTo>
                  <a:lnTo>
                    <a:pt x="1166" y="1583"/>
                  </a:lnTo>
                  <a:lnTo>
                    <a:pt x="1417" y="1511"/>
                  </a:lnTo>
                  <a:lnTo>
                    <a:pt x="1656" y="1439"/>
                  </a:lnTo>
                  <a:lnTo>
                    <a:pt x="1871" y="1367"/>
                  </a:lnTo>
                  <a:lnTo>
                    <a:pt x="2075" y="1295"/>
                  </a:lnTo>
                  <a:lnTo>
                    <a:pt x="2254" y="1223"/>
                  </a:lnTo>
                  <a:lnTo>
                    <a:pt x="2416" y="1151"/>
                  </a:lnTo>
                  <a:lnTo>
                    <a:pt x="2559" y="1079"/>
                  </a:lnTo>
                  <a:lnTo>
                    <a:pt x="2679" y="1001"/>
                  </a:lnTo>
                  <a:lnTo>
                    <a:pt x="2774" y="929"/>
                  </a:lnTo>
                  <a:lnTo>
                    <a:pt x="2846" y="857"/>
                  </a:lnTo>
                  <a:lnTo>
                    <a:pt x="2876" y="815"/>
                  </a:lnTo>
                  <a:lnTo>
                    <a:pt x="2900" y="779"/>
                  </a:lnTo>
                  <a:lnTo>
                    <a:pt x="2912" y="743"/>
                  </a:lnTo>
                  <a:lnTo>
                    <a:pt x="2924" y="707"/>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21" name="Freeform 12"/>
            <p:cNvSpPr>
              <a:spLocks/>
            </p:cNvSpPr>
            <p:nvPr/>
          </p:nvSpPr>
          <p:spPr bwMode="hidden">
            <a:xfrm>
              <a:off x="114" y="2847"/>
              <a:ext cx="1493" cy="204"/>
            </a:xfrm>
            <a:custGeom>
              <a:avLst/>
              <a:gdLst>
                <a:gd name="T0" fmla="*/ 1429 w 1488"/>
                <a:gd name="T1" fmla="*/ 204 h 204"/>
                <a:gd name="T2" fmla="*/ 0 w 1488"/>
                <a:gd name="T3" fmla="*/ 18 h 204"/>
                <a:gd name="T4" fmla="*/ 77 w 1488"/>
                <a:gd name="T5" fmla="*/ 0 h 204"/>
                <a:gd name="T6" fmla="*/ 1518 w 1488"/>
                <a:gd name="T7" fmla="*/ 186 h 204"/>
                <a:gd name="T8" fmla="*/ 1429 w 1488"/>
                <a:gd name="T9" fmla="*/ 204 h 204"/>
                <a:gd name="T10" fmla="*/ 1429 w 1488"/>
                <a:gd name="T11" fmla="*/ 204 h 20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88" h="204">
                  <a:moveTo>
                    <a:pt x="1399" y="204"/>
                  </a:moveTo>
                  <a:lnTo>
                    <a:pt x="0" y="18"/>
                  </a:lnTo>
                  <a:lnTo>
                    <a:pt x="77" y="0"/>
                  </a:lnTo>
                  <a:lnTo>
                    <a:pt x="1488" y="186"/>
                  </a:lnTo>
                  <a:lnTo>
                    <a:pt x="1399" y="20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22" name="Rectangle 13"/>
            <p:cNvSpPr>
              <a:spLocks noChangeArrowheads="1"/>
            </p:cNvSpPr>
            <p:nvPr/>
          </p:nvSpPr>
          <p:spPr bwMode="hidden">
            <a:xfrm>
              <a:off x="473" y="3105"/>
              <a:ext cx="1" cy="1"/>
            </a:xfrm>
            <a:prstGeom prst="rect">
              <a:avLst/>
            </a:prstGeom>
            <a:solidFill>
              <a:srgbClr val="141485"/>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9523" name="Rectangle 14"/>
            <p:cNvSpPr>
              <a:spLocks noChangeArrowheads="1"/>
            </p:cNvSpPr>
            <p:nvPr/>
          </p:nvSpPr>
          <p:spPr bwMode="hidden">
            <a:xfrm>
              <a:off x="473" y="3105"/>
              <a:ext cx="1" cy="1"/>
            </a:xfrm>
            <a:prstGeom prst="rect">
              <a:avLst/>
            </a:prstGeom>
            <a:solidFill>
              <a:srgbClr val="141485"/>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grpSp>
          <p:nvGrpSpPr>
            <p:cNvPr id="149524" name="Group 15"/>
            <p:cNvGrpSpPr>
              <a:grpSpLocks/>
            </p:cNvGrpSpPr>
            <p:nvPr/>
          </p:nvGrpSpPr>
          <p:grpSpPr bwMode="auto">
            <a:xfrm>
              <a:off x="192" y="2284"/>
              <a:ext cx="1254" cy="923"/>
              <a:chOff x="192" y="2284"/>
              <a:chExt cx="1254" cy="923"/>
            </a:xfrm>
          </p:grpSpPr>
          <p:sp>
            <p:nvSpPr>
              <p:cNvPr id="149525" name="Freeform 16"/>
              <p:cNvSpPr>
                <a:spLocks/>
              </p:cNvSpPr>
              <p:nvPr/>
            </p:nvSpPr>
            <p:spPr bwMode="hidden">
              <a:xfrm>
                <a:off x="408" y="3009"/>
                <a:ext cx="47" cy="6"/>
              </a:xfrm>
              <a:custGeom>
                <a:avLst/>
                <a:gdLst>
                  <a:gd name="T0" fmla="*/ 47 w 47"/>
                  <a:gd name="T1" fmla="*/ 6 h 6"/>
                  <a:gd name="T2" fmla="*/ 0 w 47"/>
                  <a:gd name="T3" fmla="*/ 0 h 6"/>
                  <a:gd name="T4" fmla="*/ 0 w 47"/>
                  <a:gd name="T5" fmla="*/ 0 h 6"/>
                  <a:gd name="T6" fmla="*/ 47 w 47"/>
                  <a:gd name="T7" fmla="*/ 6 h 6"/>
                  <a:gd name="T8" fmla="*/ 47 w 47"/>
                  <a:gd name="T9" fmla="*/ 6 h 6"/>
                  <a:gd name="T10" fmla="*/ 47 w 47"/>
                  <a:gd name="T11" fmla="*/ 6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 h="6">
                    <a:moveTo>
                      <a:pt x="47" y="6"/>
                    </a:moveTo>
                    <a:lnTo>
                      <a:pt x="0" y="0"/>
                    </a:lnTo>
                    <a:lnTo>
                      <a:pt x="47" y="6"/>
                    </a:lnTo>
                    <a:close/>
                  </a:path>
                </a:pathLst>
              </a:custGeom>
              <a:solidFill>
                <a:srgbClr val="141485"/>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26" name="Freeform 17"/>
              <p:cNvSpPr>
                <a:spLocks/>
              </p:cNvSpPr>
              <p:nvPr/>
            </p:nvSpPr>
            <p:spPr bwMode="hidden">
              <a:xfrm>
                <a:off x="912" y="2284"/>
                <a:ext cx="324" cy="162"/>
              </a:xfrm>
              <a:custGeom>
                <a:avLst/>
                <a:gdLst>
                  <a:gd name="T0" fmla="*/ 0 w 323"/>
                  <a:gd name="T1" fmla="*/ 24 h 162"/>
                  <a:gd name="T2" fmla="*/ 6 w 323"/>
                  <a:gd name="T3" fmla="*/ 24 h 162"/>
                  <a:gd name="T4" fmla="*/ 12 w 323"/>
                  <a:gd name="T5" fmla="*/ 18 h 162"/>
                  <a:gd name="T6" fmla="*/ 48 w 323"/>
                  <a:gd name="T7" fmla="*/ 6 h 162"/>
                  <a:gd name="T8" fmla="*/ 101 w 323"/>
                  <a:gd name="T9" fmla="*/ 0 h 162"/>
                  <a:gd name="T10" fmla="*/ 137 w 323"/>
                  <a:gd name="T11" fmla="*/ 6 h 162"/>
                  <a:gd name="T12" fmla="*/ 179 w 323"/>
                  <a:gd name="T13" fmla="*/ 18 h 162"/>
                  <a:gd name="T14" fmla="*/ 245 w 323"/>
                  <a:gd name="T15" fmla="*/ 54 h 162"/>
                  <a:gd name="T16" fmla="*/ 293 w 323"/>
                  <a:gd name="T17" fmla="*/ 90 h 162"/>
                  <a:gd name="T18" fmla="*/ 323 w 323"/>
                  <a:gd name="T19" fmla="*/ 114 h 162"/>
                  <a:gd name="T20" fmla="*/ 329 w 323"/>
                  <a:gd name="T21" fmla="*/ 126 h 162"/>
                  <a:gd name="T22" fmla="*/ 329 w 323"/>
                  <a:gd name="T23" fmla="*/ 126 h 162"/>
                  <a:gd name="T24" fmla="*/ 227 w 323"/>
                  <a:gd name="T25" fmla="*/ 162 h 162"/>
                  <a:gd name="T26" fmla="*/ 0 w 323"/>
                  <a:gd name="T27" fmla="*/ 24 h 162"/>
                  <a:gd name="T28" fmla="*/ 0 w 323"/>
                  <a:gd name="T29" fmla="*/ 24 h 1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23" h="162">
                    <a:moveTo>
                      <a:pt x="0" y="24"/>
                    </a:moveTo>
                    <a:lnTo>
                      <a:pt x="6" y="24"/>
                    </a:lnTo>
                    <a:lnTo>
                      <a:pt x="12" y="18"/>
                    </a:lnTo>
                    <a:lnTo>
                      <a:pt x="48" y="6"/>
                    </a:lnTo>
                    <a:lnTo>
                      <a:pt x="101" y="0"/>
                    </a:lnTo>
                    <a:lnTo>
                      <a:pt x="137" y="6"/>
                    </a:lnTo>
                    <a:lnTo>
                      <a:pt x="173" y="18"/>
                    </a:lnTo>
                    <a:lnTo>
                      <a:pt x="239" y="54"/>
                    </a:lnTo>
                    <a:lnTo>
                      <a:pt x="287" y="90"/>
                    </a:lnTo>
                    <a:lnTo>
                      <a:pt x="317" y="114"/>
                    </a:lnTo>
                    <a:lnTo>
                      <a:pt x="323" y="126"/>
                    </a:lnTo>
                    <a:lnTo>
                      <a:pt x="221" y="162"/>
                    </a:lnTo>
                    <a:lnTo>
                      <a:pt x="0" y="24"/>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27" name="Freeform 18"/>
              <p:cNvSpPr>
                <a:spLocks noEditPoints="1"/>
              </p:cNvSpPr>
              <p:nvPr/>
            </p:nvSpPr>
            <p:spPr bwMode="hidden">
              <a:xfrm>
                <a:off x="192" y="2284"/>
                <a:ext cx="1254" cy="923"/>
              </a:xfrm>
              <a:custGeom>
                <a:avLst/>
                <a:gdLst>
                  <a:gd name="T0" fmla="*/ 1190 w 1250"/>
                  <a:gd name="T1" fmla="*/ 641 h 923"/>
                  <a:gd name="T2" fmla="*/ 1190 w 1250"/>
                  <a:gd name="T3" fmla="*/ 473 h 923"/>
                  <a:gd name="T4" fmla="*/ 1160 w 1250"/>
                  <a:gd name="T5" fmla="*/ 384 h 923"/>
                  <a:gd name="T6" fmla="*/ 1136 w 1250"/>
                  <a:gd name="T7" fmla="*/ 288 h 923"/>
                  <a:gd name="T8" fmla="*/ 1071 w 1250"/>
                  <a:gd name="T9" fmla="*/ 174 h 923"/>
                  <a:gd name="T10" fmla="*/ 999 w 1250"/>
                  <a:gd name="T11" fmla="*/ 96 h 923"/>
                  <a:gd name="T12" fmla="*/ 981 w 1250"/>
                  <a:gd name="T13" fmla="*/ 72 h 923"/>
                  <a:gd name="T14" fmla="*/ 909 w 1250"/>
                  <a:gd name="T15" fmla="*/ 18 h 923"/>
                  <a:gd name="T16" fmla="*/ 837 w 1250"/>
                  <a:gd name="T17" fmla="*/ 6 h 923"/>
                  <a:gd name="T18" fmla="*/ 724 w 1250"/>
                  <a:gd name="T19" fmla="*/ 24 h 923"/>
                  <a:gd name="T20" fmla="*/ 676 w 1250"/>
                  <a:gd name="T21" fmla="*/ 42 h 923"/>
                  <a:gd name="T22" fmla="*/ 580 w 1250"/>
                  <a:gd name="T23" fmla="*/ 120 h 923"/>
                  <a:gd name="T24" fmla="*/ 544 w 1250"/>
                  <a:gd name="T25" fmla="*/ 228 h 923"/>
                  <a:gd name="T26" fmla="*/ 521 w 1250"/>
                  <a:gd name="T27" fmla="*/ 348 h 923"/>
                  <a:gd name="T28" fmla="*/ 437 w 1250"/>
                  <a:gd name="T29" fmla="*/ 479 h 923"/>
                  <a:gd name="T30" fmla="*/ 419 w 1250"/>
                  <a:gd name="T31" fmla="*/ 539 h 923"/>
                  <a:gd name="T32" fmla="*/ 359 w 1250"/>
                  <a:gd name="T33" fmla="*/ 599 h 923"/>
                  <a:gd name="T34" fmla="*/ 311 w 1250"/>
                  <a:gd name="T35" fmla="*/ 629 h 923"/>
                  <a:gd name="T36" fmla="*/ 299 w 1250"/>
                  <a:gd name="T37" fmla="*/ 635 h 923"/>
                  <a:gd name="T38" fmla="*/ 263 w 1250"/>
                  <a:gd name="T39" fmla="*/ 677 h 923"/>
                  <a:gd name="T40" fmla="*/ 150 w 1250"/>
                  <a:gd name="T41" fmla="*/ 797 h 923"/>
                  <a:gd name="T42" fmla="*/ 54 w 1250"/>
                  <a:gd name="T43" fmla="*/ 839 h 923"/>
                  <a:gd name="T44" fmla="*/ 156 w 1250"/>
                  <a:gd name="T45" fmla="*/ 905 h 923"/>
                  <a:gd name="T46" fmla="*/ 246 w 1250"/>
                  <a:gd name="T47" fmla="*/ 869 h 923"/>
                  <a:gd name="T48" fmla="*/ 652 w 1250"/>
                  <a:gd name="T49" fmla="*/ 827 h 923"/>
                  <a:gd name="T50" fmla="*/ 712 w 1250"/>
                  <a:gd name="T51" fmla="*/ 725 h 923"/>
                  <a:gd name="T52" fmla="*/ 706 w 1250"/>
                  <a:gd name="T53" fmla="*/ 611 h 923"/>
                  <a:gd name="T54" fmla="*/ 794 w 1250"/>
                  <a:gd name="T55" fmla="*/ 551 h 923"/>
                  <a:gd name="T56" fmla="*/ 897 w 1250"/>
                  <a:gd name="T57" fmla="*/ 449 h 923"/>
                  <a:gd name="T58" fmla="*/ 927 w 1250"/>
                  <a:gd name="T59" fmla="*/ 414 h 923"/>
                  <a:gd name="T60" fmla="*/ 993 w 1250"/>
                  <a:gd name="T61" fmla="*/ 318 h 923"/>
                  <a:gd name="T62" fmla="*/ 1041 w 1250"/>
                  <a:gd name="T63" fmla="*/ 336 h 923"/>
                  <a:gd name="T64" fmla="*/ 1142 w 1250"/>
                  <a:gd name="T65" fmla="*/ 617 h 923"/>
                  <a:gd name="T66" fmla="*/ 1136 w 1250"/>
                  <a:gd name="T67" fmla="*/ 689 h 923"/>
                  <a:gd name="T68" fmla="*/ 1172 w 1250"/>
                  <a:gd name="T69" fmla="*/ 749 h 923"/>
                  <a:gd name="T70" fmla="*/ 1226 w 1250"/>
                  <a:gd name="T71" fmla="*/ 713 h 923"/>
                  <a:gd name="T72" fmla="*/ 1262 w 1250"/>
                  <a:gd name="T73" fmla="*/ 749 h 923"/>
                  <a:gd name="T74" fmla="*/ 1274 w 1250"/>
                  <a:gd name="T75" fmla="*/ 743 h 923"/>
                  <a:gd name="T76" fmla="*/ 706 w 1250"/>
                  <a:gd name="T77" fmla="*/ 264 h 923"/>
                  <a:gd name="T78" fmla="*/ 802 w 1250"/>
                  <a:gd name="T79" fmla="*/ 372 h 923"/>
                  <a:gd name="T80" fmla="*/ 778 w 1250"/>
                  <a:gd name="T81" fmla="*/ 443 h 923"/>
                  <a:gd name="T82" fmla="*/ 718 w 1250"/>
                  <a:gd name="T83" fmla="*/ 515 h 923"/>
                  <a:gd name="T84" fmla="*/ 670 w 1250"/>
                  <a:gd name="T85" fmla="*/ 569 h 923"/>
                  <a:gd name="T86" fmla="*/ 628 w 1250"/>
                  <a:gd name="T87" fmla="*/ 593 h 923"/>
                  <a:gd name="T88" fmla="*/ 586 w 1250"/>
                  <a:gd name="T89" fmla="*/ 617 h 923"/>
                  <a:gd name="T90" fmla="*/ 574 w 1250"/>
                  <a:gd name="T91" fmla="*/ 707 h 923"/>
                  <a:gd name="T92" fmla="*/ 359 w 1250"/>
                  <a:gd name="T93" fmla="*/ 755 h 923"/>
                  <a:gd name="T94" fmla="*/ 395 w 1250"/>
                  <a:gd name="T95" fmla="*/ 641 h 923"/>
                  <a:gd name="T96" fmla="*/ 431 w 1250"/>
                  <a:gd name="T97" fmla="*/ 647 h 923"/>
                  <a:gd name="T98" fmla="*/ 449 w 1250"/>
                  <a:gd name="T99" fmla="*/ 617 h 923"/>
                  <a:gd name="T100" fmla="*/ 580 w 1250"/>
                  <a:gd name="T101" fmla="*/ 515 h 923"/>
                  <a:gd name="T102" fmla="*/ 628 w 1250"/>
                  <a:gd name="T103" fmla="*/ 473 h 923"/>
                  <a:gd name="T104" fmla="*/ 652 w 1250"/>
                  <a:gd name="T105" fmla="*/ 396 h 923"/>
                  <a:gd name="T106" fmla="*/ 652 w 1250"/>
                  <a:gd name="T107" fmla="*/ 378 h 923"/>
                  <a:gd name="T108" fmla="*/ 676 w 1250"/>
                  <a:gd name="T109" fmla="*/ 270 h 923"/>
                  <a:gd name="T110" fmla="*/ 694 w 1250"/>
                  <a:gd name="T111" fmla="*/ 192 h 923"/>
                  <a:gd name="T112" fmla="*/ 706 w 1250"/>
                  <a:gd name="T113" fmla="*/ 264 h 923"/>
                  <a:gd name="T114" fmla="*/ 544 w 1250"/>
                  <a:gd name="T115" fmla="*/ 455 h 923"/>
                  <a:gd name="T116" fmla="*/ 646 w 1250"/>
                  <a:gd name="T117" fmla="*/ 803 h 9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50" h="923">
                    <a:moveTo>
                      <a:pt x="1244" y="713"/>
                    </a:moveTo>
                    <a:lnTo>
                      <a:pt x="1214" y="683"/>
                    </a:lnTo>
                    <a:lnTo>
                      <a:pt x="1166" y="653"/>
                    </a:lnTo>
                    <a:lnTo>
                      <a:pt x="1166" y="641"/>
                    </a:lnTo>
                    <a:lnTo>
                      <a:pt x="1172" y="617"/>
                    </a:lnTo>
                    <a:lnTo>
                      <a:pt x="1172" y="581"/>
                    </a:lnTo>
                    <a:lnTo>
                      <a:pt x="1172" y="545"/>
                    </a:lnTo>
                    <a:lnTo>
                      <a:pt x="1172" y="509"/>
                    </a:lnTo>
                    <a:lnTo>
                      <a:pt x="1166" y="473"/>
                    </a:lnTo>
                    <a:lnTo>
                      <a:pt x="1154" y="443"/>
                    </a:lnTo>
                    <a:lnTo>
                      <a:pt x="1148" y="431"/>
                    </a:lnTo>
                    <a:lnTo>
                      <a:pt x="1142" y="425"/>
                    </a:lnTo>
                    <a:lnTo>
                      <a:pt x="1142" y="408"/>
                    </a:lnTo>
                    <a:lnTo>
                      <a:pt x="1136" y="384"/>
                    </a:lnTo>
                    <a:lnTo>
                      <a:pt x="1130" y="354"/>
                    </a:lnTo>
                    <a:lnTo>
                      <a:pt x="1118" y="324"/>
                    </a:lnTo>
                    <a:lnTo>
                      <a:pt x="1106" y="300"/>
                    </a:lnTo>
                    <a:lnTo>
                      <a:pt x="1112" y="294"/>
                    </a:lnTo>
                    <a:lnTo>
                      <a:pt x="1112" y="288"/>
                    </a:lnTo>
                    <a:lnTo>
                      <a:pt x="1112" y="270"/>
                    </a:lnTo>
                    <a:lnTo>
                      <a:pt x="1106" y="252"/>
                    </a:lnTo>
                    <a:lnTo>
                      <a:pt x="1083" y="210"/>
                    </a:lnTo>
                    <a:lnTo>
                      <a:pt x="1059" y="180"/>
                    </a:lnTo>
                    <a:lnTo>
                      <a:pt x="1053" y="174"/>
                    </a:lnTo>
                    <a:lnTo>
                      <a:pt x="1047" y="168"/>
                    </a:lnTo>
                    <a:lnTo>
                      <a:pt x="1041" y="126"/>
                    </a:lnTo>
                    <a:lnTo>
                      <a:pt x="1017" y="114"/>
                    </a:lnTo>
                    <a:lnTo>
                      <a:pt x="987" y="90"/>
                    </a:lnTo>
                    <a:lnTo>
                      <a:pt x="981" y="96"/>
                    </a:lnTo>
                    <a:lnTo>
                      <a:pt x="981" y="102"/>
                    </a:lnTo>
                    <a:lnTo>
                      <a:pt x="975" y="120"/>
                    </a:lnTo>
                    <a:lnTo>
                      <a:pt x="975" y="108"/>
                    </a:lnTo>
                    <a:lnTo>
                      <a:pt x="969" y="90"/>
                    </a:lnTo>
                    <a:lnTo>
                      <a:pt x="963" y="72"/>
                    </a:lnTo>
                    <a:lnTo>
                      <a:pt x="963" y="66"/>
                    </a:lnTo>
                    <a:lnTo>
                      <a:pt x="933" y="42"/>
                    </a:lnTo>
                    <a:lnTo>
                      <a:pt x="921" y="36"/>
                    </a:lnTo>
                    <a:lnTo>
                      <a:pt x="915" y="30"/>
                    </a:lnTo>
                    <a:lnTo>
                      <a:pt x="891" y="18"/>
                    </a:lnTo>
                    <a:lnTo>
                      <a:pt x="885" y="18"/>
                    </a:lnTo>
                    <a:lnTo>
                      <a:pt x="867" y="18"/>
                    </a:lnTo>
                    <a:lnTo>
                      <a:pt x="855" y="18"/>
                    </a:lnTo>
                    <a:lnTo>
                      <a:pt x="849" y="18"/>
                    </a:lnTo>
                    <a:lnTo>
                      <a:pt x="819" y="6"/>
                    </a:lnTo>
                    <a:lnTo>
                      <a:pt x="796" y="0"/>
                    </a:lnTo>
                    <a:lnTo>
                      <a:pt x="772" y="6"/>
                    </a:lnTo>
                    <a:lnTo>
                      <a:pt x="754" y="18"/>
                    </a:lnTo>
                    <a:lnTo>
                      <a:pt x="730" y="18"/>
                    </a:lnTo>
                    <a:lnTo>
                      <a:pt x="712" y="24"/>
                    </a:lnTo>
                    <a:lnTo>
                      <a:pt x="700" y="30"/>
                    </a:lnTo>
                    <a:lnTo>
                      <a:pt x="694" y="30"/>
                    </a:lnTo>
                    <a:lnTo>
                      <a:pt x="688" y="30"/>
                    </a:lnTo>
                    <a:lnTo>
                      <a:pt x="664" y="42"/>
                    </a:lnTo>
                    <a:lnTo>
                      <a:pt x="628" y="60"/>
                    </a:lnTo>
                    <a:lnTo>
                      <a:pt x="586" y="90"/>
                    </a:lnTo>
                    <a:lnTo>
                      <a:pt x="574" y="108"/>
                    </a:lnTo>
                    <a:lnTo>
                      <a:pt x="562" y="120"/>
                    </a:lnTo>
                    <a:lnTo>
                      <a:pt x="568" y="120"/>
                    </a:lnTo>
                    <a:lnTo>
                      <a:pt x="568" y="114"/>
                    </a:lnTo>
                    <a:lnTo>
                      <a:pt x="550" y="150"/>
                    </a:lnTo>
                    <a:lnTo>
                      <a:pt x="538" y="192"/>
                    </a:lnTo>
                    <a:lnTo>
                      <a:pt x="532" y="216"/>
                    </a:lnTo>
                    <a:lnTo>
                      <a:pt x="532" y="228"/>
                    </a:lnTo>
                    <a:lnTo>
                      <a:pt x="527" y="246"/>
                    </a:lnTo>
                    <a:lnTo>
                      <a:pt x="521" y="276"/>
                    </a:lnTo>
                    <a:lnTo>
                      <a:pt x="515" y="312"/>
                    </a:lnTo>
                    <a:lnTo>
                      <a:pt x="509" y="348"/>
                    </a:lnTo>
                    <a:lnTo>
                      <a:pt x="473" y="390"/>
                    </a:lnTo>
                    <a:lnTo>
                      <a:pt x="473" y="396"/>
                    </a:lnTo>
                    <a:lnTo>
                      <a:pt x="467" y="402"/>
                    </a:lnTo>
                    <a:lnTo>
                      <a:pt x="449" y="437"/>
                    </a:lnTo>
                    <a:lnTo>
                      <a:pt x="431" y="479"/>
                    </a:lnTo>
                    <a:lnTo>
                      <a:pt x="419" y="521"/>
                    </a:lnTo>
                    <a:lnTo>
                      <a:pt x="413" y="527"/>
                    </a:lnTo>
                    <a:lnTo>
                      <a:pt x="413" y="533"/>
                    </a:lnTo>
                    <a:lnTo>
                      <a:pt x="413" y="539"/>
                    </a:lnTo>
                    <a:lnTo>
                      <a:pt x="353" y="599"/>
                    </a:lnTo>
                    <a:lnTo>
                      <a:pt x="347" y="599"/>
                    </a:lnTo>
                    <a:lnTo>
                      <a:pt x="341" y="599"/>
                    </a:lnTo>
                    <a:lnTo>
                      <a:pt x="335" y="611"/>
                    </a:lnTo>
                    <a:lnTo>
                      <a:pt x="311" y="629"/>
                    </a:lnTo>
                    <a:lnTo>
                      <a:pt x="305" y="629"/>
                    </a:lnTo>
                    <a:lnTo>
                      <a:pt x="299" y="629"/>
                    </a:lnTo>
                    <a:lnTo>
                      <a:pt x="299" y="635"/>
                    </a:lnTo>
                    <a:lnTo>
                      <a:pt x="293" y="635"/>
                    </a:lnTo>
                    <a:lnTo>
                      <a:pt x="257" y="659"/>
                    </a:lnTo>
                    <a:lnTo>
                      <a:pt x="257" y="665"/>
                    </a:lnTo>
                    <a:lnTo>
                      <a:pt x="257" y="677"/>
                    </a:lnTo>
                    <a:lnTo>
                      <a:pt x="257" y="701"/>
                    </a:lnTo>
                    <a:lnTo>
                      <a:pt x="257" y="719"/>
                    </a:lnTo>
                    <a:lnTo>
                      <a:pt x="257" y="731"/>
                    </a:lnTo>
                    <a:lnTo>
                      <a:pt x="216" y="725"/>
                    </a:lnTo>
                    <a:lnTo>
                      <a:pt x="150" y="797"/>
                    </a:lnTo>
                    <a:lnTo>
                      <a:pt x="150" y="827"/>
                    </a:lnTo>
                    <a:lnTo>
                      <a:pt x="174" y="827"/>
                    </a:lnTo>
                    <a:lnTo>
                      <a:pt x="114" y="845"/>
                    </a:lnTo>
                    <a:lnTo>
                      <a:pt x="108" y="851"/>
                    </a:lnTo>
                    <a:lnTo>
                      <a:pt x="54" y="839"/>
                    </a:lnTo>
                    <a:lnTo>
                      <a:pt x="0" y="857"/>
                    </a:lnTo>
                    <a:lnTo>
                      <a:pt x="0" y="875"/>
                    </a:lnTo>
                    <a:lnTo>
                      <a:pt x="102" y="893"/>
                    </a:lnTo>
                    <a:lnTo>
                      <a:pt x="96" y="893"/>
                    </a:lnTo>
                    <a:lnTo>
                      <a:pt x="156" y="905"/>
                    </a:lnTo>
                    <a:lnTo>
                      <a:pt x="168" y="899"/>
                    </a:lnTo>
                    <a:lnTo>
                      <a:pt x="311" y="923"/>
                    </a:lnTo>
                    <a:lnTo>
                      <a:pt x="365" y="911"/>
                    </a:lnTo>
                    <a:lnTo>
                      <a:pt x="371" y="887"/>
                    </a:lnTo>
                    <a:lnTo>
                      <a:pt x="240" y="869"/>
                    </a:lnTo>
                    <a:lnTo>
                      <a:pt x="240" y="863"/>
                    </a:lnTo>
                    <a:lnTo>
                      <a:pt x="497" y="791"/>
                    </a:lnTo>
                    <a:lnTo>
                      <a:pt x="503" y="809"/>
                    </a:lnTo>
                    <a:lnTo>
                      <a:pt x="640" y="827"/>
                    </a:lnTo>
                    <a:lnTo>
                      <a:pt x="700" y="725"/>
                    </a:lnTo>
                    <a:lnTo>
                      <a:pt x="658" y="719"/>
                    </a:lnTo>
                    <a:lnTo>
                      <a:pt x="664" y="653"/>
                    </a:lnTo>
                    <a:lnTo>
                      <a:pt x="670" y="623"/>
                    </a:lnTo>
                    <a:lnTo>
                      <a:pt x="694" y="611"/>
                    </a:lnTo>
                    <a:lnTo>
                      <a:pt x="694" y="605"/>
                    </a:lnTo>
                    <a:lnTo>
                      <a:pt x="718" y="587"/>
                    </a:lnTo>
                    <a:lnTo>
                      <a:pt x="748" y="569"/>
                    </a:lnTo>
                    <a:lnTo>
                      <a:pt x="778" y="551"/>
                    </a:lnTo>
                    <a:lnTo>
                      <a:pt x="796" y="533"/>
                    </a:lnTo>
                    <a:lnTo>
                      <a:pt x="819" y="515"/>
                    </a:lnTo>
                    <a:lnTo>
                      <a:pt x="843" y="497"/>
                    </a:lnTo>
                    <a:lnTo>
                      <a:pt x="867" y="467"/>
                    </a:lnTo>
                    <a:lnTo>
                      <a:pt x="879" y="449"/>
                    </a:lnTo>
                    <a:lnTo>
                      <a:pt x="879" y="443"/>
                    </a:lnTo>
                    <a:lnTo>
                      <a:pt x="885" y="443"/>
                    </a:lnTo>
                    <a:lnTo>
                      <a:pt x="891" y="431"/>
                    </a:lnTo>
                    <a:lnTo>
                      <a:pt x="903" y="425"/>
                    </a:lnTo>
                    <a:lnTo>
                      <a:pt x="909" y="414"/>
                    </a:lnTo>
                    <a:lnTo>
                      <a:pt x="909" y="390"/>
                    </a:lnTo>
                    <a:lnTo>
                      <a:pt x="903" y="360"/>
                    </a:lnTo>
                    <a:lnTo>
                      <a:pt x="927" y="348"/>
                    </a:lnTo>
                    <a:lnTo>
                      <a:pt x="951" y="330"/>
                    </a:lnTo>
                    <a:lnTo>
                      <a:pt x="975" y="318"/>
                    </a:lnTo>
                    <a:lnTo>
                      <a:pt x="993" y="300"/>
                    </a:lnTo>
                    <a:lnTo>
                      <a:pt x="999" y="306"/>
                    </a:lnTo>
                    <a:lnTo>
                      <a:pt x="1011" y="306"/>
                    </a:lnTo>
                    <a:lnTo>
                      <a:pt x="1023" y="336"/>
                    </a:lnTo>
                    <a:lnTo>
                      <a:pt x="1071" y="449"/>
                    </a:lnTo>
                    <a:lnTo>
                      <a:pt x="1071" y="467"/>
                    </a:lnTo>
                    <a:lnTo>
                      <a:pt x="1077" y="497"/>
                    </a:lnTo>
                    <a:lnTo>
                      <a:pt x="1101" y="563"/>
                    </a:lnTo>
                    <a:lnTo>
                      <a:pt x="1118" y="617"/>
                    </a:lnTo>
                    <a:lnTo>
                      <a:pt x="1124" y="641"/>
                    </a:lnTo>
                    <a:lnTo>
                      <a:pt x="1124" y="653"/>
                    </a:lnTo>
                    <a:lnTo>
                      <a:pt x="1118" y="659"/>
                    </a:lnTo>
                    <a:lnTo>
                      <a:pt x="1112" y="671"/>
                    </a:lnTo>
                    <a:lnTo>
                      <a:pt x="1112" y="689"/>
                    </a:lnTo>
                    <a:lnTo>
                      <a:pt x="1118" y="701"/>
                    </a:lnTo>
                    <a:lnTo>
                      <a:pt x="1124" y="719"/>
                    </a:lnTo>
                    <a:lnTo>
                      <a:pt x="1130" y="737"/>
                    </a:lnTo>
                    <a:lnTo>
                      <a:pt x="1136" y="749"/>
                    </a:lnTo>
                    <a:lnTo>
                      <a:pt x="1148" y="749"/>
                    </a:lnTo>
                    <a:lnTo>
                      <a:pt x="1154" y="743"/>
                    </a:lnTo>
                    <a:lnTo>
                      <a:pt x="1154" y="725"/>
                    </a:lnTo>
                    <a:lnTo>
                      <a:pt x="1148" y="707"/>
                    </a:lnTo>
                    <a:lnTo>
                      <a:pt x="1148" y="701"/>
                    </a:lnTo>
                    <a:lnTo>
                      <a:pt x="1202" y="713"/>
                    </a:lnTo>
                    <a:lnTo>
                      <a:pt x="1208" y="719"/>
                    </a:lnTo>
                    <a:lnTo>
                      <a:pt x="1214" y="737"/>
                    </a:lnTo>
                    <a:lnTo>
                      <a:pt x="1220" y="749"/>
                    </a:lnTo>
                    <a:lnTo>
                      <a:pt x="1232" y="755"/>
                    </a:lnTo>
                    <a:lnTo>
                      <a:pt x="1238" y="749"/>
                    </a:lnTo>
                    <a:lnTo>
                      <a:pt x="1232" y="737"/>
                    </a:lnTo>
                    <a:lnTo>
                      <a:pt x="1238" y="749"/>
                    </a:lnTo>
                    <a:lnTo>
                      <a:pt x="1244" y="755"/>
                    </a:lnTo>
                    <a:lnTo>
                      <a:pt x="1250" y="749"/>
                    </a:lnTo>
                    <a:lnTo>
                      <a:pt x="1250" y="743"/>
                    </a:lnTo>
                    <a:lnTo>
                      <a:pt x="1250" y="731"/>
                    </a:lnTo>
                    <a:lnTo>
                      <a:pt x="1244" y="719"/>
                    </a:lnTo>
                    <a:lnTo>
                      <a:pt x="1244" y="713"/>
                    </a:lnTo>
                    <a:close/>
                    <a:moveTo>
                      <a:pt x="694" y="264"/>
                    </a:moveTo>
                    <a:lnTo>
                      <a:pt x="700" y="276"/>
                    </a:lnTo>
                    <a:lnTo>
                      <a:pt x="712" y="288"/>
                    </a:lnTo>
                    <a:lnTo>
                      <a:pt x="742" y="330"/>
                    </a:lnTo>
                    <a:lnTo>
                      <a:pt x="778" y="360"/>
                    </a:lnTo>
                    <a:lnTo>
                      <a:pt x="784" y="372"/>
                    </a:lnTo>
                    <a:lnTo>
                      <a:pt x="790" y="378"/>
                    </a:lnTo>
                    <a:lnTo>
                      <a:pt x="796" y="384"/>
                    </a:lnTo>
                    <a:lnTo>
                      <a:pt x="790" y="431"/>
                    </a:lnTo>
                    <a:lnTo>
                      <a:pt x="766" y="443"/>
                    </a:lnTo>
                    <a:lnTo>
                      <a:pt x="748" y="461"/>
                    </a:lnTo>
                    <a:lnTo>
                      <a:pt x="724" y="485"/>
                    </a:lnTo>
                    <a:lnTo>
                      <a:pt x="712" y="503"/>
                    </a:lnTo>
                    <a:lnTo>
                      <a:pt x="712" y="509"/>
                    </a:lnTo>
                    <a:lnTo>
                      <a:pt x="706" y="515"/>
                    </a:lnTo>
                    <a:lnTo>
                      <a:pt x="688" y="533"/>
                    </a:lnTo>
                    <a:lnTo>
                      <a:pt x="670" y="551"/>
                    </a:lnTo>
                    <a:lnTo>
                      <a:pt x="658" y="563"/>
                    </a:lnTo>
                    <a:lnTo>
                      <a:pt x="658" y="569"/>
                    </a:lnTo>
                    <a:lnTo>
                      <a:pt x="652" y="569"/>
                    </a:lnTo>
                    <a:lnTo>
                      <a:pt x="652" y="575"/>
                    </a:lnTo>
                    <a:lnTo>
                      <a:pt x="640" y="581"/>
                    </a:lnTo>
                    <a:lnTo>
                      <a:pt x="616" y="593"/>
                    </a:lnTo>
                    <a:lnTo>
                      <a:pt x="604" y="599"/>
                    </a:lnTo>
                    <a:lnTo>
                      <a:pt x="592" y="605"/>
                    </a:lnTo>
                    <a:lnTo>
                      <a:pt x="586" y="611"/>
                    </a:lnTo>
                    <a:lnTo>
                      <a:pt x="574" y="617"/>
                    </a:lnTo>
                    <a:lnTo>
                      <a:pt x="562" y="629"/>
                    </a:lnTo>
                    <a:lnTo>
                      <a:pt x="550" y="635"/>
                    </a:lnTo>
                    <a:lnTo>
                      <a:pt x="550" y="653"/>
                    </a:lnTo>
                    <a:lnTo>
                      <a:pt x="556" y="677"/>
                    </a:lnTo>
                    <a:lnTo>
                      <a:pt x="562" y="707"/>
                    </a:lnTo>
                    <a:lnTo>
                      <a:pt x="538" y="737"/>
                    </a:lnTo>
                    <a:lnTo>
                      <a:pt x="377" y="785"/>
                    </a:lnTo>
                    <a:lnTo>
                      <a:pt x="365" y="761"/>
                    </a:lnTo>
                    <a:lnTo>
                      <a:pt x="359" y="755"/>
                    </a:lnTo>
                    <a:lnTo>
                      <a:pt x="353" y="755"/>
                    </a:lnTo>
                    <a:lnTo>
                      <a:pt x="359" y="683"/>
                    </a:lnTo>
                    <a:lnTo>
                      <a:pt x="365" y="671"/>
                    </a:lnTo>
                    <a:lnTo>
                      <a:pt x="371" y="665"/>
                    </a:lnTo>
                    <a:lnTo>
                      <a:pt x="389" y="641"/>
                    </a:lnTo>
                    <a:lnTo>
                      <a:pt x="413" y="629"/>
                    </a:lnTo>
                    <a:lnTo>
                      <a:pt x="431" y="611"/>
                    </a:lnTo>
                    <a:lnTo>
                      <a:pt x="419" y="623"/>
                    </a:lnTo>
                    <a:lnTo>
                      <a:pt x="419" y="629"/>
                    </a:lnTo>
                    <a:lnTo>
                      <a:pt x="425" y="647"/>
                    </a:lnTo>
                    <a:lnTo>
                      <a:pt x="425" y="659"/>
                    </a:lnTo>
                    <a:lnTo>
                      <a:pt x="431" y="665"/>
                    </a:lnTo>
                    <a:lnTo>
                      <a:pt x="437" y="659"/>
                    </a:lnTo>
                    <a:lnTo>
                      <a:pt x="443" y="635"/>
                    </a:lnTo>
                    <a:lnTo>
                      <a:pt x="443" y="617"/>
                    </a:lnTo>
                    <a:lnTo>
                      <a:pt x="443" y="605"/>
                    </a:lnTo>
                    <a:lnTo>
                      <a:pt x="491" y="575"/>
                    </a:lnTo>
                    <a:lnTo>
                      <a:pt x="527" y="545"/>
                    </a:lnTo>
                    <a:lnTo>
                      <a:pt x="550" y="527"/>
                    </a:lnTo>
                    <a:lnTo>
                      <a:pt x="568" y="515"/>
                    </a:lnTo>
                    <a:lnTo>
                      <a:pt x="586" y="503"/>
                    </a:lnTo>
                    <a:lnTo>
                      <a:pt x="598" y="497"/>
                    </a:lnTo>
                    <a:lnTo>
                      <a:pt x="610" y="485"/>
                    </a:lnTo>
                    <a:lnTo>
                      <a:pt x="616" y="479"/>
                    </a:lnTo>
                    <a:lnTo>
                      <a:pt x="616" y="473"/>
                    </a:lnTo>
                    <a:lnTo>
                      <a:pt x="628" y="455"/>
                    </a:lnTo>
                    <a:lnTo>
                      <a:pt x="634" y="431"/>
                    </a:lnTo>
                    <a:lnTo>
                      <a:pt x="640" y="408"/>
                    </a:lnTo>
                    <a:lnTo>
                      <a:pt x="640" y="402"/>
                    </a:lnTo>
                    <a:lnTo>
                      <a:pt x="640" y="396"/>
                    </a:lnTo>
                    <a:lnTo>
                      <a:pt x="628" y="396"/>
                    </a:lnTo>
                    <a:lnTo>
                      <a:pt x="634" y="396"/>
                    </a:lnTo>
                    <a:lnTo>
                      <a:pt x="634" y="390"/>
                    </a:lnTo>
                    <a:lnTo>
                      <a:pt x="640" y="378"/>
                    </a:lnTo>
                    <a:lnTo>
                      <a:pt x="652" y="336"/>
                    </a:lnTo>
                    <a:lnTo>
                      <a:pt x="664" y="300"/>
                    </a:lnTo>
                    <a:lnTo>
                      <a:pt x="664" y="282"/>
                    </a:lnTo>
                    <a:lnTo>
                      <a:pt x="670" y="276"/>
                    </a:lnTo>
                    <a:lnTo>
                      <a:pt x="664" y="270"/>
                    </a:lnTo>
                    <a:lnTo>
                      <a:pt x="658" y="258"/>
                    </a:lnTo>
                    <a:lnTo>
                      <a:pt x="646" y="246"/>
                    </a:lnTo>
                    <a:lnTo>
                      <a:pt x="640" y="240"/>
                    </a:lnTo>
                    <a:lnTo>
                      <a:pt x="676" y="258"/>
                    </a:lnTo>
                    <a:lnTo>
                      <a:pt x="682" y="192"/>
                    </a:lnTo>
                    <a:lnTo>
                      <a:pt x="682" y="198"/>
                    </a:lnTo>
                    <a:lnTo>
                      <a:pt x="682" y="222"/>
                    </a:lnTo>
                    <a:lnTo>
                      <a:pt x="688" y="246"/>
                    </a:lnTo>
                    <a:lnTo>
                      <a:pt x="694" y="264"/>
                    </a:lnTo>
                    <a:close/>
                    <a:moveTo>
                      <a:pt x="532" y="455"/>
                    </a:moveTo>
                    <a:lnTo>
                      <a:pt x="527" y="461"/>
                    </a:lnTo>
                    <a:lnTo>
                      <a:pt x="532" y="449"/>
                    </a:lnTo>
                    <a:lnTo>
                      <a:pt x="532" y="455"/>
                    </a:lnTo>
                    <a:close/>
                    <a:moveTo>
                      <a:pt x="634" y="803"/>
                    </a:moveTo>
                    <a:lnTo>
                      <a:pt x="634" y="803"/>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28" name="Freeform 19"/>
              <p:cNvSpPr>
                <a:spLocks/>
              </p:cNvSpPr>
              <p:nvPr/>
            </p:nvSpPr>
            <p:spPr bwMode="hidden">
              <a:xfrm>
                <a:off x="684" y="2709"/>
                <a:ext cx="47" cy="78"/>
              </a:xfrm>
              <a:custGeom>
                <a:avLst/>
                <a:gdLst>
                  <a:gd name="T0" fmla="*/ 12 w 47"/>
                  <a:gd name="T1" fmla="*/ 72 h 78"/>
                  <a:gd name="T2" fmla="*/ 18 w 47"/>
                  <a:gd name="T3" fmla="*/ 60 h 78"/>
                  <a:gd name="T4" fmla="*/ 24 w 47"/>
                  <a:gd name="T5" fmla="*/ 54 h 78"/>
                  <a:gd name="T6" fmla="*/ 47 w 47"/>
                  <a:gd name="T7" fmla="*/ 0 h 78"/>
                  <a:gd name="T8" fmla="*/ 0 w 47"/>
                  <a:gd name="T9" fmla="*/ 78 h 78"/>
                  <a:gd name="T10" fmla="*/ 12 w 47"/>
                  <a:gd name="T11" fmla="*/ 72 h 78"/>
                  <a:gd name="T12" fmla="*/ 12 w 47"/>
                  <a:gd name="T13" fmla="*/ 72 h 7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7" h="78">
                    <a:moveTo>
                      <a:pt x="12" y="72"/>
                    </a:moveTo>
                    <a:lnTo>
                      <a:pt x="18" y="60"/>
                    </a:lnTo>
                    <a:lnTo>
                      <a:pt x="24" y="54"/>
                    </a:lnTo>
                    <a:lnTo>
                      <a:pt x="47" y="0"/>
                    </a:lnTo>
                    <a:lnTo>
                      <a:pt x="0" y="78"/>
                    </a:lnTo>
                    <a:lnTo>
                      <a:pt x="12" y="72"/>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29" name="Freeform 20"/>
              <p:cNvSpPr>
                <a:spLocks/>
              </p:cNvSpPr>
              <p:nvPr/>
            </p:nvSpPr>
            <p:spPr bwMode="hidden">
              <a:xfrm>
                <a:off x="1284" y="2572"/>
                <a:ext cx="149" cy="419"/>
              </a:xfrm>
              <a:custGeom>
                <a:avLst/>
                <a:gdLst>
                  <a:gd name="T0" fmla="*/ 29 w 149"/>
                  <a:gd name="T1" fmla="*/ 96 h 419"/>
                  <a:gd name="T2" fmla="*/ 41 w 149"/>
                  <a:gd name="T3" fmla="*/ 126 h 419"/>
                  <a:gd name="T4" fmla="*/ 29 w 149"/>
                  <a:gd name="T5" fmla="*/ 161 h 419"/>
                  <a:gd name="T6" fmla="*/ 47 w 149"/>
                  <a:gd name="T7" fmla="*/ 149 h 419"/>
                  <a:gd name="T8" fmla="*/ 53 w 149"/>
                  <a:gd name="T9" fmla="*/ 347 h 419"/>
                  <a:gd name="T10" fmla="*/ 65 w 149"/>
                  <a:gd name="T11" fmla="*/ 371 h 419"/>
                  <a:gd name="T12" fmla="*/ 65 w 149"/>
                  <a:gd name="T13" fmla="*/ 377 h 419"/>
                  <a:gd name="T14" fmla="*/ 65 w 149"/>
                  <a:gd name="T15" fmla="*/ 389 h 419"/>
                  <a:gd name="T16" fmla="*/ 77 w 149"/>
                  <a:gd name="T17" fmla="*/ 395 h 419"/>
                  <a:gd name="T18" fmla="*/ 101 w 149"/>
                  <a:gd name="T19" fmla="*/ 407 h 419"/>
                  <a:gd name="T20" fmla="*/ 125 w 149"/>
                  <a:gd name="T21" fmla="*/ 413 h 419"/>
                  <a:gd name="T22" fmla="*/ 149 w 149"/>
                  <a:gd name="T23" fmla="*/ 419 h 419"/>
                  <a:gd name="T24" fmla="*/ 125 w 149"/>
                  <a:gd name="T25" fmla="*/ 395 h 419"/>
                  <a:gd name="T26" fmla="*/ 77 w 149"/>
                  <a:gd name="T27" fmla="*/ 365 h 419"/>
                  <a:gd name="T28" fmla="*/ 77 w 149"/>
                  <a:gd name="T29" fmla="*/ 365 h 419"/>
                  <a:gd name="T30" fmla="*/ 77 w 149"/>
                  <a:gd name="T31" fmla="*/ 353 h 419"/>
                  <a:gd name="T32" fmla="*/ 83 w 149"/>
                  <a:gd name="T33" fmla="*/ 329 h 419"/>
                  <a:gd name="T34" fmla="*/ 83 w 149"/>
                  <a:gd name="T35" fmla="*/ 293 h 419"/>
                  <a:gd name="T36" fmla="*/ 83 w 149"/>
                  <a:gd name="T37" fmla="*/ 257 h 419"/>
                  <a:gd name="T38" fmla="*/ 83 w 149"/>
                  <a:gd name="T39" fmla="*/ 221 h 419"/>
                  <a:gd name="T40" fmla="*/ 77 w 149"/>
                  <a:gd name="T41" fmla="*/ 185 h 419"/>
                  <a:gd name="T42" fmla="*/ 65 w 149"/>
                  <a:gd name="T43" fmla="*/ 155 h 419"/>
                  <a:gd name="T44" fmla="*/ 59 w 149"/>
                  <a:gd name="T45" fmla="*/ 143 h 419"/>
                  <a:gd name="T46" fmla="*/ 53 w 149"/>
                  <a:gd name="T47" fmla="*/ 137 h 419"/>
                  <a:gd name="T48" fmla="*/ 53 w 149"/>
                  <a:gd name="T49" fmla="*/ 120 h 419"/>
                  <a:gd name="T50" fmla="*/ 53 w 149"/>
                  <a:gd name="T51" fmla="*/ 108 h 419"/>
                  <a:gd name="T52" fmla="*/ 47 w 149"/>
                  <a:gd name="T53" fmla="*/ 90 h 419"/>
                  <a:gd name="T54" fmla="*/ 35 w 149"/>
                  <a:gd name="T55" fmla="*/ 54 h 419"/>
                  <a:gd name="T56" fmla="*/ 23 w 149"/>
                  <a:gd name="T57" fmla="*/ 18 h 419"/>
                  <a:gd name="T58" fmla="*/ 17 w 149"/>
                  <a:gd name="T59" fmla="*/ 6 h 419"/>
                  <a:gd name="T60" fmla="*/ 17 w 149"/>
                  <a:gd name="T61" fmla="*/ 0 h 419"/>
                  <a:gd name="T62" fmla="*/ 0 w 149"/>
                  <a:gd name="T63" fmla="*/ 6 h 419"/>
                  <a:gd name="T64" fmla="*/ 6 w 149"/>
                  <a:gd name="T65" fmla="*/ 114 h 419"/>
                  <a:gd name="T66" fmla="*/ 29 w 149"/>
                  <a:gd name="T67" fmla="*/ 96 h 419"/>
                  <a:gd name="T68" fmla="*/ 29 w 149"/>
                  <a:gd name="T69" fmla="*/ 96 h 4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49" h="419">
                    <a:moveTo>
                      <a:pt x="29" y="96"/>
                    </a:moveTo>
                    <a:lnTo>
                      <a:pt x="41" y="126"/>
                    </a:lnTo>
                    <a:lnTo>
                      <a:pt x="29" y="161"/>
                    </a:lnTo>
                    <a:lnTo>
                      <a:pt x="47" y="149"/>
                    </a:lnTo>
                    <a:lnTo>
                      <a:pt x="53" y="347"/>
                    </a:lnTo>
                    <a:lnTo>
                      <a:pt x="65" y="371"/>
                    </a:lnTo>
                    <a:lnTo>
                      <a:pt x="65" y="377"/>
                    </a:lnTo>
                    <a:lnTo>
                      <a:pt x="65" y="389"/>
                    </a:lnTo>
                    <a:lnTo>
                      <a:pt x="77" y="395"/>
                    </a:lnTo>
                    <a:lnTo>
                      <a:pt x="101" y="407"/>
                    </a:lnTo>
                    <a:lnTo>
                      <a:pt x="125" y="413"/>
                    </a:lnTo>
                    <a:lnTo>
                      <a:pt x="149" y="419"/>
                    </a:lnTo>
                    <a:lnTo>
                      <a:pt x="125" y="395"/>
                    </a:lnTo>
                    <a:lnTo>
                      <a:pt x="77" y="365"/>
                    </a:lnTo>
                    <a:lnTo>
                      <a:pt x="77" y="353"/>
                    </a:lnTo>
                    <a:lnTo>
                      <a:pt x="83" y="329"/>
                    </a:lnTo>
                    <a:lnTo>
                      <a:pt x="83" y="293"/>
                    </a:lnTo>
                    <a:lnTo>
                      <a:pt x="83" y="257"/>
                    </a:lnTo>
                    <a:lnTo>
                      <a:pt x="83" y="221"/>
                    </a:lnTo>
                    <a:lnTo>
                      <a:pt x="77" y="185"/>
                    </a:lnTo>
                    <a:lnTo>
                      <a:pt x="65" y="155"/>
                    </a:lnTo>
                    <a:lnTo>
                      <a:pt x="59" y="143"/>
                    </a:lnTo>
                    <a:lnTo>
                      <a:pt x="53" y="137"/>
                    </a:lnTo>
                    <a:lnTo>
                      <a:pt x="53" y="120"/>
                    </a:lnTo>
                    <a:lnTo>
                      <a:pt x="53" y="108"/>
                    </a:lnTo>
                    <a:lnTo>
                      <a:pt x="47" y="90"/>
                    </a:lnTo>
                    <a:lnTo>
                      <a:pt x="35" y="54"/>
                    </a:lnTo>
                    <a:lnTo>
                      <a:pt x="23" y="18"/>
                    </a:lnTo>
                    <a:lnTo>
                      <a:pt x="17" y="6"/>
                    </a:lnTo>
                    <a:lnTo>
                      <a:pt x="17" y="0"/>
                    </a:lnTo>
                    <a:lnTo>
                      <a:pt x="0" y="6"/>
                    </a:lnTo>
                    <a:lnTo>
                      <a:pt x="6" y="114"/>
                    </a:lnTo>
                    <a:lnTo>
                      <a:pt x="29" y="9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0" name="Freeform 21"/>
              <p:cNvSpPr>
                <a:spLocks/>
              </p:cNvSpPr>
              <p:nvPr/>
            </p:nvSpPr>
            <p:spPr bwMode="hidden">
              <a:xfrm>
                <a:off x="1140" y="2434"/>
                <a:ext cx="167" cy="138"/>
              </a:xfrm>
              <a:custGeom>
                <a:avLst/>
                <a:gdLst>
                  <a:gd name="T0" fmla="*/ 102 w 167"/>
                  <a:gd name="T1" fmla="*/ 18 h 138"/>
                  <a:gd name="T2" fmla="*/ 96 w 167"/>
                  <a:gd name="T3" fmla="*/ 12 h 138"/>
                  <a:gd name="T4" fmla="*/ 90 w 167"/>
                  <a:gd name="T5" fmla="*/ 0 h 138"/>
                  <a:gd name="T6" fmla="*/ 78 w 167"/>
                  <a:gd name="T7" fmla="*/ 0 h 138"/>
                  <a:gd name="T8" fmla="*/ 66 w 167"/>
                  <a:gd name="T9" fmla="*/ 0 h 138"/>
                  <a:gd name="T10" fmla="*/ 60 w 167"/>
                  <a:gd name="T11" fmla="*/ 0 h 138"/>
                  <a:gd name="T12" fmla="*/ 48 w 167"/>
                  <a:gd name="T13" fmla="*/ 6 h 138"/>
                  <a:gd name="T14" fmla="*/ 36 w 167"/>
                  <a:gd name="T15" fmla="*/ 12 h 138"/>
                  <a:gd name="T16" fmla="*/ 30 w 167"/>
                  <a:gd name="T17" fmla="*/ 12 h 138"/>
                  <a:gd name="T18" fmla="*/ 24 w 167"/>
                  <a:gd name="T19" fmla="*/ 24 h 138"/>
                  <a:gd name="T20" fmla="*/ 18 w 167"/>
                  <a:gd name="T21" fmla="*/ 42 h 138"/>
                  <a:gd name="T22" fmla="*/ 6 w 167"/>
                  <a:gd name="T23" fmla="*/ 66 h 138"/>
                  <a:gd name="T24" fmla="*/ 0 w 167"/>
                  <a:gd name="T25" fmla="*/ 72 h 138"/>
                  <a:gd name="T26" fmla="*/ 42 w 167"/>
                  <a:gd name="T27" fmla="*/ 30 h 138"/>
                  <a:gd name="T28" fmla="*/ 30 w 167"/>
                  <a:gd name="T29" fmla="*/ 66 h 138"/>
                  <a:gd name="T30" fmla="*/ 96 w 167"/>
                  <a:gd name="T31" fmla="*/ 36 h 138"/>
                  <a:gd name="T32" fmla="*/ 120 w 167"/>
                  <a:gd name="T33" fmla="*/ 78 h 138"/>
                  <a:gd name="T34" fmla="*/ 120 w 167"/>
                  <a:gd name="T35" fmla="*/ 54 h 138"/>
                  <a:gd name="T36" fmla="*/ 167 w 167"/>
                  <a:gd name="T37" fmla="*/ 138 h 138"/>
                  <a:gd name="T38" fmla="*/ 167 w 167"/>
                  <a:gd name="T39" fmla="*/ 120 h 138"/>
                  <a:gd name="T40" fmla="*/ 161 w 167"/>
                  <a:gd name="T41" fmla="*/ 102 h 138"/>
                  <a:gd name="T42" fmla="*/ 138 w 167"/>
                  <a:gd name="T43" fmla="*/ 60 h 138"/>
                  <a:gd name="T44" fmla="*/ 114 w 167"/>
                  <a:gd name="T45" fmla="*/ 30 h 138"/>
                  <a:gd name="T46" fmla="*/ 108 w 167"/>
                  <a:gd name="T47" fmla="*/ 24 h 138"/>
                  <a:gd name="T48" fmla="*/ 102 w 167"/>
                  <a:gd name="T49" fmla="*/ 18 h 138"/>
                  <a:gd name="T50" fmla="*/ 102 w 167"/>
                  <a:gd name="T51" fmla="*/ 18 h 1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7" h="138">
                    <a:moveTo>
                      <a:pt x="102" y="18"/>
                    </a:moveTo>
                    <a:lnTo>
                      <a:pt x="96" y="12"/>
                    </a:lnTo>
                    <a:lnTo>
                      <a:pt x="90" y="0"/>
                    </a:lnTo>
                    <a:lnTo>
                      <a:pt x="78" y="0"/>
                    </a:lnTo>
                    <a:lnTo>
                      <a:pt x="66" y="0"/>
                    </a:lnTo>
                    <a:lnTo>
                      <a:pt x="60" y="0"/>
                    </a:lnTo>
                    <a:lnTo>
                      <a:pt x="48" y="6"/>
                    </a:lnTo>
                    <a:lnTo>
                      <a:pt x="36" y="12"/>
                    </a:lnTo>
                    <a:lnTo>
                      <a:pt x="30" y="12"/>
                    </a:lnTo>
                    <a:lnTo>
                      <a:pt x="24" y="24"/>
                    </a:lnTo>
                    <a:lnTo>
                      <a:pt x="18" y="42"/>
                    </a:lnTo>
                    <a:lnTo>
                      <a:pt x="6" y="66"/>
                    </a:lnTo>
                    <a:lnTo>
                      <a:pt x="0" y="72"/>
                    </a:lnTo>
                    <a:lnTo>
                      <a:pt x="42" y="30"/>
                    </a:lnTo>
                    <a:lnTo>
                      <a:pt x="30" y="66"/>
                    </a:lnTo>
                    <a:lnTo>
                      <a:pt x="96" y="36"/>
                    </a:lnTo>
                    <a:lnTo>
                      <a:pt x="120" y="78"/>
                    </a:lnTo>
                    <a:lnTo>
                      <a:pt x="120" y="54"/>
                    </a:lnTo>
                    <a:lnTo>
                      <a:pt x="167" y="138"/>
                    </a:lnTo>
                    <a:lnTo>
                      <a:pt x="167" y="120"/>
                    </a:lnTo>
                    <a:lnTo>
                      <a:pt x="161" y="102"/>
                    </a:lnTo>
                    <a:lnTo>
                      <a:pt x="138" y="60"/>
                    </a:lnTo>
                    <a:lnTo>
                      <a:pt x="114" y="30"/>
                    </a:lnTo>
                    <a:lnTo>
                      <a:pt x="108" y="24"/>
                    </a:lnTo>
                    <a:lnTo>
                      <a:pt x="102" y="18"/>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1" name="Freeform 22"/>
              <p:cNvSpPr>
                <a:spLocks/>
              </p:cNvSpPr>
              <p:nvPr/>
            </p:nvSpPr>
            <p:spPr bwMode="hidden">
              <a:xfrm>
                <a:off x="948" y="2314"/>
                <a:ext cx="113" cy="114"/>
              </a:xfrm>
              <a:custGeom>
                <a:avLst/>
                <a:gdLst>
                  <a:gd name="T0" fmla="*/ 0 w 113"/>
                  <a:gd name="T1" fmla="*/ 0 h 114"/>
                  <a:gd name="T2" fmla="*/ 6 w 113"/>
                  <a:gd name="T3" fmla="*/ 0 h 114"/>
                  <a:gd name="T4" fmla="*/ 24 w 113"/>
                  <a:gd name="T5" fmla="*/ 6 h 114"/>
                  <a:gd name="T6" fmla="*/ 48 w 113"/>
                  <a:gd name="T7" fmla="*/ 18 h 114"/>
                  <a:gd name="T8" fmla="*/ 71 w 113"/>
                  <a:gd name="T9" fmla="*/ 36 h 114"/>
                  <a:gd name="T10" fmla="*/ 83 w 113"/>
                  <a:gd name="T11" fmla="*/ 48 h 114"/>
                  <a:gd name="T12" fmla="*/ 95 w 113"/>
                  <a:gd name="T13" fmla="*/ 66 h 114"/>
                  <a:gd name="T14" fmla="*/ 107 w 113"/>
                  <a:gd name="T15" fmla="*/ 90 h 114"/>
                  <a:gd name="T16" fmla="*/ 113 w 113"/>
                  <a:gd name="T17" fmla="*/ 114 h 114"/>
                  <a:gd name="T18" fmla="*/ 83 w 113"/>
                  <a:gd name="T19" fmla="*/ 66 h 114"/>
                  <a:gd name="T20" fmla="*/ 60 w 113"/>
                  <a:gd name="T21" fmla="*/ 78 h 114"/>
                  <a:gd name="T22" fmla="*/ 71 w 113"/>
                  <a:gd name="T23" fmla="*/ 54 h 114"/>
                  <a:gd name="T24" fmla="*/ 12 w 113"/>
                  <a:gd name="T25" fmla="*/ 78 h 114"/>
                  <a:gd name="T26" fmla="*/ 60 w 113"/>
                  <a:gd name="T27" fmla="*/ 48 h 114"/>
                  <a:gd name="T28" fmla="*/ 60 w 113"/>
                  <a:gd name="T29" fmla="*/ 42 h 114"/>
                  <a:gd name="T30" fmla="*/ 54 w 113"/>
                  <a:gd name="T31" fmla="*/ 30 h 114"/>
                  <a:gd name="T32" fmla="*/ 36 w 113"/>
                  <a:gd name="T33" fmla="*/ 18 h 114"/>
                  <a:gd name="T34" fmla="*/ 0 w 113"/>
                  <a:gd name="T35" fmla="*/ 0 h 114"/>
                  <a:gd name="T36" fmla="*/ 0 w 113"/>
                  <a:gd name="T37" fmla="*/ 0 h 1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13" h="114">
                    <a:moveTo>
                      <a:pt x="0" y="0"/>
                    </a:moveTo>
                    <a:lnTo>
                      <a:pt x="6" y="0"/>
                    </a:lnTo>
                    <a:lnTo>
                      <a:pt x="24" y="6"/>
                    </a:lnTo>
                    <a:lnTo>
                      <a:pt x="48" y="18"/>
                    </a:lnTo>
                    <a:lnTo>
                      <a:pt x="71" y="36"/>
                    </a:lnTo>
                    <a:lnTo>
                      <a:pt x="83" y="48"/>
                    </a:lnTo>
                    <a:lnTo>
                      <a:pt x="95" y="66"/>
                    </a:lnTo>
                    <a:lnTo>
                      <a:pt x="107" y="90"/>
                    </a:lnTo>
                    <a:lnTo>
                      <a:pt x="113" y="114"/>
                    </a:lnTo>
                    <a:lnTo>
                      <a:pt x="83" y="66"/>
                    </a:lnTo>
                    <a:lnTo>
                      <a:pt x="60" y="78"/>
                    </a:lnTo>
                    <a:lnTo>
                      <a:pt x="71" y="54"/>
                    </a:lnTo>
                    <a:lnTo>
                      <a:pt x="12" y="78"/>
                    </a:lnTo>
                    <a:lnTo>
                      <a:pt x="60" y="48"/>
                    </a:lnTo>
                    <a:lnTo>
                      <a:pt x="60" y="42"/>
                    </a:lnTo>
                    <a:lnTo>
                      <a:pt x="54" y="30"/>
                    </a:lnTo>
                    <a:lnTo>
                      <a:pt x="36" y="18"/>
                    </a:lnTo>
                    <a:lnTo>
                      <a:pt x="0"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2" name="Freeform 23"/>
              <p:cNvSpPr>
                <a:spLocks/>
              </p:cNvSpPr>
              <p:nvPr/>
            </p:nvSpPr>
            <p:spPr bwMode="hidden">
              <a:xfrm>
                <a:off x="1122" y="2578"/>
                <a:ext cx="66" cy="60"/>
              </a:xfrm>
              <a:custGeom>
                <a:avLst/>
                <a:gdLst>
                  <a:gd name="T0" fmla="*/ 54 w 66"/>
                  <a:gd name="T1" fmla="*/ 0 h 60"/>
                  <a:gd name="T2" fmla="*/ 42 w 66"/>
                  <a:gd name="T3" fmla="*/ 18 h 60"/>
                  <a:gd name="T4" fmla="*/ 36 w 66"/>
                  <a:gd name="T5" fmla="*/ 6 h 60"/>
                  <a:gd name="T6" fmla="*/ 24 w 66"/>
                  <a:gd name="T7" fmla="*/ 30 h 60"/>
                  <a:gd name="T8" fmla="*/ 18 w 66"/>
                  <a:gd name="T9" fmla="*/ 36 h 60"/>
                  <a:gd name="T10" fmla="*/ 6 w 66"/>
                  <a:gd name="T11" fmla="*/ 48 h 60"/>
                  <a:gd name="T12" fmla="*/ 0 w 66"/>
                  <a:gd name="T13" fmla="*/ 60 h 60"/>
                  <a:gd name="T14" fmla="*/ 12 w 66"/>
                  <a:gd name="T15" fmla="*/ 54 h 60"/>
                  <a:gd name="T16" fmla="*/ 30 w 66"/>
                  <a:gd name="T17" fmla="*/ 36 h 60"/>
                  <a:gd name="T18" fmla="*/ 54 w 66"/>
                  <a:gd name="T19" fmla="*/ 18 h 60"/>
                  <a:gd name="T20" fmla="*/ 66 w 66"/>
                  <a:gd name="T21" fmla="*/ 6 h 60"/>
                  <a:gd name="T22" fmla="*/ 54 w 66"/>
                  <a:gd name="T23" fmla="*/ 0 h 60"/>
                  <a:gd name="T24" fmla="*/ 54 w 66"/>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6" h="60">
                    <a:moveTo>
                      <a:pt x="54" y="0"/>
                    </a:moveTo>
                    <a:lnTo>
                      <a:pt x="42" y="18"/>
                    </a:lnTo>
                    <a:lnTo>
                      <a:pt x="36" y="6"/>
                    </a:lnTo>
                    <a:lnTo>
                      <a:pt x="24" y="30"/>
                    </a:lnTo>
                    <a:lnTo>
                      <a:pt x="18" y="36"/>
                    </a:lnTo>
                    <a:lnTo>
                      <a:pt x="6" y="48"/>
                    </a:lnTo>
                    <a:lnTo>
                      <a:pt x="0" y="60"/>
                    </a:lnTo>
                    <a:lnTo>
                      <a:pt x="12" y="54"/>
                    </a:lnTo>
                    <a:lnTo>
                      <a:pt x="30" y="36"/>
                    </a:lnTo>
                    <a:lnTo>
                      <a:pt x="54" y="18"/>
                    </a:lnTo>
                    <a:lnTo>
                      <a:pt x="66" y="6"/>
                    </a:lnTo>
                    <a:lnTo>
                      <a:pt x="54"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3" name="Freeform 24"/>
              <p:cNvSpPr>
                <a:spLocks/>
              </p:cNvSpPr>
              <p:nvPr/>
            </p:nvSpPr>
            <p:spPr bwMode="hidden">
              <a:xfrm>
                <a:off x="942" y="2674"/>
                <a:ext cx="161" cy="179"/>
              </a:xfrm>
              <a:custGeom>
                <a:avLst/>
                <a:gdLst>
                  <a:gd name="T0" fmla="*/ 131 w 161"/>
                  <a:gd name="T1" fmla="*/ 53 h 179"/>
                  <a:gd name="T2" fmla="*/ 137 w 161"/>
                  <a:gd name="T3" fmla="*/ 53 h 179"/>
                  <a:gd name="T4" fmla="*/ 143 w 161"/>
                  <a:gd name="T5" fmla="*/ 41 h 179"/>
                  <a:gd name="T6" fmla="*/ 155 w 161"/>
                  <a:gd name="T7" fmla="*/ 35 h 179"/>
                  <a:gd name="T8" fmla="*/ 161 w 161"/>
                  <a:gd name="T9" fmla="*/ 24 h 179"/>
                  <a:gd name="T10" fmla="*/ 161 w 161"/>
                  <a:gd name="T11" fmla="*/ 12 h 179"/>
                  <a:gd name="T12" fmla="*/ 161 w 161"/>
                  <a:gd name="T13" fmla="*/ 0 h 179"/>
                  <a:gd name="T14" fmla="*/ 149 w 161"/>
                  <a:gd name="T15" fmla="*/ 24 h 179"/>
                  <a:gd name="T16" fmla="*/ 143 w 161"/>
                  <a:gd name="T17" fmla="*/ 35 h 179"/>
                  <a:gd name="T18" fmla="*/ 131 w 161"/>
                  <a:gd name="T19" fmla="*/ 35 h 179"/>
                  <a:gd name="T20" fmla="*/ 119 w 161"/>
                  <a:gd name="T21" fmla="*/ 41 h 179"/>
                  <a:gd name="T22" fmla="*/ 125 w 161"/>
                  <a:gd name="T23" fmla="*/ 53 h 179"/>
                  <a:gd name="T24" fmla="*/ 95 w 161"/>
                  <a:gd name="T25" fmla="*/ 95 h 179"/>
                  <a:gd name="T26" fmla="*/ 0 w 161"/>
                  <a:gd name="T27" fmla="*/ 137 h 179"/>
                  <a:gd name="T28" fmla="*/ 60 w 161"/>
                  <a:gd name="T29" fmla="*/ 119 h 179"/>
                  <a:gd name="T30" fmla="*/ 54 w 161"/>
                  <a:gd name="T31" fmla="*/ 125 h 179"/>
                  <a:gd name="T32" fmla="*/ 48 w 161"/>
                  <a:gd name="T33" fmla="*/ 131 h 179"/>
                  <a:gd name="T34" fmla="*/ 24 w 161"/>
                  <a:gd name="T35" fmla="*/ 155 h 179"/>
                  <a:gd name="T36" fmla="*/ 12 w 161"/>
                  <a:gd name="T37" fmla="*/ 167 h 179"/>
                  <a:gd name="T38" fmla="*/ 0 w 161"/>
                  <a:gd name="T39" fmla="*/ 173 h 179"/>
                  <a:gd name="T40" fmla="*/ 0 w 161"/>
                  <a:gd name="T41" fmla="*/ 179 h 179"/>
                  <a:gd name="T42" fmla="*/ 6 w 161"/>
                  <a:gd name="T43" fmla="*/ 173 h 179"/>
                  <a:gd name="T44" fmla="*/ 30 w 161"/>
                  <a:gd name="T45" fmla="*/ 155 h 179"/>
                  <a:gd name="T46" fmla="*/ 48 w 161"/>
                  <a:gd name="T47" fmla="*/ 143 h 179"/>
                  <a:gd name="T48" fmla="*/ 71 w 161"/>
                  <a:gd name="T49" fmla="*/ 125 h 179"/>
                  <a:gd name="T50" fmla="*/ 95 w 161"/>
                  <a:gd name="T51" fmla="*/ 107 h 179"/>
                  <a:gd name="T52" fmla="*/ 119 w 161"/>
                  <a:gd name="T53" fmla="*/ 77 h 179"/>
                  <a:gd name="T54" fmla="*/ 131 w 161"/>
                  <a:gd name="T55" fmla="*/ 59 h 179"/>
                  <a:gd name="T56" fmla="*/ 131 w 161"/>
                  <a:gd name="T57" fmla="*/ 53 h 179"/>
                  <a:gd name="T58" fmla="*/ 131 w 161"/>
                  <a:gd name="T59" fmla="*/ 53 h 17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61" h="179">
                    <a:moveTo>
                      <a:pt x="131" y="53"/>
                    </a:moveTo>
                    <a:lnTo>
                      <a:pt x="137" y="53"/>
                    </a:lnTo>
                    <a:lnTo>
                      <a:pt x="143" y="41"/>
                    </a:lnTo>
                    <a:lnTo>
                      <a:pt x="155" y="35"/>
                    </a:lnTo>
                    <a:lnTo>
                      <a:pt x="161" y="24"/>
                    </a:lnTo>
                    <a:lnTo>
                      <a:pt x="161" y="12"/>
                    </a:lnTo>
                    <a:lnTo>
                      <a:pt x="161" y="0"/>
                    </a:lnTo>
                    <a:lnTo>
                      <a:pt x="149" y="24"/>
                    </a:lnTo>
                    <a:lnTo>
                      <a:pt x="143" y="35"/>
                    </a:lnTo>
                    <a:lnTo>
                      <a:pt x="131" y="35"/>
                    </a:lnTo>
                    <a:lnTo>
                      <a:pt x="119" y="41"/>
                    </a:lnTo>
                    <a:lnTo>
                      <a:pt x="125" y="53"/>
                    </a:lnTo>
                    <a:lnTo>
                      <a:pt x="95" y="95"/>
                    </a:lnTo>
                    <a:lnTo>
                      <a:pt x="0" y="137"/>
                    </a:lnTo>
                    <a:lnTo>
                      <a:pt x="60" y="119"/>
                    </a:lnTo>
                    <a:lnTo>
                      <a:pt x="54" y="125"/>
                    </a:lnTo>
                    <a:lnTo>
                      <a:pt x="48" y="131"/>
                    </a:lnTo>
                    <a:lnTo>
                      <a:pt x="24" y="155"/>
                    </a:lnTo>
                    <a:lnTo>
                      <a:pt x="12" y="167"/>
                    </a:lnTo>
                    <a:lnTo>
                      <a:pt x="0" y="173"/>
                    </a:lnTo>
                    <a:lnTo>
                      <a:pt x="0" y="179"/>
                    </a:lnTo>
                    <a:lnTo>
                      <a:pt x="6" y="173"/>
                    </a:lnTo>
                    <a:lnTo>
                      <a:pt x="30" y="155"/>
                    </a:lnTo>
                    <a:lnTo>
                      <a:pt x="48" y="143"/>
                    </a:lnTo>
                    <a:lnTo>
                      <a:pt x="71" y="125"/>
                    </a:lnTo>
                    <a:lnTo>
                      <a:pt x="95" y="107"/>
                    </a:lnTo>
                    <a:lnTo>
                      <a:pt x="119" y="77"/>
                    </a:lnTo>
                    <a:lnTo>
                      <a:pt x="131" y="59"/>
                    </a:lnTo>
                    <a:lnTo>
                      <a:pt x="131" y="53"/>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4" name="Freeform 25"/>
              <p:cNvSpPr>
                <a:spLocks/>
              </p:cNvSpPr>
              <p:nvPr/>
            </p:nvSpPr>
            <p:spPr bwMode="hidden">
              <a:xfrm>
                <a:off x="737" y="2763"/>
                <a:ext cx="73" cy="54"/>
              </a:xfrm>
              <a:custGeom>
                <a:avLst/>
                <a:gdLst>
                  <a:gd name="T0" fmla="*/ 24 w 72"/>
                  <a:gd name="T1" fmla="*/ 36 h 54"/>
                  <a:gd name="T2" fmla="*/ 54 w 72"/>
                  <a:gd name="T3" fmla="*/ 24 h 54"/>
                  <a:gd name="T4" fmla="*/ 66 w 72"/>
                  <a:gd name="T5" fmla="*/ 12 h 54"/>
                  <a:gd name="T6" fmla="*/ 72 w 72"/>
                  <a:gd name="T7" fmla="*/ 6 h 54"/>
                  <a:gd name="T8" fmla="*/ 78 w 72"/>
                  <a:gd name="T9" fmla="*/ 0 h 54"/>
                  <a:gd name="T10" fmla="*/ 48 w 72"/>
                  <a:gd name="T11" fmla="*/ 18 h 54"/>
                  <a:gd name="T12" fmla="*/ 30 w 72"/>
                  <a:gd name="T13" fmla="*/ 24 h 54"/>
                  <a:gd name="T14" fmla="*/ 24 w 72"/>
                  <a:gd name="T15" fmla="*/ 24 h 54"/>
                  <a:gd name="T16" fmla="*/ 18 w 72"/>
                  <a:gd name="T17" fmla="*/ 18 h 54"/>
                  <a:gd name="T18" fmla="*/ 12 w 72"/>
                  <a:gd name="T19" fmla="*/ 12 h 54"/>
                  <a:gd name="T20" fmla="*/ 0 w 72"/>
                  <a:gd name="T21" fmla="*/ 54 h 54"/>
                  <a:gd name="T22" fmla="*/ 12 w 72"/>
                  <a:gd name="T23" fmla="*/ 42 h 54"/>
                  <a:gd name="T24" fmla="*/ 24 w 72"/>
                  <a:gd name="T25" fmla="*/ 36 h 54"/>
                  <a:gd name="T26" fmla="*/ 24 w 72"/>
                  <a:gd name="T27" fmla="*/ 36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2" h="54">
                    <a:moveTo>
                      <a:pt x="24" y="36"/>
                    </a:moveTo>
                    <a:lnTo>
                      <a:pt x="48" y="24"/>
                    </a:lnTo>
                    <a:lnTo>
                      <a:pt x="60" y="12"/>
                    </a:lnTo>
                    <a:lnTo>
                      <a:pt x="66" y="6"/>
                    </a:lnTo>
                    <a:lnTo>
                      <a:pt x="72" y="0"/>
                    </a:lnTo>
                    <a:lnTo>
                      <a:pt x="42" y="18"/>
                    </a:lnTo>
                    <a:lnTo>
                      <a:pt x="30" y="24"/>
                    </a:lnTo>
                    <a:lnTo>
                      <a:pt x="24" y="24"/>
                    </a:lnTo>
                    <a:lnTo>
                      <a:pt x="18" y="18"/>
                    </a:lnTo>
                    <a:lnTo>
                      <a:pt x="12" y="12"/>
                    </a:lnTo>
                    <a:lnTo>
                      <a:pt x="0" y="54"/>
                    </a:lnTo>
                    <a:lnTo>
                      <a:pt x="12" y="42"/>
                    </a:lnTo>
                    <a:lnTo>
                      <a:pt x="24" y="3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5" name="Freeform 26"/>
              <p:cNvSpPr>
                <a:spLocks/>
              </p:cNvSpPr>
              <p:nvPr/>
            </p:nvSpPr>
            <p:spPr bwMode="hidden">
              <a:xfrm>
                <a:off x="624" y="2889"/>
                <a:ext cx="12" cy="54"/>
              </a:xfrm>
              <a:custGeom>
                <a:avLst/>
                <a:gdLst>
                  <a:gd name="T0" fmla="*/ 12 w 12"/>
                  <a:gd name="T1" fmla="*/ 0 h 54"/>
                  <a:gd name="T2" fmla="*/ 0 w 12"/>
                  <a:gd name="T3" fmla="*/ 12 h 54"/>
                  <a:gd name="T4" fmla="*/ 0 w 12"/>
                  <a:gd name="T5" fmla="*/ 18 h 54"/>
                  <a:gd name="T6" fmla="*/ 6 w 12"/>
                  <a:gd name="T7" fmla="*/ 54 h 54"/>
                  <a:gd name="T8" fmla="*/ 12 w 12"/>
                  <a:gd name="T9" fmla="*/ 36 h 54"/>
                  <a:gd name="T10" fmla="*/ 12 w 12"/>
                  <a:gd name="T11" fmla="*/ 18 h 54"/>
                  <a:gd name="T12" fmla="*/ 12 w 12"/>
                  <a:gd name="T13" fmla="*/ 6 h 54"/>
                  <a:gd name="T14" fmla="*/ 12 w 12"/>
                  <a:gd name="T15" fmla="*/ 0 h 54"/>
                  <a:gd name="T16" fmla="*/ 12 w 12"/>
                  <a:gd name="T17" fmla="*/ 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54">
                    <a:moveTo>
                      <a:pt x="12" y="0"/>
                    </a:moveTo>
                    <a:lnTo>
                      <a:pt x="0" y="12"/>
                    </a:lnTo>
                    <a:lnTo>
                      <a:pt x="0" y="18"/>
                    </a:lnTo>
                    <a:lnTo>
                      <a:pt x="6" y="54"/>
                    </a:lnTo>
                    <a:lnTo>
                      <a:pt x="12" y="36"/>
                    </a:lnTo>
                    <a:lnTo>
                      <a:pt x="12" y="18"/>
                    </a:lnTo>
                    <a:lnTo>
                      <a:pt x="12" y="6"/>
                    </a:lnTo>
                    <a:lnTo>
                      <a:pt x="12"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6" name="Freeform 27"/>
              <p:cNvSpPr>
                <a:spLocks/>
              </p:cNvSpPr>
              <p:nvPr/>
            </p:nvSpPr>
            <p:spPr bwMode="hidden">
              <a:xfrm>
                <a:off x="492" y="3021"/>
                <a:ext cx="48" cy="72"/>
              </a:xfrm>
              <a:custGeom>
                <a:avLst/>
                <a:gdLst>
                  <a:gd name="T0" fmla="*/ 48 w 48"/>
                  <a:gd name="T1" fmla="*/ 6 h 72"/>
                  <a:gd name="T2" fmla="*/ 48 w 48"/>
                  <a:gd name="T3" fmla="*/ 6 h 72"/>
                  <a:gd name="T4" fmla="*/ 48 w 48"/>
                  <a:gd name="T5" fmla="*/ 6 h 72"/>
                  <a:gd name="T6" fmla="*/ 48 w 48"/>
                  <a:gd name="T7" fmla="*/ 6 h 72"/>
                  <a:gd name="T8" fmla="*/ 6 w 48"/>
                  <a:gd name="T9" fmla="*/ 0 h 72"/>
                  <a:gd name="T10" fmla="*/ 42 w 48"/>
                  <a:gd name="T11" fmla="*/ 12 h 72"/>
                  <a:gd name="T12" fmla="*/ 42 w 48"/>
                  <a:gd name="T13" fmla="*/ 12 h 72"/>
                  <a:gd name="T14" fmla="*/ 0 w 48"/>
                  <a:gd name="T15" fmla="*/ 72 h 72"/>
                  <a:gd name="T16" fmla="*/ 18 w 48"/>
                  <a:gd name="T17" fmla="*/ 54 h 72"/>
                  <a:gd name="T18" fmla="*/ 18 w 48"/>
                  <a:gd name="T19" fmla="*/ 66 h 72"/>
                  <a:gd name="T20" fmla="*/ 48 w 48"/>
                  <a:gd name="T21" fmla="*/ 6 h 72"/>
                  <a:gd name="T22" fmla="*/ 48 w 48"/>
                  <a:gd name="T23" fmla="*/ 6 h 72"/>
                  <a:gd name="T24" fmla="*/ 48 w 48"/>
                  <a:gd name="T25" fmla="*/ 6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8" h="72">
                    <a:moveTo>
                      <a:pt x="48" y="6"/>
                    </a:moveTo>
                    <a:lnTo>
                      <a:pt x="48" y="6"/>
                    </a:lnTo>
                    <a:lnTo>
                      <a:pt x="6" y="0"/>
                    </a:lnTo>
                    <a:lnTo>
                      <a:pt x="42" y="12"/>
                    </a:lnTo>
                    <a:lnTo>
                      <a:pt x="0" y="72"/>
                    </a:lnTo>
                    <a:lnTo>
                      <a:pt x="18" y="54"/>
                    </a:lnTo>
                    <a:lnTo>
                      <a:pt x="18" y="66"/>
                    </a:lnTo>
                    <a:lnTo>
                      <a:pt x="48" y="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7" name="Freeform 28"/>
              <p:cNvSpPr>
                <a:spLocks/>
              </p:cNvSpPr>
              <p:nvPr/>
            </p:nvSpPr>
            <p:spPr bwMode="hidden">
              <a:xfrm>
                <a:off x="437" y="3027"/>
                <a:ext cx="288" cy="84"/>
              </a:xfrm>
              <a:custGeom>
                <a:avLst/>
                <a:gdLst>
                  <a:gd name="T0" fmla="*/ 293 w 287"/>
                  <a:gd name="T1" fmla="*/ 0 h 84"/>
                  <a:gd name="T2" fmla="*/ 0 w 287"/>
                  <a:gd name="T3" fmla="*/ 84 h 84"/>
                  <a:gd name="T4" fmla="*/ 174 w 287"/>
                  <a:gd name="T5" fmla="*/ 36 h 84"/>
                  <a:gd name="T6" fmla="*/ 114 w 287"/>
                  <a:gd name="T7" fmla="*/ 60 h 84"/>
                  <a:gd name="T8" fmla="*/ 282 w 287"/>
                  <a:gd name="T9" fmla="*/ 18 h 84"/>
                  <a:gd name="T10" fmla="*/ 293 w 287"/>
                  <a:gd name="T11" fmla="*/ 0 h 84"/>
                  <a:gd name="T12" fmla="*/ 293 w 287"/>
                  <a:gd name="T13" fmla="*/ 0 h 8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7" h="84">
                    <a:moveTo>
                      <a:pt x="287" y="0"/>
                    </a:moveTo>
                    <a:lnTo>
                      <a:pt x="0" y="84"/>
                    </a:lnTo>
                    <a:lnTo>
                      <a:pt x="168" y="36"/>
                    </a:lnTo>
                    <a:lnTo>
                      <a:pt x="114" y="60"/>
                    </a:lnTo>
                    <a:lnTo>
                      <a:pt x="276" y="18"/>
                    </a:lnTo>
                    <a:lnTo>
                      <a:pt x="287"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8" name="Freeform 29"/>
              <p:cNvSpPr>
                <a:spLocks/>
              </p:cNvSpPr>
              <p:nvPr/>
            </p:nvSpPr>
            <p:spPr bwMode="hidden">
              <a:xfrm>
                <a:off x="828" y="3003"/>
                <a:ext cx="66" cy="108"/>
              </a:xfrm>
              <a:custGeom>
                <a:avLst/>
                <a:gdLst>
                  <a:gd name="T0" fmla="*/ 6 w 66"/>
                  <a:gd name="T1" fmla="*/ 0 h 108"/>
                  <a:gd name="T2" fmla="*/ 66 w 66"/>
                  <a:gd name="T3" fmla="*/ 6 h 108"/>
                  <a:gd name="T4" fmla="*/ 0 w 66"/>
                  <a:gd name="T5" fmla="*/ 84 h 108"/>
                  <a:gd name="T6" fmla="*/ 54 w 66"/>
                  <a:gd name="T7" fmla="*/ 24 h 108"/>
                  <a:gd name="T8" fmla="*/ 6 w 66"/>
                  <a:gd name="T9" fmla="*/ 108 h 108"/>
                  <a:gd name="T10" fmla="*/ 66 w 66"/>
                  <a:gd name="T11" fmla="*/ 6 h 108"/>
                  <a:gd name="T12" fmla="*/ 6 w 66"/>
                  <a:gd name="T13" fmla="*/ 0 h 108"/>
                  <a:gd name="T14" fmla="*/ 6 w 66"/>
                  <a:gd name="T15" fmla="*/ 0 h 10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 h="108">
                    <a:moveTo>
                      <a:pt x="6" y="0"/>
                    </a:moveTo>
                    <a:lnTo>
                      <a:pt x="66" y="6"/>
                    </a:lnTo>
                    <a:lnTo>
                      <a:pt x="0" y="84"/>
                    </a:lnTo>
                    <a:lnTo>
                      <a:pt x="54" y="24"/>
                    </a:lnTo>
                    <a:lnTo>
                      <a:pt x="6" y="108"/>
                    </a:lnTo>
                    <a:lnTo>
                      <a:pt x="66" y="6"/>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9" name="Freeform 30"/>
              <p:cNvSpPr>
                <a:spLocks/>
              </p:cNvSpPr>
              <p:nvPr/>
            </p:nvSpPr>
            <p:spPr bwMode="hidden">
              <a:xfrm>
                <a:off x="366" y="3111"/>
                <a:ext cx="77" cy="42"/>
              </a:xfrm>
              <a:custGeom>
                <a:avLst/>
                <a:gdLst>
                  <a:gd name="T0" fmla="*/ 36 w 77"/>
                  <a:gd name="T1" fmla="*/ 0 h 42"/>
                  <a:gd name="T2" fmla="*/ 42 w 77"/>
                  <a:gd name="T3" fmla="*/ 0 h 42"/>
                  <a:gd name="T4" fmla="*/ 60 w 77"/>
                  <a:gd name="T5" fmla="*/ 6 h 42"/>
                  <a:gd name="T6" fmla="*/ 48 w 77"/>
                  <a:gd name="T7" fmla="*/ 6 h 42"/>
                  <a:gd name="T8" fmla="*/ 42 w 77"/>
                  <a:gd name="T9" fmla="*/ 6 h 42"/>
                  <a:gd name="T10" fmla="*/ 60 w 77"/>
                  <a:gd name="T11" fmla="*/ 6 h 42"/>
                  <a:gd name="T12" fmla="*/ 0 w 77"/>
                  <a:gd name="T13" fmla="*/ 24 h 42"/>
                  <a:gd name="T14" fmla="*/ 71 w 77"/>
                  <a:gd name="T15" fmla="*/ 6 h 42"/>
                  <a:gd name="T16" fmla="*/ 66 w 77"/>
                  <a:gd name="T17" fmla="*/ 42 h 42"/>
                  <a:gd name="T18" fmla="*/ 77 w 77"/>
                  <a:gd name="T19" fmla="*/ 6 h 42"/>
                  <a:gd name="T20" fmla="*/ 36 w 77"/>
                  <a:gd name="T21" fmla="*/ 0 h 42"/>
                  <a:gd name="T22" fmla="*/ 36 w 77"/>
                  <a:gd name="T23" fmla="*/ 0 h 4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7" h="42">
                    <a:moveTo>
                      <a:pt x="36" y="0"/>
                    </a:moveTo>
                    <a:lnTo>
                      <a:pt x="42" y="0"/>
                    </a:lnTo>
                    <a:lnTo>
                      <a:pt x="60" y="6"/>
                    </a:lnTo>
                    <a:lnTo>
                      <a:pt x="48" y="6"/>
                    </a:lnTo>
                    <a:lnTo>
                      <a:pt x="42" y="6"/>
                    </a:lnTo>
                    <a:lnTo>
                      <a:pt x="60" y="6"/>
                    </a:lnTo>
                    <a:lnTo>
                      <a:pt x="0" y="24"/>
                    </a:lnTo>
                    <a:lnTo>
                      <a:pt x="71" y="6"/>
                    </a:lnTo>
                    <a:lnTo>
                      <a:pt x="66" y="42"/>
                    </a:lnTo>
                    <a:lnTo>
                      <a:pt x="77" y="6"/>
                    </a:lnTo>
                    <a:lnTo>
                      <a:pt x="36"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0" name="Freeform 31"/>
              <p:cNvSpPr>
                <a:spLocks/>
              </p:cNvSpPr>
              <p:nvPr/>
            </p:nvSpPr>
            <p:spPr bwMode="hidden">
              <a:xfrm>
                <a:off x="498" y="3165"/>
                <a:ext cx="66" cy="30"/>
              </a:xfrm>
              <a:custGeom>
                <a:avLst/>
                <a:gdLst>
                  <a:gd name="T0" fmla="*/ 66 w 66"/>
                  <a:gd name="T1" fmla="*/ 6 h 30"/>
                  <a:gd name="T2" fmla="*/ 0 w 66"/>
                  <a:gd name="T3" fmla="*/ 0 h 30"/>
                  <a:gd name="T4" fmla="*/ 54 w 66"/>
                  <a:gd name="T5" fmla="*/ 6 h 30"/>
                  <a:gd name="T6" fmla="*/ 18 w 66"/>
                  <a:gd name="T7" fmla="*/ 18 h 30"/>
                  <a:gd name="T8" fmla="*/ 60 w 66"/>
                  <a:gd name="T9" fmla="*/ 12 h 30"/>
                  <a:gd name="T10" fmla="*/ 60 w 66"/>
                  <a:gd name="T11" fmla="*/ 30 h 30"/>
                  <a:gd name="T12" fmla="*/ 60 w 66"/>
                  <a:gd name="T13" fmla="*/ 30 h 30"/>
                  <a:gd name="T14" fmla="*/ 66 w 66"/>
                  <a:gd name="T15" fmla="*/ 6 h 30"/>
                  <a:gd name="T16" fmla="*/ 66 w 66"/>
                  <a:gd name="T17" fmla="*/ 6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6" h="30">
                    <a:moveTo>
                      <a:pt x="66" y="6"/>
                    </a:moveTo>
                    <a:lnTo>
                      <a:pt x="0" y="0"/>
                    </a:lnTo>
                    <a:lnTo>
                      <a:pt x="54" y="6"/>
                    </a:lnTo>
                    <a:lnTo>
                      <a:pt x="18" y="18"/>
                    </a:lnTo>
                    <a:lnTo>
                      <a:pt x="60" y="12"/>
                    </a:lnTo>
                    <a:lnTo>
                      <a:pt x="60" y="30"/>
                    </a:lnTo>
                    <a:lnTo>
                      <a:pt x="66" y="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1" name="Freeform 32"/>
              <p:cNvSpPr>
                <a:spLocks/>
              </p:cNvSpPr>
              <p:nvPr/>
            </p:nvSpPr>
            <p:spPr bwMode="hidden">
              <a:xfrm>
                <a:off x="840" y="2919"/>
                <a:ext cx="18" cy="60"/>
              </a:xfrm>
              <a:custGeom>
                <a:avLst/>
                <a:gdLst>
                  <a:gd name="T0" fmla="*/ 0 w 18"/>
                  <a:gd name="T1" fmla="*/ 24 h 60"/>
                  <a:gd name="T2" fmla="*/ 12 w 18"/>
                  <a:gd name="T3" fmla="*/ 24 h 60"/>
                  <a:gd name="T4" fmla="*/ 12 w 18"/>
                  <a:gd name="T5" fmla="*/ 60 h 60"/>
                  <a:gd name="T6" fmla="*/ 18 w 18"/>
                  <a:gd name="T7" fmla="*/ 18 h 60"/>
                  <a:gd name="T8" fmla="*/ 18 w 18"/>
                  <a:gd name="T9" fmla="*/ 18 h 60"/>
                  <a:gd name="T10" fmla="*/ 18 w 18"/>
                  <a:gd name="T11" fmla="*/ 0 h 60"/>
                  <a:gd name="T12" fmla="*/ 12 w 18"/>
                  <a:gd name="T13" fmla="*/ 18 h 60"/>
                  <a:gd name="T14" fmla="*/ 0 w 18"/>
                  <a:gd name="T15" fmla="*/ 24 h 60"/>
                  <a:gd name="T16" fmla="*/ 0 w 18"/>
                  <a:gd name="T17" fmla="*/ 24 h 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60">
                    <a:moveTo>
                      <a:pt x="0" y="24"/>
                    </a:moveTo>
                    <a:lnTo>
                      <a:pt x="12" y="24"/>
                    </a:lnTo>
                    <a:lnTo>
                      <a:pt x="12" y="60"/>
                    </a:lnTo>
                    <a:lnTo>
                      <a:pt x="18" y="18"/>
                    </a:lnTo>
                    <a:lnTo>
                      <a:pt x="18" y="0"/>
                    </a:lnTo>
                    <a:lnTo>
                      <a:pt x="12" y="18"/>
                    </a:lnTo>
                    <a:lnTo>
                      <a:pt x="0" y="24"/>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2" name="Freeform 33"/>
              <p:cNvSpPr>
                <a:spLocks/>
              </p:cNvSpPr>
              <p:nvPr/>
            </p:nvSpPr>
            <p:spPr bwMode="hidden">
              <a:xfrm>
                <a:off x="546" y="3021"/>
                <a:ext cx="6" cy="18"/>
              </a:xfrm>
              <a:custGeom>
                <a:avLst/>
                <a:gdLst>
                  <a:gd name="T0" fmla="*/ 6 w 6"/>
                  <a:gd name="T1" fmla="*/ 0 h 18"/>
                  <a:gd name="T2" fmla="*/ 0 w 6"/>
                  <a:gd name="T3" fmla="*/ 18 h 18"/>
                  <a:gd name="T4" fmla="*/ 6 w 6"/>
                  <a:gd name="T5" fmla="*/ 12 h 18"/>
                  <a:gd name="T6" fmla="*/ 6 w 6"/>
                  <a:gd name="T7" fmla="*/ 0 h 18"/>
                  <a:gd name="T8" fmla="*/ 6 w 6"/>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8">
                    <a:moveTo>
                      <a:pt x="6" y="0"/>
                    </a:moveTo>
                    <a:lnTo>
                      <a:pt x="0" y="18"/>
                    </a:lnTo>
                    <a:lnTo>
                      <a:pt x="6" y="12"/>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3" name="Freeform 34"/>
              <p:cNvSpPr>
                <a:spLocks/>
              </p:cNvSpPr>
              <p:nvPr/>
            </p:nvSpPr>
            <p:spPr bwMode="hidden">
              <a:xfrm>
                <a:off x="534" y="2943"/>
                <a:ext cx="30" cy="78"/>
              </a:xfrm>
              <a:custGeom>
                <a:avLst/>
                <a:gdLst>
                  <a:gd name="T0" fmla="*/ 24 w 30"/>
                  <a:gd name="T1" fmla="*/ 6 h 78"/>
                  <a:gd name="T2" fmla="*/ 18 w 30"/>
                  <a:gd name="T3" fmla="*/ 24 h 78"/>
                  <a:gd name="T4" fmla="*/ 0 w 30"/>
                  <a:gd name="T5" fmla="*/ 18 h 78"/>
                  <a:gd name="T6" fmla="*/ 12 w 30"/>
                  <a:gd name="T7" fmla="*/ 30 h 78"/>
                  <a:gd name="T8" fmla="*/ 6 w 30"/>
                  <a:gd name="T9" fmla="*/ 42 h 78"/>
                  <a:gd name="T10" fmla="*/ 18 w 30"/>
                  <a:gd name="T11" fmla="*/ 78 h 78"/>
                  <a:gd name="T12" fmla="*/ 18 w 30"/>
                  <a:gd name="T13" fmla="*/ 24 h 78"/>
                  <a:gd name="T14" fmla="*/ 24 w 30"/>
                  <a:gd name="T15" fmla="*/ 12 h 78"/>
                  <a:gd name="T16" fmla="*/ 30 w 30"/>
                  <a:gd name="T17" fmla="*/ 6 h 78"/>
                  <a:gd name="T18" fmla="*/ 30 w 30"/>
                  <a:gd name="T19" fmla="*/ 6 h 78"/>
                  <a:gd name="T20" fmla="*/ 12 w 30"/>
                  <a:gd name="T21" fmla="*/ 0 h 78"/>
                  <a:gd name="T22" fmla="*/ 24 w 30"/>
                  <a:gd name="T23" fmla="*/ 6 h 78"/>
                  <a:gd name="T24" fmla="*/ 24 w 30"/>
                  <a:gd name="T25" fmla="*/ 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78">
                    <a:moveTo>
                      <a:pt x="24" y="6"/>
                    </a:moveTo>
                    <a:lnTo>
                      <a:pt x="18" y="24"/>
                    </a:lnTo>
                    <a:lnTo>
                      <a:pt x="0" y="18"/>
                    </a:lnTo>
                    <a:lnTo>
                      <a:pt x="12" y="30"/>
                    </a:lnTo>
                    <a:lnTo>
                      <a:pt x="6" y="42"/>
                    </a:lnTo>
                    <a:lnTo>
                      <a:pt x="18" y="78"/>
                    </a:lnTo>
                    <a:lnTo>
                      <a:pt x="18" y="24"/>
                    </a:lnTo>
                    <a:lnTo>
                      <a:pt x="24" y="12"/>
                    </a:lnTo>
                    <a:lnTo>
                      <a:pt x="30" y="6"/>
                    </a:lnTo>
                    <a:lnTo>
                      <a:pt x="12" y="0"/>
                    </a:lnTo>
                    <a:lnTo>
                      <a:pt x="24" y="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4" name="Freeform 35"/>
              <p:cNvSpPr>
                <a:spLocks/>
              </p:cNvSpPr>
              <p:nvPr/>
            </p:nvSpPr>
            <p:spPr bwMode="hidden">
              <a:xfrm>
                <a:off x="540" y="3039"/>
                <a:ext cx="24" cy="24"/>
              </a:xfrm>
              <a:custGeom>
                <a:avLst/>
                <a:gdLst>
                  <a:gd name="T0" fmla="*/ 6 w 24"/>
                  <a:gd name="T1" fmla="*/ 0 h 24"/>
                  <a:gd name="T2" fmla="*/ 0 w 24"/>
                  <a:gd name="T3" fmla="*/ 0 h 24"/>
                  <a:gd name="T4" fmla="*/ 6 w 24"/>
                  <a:gd name="T5" fmla="*/ 0 h 24"/>
                  <a:gd name="T6" fmla="*/ 12 w 24"/>
                  <a:gd name="T7" fmla="*/ 6 h 24"/>
                  <a:gd name="T8" fmla="*/ 24 w 24"/>
                  <a:gd name="T9" fmla="*/ 24 h 24"/>
                  <a:gd name="T10" fmla="*/ 24 w 24"/>
                  <a:gd name="T11" fmla="*/ 18 h 24"/>
                  <a:gd name="T12" fmla="*/ 18 w 24"/>
                  <a:gd name="T13" fmla="*/ 6 h 24"/>
                  <a:gd name="T14" fmla="*/ 12 w 24"/>
                  <a:gd name="T15" fmla="*/ 0 h 24"/>
                  <a:gd name="T16" fmla="*/ 6 w 24"/>
                  <a:gd name="T17" fmla="*/ 0 h 24"/>
                  <a:gd name="T18" fmla="*/ 6 w 24"/>
                  <a:gd name="T19" fmla="*/ 0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24">
                    <a:moveTo>
                      <a:pt x="6" y="0"/>
                    </a:moveTo>
                    <a:lnTo>
                      <a:pt x="0" y="0"/>
                    </a:lnTo>
                    <a:lnTo>
                      <a:pt x="6" y="0"/>
                    </a:lnTo>
                    <a:lnTo>
                      <a:pt x="12" y="6"/>
                    </a:lnTo>
                    <a:lnTo>
                      <a:pt x="24" y="24"/>
                    </a:lnTo>
                    <a:lnTo>
                      <a:pt x="24" y="18"/>
                    </a:lnTo>
                    <a:lnTo>
                      <a:pt x="18" y="6"/>
                    </a:lnTo>
                    <a:lnTo>
                      <a:pt x="12" y="0"/>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5" name="Freeform 36"/>
              <p:cNvSpPr>
                <a:spLocks/>
              </p:cNvSpPr>
              <p:nvPr/>
            </p:nvSpPr>
            <p:spPr bwMode="hidden">
              <a:xfrm>
                <a:off x="801" y="2681"/>
                <a:ext cx="215" cy="216"/>
              </a:xfrm>
              <a:custGeom>
                <a:avLst/>
                <a:gdLst>
                  <a:gd name="T0" fmla="*/ 215 w 215"/>
                  <a:gd name="T1" fmla="*/ 0 h 216"/>
                  <a:gd name="T2" fmla="*/ 147 w 215"/>
                  <a:gd name="T3" fmla="*/ 36 h 216"/>
                  <a:gd name="T4" fmla="*/ 132 w 215"/>
                  <a:gd name="T5" fmla="*/ 49 h 216"/>
                  <a:gd name="T6" fmla="*/ 104 w 215"/>
                  <a:gd name="T7" fmla="*/ 79 h 216"/>
                  <a:gd name="T8" fmla="*/ 87 w 215"/>
                  <a:gd name="T9" fmla="*/ 114 h 216"/>
                  <a:gd name="T10" fmla="*/ 48 w 215"/>
                  <a:gd name="T11" fmla="*/ 156 h 216"/>
                  <a:gd name="T12" fmla="*/ 42 w 215"/>
                  <a:gd name="T13" fmla="*/ 166 h 216"/>
                  <a:gd name="T14" fmla="*/ 29 w 215"/>
                  <a:gd name="T15" fmla="*/ 177 h 216"/>
                  <a:gd name="T16" fmla="*/ 0 w 215"/>
                  <a:gd name="T17" fmla="*/ 208 h 216"/>
                  <a:gd name="T18" fmla="*/ 48 w 215"/>
                  <a:gd name="T19" fmla="*/ 216 h 216"/>
                  <a:gd name="T20" fmla="*/ 215 w 215"/>
                  <a:gd name="T21" fmla="*/ 0 h 2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5" h="216">
                    <a:moveTo>
                      <a:pt x="215" y="0"/>
                    </a:moveTo>
                    <a:lnTo>
                      <a:pt x="147" y="36"/>
                    </a:lnTo>
                    <a:lnTo>
                      <a:pt x="132" y="49"/>
                    </a:lnTo>
                    <a:lnTo>
                      <a:pt x="104" y="79"/>
                    </a:lnTo>
                    <a:lnTo>
                      <a:pt x="87" y="114"/>
                    </a:lnTo>
                    <a:lnTo>
                      <a:pt x="48" y="156"/>
                    </a:lnTo>
                    <a:lnTo>
                      <a:pt x="42" y="166"/>
                    </a:lnTo>
                    <a:lnTo>
                      <a:pt x="29" y="177"/>
                    </a:lnTo>
                    <a:lnTo>
                      <a:pt x="0" y="208"/>
                    </a:lnTo>
                    <a:lnTo>
                      <a:pt x="48" y="216"/>
                    </a:lnTo>
                    <a:lnTo>
                      <a:pt x="215"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6" name="Freeform 37"/>
              <p:cNvSpPr>
                <a:spLocks/>
              </p:cNvSpPr>
              <p:nvPr/>
            </p:nvSpPr>
            <p:spPr bwMode="hidden">
              <a:xfrm>
                <a:off x="536" y="2710"/>
                <a:ext cx="212" cy="179"/>
              </a:xfrm>
              <a:custGeom>
                <a:avLst/>
                <a:gdLst>
                  <a:gd name="T0" fmla="*/ 212 w 212"/>
                  <a:gd name="T1" fmla="*/ 0 h 179"/>
                  <a:gd name="T2" fmla="*/ 144 w 212"/>
                  <a:gd name="T3" fmla="*/ 36 h 179"/>
                  <a:gd name="T4" fmla="*/ 0 w 212"/>
                  <a:gd name="T5" fmla="*/ 179 h 179"/>
                  <a:gd name="T6" fmla="*/ 177 w 212"/>
                  <a:gd name="T7" fmla="*/ 85 h 179"/>
                  <a:gd name="T8" fmla="*/ 212 w 212"/>
                  <a:gd name="T9" fmla="*/ 0 h 1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2" h="179">
                    <a:moveTo>
                      <a:pt x="212" y="0"/>
                    </a:moveTo>
                    <a:lnTo>
                      <a:pt x="144" y="36"/>
                    </a:lnTo>
                    <a:lnTo>
                      <a:pt x="0" y="179"/>
                    </a:lnTo>
                    <a:lnTo>
                      <a:pt x="177" y="85"/>
                    </a:lnTo>
                    <a:lnTo>
                      <a:pt x="212"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7" name="Freeform 38"/>
              <p:cNvSpPr>
                <a:spLocks/>
              </p:cNvSpPr>
              <p:nvPr/>
            </p:nvSpPr>
            <p:spPr bwMode="hidden">
              <a:xfrm>
                <a:off x="1037" y="2609"/>
                <a:ext cx="64" cy="79"/>
              </a:xfrm>
              <a:custGeom>
                <a:avLst/>
                <a:gdLst>
                  <a:gd name="T0" fmla="*/ 0 w 64"/>
                  <a:gd name="T1" fmla="*/ 22 h 79"/>
                  <a:gd name="T2" fmla="*/ 64 w 64"/>
                  <a:gd name="T3" fmla="*/ 79 h 79"/>
                  <a:gd name="T4" fmla="*/ 60 w 64"/>
                  <a:gd name="T5" fmla="*/ 0 h 79"/>
                  <a:gd name="T6" fmla="*/ 0 w 64"/>
                  <a:gd name="T7" fmla="*/ 22 h 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4" h="79">
                    <a:moveTo>
                      <a:pt x="0" y="22"/>
                    </a:moveTo>
                    <a:lnTo>
                      <a:pt x="64" y="79"/>
                    </a:lnTo>
                    <a:lnTo>
                      <a:pt x="60" y="0"/>
                    </a:lnTo>
                    <a:lnTo>
                      <a:pt x="0" y="22"/>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8" name="Freeform 39"/>
              <p:cNvSpPr>
                <a:spLocks/>
              </p:cNvSpPr>
              <p:nvPr userDrawn="1"/>
            </p:nvSpPr>
            <p:spPr bwMode="hidden">
              <a:xfrm>
                <a:off x="867" y="2471"/>
                <a:ext cx="137" cy="207"/>
              </a:xfrm>
              <a:custGeom>
                <a:avLst/>
                <a:gdLst>
                  <a:gd name="T0" fmla="*/ 0 w 137"/>
                  <a:gd name="T1" fmla="*/ 0 h 207"/>
                  <a:gd name="T2" fmla="*/ 17 w 137"/>
                  <a:gd name="T3" fmla="*/ 87 h 207"/>
                  <a:gd name="T4" fmla="*/ 69 w 137"/>
                  <a:gd name="T5" fmla="*/ 154 h 207"/>
                  <a:gd name="T6" fmla="*/ 137 w 137"/>
                  <a:gd name="T7" fmla="*/ 207 h 207"/>
                  <a:gd name="T8" fmla="*/ 0 w 137"/>
                  <a:gd name="T9" fmla="*/ 0 h 20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7" h="207">
                    <a:moveTo>
                      <a:pt x="0" y="0"/>
                    </a:moveTo>
                    <a:lnTo>
                      <a:pt x="17" y="87"/>
                    </a:lnTo>
                    <a:lnTo>
                      <a:pt x="69" y="154"/>
                    </a:lnTo>
                    <a:lnTo>
                      <a:pt x="137" y="207"/>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9" name="Freeform 40"/>
              <p:cNvSpPr>
                <a:spLocks/>
              </p:cNvSpPr>
              <p:nvPr userDrawn="1"/>
            </p:nvSpPr>
            <p:spPr bwMode="hidden">
              <a:xfrm>
                <a:off x="817" y="2507"/>
                <a:ext cx="65" cy="222"/>
              </a:xfrm>
              <a:custGeom>
                <a:avLst/>
                <a:gdLst>
                  <a:gd name="T0" fmla="*/ 0 w 65"/>
                  <a:gd name="T1" fmla="*/ 222 h 222"/>
                  <a:gd name="T2" fmla="*/ 40 w 65"/>
                  <a:gd name="T3" fmla="*/ 142 h 222"/>
                  <a:gd name="T4" fmla="*/ 65 w 65"/>
                  <a:gd name="T5" fmla="*/ 72 h 222"/>
                  <a:gd name="T6" fmla="*/ 7 w 65"/>
                  <a:gd name="T7" fmla="*/ 0 h 222"/>
                  <a:gd name="T8" fmla="*/ 0 w 65"/>
                  <a:gd name="T9" fmla="*/ 222 h 2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5" h="222">
                    <a:moveTo>
                      <a:pt x="0" y="222"/>
                    </a:moveTo>
                    <a:lnTo>
                      <a:pt x="40" y="142"/>
                    </a:lnTo>
                    <a:lnTo>
                      <a:pt x="65" y="72"/>
                    </a:lnTo>
                    <a:lnTo>
                      <a:pt x="7" y="0"/>
                    </a:lnTo>
                    <a:lnTo>
                      <a:pt x="0" y="222"/>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grpSp>
      <p:sp>
        <p:nvSpPr>
          <p:cNvPr id="111657" name="Rectangle 41"/>
          <p:cNvSpPr>
            <a:spLocks noGrp="1" noChangeArrowheads="1"/>
          </p:cNvSpPr>
          <p:nvPr>
            <p:ph type="title"/>
          </p:nvPr>
        </p:nvSpPr>
        <p:spPr bwMode="auto">
          <a:xfrm>
            <a:off x="457200" y="158750"/>
            <a:ext cx="8229600" cy="1258888"/>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11658" name="Rectangle 42"/>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1659" name="Rectangle 43"/>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effectLst>
                  <a:outerShdw blurRad="38100" dist="38100" dir="2700000" algn="tl">
                    <a:srgbClr val="000000"/>
                  </a:outerShdw>
                </a:effectLst>
                <a:latin typeface="Verdana" pitchFamily="-111" charset="0"/>
                <a:ea typeface="+mn-ea"/>
                <a:cs typeface="+mn-cs"/>
              </a:defRPr>
            </a:lvl1pPr>
          </a:lstStyle>
          <a:p>
            <a:pPr>
              <a:defRPr/>
            </a:pPr>
            <a:endParaRPr lang="en-US">
              <a:solidFill>
                <a:srgbClr val="FFFFFF"/>
              </a:solidFill>
            </a:endParaRPr>
          </a:p>
        </p:txBody>
      </p:sp>
      <p:sp>
        <p:nvSpPr>
          <p:cNvPr id="111660" name="Rectangle 4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effectLst>
                  <a:outerShdw blurRad="38100" dist="38100" dir="2700000" algn="tl">
                    <a:srgbClr val="000000"/>
                  </a:outerShdw>
                </a:effectLst>
                <a:latin typeface="Verdana" pitchFamily="-111" charset="0"/>
                <a:ea typeface="+mn-ea"/>
                <a:cs typeface="+mn-cs"/>
              </a:defRPr>
            </a:lvl1pPr>
          </a:lstStyle>
          <a:p>
            <a:pPr>
              <a:defRPr/>
            </a:pPr>
            <a:endParaRPr lang="en-US">
              <a:solidFill>
                <a:srgbClr val="FFFFFF"/>
              </a:solidFill>
            </a:endParaRPr>
          </a:p>
        </p:txBody>
      </p:sp>
      <p:sp>
        <p:nvSpPr>
          <p:cNvPr id="111661" name="Rectangle 45"/>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effectLst>
                  <a:outerShdw blurRad="38100" dist="38100" dir="2700000" algn="tl">
                    <a:srgbClr val="000000"/>
                  </a:outerShdw>
                </a:effectLst>
                <a:latin typeface="Verdana" charset="0"/>
              </a:defRPr>
            </a:lvl1pPr>
          </a:lstStyle>
          <a:p>
            <a:pPr>
              <a:defRPr/>
            </a:pPr>
            <a:fld id="{EF0C23ED-00CB-904B-A02F-6EE07EEF73C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32058444"/>
      </p:ext>
    </p:extLst>
  </p:cSld>
  <p:clrMap bg1="dk2" tx1="lt1" bg2="dk1" tx2="lt2" accent1="accent1" accent2="accent2" accent3="accent3" accent4="accent4" accent5="accent5" accent6="accent6" hlink="hlink" folHlink="folHlink"/>
  <p:sldLayoutIdLst>
    <p:sldLayoutId id="2147488995" r:id="rId1"/>
    <p:sldLayoutId id="2147488996" r:id="rId2"/>
    <p:sldLayoutId id="2147488997" r:id="rId3"/>
    <p:sldLayoutId id="2147488998" r:id="rId4"/>
    <p:sldLayoutId id="2147488999" r:id="rId5"/>
    <p:sldLayoutId id="2147489000" r:id="rId6"/>
    <p:sldLayoutId id="2147489001" r:id="rId7"/>
    <p:sldLayoutId id="2147489002" r:id="rId8"/>
    <p:sldLayoutId id="2147489003" r:id="rId9"/>
    <p:sldLayoutId id="2147489004" r:id="rId10"/>
    <p:sldLayoutId id="2147489005"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Font typeface="Wingdings" charset="0"/>
        <a:buBlip>
          <a:blip r:embed="rId13"/>
        </a:buBlip>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hlink"/>
        </a:buClr>
        <a:buFont typeface="Wingdings" charset="0"/>
        <a:buBlip>
          <a:blip r:embed="rId13"/>
        </a:buBlip>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Font typeface="Wingdings" charset="0"/>
        <a:buBlip>
          <a:blip r:embed="rId13"/>
        </a:buBlip>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Font typeface="Wingdings" pitchFamily="-112" charset="2"/>
        <a:buBlip>
          <a:blip r:embed="rId13"/>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Font typeface="Wingdings" pitchFamily="-112" charset="2"/>
        <a:buBlip>
          <a:blip r:embed="rId13"/>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Font typeface="Wingdings" pitchFamily="-112" charset="2"/>
        <a:buBlip>
          <a:blip r:embed="rId13"/>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Font typeface="Wingdings" pitchFamily="-112" charset="2"/>
        <a:buBlip>
          <a:blip r:embed="rId13"/>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12994" name="Group 2"/>
          <p:cNvGrpSpPr>
            <a:grpSpLocks/>
          </p:cNvGrpSpPr>
          <p:nvPr/>
        </p:nvGrpSpPr>
        <p:grpSpPr bwMode="auto">
          <a:xfrm>
            <a:off x="0" y="6350"/>
            <a:ext cx="9140825" cy="6851650"/>
            <a:chOff x="0" y="4"/>
            <a:chExt cx="5758" cy="4316"/>
          </a:xfrm>
        </p:grpSpPr>
        <p:sp>
          <p:nvSpPr>
            <p:cNvPr id="213000" name="Freeform 3"/>
            <p:cNvSpPr>
              <a:spLocks/>
            </p:cNvSpPr>
            <p:nvPr/>
          </p:nvSpPr>
          <p:spPr bwMode="hidden">
            <a:xfrm>
              <a:off x="558" y="1161"/>
              <a:ext cx="5200" cy="3159"/>
            </a:xfrm>
            <a:custGeom>
              <a:avLst/>
              <a:gdLst>
                <a:gd name="T0" fmla="*/ 0 w 5184"/>
                <a:gd name="T1" fmla="*/ 3159 h 3159"/>
                <a:gd name="T2" fmla="*/ 5280 w 5184"/>
                <a:gd name="T3" fmla="*/ 3159 h 3159"/>
                <a:gd name="T4" fmla="*/ 5280 w 5184"/>
                <a:gd name="T5" fmla="*/ 0 h 3159"/>
                <a:gd name="T6" fmla="*/ 0 w 5184"/>
                <a:gd name="T7" fmla="*/ 0 h 3159"/>
                <a:gd name="T8" fmla="*/ 0 w 5184"/>
                <a:gd name="T9" fmla="*/ 3159 h 3159"/>
                <a:gd name="T10" fmla="*/ 0 w 5184"/>
                <a:gd name="T11" fmla="*/ 3159 h 31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184" h="3159">
                  <a:moveTo>
                    <a:pt x="0" y="3159"/>
                  </a:moveTo>
                  <a:lnTo>
                    <a:pt x="5184" y="3159"/>
                  </a:lnTo>
                  <a:lnTo>
                    <a:pt x="5184" y="0"/>
                  </a:lnTo>
                  <a:lnTo>
                    <a:pt x="0" y="0"/>
                  </a:lnTo>
                  <a:lnTo>
                    <a:pt x="0" y="3159"/>
                  </a:lnTo>
                  <a:close/>
                </a:path>
              </a:pathLst>
            </a:cu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13001" name="Freeform 4"/>
            <p:cNvSpPr>
              <a:spLocks/>
            </p:cNvSpPr>
            <p:nvPr/>
          </p:nvSpPr>
          <p:spPr bwMode="hidden">
            <a:xfrm>
              <a:off x="0" y="1161"/>
              <a:ext cx="558" cy="3159"/>
            </a:xfrm>
            <a:custGeom>
              <a:avLst/>
              <a:gdLst>
                <a:gd name="T0" fmla="*/ 0 w 556"/>
                <a:gd name="T1" fmla="*/ 0 h 3159"/>
                <a:gd name="T2" fmla="*/ 0 w 556"/>
                <a:gd name="T3" fmla="*/ 3159 h 3159"/>
                <a:gd name="T4" fmla="*/ 568 w 556"/>
                <a:gd name="T5" fmla="*/ 3159 h 3159"/>
                <a:gd name="T6" fmla="*/ 568 w 556"/>
                <a:gd name="T7" fmla="*/ 0 h 3159"/>
                <a:gd name="T8" fmla="*/ 0 w 556"/>
                <a:gd name="T9" fmla="*/ 0 h 3159"/>
                <a:gd name="T10" fmla="*/ 0 w 556"/>
                <a:gd name="T11" fmla="*/ 0 h 31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56" h="3159">
                  <a:moveTo>
                    <a:pt x="0" y="0"/>
                  </a:moveTo>
                  <a:lnTo>
                    <a:pt x="0" y="3159"/>
                  </a:lnTo>
                  <a:lnTo>
                    <a:pt x="556" y="3159"/>
                  </a:lnTo>
                  <a:lnTo>
                    <a:pt x="556" y="0"/>
                  </a:lnTo>
                  <a:lnTo>
                    <a:pt x="0" y="0"/>
                  </a:lnTo>
                  <a:close/>
                </a:path>
              </a:pathLst>
            </a:custGeom>
            <a:gradFill rotWithShape="0">
              <a:gsLst>
                <a:gs pos="0">
                  <a:schemeClr val="bg1"/>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nvGrpSpPr>
            <p:cNvPr id="213002" name="Group 5"/>
            <p:cNvGrpSpPr>
              <a:grpSpLocks/>
            </p:cNvGrpSpPr>
            <p:nvPr userDrawn="1"/>
          </p:nvGrpSpPr>
          <p:grpSpPr bwMode="auto">
            <a:xfrm>
              <a:off x="0" y="4"/>
              <a:ext cx="5758" cy="4316"/>
              <a:chOff x="0" y="4"/>
              <a:chExt cx="5758" cy="4316"/>
            </a:xfrm>
          </p:grpSpPr>
          <p:sp>
            <p:nvSpPr>
              <p:cNvPr id="213003" name="Freeform 6"/>
              <p:cNvSpPr>
                <a:spLocks/>
              </p:cNvSpPr>
              <p:nvPr/>
            </p:nvSpPr>
            <p:spPr bwMode="ltGray">
              <a:xfrm>
                <a:off x="552" y="4"/>
                <a:ext cx="12" cy="695"/>
              </a:xfrm>
              <a:custGeom>
                <a:avLst/>
                <a:gdLst>
                  <a:gd name="T0" fmla="*/ 12 w 12"/>
                  <a:gd name="T1" fmla="*/ 0 h 695"/>
                  <a:gd name="T2" fmla="*/ 0 w 12"/>
                  <a:gd name="T3" fmla="*/ 0 h 695"/>
                  <a:gd name="T4" fmla="*/ 0 w 12"/>
                  <a:gd name="T5" fmla="*/ 695 h 695"/>
                  <a:gd name="T6" fmla="*/ 12 w 12"/>
                  <a:gd name="T7" fmla="*/ 695 h 695"/>
                  <a:gd name="T8" fmla="*/ 12 w 12"/>
                  <a:gd name="T9" fmla="*/ 0 h 695"/>
                  <a:gd name="T10" fmla="*/ 12 w 12"/>
                  <a:gd name="T11" fmla="*/ 0 h 69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695">
                    <a:moveTo>
                      <a:pt x="12" y="0"/>
                    </a:moveTo>
                    <a:lnTo>
                      <a:pt x="0" y="0"/>
                    </a:lnTo>
                    <a:lnTo>
                      <a:pt x="0" y="695"/>
                    </a:lnTo>
                    <a:lnTo>
                      <a:pt x="12" y="695"/>
                    </a:lnTo>
                    <a:lnTo>
                      <a:pt x="12" y="0"/>
                    </a:lnTo>
                    <a:close/>
                  </a:path>
                </a:pathLst>
              </a:custGeom>
              <a:gradFill rotWithShape="0">
                <a:gsLst>
                  <a:gs pos="0">
                    <a:schemeClr val="bg1"/>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13004" name="Freeform 7"/>
              <p:cNvSpPr>
                <a:spLocks/>
              </p:cNvSpPr>
              <p:nvPr/>
            </p:nvSpPr>
            <p:spPr bwMode="ltGray">
              <a:xfrm>
                <a:off x="552" y="1623"/>
                <a:ext cx="12" cy="2697"/>
              </a:xfrm>
              <a:custGeom>
                <a:avLst/>
                <a:gdLst>
                  <a:gd name="T0" fmla="*/ 0 w 12"/>
                  <a:gd name="T1" fmla="*/ 2697 h 2697"/>
                  <a:gd name="T2" fmla="*/ 12 w 12"/>
                  <a:gd name="T3" fmla="*/ 2697 h 2697"/>
                  <a:gd name="T4" fmla="*/ 12 w 12"/>
                  <a:gd name="T5" fmla="*/ 0 h 2697"/>
                  <a:gd name="T6" fmla="*/ 0 w 12"/>
                  <a:gd name="T7" fmla="*/ 0 h 2697"/>
                  <a:gd name="T8" fmla="*/ 0 w 12"/>
                  <a:gd name="T9" fmla="*/ 2697 h 2697"/>
                  <a:gd name="T10" fmla="*/ 0 w 12"/>
                  <a:gd name="T11" fmla="*/ 2697 h 26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697">
                    <a:moveTo>
                      <a:pt x="0" y="2697"/>
                    </a:moveTo>
                    <a:lnTo>
                      <a:pt x="12" y="2697"/>
                    </a:lnTo>
                    <a:lnTo>
                      <a:pt x="12" y="0"/>
                    </a:lnTo>
                    <a:lnTo>
                      <a:pt x="0" y="0"/>
                    </a:lnTo>
                    <a:lnTo>
                      <a:pt x="0" y="2697"/>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13005" name="Freeform 8"/>
              <p:cNvSpPr>
                <a:spLocks/>
              </p:cNvSpPr>
              <p:nvPr/>
            </p:nvSpPr>
            <p:spPr bwMode="ltGray">
              <a:xfrm>
                <a:off x="1019" y="1155"/>
                <a:ext cx="4739" cy="12"/>
              </a:xfrm>
              <a:custGeom>
                <a:avLst/>
                <a:gdLst>
                  <a:gd name="T0" fmla="*/ 4814 w 4724"/>
                  <a:gd name="T1" fmla="*/ 0 h 12"/>
                  <a:gd name="T2" fmla="*/ 0 w 4724"/>
                  <a:gd name="T3" fmla="*/ 0 h 12"/>
                  <a:gd name="T4" fmla="*/ 0 w 4724"/>
                  <a:gd name="T5" fmla="*/ 12 h 12"/>
                  <a:gd name="T6" fmla="*/ 4814 w 4724"/>
                  <a:gd name="T7" fmla="*/ 12 h 12"/>
                  <a:gd name="T8" fmla="*/ 4814 w 4724"/>
                  <a:gd name="T9" fmla="*/ 0 h 12"/>
                  <a:gd name="T10" fmla="*/ 4814 w 4724"/>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24" h="12">
                    <a:moveTo>
                      <a:pt x="4724" y="0"/>
                    </a:moveTo>
                    <a:lnTo>
                      <a:pt x="0" y="0"/>
                    </a:lnTo>
                    <a:lnTo>
                      <a:pt x="0" y="12"/>
                    </a:lnTo>
                    <a:lnTo>
                      <a:pt x="4724" y="12"/>
                    </a:lnTo>
                    <a:lnTo>
                      <a:pt x="4724" y="0"/>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13006" name="Freeform 9"/>
              <p:cNvSpPr>
                <a:spLocks/>
              </p:cNvSpPr>
              <p:nvPr/>
            </p:nvSpPr>
            <p:spPr bwMode="ltGray">
              <a:xfrm>
                <a:off x="552" y="1371"/>
                <a:ext cx="12" cy="252"/>
              </a:xfrm>
              <a:custGeom>
                <a:avLst/>
                <a:gdLst>
                  <a:gd name="T0" fmla="*/ 0 w 12"/>
                  <a:gd name="T1" fmla="*/ 252 h 252"/>
                  <a:gd name="T2" fmla="*/ 12 w 12"/>
                  <a:gd name="T3" fmla="*/ 252 h 252"/>
                  <a:gd name="T4" fmla="*/ 12 w 12"/>
                  <a:gd name="T5" fmla="*/ 0 h 252"/>
                  <a:gd name="T6" fmla="*/ 0 w 12"/>
                  <a:gd name="T7" fmla="*/ 0 h 252"/>
                  <a:gd name="T8" fmla="*/ 0 w 12"/>
                  <a:gd name="T9" fmla="*/ 252 h 252"/>
                  <a:gd name="T10" fmla="*/ 0 w 12"/>
                  <a:gd name="T11" fmla="*/ 252 h 2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52">
                    <a:moveTo>
                      <a:pt x="0" y="252"/>
                    </a:moveTo>
                    <a:lnTo>
                      <a:pt x="12" y="252"/>
                    </a:lnTo>
                    <a:lnTo>
                      <a:pt x="12" y="0"/>
                    </a:lnTo>
                    <a:lnTo>
                      <a:pt x="0" y="0"/>
                    </a:lnTo>
                    <a:lnTo>
                      <a:pt x="0" y="252"/>
                    </a:lnTo>
                    <a:close/>
                  </a:path>
                </a:pathLst>
              </a:custGeom>
              <a:gradFill rotWithShape="0">
                <a:gsLst>
                  <a:gs pos="0">
                    <a:schemeClr val="accent2"/>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13007" name="Freeform 10"/>
              <p:cNvSpPr>
                <a:spLocks/>
              </p:cNvSpPr>
              <p:nvPr/>
            </p:nvSpPr>
            <p:spPr bwMode="ltGray">
              <a:xfrm>
                <a:off x="552" y="699"/>
                <a:ext cx="12" cy="252"/>
              </a:xfrm>
              <a:custGeom>
                <a:avLst/>
                <a:gdLst>
                  <a:gd name="T0" fmla="*/ 12 w 12"/>
                  <a:gd name="T1" fmla="*/ 0 h 252"/>
                  <a:gd name="T2" fmla="*/ 0 w 12"/>
                  <a:gd name="T3" fmla="*/ 0 h 252"/>
                  <a:gd name="T4" fmla="*/ 0 w 12"/>
                  <a:gd name="T5" fmla="*/ 252 h 252"/>
                  <a:gd name="T6" fmla="*/ 12 w 12"/>
                  <a:gd name="T7" fmla="*/ 252 h 252"/>
                  <a:gd name="T8" fmla="*/ 12 w 12"/>
                  <a:gd name="T9" fmla="*/ 0 h 252"/>
                  <a:gd name="T10" fmla="*/ 12 w 12"/>
                  <a:gd name="T11" fmla="*/ 0 h 2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52">
                    <a:moveTo>
                      <a:pt x="12" y="0"/>
                    </a:moveTo>
                    <a:lnTo>
                      <a:pt x="0" y="0"/>
                    </a:lnTo>
                    <a:lnTo>
                      <a:pt x="0" y="252"/>
                    </a:lnTo>
                    <a:lnTo>
                      <a:pt x="12" y="252"/>
                    </a:lnTo>
                    <a:lnTo>
                      <a:pt x="12" y="0"/>
                    </a:lnTo>
                    <a:close/>
                  </a:path>
                </a:pathLst>
              </a:custGeom>
              <a:gradFill rotWithShape="0">
                <a:gsLst>
                  <a:gs pos="0">
                    <a:schemeClr val="bg2"/>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508939" name="Freeform 11"/>
              <p:cNvSpPr>
                <a:spLocks/>
              </p:cNvSpPr>
              <p:nvPr/>
            </p:nvSpPr>
            <p:spPr bwMode="ltGray">
              <a:xfrm>
                <a:off x="552" y="951"/>
                <a:ext cx="12" cy="420"/>
              </a:xfrm>
              <a:custGeom>
                <a:avLst/>
                <a:gdLst/>
                <a:ahLst/>
                <a:cxnLst>
                  <a:cxn ang="0">
                    <a:pos x="0" y="0"/>
                  </a:cxn>
                  <a:cxn ang="0">
                    <a:pos x="0" y="420"/>
                  </a:cxn>
                  <a:cxn ang="0">
                    <a:pos x="12" y="420"/>
                  </a:cxn>
                  <a:cxn ang="0">
                    <a:pos x="12" y="0"/>
                  </a:cxn>
                  <a:cxn ang="0">
                    <a:pos x="0" y="0"/>
                  </a:cxn>
                  <a:cxn ang="0">
                    <a:pos x="0" y="0"/>
                  </a:cxn>
                </a:cxnLst>
                <a:rect l="0" t="0" r="r" b="b"/>
                <a:pathLst>
                  <a:path w="12" h="420">
                    <a:moveTo>
                      <a:pt x="0" y="0"/>
                    </a:moveTo>
                    <a:lnTo>
                      <a:pt x="0" y="420"/>
                    </a:lnTo>
                    <a:lnTo>
                      <a:pt x="12" y="420"/>
                    </a:lnTo>
                    <a:lnTo>
                      <a:pt x="12" y="0"/>
                    </a:lnTo>
                    <a:lnTo>
                      <a:pt x="0" y="0"/>
                    </a:lnTo>
                    <a:lnTo>
                      <a:pt x="0" y="0"/>
                    </a:lnTo>
                    <a:close/>
                  </a:path>
                </a:pathLst>
              </a:custGeom>
              <a:gradFill rotWithShape="0">
                <a:gsLst>
                  <a:gs pos="0">
                    <a:schemeClr val="accent2"/>
                  </a:gs>
                  <a:gs pos="50000">
                    <a:schemeClr val="hlink"/>
                  </a:gs>
                  <a:gs pos="100000">
                    <a:schemeClr val="accent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13009" name="Freeform 12"/>
              <p:cNvSpPr>
                <a:spLocks/>
              </p:cNvSpPr>
              <p:nvPr/>
            </p:nvSpPr>
            <p:spPr bwMode="ltGray">
              <a:xfrm>
                <a:off x="0" y="1155"/>
                <a:ext cx="351" cy="12"/>
              </a:xfrm>
              <a:custGeom>
                <a:avLst/>
                <a:gdLst>
                  <a:gd name="T0" fmla="*/ 0 w 251"/>
                  <a:gd name="T1" fmla="*/ 0 h 12"/>
                  <a:gd name="T2" fmla="*/ 0 w 251"/>
                  <a:gd name="T3" fmla="*/ 12 h 12"/>
                  <a:gd name="T4" fmla="*/ 1879 w 251"/>
                  <a:gd name="T5" fmla="*/ 12 h 12"/>
                  <a:gd name="T6" fmla="*/ 1879 w 251"/>
                  <a:gd name="T7" fmla="*/ 0 h 12"/>
                  <a:gd name="T8" fmla="*/ 0 w 251"/>
                  <a:gd name="T9" fmla="*/ 0 h 12"/>
                  <a:gd name="T10" fmla="*/ 0 w 251"/>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 h="12">
                    <a:moveTo>
                      <a:pt x="0" y="0"/>
                    </a:moveTo>
                    <a:lnTo>
                      <a:pt x="0" y="12"/>
                    </a:lnTo>
                    <a:lnTo>
                      <a:pt x="251" y="12"/>
                    </a:lnTo>
                    <a:lnTo>
                      <a:pt x="251" y="0"/>
                    </a:lnTo>
                    <a:lnTo>
                      <a:pt x="0" y="0"/>
                    </a:lnTo>
                    <a:close/>
                  </a:path>
                </a:pathLst>
              </a:custGeom>
              <a:gradFill rotWithShape="0">
                <a:gsLst>
                  <a:gs pos="0">
                    <a:schemeClr val="bg2"/>
                  </a:gs>
                  <a:gs pos="100000">
                    <a:schemeClr val="accent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13010" name="Freeform 13"/>
              <p:cNvSpPr>
                <a:spLocks/>
              </p:cNvSpPr>
              <p:nvPr/>
            </p:nvSpPr>
            <p:spPr bwMode="ltGray">
              <a:xfrm>
                <a:off x="767" y="1155"/>
                <a:ext cx="252" cy="12"/>
              </a:xfrm>
              <a:custGeom>
                <a:avLst/>
                <a:gdLst>
                  <a:gd name="T0" fmla="*/ 257 w 251"/>
                  <a:gd name="T1" fmla="*/ 0 h 12"/>
                  <a:gd name="T2" fmla="*/ 0 w 251"/>
                  <a:gd name="T3" fmla="*/ 0 h 12"/>
                  <a:gd name="T4" fmla="*/ 0 w 251"/>
                  <a:gd name="T5" fmla="*/ 12 h 12"/>
                  <a:gd name="T6" fmla="*/ 257 w 251"/>
                  <a:gd name="T7" fmla="*/ 12 h 12"/>
                  <a:gd name="T8" fmla="*/ 257 w 251"/>
                  <a:gd name="T9" fmla="*/ 0 h 12"/>
                  <a:gd name="T10" fmla="*/ 257 w 251"/>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 h="12">
                    <a:moveTo>
                      <a:pt x="251" y="0"/>
                    </a:moveTo>
                    <a:lnTo>
                      <a:pt x="0" y="0"/>
                    </a:lnTo>
                    <a:lnTo>
                      <a:pt x="0" y="12"/>
                    </a:lnTo>
                    <a:lnTo>
                      <a:pt x="251" y="12"/>
                    </a:lnTo>
                    <a:lnTo>
                      <a:pt x="251" y="0"/>
                    </a:lnTo>
                    <a:close/>
                  </a:path>
                </a:pathLst>
              </a:custGeom>
              <a:gradFill rotWithShape="0">
                <a:gsLst>
                  <a:gs pos="0">
                    <a:schemeClr val="accent2"/>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508942" name="Freeform 14"/>
              <p:cNvSpPr>
                <a:spLocks/>
              </p:cNvSpPr>
              <p:nvPr/>
            </p:nvSpPr>
            <p:spPr bwMode="ltGray">
              <a:xfrm>
                <a:off x="348" y="1155"/>
                <a:ext cx="419" cy="12"/>
              </a:xfrm>
              <a:custGeom>
                <a:avLst/>
                <a:gdLst/>
                <a:ahLst/>
                <a:cxnLst>
                  <a:cxn ang="0">
                    <a:pos x="0" y="0"/>
                  </a:cxn>
                  <a:cxn ang="0">
                    <a:pos x="0" y="12"/>
                  </a:cxn>
                  <a:cxn ang="0">
                    <a:pos x="418" y="12"/>
                  </a:cxn>
                  <a:cxn ang="0">
                    <a:pos x="418" y="0"/>
                  </a:cxn>
                  <a:cxn ang="0">
                    <a:pos x="0" y="0"/>
                  </a:cxn>
                  <a:cxn ang="0">
                    <a:pos x="0" y="0"/>
                  </a:cxn>
                </a:cxnLst>
                <a:rect l="0" t="0" r="r" b="b"/>
                <a:pathLst>
                  <a:path w="418" h="12">
                    <a:moveTo>
                      <a:pt x="0" y="0"/>
                    </a:moveTo>
                    <a:lnTo>
                      <a:pt x="0" y="12"/>
                    </a:lnTo>
                    <a:lnTo>
                      <a:pt x="418" y="12"/>
                    </a:lnTo>
                    <a:lnTo>
                      <a:pt x="418" y="0"/>
                    </a:lnTo>
                    <a:lnTo>
                      <a:pt x="0" y="0"/>
                    </a:lnTo>
                    <a:lnTo>
                      <a:pt x="0" y="0"/>
                    </a:lnTo>
                    <a:close/>
                  </a:path>
                </a:pathLst>
              </a:custGeom>
              <a:gradFill rotWithShape="0">
                <a:gsLst>
                  <a:gs pos="0">
                    <a:schemeClr val="accent2"/>
                  </a:gs>
                  <a:gs pos="50000">
                    <a:schemeClr val="hlink"/>
                  </a:gs>
                  <a:gs pos="100000">
                    <a:schemeClr val="accent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grpSp>
      <p:sp>
        <p:nvSpPr>
          <p:cNvPr id="508943" name="Rectangle 15"/>
          <p:cNvSpPr>
            <a:spLocks noGrp="1" noChangeArrowheads="1"/>
          </p:cNvSpPr>
          <p:nvPr>
            <p:ph type="title"/>
          </p:nvPr>
        </p:nvSpPr>
        <p:spPr bwMode="auto">
          <a:xfrm>
            <a:off x="887413" y="304800"/>
            <a:ext cx="8077200" cy="1431925"/>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08944" name="Rectangle 16"/>
          <p:cNvSpPr>
            <a:spLocks noGrp="1" noChangeArrowheads="1"/>
          </p:cNvSpPr>
          <p:nvPr>
            <p:ph type="body" idx="1"/>
          </p:nvPr>
        </p:nvSpPr>
        <p:spPr bwMode="auto">
          <a:xfrm>
            <a:off x="887413" y="1981200"/>
            <a:ext cx="80772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08945" name="Rectangle 17"/>
          <p:cNvSpPr>
            <a:spLocks noGrp="1" noChangeArrowheads="1"/>
          </p:cNvSpPr>
          <p:nvPr>
            <p:ph type="dt" sz="half" idx="2"/>
          </p:nvPr>
        </p:nvSpPr>
        <p:spPr bwMode="auto">
          <a:xfrm>
            <a:off x="1066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
        <p:nvSpPr>
          <p:cNvPr id="508946" name="Rectangle 18"/>
          <p:cNvSpPr>
            <a:spLocks noGrp="1" noChangeArrowheads="1"/>
          </p:cNvSpPr>
          <p:nvPr>
            <p:ph type="ftr" sz="quarter" idx="3"/>
          </p:nvPr>
        </p:nvSpPr>
        <p:spPr bwMode="auto">
          <a:xfrm>
            <a:off x="34290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
        <p:nvSpPr>
          <p:cNvPr id="508947" name="Rectangle 19"/>
          <p:cNvSpPr>
            <a:spLocks noGrp="1" noChangeArrowheads="1"/>
          </p:cNvSpPr>
          <p:nvPr>
            <p:ph type="sldNum" sz="quarter" idx="4"/>
          </p:nvPr>
        </p:nvSpPr>
        <p:spPr bwMode="auto">
          <a:xfrm>
            <a:off x="67056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effectLst>
                  <a:outerShdw blurRad="38100" dist="38100" dir="2700000" algn="tl">
                    <a:srgbClr val="000000"/>
                  </a:outerShdw>
                </a:effectLst>
                <a:latin typeface="Tahoma" charset="0"/>
              </a:defRPr>
            </a:lvl1pPr>
          </a:lstStyle>
          <a:p>
            <a:pPr>
              <a:defRPr/>
            </a:pPr>
            <a:fld id="{BB6769E4-5E41-5544-9FDF-EC69310D333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18166171"/>
      </p:ext>
    </p:extLst>
  </p:cSld>
  <p:clrMap bg1="dk2" tx1="lt1" bg2="dk1" tx2="lt2" accent1="accent1" accent2="accent2" accent3="accent3" accent4="accent4" accent5="accent5" accent6="accent6" hlink="hlink" folHlink="folHlink"/>
  <p:sldLayoutIdLst>
    <p:sldLayoutId id="2147489007" r:id="rId1"/>
    <p:sldLayoutId id="2147489008" r:id="rId2"/>
    <p:sldLayoutId id="2147489009" r:id="rId3"/>
    <p:sldLayoutId id="2147489010" r:id="rId4"/>
    <p:sldLayoutId id="2147489011" r:id="rId5"/>
    <p:sldLayoutId id="2147489012" r:id="rId6"/>
    <p:sldLayoutId id="2147489013" r:id="rId7"/>
    <p:sldLayoutId id="2147489014" r:id="rId8"/>
    <p:sldLayoutId id="2147489015" r:id="rId9"/>
    <p:sldLayoutId id="2147489016" r:id="rId10"/>
    <p:sldLayoutId id="2147489017" r:id="rId11"/>
  </p:sldLayoutIdLst>
  <p:txStyles>
    <p:titleStyle>
      <a:lvl1pPr algn="l"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l"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l"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l"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l"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l" rtl="0" fontAlgn="base">
        <a:spcBef>
          <a:spcPct val="0"/>
        </a:spcBef>
        <a:spcAft>
          <a:spcPct val="0"/>
        </a:spcAft>
        <a:defRPr sz="4400" b="1">
          <a:solidFill>
            <a:schemeClr val="tx2"/>
          </a:solidFill>
          <a:effectLst>
            <a:outerShdw blurRad="38100" dist="38100" dir="2700000" algn="tl">
              <a:srgbClr val="000000"/>
            </a:outerShdw>
          </a:effectLst>
          <a:latin typeface="Tahoma" pitchFamily="-112" charset="-52"/>
        </a:defRPr>
      </a:lvl6pPr>
      <a:lvl7pPr marL="914400" algn="l" rtl="0" fontAlgn="base">
        <a:spcBef>
          <a:spcPct val="0"/>
        </a:spcBef>
        <a:spcAft>
          <a:spcPct val="0"/>
        </a:spcAft>
        <a:defRPr sz="4400" b="1">
          <a:solidFill>
            <a:schemeClr val="tx2"/>
          </a:solidFill>
          <a:effectLst>
            <a:outerShdw blurRad="38100" dist="38100" dir="2700000" algn="tl">
              <a:srgbClr val="000000"/>
            </a:outerShdw>
          </a:effectLst>
          <a:latin typeface="Tahoma" pitchFamily="-112" charset="-52"/>
        </a:defRPr>
      </a:lvl7pPr>
      <a:lvl8pPr marL="1371600" algn="l" rtl="0" fontAlgn="base">
        <a:spcBef>
          <a:spcPct val="0"/>
        </a:spcBef>
        <a:spcAft>
          <a:spcPct val="0"/>
        </a:spcAft>
        <a:defRPr sz="4400" b="1">
          <a:solidFill>
            <a:schemeClr val="tx2"/>
          </a:solidFill>
          <a:effectLst>
            <a:outerShdw blurRad="38100" dist="38100" dir="2700000" algn="tl">
              <a:srgbClr val="000000"/>
            </a:outerShdw>
          </a:effectLst>
          <a:latin typeface="Tahoma" pitchFamily="-112" charset="-52"/>
        </a:defRPr>
      </a:lvl8pPr>
      <a:lvl9pPr marL="1828800" algn="l" rtl="0" fontAlgn="base">
        <a:spcBef>
          <a:spcPct val="0"/>
        </a:spcBef>
        <a:spcAft>
          <a:spcPct val="0"/>
        </a:spcAft>
        <a:defRPr sz="4400" b="1">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Arial"/>
          <a:ea typeface="ＭＳ Ｐゴシック" pitchFamily="-111" charset="-128"/>
          <a:cs typeface="Arial"/>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hlink"/>
        </a:buClr>
        <a:buSzPct val="70000"/>
        <a:buFont typeface="Wingdings" charset="0"/>
        <a:buChar char="n"/>
        <a:defRPr sz="2400">
          <a:solidFill>
            <a:schemeClr val="tx1"/>
          </a:solidFill>
          <a:effectLst>
            <a:outerShdw blurRad="38100" dist="38100" dir="2700000" algn="tl">
              <a:srgbClr val="000000"/>
            </a:outerShdw>
          </a:effectLst>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2" charset="-128"/>
          <a:cs typeface="Arial"/>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87394" name="Group 2"/>
          <p:cNvGrpSpPr>
            <a:grpSpLocks/>
          </p:cNvGrpSpPr>
          <p:nvPr/>
        </p:nvGrpSpPr>
        <p:grpSpPr bwMode="auto">
          <a:xfrm>
            <a:off x="0" y="-1588"/>
            <a:ext cx="9144000" cy="6859588"/>
            <a:chOff x="0" y="-1"/>
            <a:chExt cx="5760" cy="4321"/>
          </a:xfrm>
        </p:grpSpPr>
        <p:sp>
          <p:nvSpPr>
            <p:cNvPr id="187400" name="Rectangle 3"/>
            <p:cNvSpPr>
              <a:spLocks noChangeArrowheads="1"/>
            </p:cNvSpPr>
            <p:nvPr/>
          </p:nvSpPr>
          <p:spPr bwMode="auto">
            <a:xfrm>
              <a:off x="0" y="864"/>
              <a:ext cx="5760" cy="34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1"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2" name="Rectangle 5"/>
            <p:cNvSpPr>
              <a:spLocks noChangeArrowheads="1"/>
            </p:cNvSpPr>
            <p:nvPr/>
          </p:nvSpPr>
          <p:spPr bwMode="white">
            <a:xfrm>
              <a:off x="0" y="-1"/>
              <a:ext cx="5760" cy="101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nvGrpSpPr>
            <p:cNvPr id="187403" name="Group 6"/>
            <p:cNvGrpSpPr>
              <a:grpSpLocks/>
            </p:cNvGrpSpPr>
            <p:nvPr/>
          </p:nvGrpSpPr>
          <p:grpSpPr bwMode="auto">
            <a:xfrm>
              <a:off x="0" y="1014"/>
              <a:ext cx="5760" cy="261"/>
              <a:chOff x="0" y="115"/>
              <a:chExt cx="5760" cy="464"/>
            </a:xfrm>
          </p:grpSpPr>
          <p:sp>
            <p:nvSpPr>
              <p:cNvPr id="187404"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5" name="Rectangle 8"/>
              <p:cNvSpPr>
                <a:spLocks noChangeArrowheads="1"/>
              </p:cNvSpPr>
              <p:nvPr/>
            </p:nvSpPr>
            <p:spPr bwMode="ltGray">
              <a:xfrm>
                <a:off x="0" y="231"/>
                <a:ext cx="5760" cy="117"/>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6" name="Rectangle 9"/>
              <p:cNvSpPr>
                <a:spLocks noChangeArrowheads="1"/>
              </p:cNvSpPr>
              <p:nvPr/>
            </p:nvSpPr>
            <p:spPr bwMode="ltGray">
              <a:xfrm>
                <a:off x="0" y="348"/>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7"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grpSp>
      <p:sp>
        <p:nvSpPr>
          <p:cNvPr id="187395" name="Rectangle 11"/>
          <p:cNvSpPr>
            <a:spLocks noGrp="1" noChangeArrowheads="1"/>
          </p:cNvSpPr>
          <p:nvPr>
            <p:ph type="title"/>
          </p:nvPr>
        </p:nvSpPr>
        <p:spPr bwMode="auto">
          <a:xfrm>
            <a:off x="-36513" y="304800"/>
            <a:ext cx="9142413"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7396" name="Rectangle 12"/>
          <p:cNvSpPr>
            <a:spLocks noGrp="1" noChangeArrowheads="1"/>
          </p:cNvSpPr>
          <p:nvPr>
            <p:ph type="body" idx="1"/>
          </p:nvPr>
        </p:nvSpPr>
        <p:spPr bwMode="auto">
          <a:xfrm>
            <a:off x="-36513" y="2133600"/>
            <a:ext cx="9142413"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7453"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eaLnBrk="0" hangingPunct="0">
              <a:spcBef>
                <a:spcPct val="50000"/>
              </a:spcBef>
              <a:defRPr sz="1400">
                <a:solidFill>
                  <a:schemeClr val="tx2"/>
                </a:solidFill>
                <a:latin typeface="Arial Black" pitchFamily="-111" charset="0"/>
                <a:ea typeface="+mn-ea"/>
                <a:cs typeface="+mn-cs"/>
              </a:defRPr>
            </a:lvl1pPr>
          </a:lstStyle>
          <a:p>
            <a:pPr>
              <a:defRPr/>
            </a:pPr>
            <a:endParaRPr lang="en-US">
              <a:solidFill>
                <a:srgbClr val="FFFFFF"/>
              </a:solidFill>
            </a:endParaRPr>
          </a:p>
        </p:txBody>
      </p:sp>
      <p:sp>
        <p:nvSpPr>
          <p:cNvPr id="317454" name="Rectangle 14"/>
          <p:cNvSpPr>
            <a:spLocks noGrp="1" noChangeArrowheads="1"/>
          </p:cNvSpPr>
          <p:nvPr>
            <p:ph type="ftr" sz="quarter" idx="3"/>
          </p:nvPr>
        </p:nvSpPr>
        <p:spPr bwMode="auto">
          <a:xfrm>
            <a:off x="3124200" y="64008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eaLnBrk="0" hangingPunct="0">
              <a:spcBef>
                <a:spcPct val="50000"/>
              </a:spcBef>
              <a:defRPr sz="1400">
                <a:solidFill>
                  <a:schemeClr val="tx2"/>
                </a:solidFill>
                <a:latin typeface="Arial Black" pitchFamily="-111" charset="0"/>
                <a:ea typeface="+mn-ea"/>
                <a:cs typeface="+mn-cs"/>
              </a:defRPr>
            </a:lvl1pPr>
          </a:lstStyle>
          <a:p>
            <a:pPr>
              <a:defRPr/>
            </a:pPr>
            <a:endParaRPr lang="en-US">
              <a:solidFill>
                <a:srgbClr val="FFFFFF"/>
              </a:solidFill>
            </a:endParaRPr>
          </a:p>
        </p:txBody>
      </p:sp>
      <p:sp>
        <p:nvSpPr>
          <p:cNvPr id="317455"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eaLnBrk="0" hangingPunct="0">
              <a:spcBef>
                <a:spcPct val="50000"/>
              </a:spcBef>
              <a:defRPr sz="1400">
                <a:solidFill>
                  <a:schemeClr val="tx2"/>
                </a:solidFill>
                <a:latin typeface="Arial Black" charset="0"/>
              </a:defRPr>
            </a:lvl1pPr>
          </a:lstStyle>
          <a:p>
            <a:pPr>
              <a:defRPr/>
            </a:pPr>
            <a:fld id="{D5EE4766-0C4A-DD4D-9076-156C6418374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7753461"/>
      </p:ext>
    </p:extLst>
  </p:cSld>
  <p:clrMap bg1="lt1" tx1="dk1" bg2="lt2" tx2="dk2" accent1="accent1" accent2="accent2" accent3="accent3" accent4="accent4" accent5="accent5" accent6="accent6" hlink="hlink" folHlink="folHlink"/>
  <p:sldLayoutIdLst>
    <p:sldLayoutId id="2147489019" r:id="rId1"/>
    <p:sldLayoutId id="2147489020" r:id="rId2"/>
    <p:sldLayoutId id="2147489021" r:id="rId3"/>
    <p:sldLayoutId id="2147489022" r:id="rId4"/>
    <p:sldLayoutId id="2147489023" r:id="rId5"/>
    <p:sldLayoutId id="2147489024" r:id="rId6"/>
    <p:sldLayoutId id="2147489025" r:id="rId7"/>
    <p:sldLayoutId id="2147489026" r:id="rId8"/>
    <p:sldLayoutId id="2147489027" r:id="rId9"/>
    <p:sldLayoutId id="2147489028" r:id="rId10"/>
    <p:sldLayoutId id="2147489029" r:id="rId11"/>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accent1"/>
        </a:buClr>
        <a:buSzPct val="70000"/>
        <a:buFont typeface="Monotype Sorts" charset="0"/>
        <a:buChar char="l"/>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lr>
          <a:schemeClr val="hlink"/>
        </a:buClr>
        <a:buChar char="•"/>
        <a:defRPr kumimoji="1"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accent2"/>
        </a:buClr>
        <a:buSzPct val="100000"/>
        <a:buChar char="•"/>
        <a:defRPr kumimoji="1"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tx2"/>
        </a:buClr>
        <a:buChar char="•"/>
        <a:defRPr kumimoji="1"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accent2"/>
        </a:buClr>
        <a:buChar char="•"/>
        <a:defRPr kumimoji="1"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5088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088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a:defRPr/>
            </a:pPr>
            <a:fld id="{1E4BF10D-B589-4B42-836E-5949AA0D0F3D}"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8202" r:id="rId1"/>
    <p:sldLayoutId id="2147488203" r:id="rId2"/>
    <p:sldLayoutId id="2147488204" r:id="rId3"/>
    <p:sldLayoutId id="2147488205" r:id="rId4"/>
    <p:sldLayoutId id="2147488206" r:id="rId5"/>
    <p:sldLayoutId id="2147488207" r:id="rId6"/>
    <p:sldLayoutId id="2147488208" r:id="rId7"/>
    <p:sldLayoutId id="2147488209" r:id="rId8"/>
    <p:sldLayoutId id="2147488210" r:id="rId9"/>
    <p:sldLayoutId id="2147488211" r:id="rId10"/>
    <p:sldLayoutId id="2147488212"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25282" name="Group 2"/>
          <p:cNvGrpSpPr>
            <a:grpSpLocks/>
          </p:cNvGrpSpPr>
          <p:nvPr/>
        </p:nvGrpSpPr>
        <p:grpSpPr bwMode="auto">
          <a:xfrm>
            <a:off x="0" y="0"/>
            <a:ext cx="9147175" cy="6867525"/>
            <a:chOff x="0" y="0"/>
            <a:chExt cx="5762" cy="4326"/>
          </a:xfrm>
        </p:grpSpPr>
        <p:sp>
          <p:nvSpPr>
            <p:cNvPr id="225288" name="Rectangle 3"/>
            <p:cNvSpPr>
              <a:spLocks noChangeArrowheads="1"/>
            </p:cNvSpPr>
            <p:nvPr/>
          </p:nvSpPr>
          <p:spPr bwMode="hidden">
            <a:xfrm>
              <a:off x="0" y="0"/>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89" name="Rectangle 4"/>
            <p:cNvSpPr>
              <a:spLocks noChangeArrowheads="1"/>
            </p:cNvSpPr>
            <p:nvPr/>
          </p:nvSpPr>
          <p:spPr bwMode="hidden">
            <a:xfrm>
              <a:off x="9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0" name="Rectangle 5"/>
            <p:cNvSpPr>
              <a:spLocks noChangeArrowheads="1"/>
            </p:cNvSpPr>
            <p:nvPr/>
          </p:nvSpPr>
          <p:spPr bwMode="hidden">
            <a:xfrm>
              <a:off x="19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1" name="Rectangle 6"/>
            <p:cNvSpPr>
              <a:spLocks noChangeArrowheads="1"/>
            </p:cNvSpPr>
            <p:nvPr/>
          </p:nvSpPr>
          <p:spPr bwMode="hidden">
            <a:xfrm>
              <a:off x="28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2" name="Rectangle 7"/>
            <p:cNvSpPr>
              <a:spLocks noChangeArrowheads="1"/>
            </p:cNvSpPr>
            <p:nvPr/>
          </p:nvSpPr>
          <p:spPr bwMode="hidden">
            <a:xfrm>
              <a:off x="38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3" name="Rectangle 8"/>
            <p:cNvSpPr>
              <a:spLocks noChangeArrowheads="1"/>
            </p:cNvSpPr>
            <p:nvPr/>
          </p:nvSpPr>
          <p:spPr bwMode="hidden">
            <a:xfrm>
              <a:off x="48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4" name="Rectangle 9"/>
            <p:cNvSpPr>
              <a:spLocks noChangeArrowheads="1"/>
            </p:cNvSpPr>
            <p:nvPr/>
          </p:nvSpPr>
          <p:spPr bwMode="hidden">
            <a:xfrm>
              <a:off x="57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5" name="Rectangle 10"/>
            <p:cNvSpPr>
              <a:spLocks noChangeArrowheads="1"/>
            </p:cNvSpPr>
            <p:nvPr/>
          </p:nvSpPr>
          <p:spPr bwMode="hidden">
            <a:xfrm>
              <a:off x="67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6" name="Rectangle 11"/>
            <p:cNvSpPr>
              <a:spLocks noChangeArrowheads="1"/>
            </p:cNvSpPr>
            <p:nvPr/>
          </p:nvSpPr>
          <p:spPr bwMode="hidden">
            <a:xfrm>
              <a:off x="76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7" name="Rectangle 12"/>
            <p:cNvSpPr>
              <a:spLocks noChangeArrowheads="1"/>
            </p:cNvSpPr>
            <p:nvPr/>
          </p:nvSpPr>
          <p:spPr bwMode="hidden">
            <a:xfrm>
              <a:off x="86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8" name="Rectangle 13"/>
            <p:cNvSpPr>
              <a:spLocks noChangeArrowheads="1"/>
            </p:cNvSpPr>
            <p:nvPr/>
          </p:nvSpPr>
          <p:spPr bwMode="hidden">
            <a:xfrm>
              <a:off x="96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9" name="Rectangle 14"/>
            <p:cNvSpPr>
              <a:spLocks noChangeArrowheads="1"/>
            </p:cNvSpPr>
            <p:nvPr/>
          </p:nvSpPr>
          <p:spPr bwMode="hidden">
            <a:xfrm>
              <a:off x="105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0" name="Rectangle 15"/>
            <p:cNvSpPr>
              <a:spLocks noChangeArrowheads="1"/>
            </p:cNvSpPr>
            <p:nvPr/>
          </p:nvSpPr>
          <p:spPr bwMode="hidden">
            <a:xfrm>
              <a:off x="115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1" name="Rectangle 16"/>
            <p:cNvSpPr>
              <a:spLocks noChangeArrowheads="1"/>
            </p:cNvSpPr>
            <p:nvPr/>
          </p:nvSpPr>
          <p:spPr bwMode="hidden">
            <a:xfrm>
              <a:off x="124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2" name="Rectangle 17"/>
            <p:cNvSpPr>
              <a:spLocks noChangeArrowheads="1"/>
            </p:cNvSpPr>
            <p:nvPr/>
          </p:nvSpPr>
          <p:spPr bwMode="hidden">
            <a:xfrm>
              <a:off x="134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3" name="Rectangle 18"/>
            <p:cNvSpPr>
              <a:spLocks noChangeArrowheads="1"/>
            </p:cNvSpPr>
            <p:nvPr/>
          </p:nvSpPr>
          <p:spPr bwMode="hidden">
            <a:xfrm>
              <a:off x="144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4" name="Rectangle 19"/>
            <p:cNvSpPr>
              <a:spLocks noChangeArrowheads="1"/>
            </p:cNvSpPr>
            <p:nvPr/>
          </p:nvSpPr>
          <p:spPr bwMode="hidden">
            <a:xfrm>
              <a:off x="153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5" name="Rectangle 20"/>
            <p:cNvSpPr>
              <a:spLocks noChangeArrowheads="1"/>
            </p:cNvSpPr>
            <p:nvPr/>
          </p:nvSpPr>
          <p:spPr bwMode="hidden">
            <a:xfrm>
              <a:off x="163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6" name="Rectangle 21"/>
            <p:cNvSpPr>
              <a:spLocks noChangeArrowheads="1"/>
            </p:cNvSpPr>
            <p:nvPr/>
          </p:nvSpPr>
          <p:spPr bwMode="hidden">
            <a:xfrm>
              <a:off x="172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7" name="Rectangle 22"/>
            <p:cNvSpPr>
              <a:spLocks noChangeArrowheads="1"/>
            </p:cNvSpPr>
            <p:nvPr/>
          </p:nvSpPr>
          <p:spPr bwMode="hidden">
            <a:xfrm>
              <a:off x="182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8" name="Rectangle 23"/>
            <p:cNvSpPr>
              <a:spLocks noChangeArrowheads="1"/>
            </p:cNvSpPr>
            <p:nvPr/>
          </p:nvSpPr>
          <p:spPr bwMode="hidden">
            <a:xfrm>
              <a:off x="192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9" name="Rectangle 24"/>
            <p:cNvSpPr>
              <a:spLocks noChangeArrowheads="1"/>
            </p:cNvSpPr>
            <p:nvPr/>
          </p:nvSpPr>
          <p:spPr bwMode="hidden">
            <a:xfrm>
              <a:off x="201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0" name="Rectangle 25"/>
            <p:cNvSpPr>
              <a:spLocks noChangeArrowheads="1"/>
            </p:cNvSpPr>
            <p:nvPr/>
          </p:nvSpPr>
          <p:spPr bwMode="hidden">
            <a:xfrm>
              <a:off x="211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1" name="Rectangle 26"/>
            <p:cNvSpPr>
              <a:spLocks noChangeArrowheads="1"/>
            </p:cNvSpPr>
            <p:nvPr/>
          </p:nvSpPr>
          <p:spPr bwMode="hidden">
            <a:xfrm>
              <a:off x="220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2" name="Rectangle 27"/>
            <p:cNvSpPr>
              <a:spLocks noChangeArrowheads="1"/>
            </p:cNvSpPr>
            <p:nvPr/>
          </p:nvSpPr>
          <p:spPr bwMode="hidden">
            <a:xfrm>
              <a:off x="230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3" name="Rectangle 28"/>
            <p:cNvSpPr>
              <a:spLocks noChangeArrowheads="1"/>
            </p:cNvSpPr>
            <p:nvPr/>
          </p:nvSpPr>
          <p:spPr bwMode="hidden">
            <a:xfrm>
              <a:off x="240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4" name="Rectangle 29"/>
            <p:cNvSpPr>
              <a:spLocks noChangeArrowheads="1"/>
            </p:cNvSpPr>
            <p:nvPr/>
          </p:nvSpPr>
          <p:spPr bwMode="hidden">
            <a:xfrm>
              <a:off x="249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5" name="Rectangle 30"/>
            <p:cNvSpPr>
              <a:spLocks noChangeArrowheads="1"/>
            </p:cNvSpPr>
            <p:nvPr/>
          </p:nvSpPr>
          <p:spPr bwMode="hidden">
            <a:xfrm>
              <a:off x="259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6" name="Rectangle 31"/>
            <p:cNvSpPr>
              <a:spLocks noChangeArrowheads="1"/>
            </p:cNvSpPr>
            <p:nvPr/>
          </p:nvSpPr>
          <p:spPr bwMode="hidden">
            <a:xfrm>
              <a:off x="268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7" name="Rectangle 32"/>
            <p:cNvSpPr>
              <a:spLocks noChangeArrowheads="1"/>
            </p:cNvSpPr>
            <p:nvPr/>
          </p:nvSpPr>
          <p:spPr bwMode="hidden">
            <a:xfrm>
              <a:off x="278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8" name="Rectangle 33"/>
            <p:cNvSpPr>
              <a:spLocks noChangeArrowheads="1"/>
            </p:cNvSpPr>
            <p:nvPr/>
          </p:nvSpPr>
          <p:spPr bwMode="hidden">
            <a:xfrm>
              <a:off x="288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9" name="Rectangle 34"/>
            <p:cNvSpPr>
              <a:spLocks noChangeArrowheads="1"/>
            </p:cNvSpPr>
            <p:nvPr/>
          </p:nvSpPr>
          <p:spPr bwMode="hidden">
            <a:xfrm>
              <a:off x="297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0" name="Rectangle 35"/>
            <p:cNvSpPr>
              <a:spLocks noChangeArrowheads="1"/>
            </p:cNvSpPr>
            <p:nvPr/>
          </p:nvSpPr>
          <p:spPr bwMode="hidden">
            <a:xfrm>
              <a:off x="307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1" name="Rectangle 36"/>
            <p:cNvSpPr>
              <a:spLocks noChangeArrowheads="1"/>
            </p:cNvSpPr>
            <p:nvPr/>
          </p:nvSpPr>
          <p:spPr bwMode="hidden">
            <a:xfrm>
              <a:off x="316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2" name="Rectangle 37"/>
            <p:cNvSpPr>
              <a:spLocks noChangeArrowheads="1"/>
            </p:cNvSpPr>
            <p:nvPr/>
          </p:nvSpPr>
          <p:spPr bwMode="hidden">
            <a:xfrm>
              <a:off x="326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3" name="Rectangle 38"/>
            <p:cNvSpPr>
              <a:spLocks noChangeArrowheads="1"/>
            </p:cNvSpPr>
            <p:nvPr/>
          </p:nvSpPr>
          <p:spPr bwMode="hidden">
            <a:xfrm>
              <a:off x="336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4" name="Rectangle 39"/>
            <p:cNvSpPr>
              <a:spLocks noChangeArrowheads="1"/>
            </p:cNvSpPr>
            <p:nvPr/>
          </p:nvSpPr>
          <p:spPr bwMode="hidden">
            <a:xfrm>
              <a:off x="345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5" name="Rectangle 40"/>
            <p:cNvSpPr>
              <a:spLocks noChangeArrowheads="1"/>
            </p:cNvSpPr>
            <p:nvPr/>
          </p:nvSpPr>
          <p:spPr bwMode="hidden">
            <a:xfrm>
              <a:off x="355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6" name="Rectangle 41"/>
            <p:cNvSpPr>
              <a:spLocks noChangeArrowheads="1"/>
            </p:cNvSpPr>
            <p:nvPr/>
          </p:nvSpPr>
          <p:spPr bwMode="hidden">
            <a:xfrm>
              <a:off x="364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7" name="Rectangle 42"/>
            <p:cNvSpPr>
              <a:spLocks noChangeArrowheads="1"/>
            </p:cNvSpPr>
            <p:nvPr/>
          </p:nvSpPr>
          <p:spPr bwMode="hidden">
            <a:xfrm>
              <a:off x="374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8" name="Rectangle 43"/>
            <p:cNvSpPr>
              <a:spLocks noChangeArrowheads="1"/>
            </p:cNvSpPr>
            <p:nvPr/>
          </p:nvSpPr>
          <p:spPr bwMode="hidden">
            <a:xfrm>
              <a:off x="384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9" name="Rectangle 44"/>
            <p:cNvSpPr>
              <a:spLocks noChangeArrowheads="1"/>
            </p:cNvSpPr>
            <p:nvPr/>
          </p:nvSpPr>
          <p:spPr bwMode="hidden">
            <a:xfrm>
              <a:off x="393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0" name="Rectangle 45"/>
            <p:cNvSpPr>
              <a:spLocks noChangeArrowheads="1"/>
            </p:cNvSpPr>
            <p:nvPr/>
          </p:nvSpPr>
          <p:spPr bwMode="hidden">
            <a:xfrm>
              <a:off x="403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1" name="Rectangle 46"/>
            <p:cNvSpPr>
              <a:spLocks noChangeArrowheads="1"/>
            </p:cNvSpPr>
            <p:nvPr/>
          </p:nvSpPr>
          <p:spPr bwMode="hidden">
            <a:xfrm>
              <a:off x="412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2" name="Rectangle 47"/>
            <p:cNvSpPr>
              <a:spLocks noChangeArrowheads="1"/>
            </p:cNvSpPr>
            <p:nvPr/>
          </p:nvSpPr>
          <p:spPr bwMode="hidden">
            <a:xfrm>
              <a:off x="422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3" name="Rectangle 48"/>
            <p:cNvSpPr>
              <a:spLocks noChangeArrowheads="1"/>
            </p:cNvSpPr>
            <p:nvPr/>
          </p:nvSpPr>
          <p:spPr bwMode="hidden">
            <a:xfrm>
              <a:off x="432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4" name="Rectangle 49"/>
            <p:cNvSpPr>
              <a:spLocks noChangeArrowheads="1"/>
            </p:cNvSpPr>
            <p:nvPr/>
          </p:nvSpPr>
          <p:spPr bwMode="hidden">
            <a:xfrm>
              <a:off x="441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5" name="Rectangle 50"/>
            <p:cNvSpPr>
              <a:spLocks noChangeArrowheads="1"/>
            </p:cNvSpPr>
            <p:nvPr/>
          </p:nvSpPr>
          <p:spPr bwMode="hidden">
            <a:xfrm>
              <a:off x="451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6" name="Rectangle 51"/>
            <p:cNvSpPr>
              <a:spLocks noChangeArrowheads="1"/>
            </p:cNvSpPr>
            <p:nvPr/>
          </p:nvSpPr>
          <p:spPr bwMode="hidden">
            <a:xfrm>
              <a:off x="460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7" name="Rectangle 52"/>
            <p:cNvSpPr>
              <a:spLocks noChangeArrowheads="1"/>
            </p:cNvSpPr>
            <p:nvPr/>
          </p:nvSpPr>
          <p:spPr bwMode="hidden">
            <a:xfrm>
              <a:off x="470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8" name="Rectangle 53"/>
            <p:cNvSpPr>
              <a:spLocks noChangeArrowheads="1"/>
            </p:cNvSpPr>
            <p:nvPr/>
          </p:nvSpPr>
          <p:spPr bwMode="hidden">
            <a:xfrm>
              <a:off x="480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9" name="Rectangle 54"/>
            <p:cNvSpPr>
              <a:spLocks noChangeArrowheads="1"/>
            </p:cNvSpPr>
            <p:nvPr/>
          </p:nvSpPr>
          <p:spPr bwMode="hidden">
            <a:xfrm>
              <a:off x="489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0" name="Rectangle 55"/>
            <p:cNvSpPr>
              <a:spLocks noChangeArrowheads="1"/>
            </p:cNvSpPr>
            <p:nvPr/>
          </p:nvSpPr>
          <p:spPr bwMode="hidden">
            <a:xfrm>
              <a:off x="499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1" name="Rectangle 56"/>
            <p:cNvSpPr>
              <a:spLocks noChangeArrowheads="1"/>
            </p:cNvSpPr>
            <p:nvPr/>
          </p:nvSpPr>
          <p:spPr bwMode="hidden">
            <a:xfrm>
              <a:off x="508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2" name="Rectangle 57"/>
            <p:cNvSpPr>
              <a:spLocks noChangeArrowheads="1"/>
            </p:cNvSpPr>
            <p:nvPr/>
          </p:nvSpPr>
          <p:spPr bwMode="hidden">
            <a:xfrm>
              <a:off x="518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3" name="Rectangle 58"/>
            <p:cNvSpPr>
              <a:spLocks noChangeArrowheads="1"/>
            </p:cNvSpPr>
            <p:nvPr/>
          </p:nvSpPr>
          <p:spPr bwMode="hidden">
            <a:xfrm>
              <a:off x="528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4" name="Rectangle 59"/>
            <p:cNvSpPr>
              <a:spLocks noChangeArrowheads="1"/>
            </p:cNvSpPr>
            <p:nvPr/>
          </p:nvSpPr>
          <p:spPr bwMode="hidden">
            <a:xfrm>
              <a:off x="537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5" name="Rectangle 60"/>
            <p:cNvSpPr>
              <a:spLocks noChangeArrowheads="1"/>
            </p:cNvSpPr>
            <p:nvPr/>
          </p:nvSpPr>
          <p:spPr bwMode="hidden">
            <a:xfrm>
              <a:off x="547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6" name="Rectangle 61"/>
            <p:cNvSpPr>
              <a:spLocks noChangeArrowheads="1"/>
            </p:cNvSpPr>
            <p:nvPr/>
          </p:nvSpPr>
          <p:spPr bwMode="hidden">
            <a:xfrm>
              <a:off x="556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7" name="Rectangle 62"/>
            <p:cNvSpPr>
              <a:spLocks noChangeArrowheads="1"/>
            </p:cNvSpPr>
            <p:nvPr/>
          </p:nvSpPr>
          <p:spPr bwMode="hidden">
            <a:xfrm>
              <a:off x="566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8" name="Rectangle 63"/>
            <p:cNvSpPr>
              <a:spLocks noChangeArrowheads="1"/>
            </p:cNvSpPr>
            <p:nvPr/>
          </p:nvSpPr>
          <p:spPr bwMode="hidden">
            <a:xfrm>
              <a:off x="431" y="0"/>
              <a:ext cx="5331" cy="432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9" name="Rectangle 64"/>
            <p:cNvSpPr>
              <a:spLocks noChangeArrowheads="1"/>
            </p:cNvSpPr>
            <p:nvPr/>
          </p:nvSpPr>
          <p:spPr bwMode="blackGray">
            <a:xfrm>
              <a:off x="0" y="1081"/>
              <a:ext cx="4378" cy="47"/>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225283" name="Rectangle 65"/>
          <p:cNvSpPr>
            <a:spLocks noGrp="1" noChangeArrowheads="1"/>
          </p:cNvSpPr>
          <p:nvPr>
            <p:ph type="title"/>
          </p:nvPr>
        </p:nvSpPr>
        <p:spPr bwMode="auto">
          <a:xfrm>
            <a:off x="871538" y="533400"/>
            <a:ext cx="8162925" cy="10906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225284" name="Rectangle 66"/>
          <p:cNvSpPr>
            <a:spLocks noGrp="1" noChangeArrowheads="1"/>
          </p:cNvSpPr>
          <p:nvPr>
            <p:ph type="body" idx="1"/>
          </p:nvPr>
        </p:nvSpPr>
        <p:spPr bwMode="auto">
          <a:xfrm>
            <a:off x="912813" y="1905000"/>
            <a:ext cx="8110537" cy="419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83747" name="Rectangle 67"/>
          <p:cNvSpPr>
            <a:spLocks noGrp="1" noChangeArrowheads="1"/>
          </p:cNvSpPr>
          <p:nvPr>
            <p:ph type="dt" sz="half" idx="2"/>
          </p:nvPr>
        </p:nvSpPr>
        <p:spPr bwMode="auto">
          <a:xfrm>
            <a:off x="1152525" y="6286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latin typeface="Helvetica" pitchFamily="-111" charset="0"/>
                <a:ea typeface="+mn-ea"/>
                <a:cs typeface="+mn-cs"/>
              </a:defRPr>
            </a:lvl1pPr>
          </a:lstStyle>
          <a:p>
            <a:pPr>
              <a:defRPr/>
            </a:pPr>
            <a:endParaRPr lang="en-US">
              <a:solidFill>
                <a:srgbClr val="000000"/>
              </a:solidFill>
            </a:endParaRPr>
          </a:p>
        </p:txBody>
      </p:sp>
      <p:sp>
        <p:nvSpPr>
          <p:cNvPr id="583748" name="Rectangle 68"/>
          <p:cNvSpPr>
            <a:spLocks noGrp="1" noChangeArrowheads="1"/>
          </p:cNvSpPr>
          <p:nvPr>
            <p:ph type="ftr" sz="quarter" idx="3"/>
          </p:nvPr>
        </p:nvSpPr>
        <p:spPr bwMode="auto">
          <a:xfrm>
            <a:off x="3590925" y="62865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latin typeface="Helvetica" pitchFamily="-111" charset="0"/>
                <a:ea typeface="+mn-ea"/>
                <a:cs typeface="+mn-cs"/>
              </a:defRPr>
            </a:lvl1pPr>
          </a:lstStyle>
          <a:p>
            <a:pPr>
              <a:defRPr/>
            </a:pPr>
            <a:endParaRPr lang="en-US">
              <a:solidFill>
                <a:srgbClr val="000000"/>
              </a:solidFill>
            </a:endParaRPr>
          </a:p>
        </p:txBody>
      </p:sp>
      <p:sp>
        <p:nvSpPr>
          <p:cNvPr id="583749" name="Rectangle 69"/>
          <p:cNvSpPr>
            <a:spLocks noGrp="1" noChangeArrowheads="1"/>
          </p:cNvSpPr>
          <p:nvPr>
            <p:ph type="sldNum" sz="quarter" idx="4"/>
          </p:nvPr>
        </p:nvSpPr>
        <p:spPr bwMode="auto">
          <a:xfrm>
            <a:off x="7019925" y="6286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latin typeface="Helvetica" charset="0"/>
              </a:defRPr>
            </a:lvl1pPr>
          </a:lstStyle>
          <a:p>
            <a:pPr>
              <a:defRPr/>
            </a:pPr>
            <a:fld id="{71DBC991-CA28-C94C-B631-0D5766A7533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47595627"/>
      </p:ext>
    </p:extLst>
  </p:cSld>
  <p:clrMap bg1="lt1" tx1="dk1" bg2="lt2" tx2="dk2" accent1="accent1" accent2="accent2" accent3="accent3" accent4="accent4" accent5="accent5" accent6="accent6" hlink="hlink" folHlink="folHlink"/>
  <p:sldLayoutIdLst>
    <p:sldLayoutId id="2147489031" r:id="rId1"/>
    <p:sldLayoutId id="2147489032" r:id="rId2"/>
    <p:sldLayoutId id="2147489033" r:id="rId3"/>
    <p:sldLayoutId id="2147489034" r:id="rId4"/>
    <p:sldLayoutId id="2147489035" r:id="rId5"/>
    <p:sldLayoutId id="2147489036" r:id="rId6"/>
    <p:sldLayoutId id="2147489037" r:id="rId7"/>
    <p:sldLayoutId id="2147489038" r:id="rId8"/>
    <p:sldLayoutId id="2147489039" r:id="rId9"/>
    <p:sldLayoutId id="2147489040" r:id="rId10"/>
    <p:sldLayoutId id="2147489041"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latin typeface="Helvetica" pitchFamily="-112" charset="0"/>
        </a:defRPr>
      </a:lvl6pPr>
      <a:lvl7pPr marL="914400" algn="l" rtl="0" fontAlgn="base">
        <a:spcBef>
          <a:spcPct val="0"/>
        </a:spcBef>
        <a:spcAft>
          <a:spcPct val="0"/>
        </a:spcAft>
        <a:defRPr sz="4400">
          <a:solidFill>
            <a:schemeClr val="tx2"/>
          </a:solidFill>
          <a:latin typeface="Helvetica" pitchFamily="-112" charset="0"/>
        </a:defRPr>
      </a:lvl7pPr>
      <a:lvl8pPr marL="1371600" algn="l" rtl="0" fontAlgn="base">
        <a:spcBef>
          <a:spcPct val="0"/>
        </a:spcBef>
        <a:spcAft>
          <a:spcPct val="0"/>
        </a:spcAft>
        <a:defRPr sz="4400">
          <a:solidFill>
            <a:schemeClr val="tx2"/>
          </a:solidFill>
          <a:latin typeface="Helvetica" pitchFamily="-112" charset="0"/>
        </a:defRPr>
      </a:lvl8pPr>
      <a:lvl9pPr marL="1828800" algn="l" rtl="0" fontAlgn="base">
        <a:spcBef>
          <a:spcPct val="0"/>
        </a:spcBef>
        <a:spcAft>
          <a:spcPct val="0"/>
        </a:spcAft>
        <a:defRPr sz="4400">
          <a:solidFill>
            <a:schemeClr val="tx2"/>
          </a:solidFill>
          <a:latin typeface="Helvetica" pitchFamily="-112" charset="0"/>
        </a:defRPr>
      </a:lvl9pPr>
    </p:titleStyle>
    <p:bodyStyle>
      <a:lvl1pPr marL="342900" indent="-342900" algn="l" rtl="0" eaLnBrk="0" fontAlgn="base" hangingPunct="0">
        <a:spcBef>
          <a:spcPct val="20000"/>
        </a:spcBef>
        <a:spcAft>
          <a:spcPct val="0"/>
        </a:spcAft>
        <a:buClr>
          <a:schemeClr val="folHlink"/>
        </a:buClr>
        <a:buSzPct val="75000"/>
        <a:buFont typeface="Wingdings" charset="0"/>
        <a:buChar char="n"/>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folHlink"/>
        </a:buClr>
        <a:buSzPct val="70000"/>
        <a:buFont typeface="Wingdings" charset="0"/>
        <a:buChar char="n"/>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lr>
          <a:schemeClr val="hlink"/>
        </a:buClr>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tx1"/>
        </a:buClr>
        <a:buSzPct val="85000"/>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9682" name="Rectangle 2"/>
          <p:cNvSpPr>
            <a:spLocks noGrp="1" noChangeArrowheads="1"/>
          </p:cNvSpPr>
          <p:nvPr>
            <p:ph type="title"/>
          </p:nvPr>
        </p:nvSpPr>
        <p:spPr bwMode="auto">
          <a:xfrm>
            <a:off x="38100" y="-26988"/>
            <a:ext cx="9070975" cy="1143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9683" name="Rectangle 3"/>
          <p:cNvSpPr>
            <a:spLocks noGrp="1" noChangeArrowheads="1"/>
          </p:cNvSpPr>
          <p:nvPr>
            <p:ph type="body" idx="1"/>
          </p:nvPr>
        </p:nvSpPr>
        <p:spPr bwMode="auto">
          <a:xfrm>
            <a:off x="38100" y="1344613"/>
            <a:ext cx="9070975"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1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391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391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52648885-70E4-BB4C-ADB8-7058097537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24387056"/>
      </p:ext>
    </p:extLst>
  </p:cSld>
  <p:clrMap bg1="lt1" tx1="dk1" bg2="lt2" tx2="dk2" accent1="accent1" accent2="accent2" accent3="accent3" accent4="accent4" accent5="accent5" accent6="accent6" hlink="hlink" folHlink="folHlink"/>
  <p:sldLayoutIdLst>
    <p:sldLayoutId id="2147489043" r:id="rId1"/>
    <p:sldLayoutId id="2147489044" r:id="rId2"/>
    <p:sldLayoutId id="2147489045" r:id="rId3"/>
    <p:sldLayoutId id="2147489046" r:id="rId4"/>
    <p:sldLayoutId id="2147489047" r:id="rId5"/>
    <p:sldLayoutId id="2147489048" r:id="rId6"/>
    <p:sldLayoutId id="2147489049" r:id="rId7"/>
    <p:sldLayoutId id="2147489050" r:id="rId8"/>
    <p:sldLayoutId id="2147489051" r:id="rId9"/>
    <p:sldLayoutId id="2147489052" r:id="rId10"/>
    <p:sldLayoutId id="2147489053" r:id="rId11"/>
    <p:sldLayoutId id="2147489054"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fld id="{61F442D0-A11F-2640-8129-5D1BEF7A3C1E}" type="slidenum">
              <a:rPr lang="en-US"/>
              <a:pPr>
                <a:defRPr/>
              </a:pPr>
              <a:t>‹#›</a:t>
            </a:fld>
            <a:endParaRPr lang="en-US"/>
          </a:p>
        </p:txBody>
      </p:sp>
    </p:spTree>
    <p:extLst>
      <p:ext uri="{BB962C8B-B14F-4D97-AF65-F5344CB8AC3E}">
        <p14:creationId xmlns:p14="http://schemas.microsoft.com/office/powerpoint/2010/main" val="301131585"/>
      </p:ext>
    </p:extLst>
  </p:cSld>
  <p:clrMap bg1="dk2" tx1="lt1" bg2="dk1" tx2="lt2" accent1="accent1" accent2="accent2" accent3="accent3" accent4="accent4" accent5="accent5" accent6="accent6" hlink="hlink" folHlink="folHlink"/>
  <p:sldLayoutIdLst>
    <p:sldLayoutId id="2147489056" r:id="rId1"/>
    <p:sldLayoutId id="2147489057" r:id="rId2"/>
    <p:sldLayoutId id="2147489058" r:id="rId3"/>
    <p:sldLayoutId id="2147489059" r:id="rId4"/>
    <p:sldLayoutId id="2147489060" r:id="rId5"/>
    <p:sldLayoutId id="2147489061" r:id="rId6"/>
    <p:sldLayoutId id="2147489062" r:id="rId7"/>
    <p:sldLayoutId id="2147489063" r:id="rId8"/>
    <p:sldLayoutId id="2147489064" r:id="rId9"/>
    <p:sldLayoutId id="2147489065" r:id="rId10"/>
    <p:sldLayoutId id="2147489066"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pattFill prst="ltHorz">
          <a:fgClr>
            <a:schemeClr val="bg2"/>
          </a:fgClr>
          <a:bgClr>
            <a:schemeClr val="bg1"/>
          </a:bgClr>
        </a:pattFill>
        <a:effectLst/>
      </p:bgPr>
    </p:bg>
    <p:spTree>
      <p:nvGrpSpPr>
        <p:cNvPr id="1" name=""/>
        <p:cNvGrpSpPr/>
        <p:nvPr/>
      </p:nvGrpSpPr>
      <p:grpSpPr>
        <a:xfrm>
          <a:off x="0" y="0"/>
          <a:ext cx="0" cy="0"/>
          <a:chOff x="0" y="0"/>
          <a:chExt cx="0" cy="0"/>
        </a:xfrm>
      </p:grpSpPr>
      <p:sp>
        <p:nvSpPr>
          <p:cNvPr id="174082" name="Rectangle 2"/>
          <p:cNvSpPr>
            <a:spLocks noGrp="1" noChangeArrowheads="1"/>
          </p:cNvSpPr>
          <p:nvPr>
            <p:ph type="title"/>
          </p:nvPr>
        </p:nvSpPr>
        <p:spPr bwMode="auto">
          <a:xfrm>
            <a:off x="574675" y="304800"/>
            <a:ext cx="8001000" cy="1216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74083" name="Rectangle 3"/>
          <p:cNvSpPr>
            <a:spLocks noGrp="1" noChangeArrowheads="1"/>
          </p:cNvSpPr>
          <p:nvPr>
            <p:ph type="body" idx="1"/>
          </p:nvPr>
        </p:nvSpPr>
        <p:spPr bwMode="auto">
          <a:xfrm>
            <a:off x="566738" y="1752600"/>
            <a:ext cx="8001000" cy="426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4084" name="AutoShape 4"/>
          <p:cNvSpPr>
            <a:spLocks noChangeArrowheads="1"/>
          </p:cNvSpPr>
          <p:nvPr/>
        </p:nvSpPr>
        <p:spPr bwMode="auto">
          <a:xfrm>
            <a:off x="609600" y="1566863"/>
            <a:ext cx="7958138" cy="109537"/>
          </a:xfrm>
          <a:custGeom>
            <a:avLst/>
            <a:gdLst>
              <a:gd name="T0" fmla="*/ 0 w 1000"/>
              <a:gd name="T1" fmla="*/ 0 h 1000"/>
              <a:gd name="T2" fmla="*/ 2147483647 w 1000"/>
              <a:gd name="T3" fmla="*/ 0 h 1000"/>
              <a:gd name="T4" fmla="*/ 2147483647 w 1000"/>
              <a:gd name="T5" fmla="*/ 2147483647 h 1000"/>
              <a:gd name="T6" fmla="*/ 0 w 1000"/>
              <a:gd name="T7" fmla="*/ 2147483647 h 1000"/>
              <a:gd name="T8" fmla="*/ 0 w 1000"/>
              <a:gd name="T9" fmla="*/ 0 h 1000"/>
              <a:gd name="T10" fmla="*/ 2147483647 w 1000"/>
              <a:gd name="T11" fmla="*/ 0 h 10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00" h="1000" stroke="0">
                <a:moveTo>
                  <a:pt x="0" y="0"/>
                </a:moveTo>
                <a:lnTo>
                  <a:pt x="585" y="0"/>
                </a:lnTo>
                <a:lnTo>
                  <a:pt x="585" y="1000"/>
                </a:lnTo>
                <a:lnTo>
                  <a:pt x="0" y="1000"/>
                </a:lnTo>
                <a:lnTo>
                  <a:pt x="0" y="0"/>
                </a:lnTo>
                <a:close/>
              </a:path>
              <a:path w="1000" h="1000">
                <a:moveTo>
                  <a:pt x="0" y="0"/>
                </a:moveTo>
                <a:lnTo>
                  <a:pt x="1000" y="0"/>
                </a:lnTo>
              </a:path>
            </a:pathLst>
          </a:custGeom>
          <a:solidFill>
            <a:schemeClr val="accent2"/>
          </a:solidFill>
          <a:ln w="9525">
            <a:solidFill>
              <a:schemeClr val="accent2"/>
            </a:solidFill>
            <a:round/>
            <a:headEnd/>
            <a:tailEnd/>
          </a:ln>
        </p:spPr>
        <p:txBody>
          <a:bodyPr/>
          <a:lstStyle/>
          <a:p>
            <a:endParaRPr lang="en-US">
              <a:solidFill>
                <a:srgbClr val="000000"/>
              </a:solidFill>
            </a:endParaRPr>
          </a:p>
        </p:txBody>
      </p:sp>
      <p:sp>
        <p:nvSpPr>
          <p:cNvPr id="174085" name="Line 5"/>
          <p:cNvSpPr>
            <a:spLocks noChangeShapeType="1"/>
          </p:cNvSpPr>
          <p:nvPr/>
        </p:nvSpPr>
        <p:spPr bwMode="auto">
          <a:xfrm flipV="1">
            <a:off x="609600" y="6172200"/>
            <a:ext cx="7924800" cy="0"/>
          </a:xfrm>
          <a:prstGeom prst="line">
            <a:avLst/>
          </a:prstGeom>
          <a:noFill/>
          <a:ln w="3175">
            <a:solidFill>
              <a:schemeClr val="accent2"/>
            </a:solidFill>
            <a:round/>
            <a:headEnd/>
            <a:tailEnd/>
          </a:ln>
          <a:extLst>
            <a:ext uri="{909E8E84-426E-40dd-AFC4-6F175D3DCCD1}">
              <a14:hiddenFill xmlns="" xmlns:a14="http://schemas.microsoft.com/office/drawing/2010/main">
                <a:noFill/>
              </a14:hiddenFill>
            </a:ext>
          </a:extLst>
        </p:spPr>
        <p:txBody>
          <a:bodyPr/>
          <a:lstStyle/>
          <a:p>
            <a:endParaRPr lang="en-US">
              <a:solidFill>
                <a:srgbClr val="000000"/>
              </a:solidFill>
            </a:endParaRPr>
          </a:p>
        </p:txBody>
      </p:sp>
      <p:sp>
        <p:nvSpPr>
          <p:cNvPr id="224262" name="Rectangle 6"/>
          <p:cNvSpPr>
            <a:spLocks noGrp="1" noChangeArrowheads="1"/>
          </p:cNvSpPr>
          <p:nvPr>
            <p:ph type="dt" sz="half" idx="2"/>
          </p:nvPr>
        </p:nvSpPr>
        <p:spPr bwMode="auto">
          <a:xfrm>
            <a:off x="609600" y="6245225"/>
            <a:ext cx="19812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atin typeface="Verdana" pitchFamily="-111" charset="0"/>
                <a:ea typeface="+mn-ea"/>
                <a:cs typeface="+mn-cs"/>
              </a:defRPr>
            </a:lvl1pPr>
          </a:lstStyle>
          <a:p>
            <a:pPr>
              <a:defRPr/>
            </a:pPr>
            <a:endParaRPr lang="en-US">
              <a:solidFill>
                <a:srgbClr val="000000"/>
              </a:solidFill>
            </a:endParaRPr>
          </a:p>
        </p:txBody>
      </p:sp>
      <p:sp>
        <p:nvSpPr>
          <p:cNvPr id="224263" name="Rectangle 7"/>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00">
                <a:latin typeface="Verdana" pitchFamily="-111" charset="0"/>
                <a:ea typeface="+mn-ea"/>
                <a:cs typeface="+mn-cs"/>
              </a:defRPr>
            </a:lvl1pPr>
          </a:lstStyle>
          <a:p>
            <a:pPr>
              <a:defRPr/>
            </a:pPr>
            <a:endParaRPr lang="en-US">
              <a:solidFill>
                <a:srgbClr val="000000"/>
              </a:solidFill>
            </a:endParaRPr>
          </a:p>
        </p:txBody>
      </p:sp>
      <p:sp>
        <p:nvSpPr>
          <p:cNvPr id="224264" name="Rectangle 8"/>
          <p:cNvSpPr>
            <a:spLocks noGrp="1" noChangeArrowheads="1"/>
          </p:cNvSpPr>
          <p:nvPr>
            <p:ph type="sldNum" sz="quarter" idx="4"/>
          </p:nvPr>
        </p:nvSpPr>
        <p:spPr bwMode="auto">
          <a:xfrm>
            <a:off x="6553200" y="6245225"/>
            <a:ext cx="19812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atin typeface="Verdana" charset="0"/>
              </a:defRPr>
            </a:lvl1pPr>
          </a:lstStyle>
          <a:p>
            <a:pPr>
              <a:defRPr/>
            </a:pPr>
            <a:fld id="{A77583F6-FEDA-4547-A7E9-CEE752A05D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7672933"/>
      </p:ext>
    </p:extLst>
  </p:cSld>
  <p:clrMap bg1="lt1" tx1="dk1" bg2="lt2" tx2="dk2" accent1="accent1" accent2="accent2" accent3="accent3" accent4="accent4" accent5="accent5" accent6="accent6" hlink="hlink" folHlink="folHlink"/>
  <p:sldLayoutIdLst>
    <p:sldLayoutId id="2147489130" r:id="rId1"/>
    <p:sldLayoutId id="2147489131" r:id="rId2"/>
    <p:sldLayoutId id="2147489132" r:id="rId3"/>
    <p:sldLayoutId id="2147489133" r:id="rId4"/>
    <p:sldLayoutId id="2147489134" r:id="rId5"/>
    <p:sldLayoutId id="2147489135" r:id="rId6"/>
    <p:sldLayoutId id="2147489136" r:id="rId7"/>
    <p:sldLayoutId id="2147489137" r:id="rId8"/>
    <p:sldLayoutId id="2147489138" r:id="rId9"/>
    <p:sldLayoutId id="2147489139" r:id="rId10"/>
    <p:sldLayoutId id="2147489140" r:id="rId11"/>
  </p:sldLayoutIdLst>
  <p:txStyles>
    <p:titleStyle>
      <a:lvl1pPr algn="l" rtl="0" eaLnBrk="0" fontAlgn="base" hangingPunct="0">
        <a:spcBef>
          <a:spcPct val="0"/>
        </a:spcBef>
        <a:spcAft>
          <a:spcPct val="0"/>
        </a:spcAft>
        <a:defRPr sz="38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3800">
          <a:solidFill>
            <a:schemeClr val="tx2"/>
          </a:solidFill>
          <a:latin typeface="Verdana"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3800">
          <a:solidFill>
            <a:schemeClr val="tx2"/>
          </a:solidFill>
          <a:latin typeface="Verdana"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3800">
          <a:solidFill>
            <a:schemeClr val="tx2"/>
          </a:solidFill>
          <a:latin typeface="Verdana"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3800">
          <a:solidFill>
            <a:schemeClr val="tx2"/>
          </a:solidFill>
          <a:latin typeface="Verdana" pitchFamily="-112" charset="0"/>
          <a:ea typeface="ＭＳ Ｐゴシック" pitchFamily="-111" charset="-128"/>
          <a:cs typeface="ＭＳ Ｐゴシック" pitchFamily="-111" charset="-128"/>
        </a:defRPr>
      </a:lvl5pPr>
      <a:lvl6pPr marL="457200" algn="l" rtl="0" fontAlgn="base">
        <a:spcBef>
          <a:spcPct val="0"/>
        </a:spcBef>
        <a:spcAft>
          <a:spcPct val="0"/>
        </a:spcAft>
        <a:defRPr sz="3800">
          <a:solidFill>
            <a:schemeClr val="tx2"/>
          </a:solidFill>
          <a:latin typeface="Verdana" pitchFamily="-112" charset="0"/>
        </a:defRPr>
      </a:lvl6pPr>
      <a:lvl7pPr marL="914400" algn="l" rtl="0" fontAlgn="base">
        <a:spcBef>
          <a:spcPct val="0"/>
        </a:spcBef>
        <a:spcAft>
          <a:spcPct val="0"/>
        </a:spcAft>
        <a:defRPr sz="3800">
          <a:solidFill>
            <a:schemeClr val="tx2"/>
          </a:solidFill>
          <a:latin typeface="Verdana" pitchFamily="-112" charset="0"/>
        </a:defRPr>
      </a:lvl7pPr>
      <a:lvl8pPr marL="1371600" algn="l" rtl="0" fontAlgn="base">
        <a:spcBef>
          <a:spcPct val="0"/>
        </a:spcBef>
        <a:spcAft>
          <a:spcPct val="0"/>
        </a:spcAft>
        <a:defRPr sz="3800">
          <a:solidFill>
            <a:schemeClr val="tx2"/>
          </a:solidFill>
          <a:latin typeface="Verdana" pitchFamily="-112" charset="0"/>
        </a:defRPr>
      </a:lvl8pPr>
      <a:lvl9pPr marL="1828800" algn="l" rtl="0" fontAlgn="base">
        <a:spcBef>
          <a:spcPct val="0"/>
        </a:spcBef>
        <a:spcAft>
          <a:spcPct val="0"/>
        </a:spcAft>
        <a:defRPr sz="3800">
          <a:solidFill>
            <a:schemeClr val="tx2"/>
          </a:solidFill>
          <a:latin typeface="Verdana" pitchFamily="-112" charset="0"/>
        </a:defRPr>
      </a:lvl9pPr>
    </p:titleStyle>
    <p:bodyStyle>
      <a:lvl1pPr marL="469900" indent="-469900" algn="l" rtl="0" eaLnBrk="0" fontAlgn="base" hangingPunct="0">
        <a:spcBef>
          <a:spcPct val="20000"/>
        </a:spcBef>
        <a:spcAft>
          <a:spcPct val="0"/>
        </a:spcAft>
        <a:buClr>
          <a:schemeClr val="accent2"/>
        </a:buClr>
        <a:buFont typeface="Wingdings" charset="0"/>
        <a:buChar char="o"/>
        <a:defRPr sz="3000">
          <a:solidFill>
            <a:schemeClr val="tx1"/>
          </a:solidFill>
          <a:latin typeface="+mn-lt"/>
          <a:ea typeface="ＭＳ Ｐゴシック" pitchFamily="-111" charset="-128"/>
          <a:cs typeface="ＭＳ Ｐゴシック" pitchFamily="-111" charset="-128"/>
        </a:defRPr>
      </a:lvl1pPr>
      <a:lvl2pPr marL="908050" indent="-436563" algn="l" rtl="0" eaLnBrk="0" fontAlgn="base" hangingPunct="0">
        <a:spcBef>
          <a:spcPct val="20000"/>
        </a:spcBef>
        <a:spcAft>
          <a:spcPct val="0"/>
        </a:spcAft>
        <a:buClr>
          <a:schemeClr val="accent2"/>
        </a:buClr>
        <a:buFont typeface="Wingdings" charset="0"/>
        <a:buChar char="n"/>
        <a:defRPr sz="2600">
          <a:solidFill>
            <a:schemeClr val="tx1"/>
          </a:solidFill>
          <a:latin typeface="+mn-lt"/>
          <a:ea typeface="ＭＳ Ｐゴシック" pitchFamily="-112" charset="-128"/>
        </a:defRPr>
      </a:lvl2pPr>
      <a:lvl3pPr marL="1304925" indent="-395288" algn="l" rtl="0" eaLnBrk="0" fontAlgn="base" hangingPunct="0">
        <a:spcBef>
          <a:spcPct val="20000"/>
        </a:spcBef>
        <a:spcAft>
          <a:spcPct val="0"/>
        </a:spcAft>
        <a:buClr>
          <a:schemeClr val="accent2"/>
        </a:buClr>
        <a:buFont typeface="Wingdings" charset="0"/>
        <a:buChar char="o"/>
        <a:defRPr sz="2300">
          <a:solidFill>
            <a:schemeClr val="tx1"/>
          </a:solidFill>
          <a:latin typeface="+mn-lt"/>
          <a:ea typeface="ＭＳ Ｐゴシック" pitchFamily="-112" charset="-128"/>
        </a:defRPr>
      </a:lvl3pPr>
      <a:lvl4pPr marL="1693863" indent="-387350" algn="l" rtl="0" eaLnBrk="0" fontAlgn="base" hangingPunct="0">
        <a:spcBef>
          <a:spcPct val="20000"/>
        </a:spcBef>
        <a:spcAft>
          <a:spcPct val="0"/>
        </a:spcAft>
        <a:buClr>
          <a:schemeClr val="accent2"/>
        </a:buClr>
        <a:buFont typeface="Wingdings" charset="0"/>
        <a:buChar char="n"/>
        <a:defRPr sz="2000">
          <a:solidFill>
            <a:schemeClr val="tx1"/>
          </a:solidFill>
          <a:latin typeface="+mn-lt"/>
          <a:ea typeface="ＭＳ Ｐゴシック" pitchFamily="-112" charset="-128"/>
        </a:defRPr>
      </a:lvl4pPr>
      <a:lvl5pPr marL="2093913" indent="-398463" algn="l" rtl="0" eaLnBrk="0" fontAlgn="base" hangingPunct="0">
        <a:spcBef>
          <a:spcPct val="25000"/>
        </a:spcBef>
        <a:spcAft>
          <a:spcPct val="0"/>
        </a:spcAft>
        <a:buClr>
          <a:schemeClr val="accent2"/>
        </a:buClr>
        <a:buFont typeface="Wingdings" charset="0"/>
        <a:buChar char="§"/>
        <a:defRPr sz="2000">
          <a:solidFill>
            <a:schemeClr val="tx1"/>
          </a:solidFill>
          <a:latin typeface="+mn-lt"/>
          <a:ea typeface="ＭＳ Ｐゴシック" pitchFamily="-112" charset="-128"/>
        </a:defRPr>
      </a:lvl5pPr>
      <a:lvl6pPr marL="2551113" indent="-398463" algn="l" rtl="0" fontAlgn="base">
        <a:spcBef>
          <a:spcPct val="25000"/>
        </a:spcBef>
        <a:spcAft>
          <a:spcPct val="0"/>
        </a:spcAft>
        <a:buClr>
          <a:schemeClr val="accent2"/>
        </a:buClr>
        <a:buFont typeface="Wingdings" pitchFamily="-112" charset="2"/>
        <a:buChar char="§"/>
        <a:defRPr sz="2000">
          <a:solidFill>
            <a:schemeClr val="tx1"/>
          </a:solidFill>
          <a:latin typeface="+mn-lt"/>
          <a:ea typeface="ＭＳ Ｐゴシック" pitchFamily="-112" charset="-128"/>
        </a:defRPr>
      </a:lvl6pPr>
      <a:lvl7pPr marL="3008313" indent="-398463" algn="l" rtl="0" fontAlgn="base">
        <a:spcBef>
          <a:spcPct val="25000"/>
        </a:spcBef>
        <a:spcAft>
          <a:spcPct val="0"/>
        </a:spcAft>
        <a:buClr>
          <a:schemeClr val="accent2"/>
        </a:buClr>
        <a:buFont typeface="Wingdings" pitchFamily="-112" charset="2"/>
        <a:buChar char="§"/>
        <a:defRPr sz="2000">
          <a:solidFill>
            <a:schemeClr val="tx1"/>
          </a:solidFill>
          <a:latin typeface="+mn-lt"/>
          <a:ea typeface="ＭＳ Ｐゴシック" pitchFamily="-112" charset="-128"/>
        </a:defRPr>
      </a:lvl7pPr>
      <a:lvl8pPr marL="3465513" indent="-398463" algn="l" rtl="0" fontAlgn="base">
        <a:spcBef>
          <a:spcPct val="25000"/>
        </a:spcBef>
        <a:spcAft>
          <a:spcPct val="0"/>
        </a:spcAft>
        <a:buClr>
          <a:schemeClr val="accent2"/>
        </a:buClr>
        <a:buFont typeface="Wingdings" pitchFamily="-112" charset="2"/>
        <a:buChar char="§"/>
        <a:defRPr sz="2000">
          <a:solidFill>
            <a:schemeClr val="tx1"/>
          </a:solidFill>
          <a:latin typeface="+mn-lt"/>
          <a:ea typeface="ＭＳ Ｐゴシック" pitchFamily="-112" charset="-128"/>
        </a:defRPr>
      </a:lvl8pPr>
      <a:lvl9pPr marL="3922713" indent="-398463" algn="l" rtl="0" fontAlgn="base">
        <a:spcBef>
          <a:spcPct val="25000"/>
        </a:spcBef>
        <a:spcAft>
          <a:spcPct val="0"/>
        </a:spcAft>
        <a:buClr>
          <a:schemeClr val="accent2"/>
        </a:buClr>
        <a:buFont typeface="Wingdings" pitchFamily="-112" charset="2"/>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510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Arial" pitchFamily="-105" charset="0"/>
                <a:ea typeface="ＭＳ Ｐゴシック" pitchFamily="-105" charset="-128"/>
                <a:cs typeface="ＭＳ Ｐゴシック" pitchFamily="-105" charset="-128"/>
              </a:defRPr>
            </a:lvl1pPr>
          </a:lstStyle>
          <a:p>
            <a:pPr>
              <a:defRPr/>
            </a:pPr>
            <a:endParaRPr lang="en-US">
              <a:solidFill>
                <a:srgbClr val="000000"/>
              </a:solidFill>
            </a:endParaRPr>
          </a:p>
        </p:txBody>
      </p:sp>
      <p:sp>
        <p:nvSpPr>
          <p:cNvPr id="17510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Arial" pitchFamily="-105" charset="0"/>
                <a:ea typeface="ＭＳ Ｐゴシック" pitchFamily="-105" charset="-128"/>
                <a:cs typeface="ＭＳ Ｐゴシック" pitchFamily="-105" charset="-128"/>
              </a:defRPr>
            </a:lvl1pPr>
          </a:lstStyle>
          <a:p>
            <a:pPr>
              <a:defRPr/>
            </a:pPr>
            <a:endParaRPr lang="en-US">
              <a:solidFill>
                <a:srgbClr val="000000"/>
              </a:solidFill>
            </a:endParaRPr>
          </a:p>
        </p:txBody>
      </p:sp>
      <p:sp>
        <p:nvSpPr>
          <p:cNvPr id="17511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04E63FA0-A986-304D-91A7-3563E6210495}" type="slidenum">
              <a:rPr lang="en-US">
                <a:solidFill>
                  <a:srgbClr val="000000"/>
                </a:solidFill>
                <a:latin typeface="Arial" charset="0"/>
              </a:rPr>
              <a:pPr>
                <a:defRPr/>
              </a:pPr>
              <a:t>‹#›</a:t>
            </a:fld>
            <a:endParaRPr lang="en-US">
              <a:solidFill>
                <a:srgbClr val="000000"/>
              </a:solidFill>
              <a:latin typeface="Arial" charset="0"/>
            </a:endParaRPr>
          </a:p>
        </p:txBody>
      </p:sp>
    </p:spTree>
    <p:extLst>
      <p:ext uri="{BB962C8B-B14F-4D97-AF65-F5344CB8AC3E}">
        <p14:creationId xmlns:p14="http://schemas.microsoft.com/office/powerpoint/2010/main" val="1193531901"/>
      </p:ext>
    </p:extLst>
  </p:cSld>
  <p:clrMap bg1="lt1" tx1="dk1" bg2="lt2" tx2="dk2" accent1="accent1" accent2="accent2" accent3="accent3" accent4="accent4" accent5="accent5" accent6="accent6" hlink="hlink" folHlink="folHlink"/>
  <p:sldLayoutIdLst>
    <p:sldLayoutId id="2147489142" r:id="rId1"/>
    <p:sldLayoutId id="2147489143" r:id="rId2"/>
    <p:sldLayoutId id="2147489144" r:id="rId3"/>
    <p:sldLayoutId id="2147489145" r:id="rId4"/>
    <p:sldLayoutId id="2147489146" r:id="rId5"/>
    <p:sldLayoutId id="2147489147" r:id="rId6"/>
    <p:sldLayoutId id="2147489148" r:id="rId7"/>
    <p:sldLayoutId id="2147489149" r:id="rId8"/>
    <p:sldLayoutId id="2147489150" r:id="rId9"/>
    <p:sldLayoutId id="2147489151" r:id="rId10"/>
    <p:sldLayoutId id="2147489152"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defTabSz="457200">
              <a:defRPr/>
            </a:pPr>
            <a:fld id="{5CEE6777-4C0B-3341-9D9C-AE7A1D0A5550}" type="datetimeFigureOut">
              <a:rPr lang="en-US">
                <a:latin typeface="Calibri" charset="0"/>
                <a:ea typeface="MS PGothic" charset="0"/>
                <a:cs typeface="MS PGothic" charset="0"/>
              </a:rPr>
              <a:pPr defTabSz="457200">
                <a:defRPr/>
              </a:pPr>
              <a:t>3/14/25</a:t>
            </a:fld>
            <a:endParaRPr lang="en-US">
              <a:latin typeface="Calibri" charset="0"/>
              <a:ea typeface="MS PGothic" charset="0"/>
              <a:cs typeface="MS PGothic"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defTabSz="4572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200">
              <a:defRPr/>
            </a:pPr>
            <a:fld id="{D2948D93-A52A-824B-88CE-9FE139815C23}" type="slidenum">
              <a:rPr lang="en-US">
                <a:latin typeface="Calibri" charset="0"/>
                <a:ea typeface="MS PGothic" charset="0"/>
                <a:cs typeface="MS PGothic" charset="0"/>
              </a:rPr>
              <a:pPr defTabSz="457200">
                <a:defRPr/>
              </a:pPr>
              <a:t>‹#›</a:t>
            </a:fld>
            <a:endParaRPr lang="en-US">
              <a:latin typeface="Calibri" charset="0"/>
              <a:ea typeface="MS PGothic" charset="0"/>
              <a:cs typeface="MS PGothic" charset="0"/>
            </a:endParaRPr>
          </a:p>
        </p:txBody>
      </p:sp>
    </p:spTree>
    <p:extLst>
      <p:ext uri="{BB962C8B-B14F-4D97-AF65-F5344CB8AC3E}">
        <p14:creationId xmlns:p14="http://schemas.microsoft.com/office/powerpoint/2010/main" val="3722676953"/>
      </p:ext>
    </p:extLst>
  </p:cSld>
  <p:clrMap bg1="lt1" tx1="dk1" bg2="lt2" tx2="dk2" accent1="accent1" accent2="accent2" accent3="accent3" accent4="accent4" accent5="accent5" accent6="accent6" hlink="hlink" folHlink="folHlink"/>
  <p:sldLayoutIdLst>
    <p:sldLayoutId id="2147489154" r:id="rId1"/>
    <p:sldLayoutId id="2147489155" r:id="rId2"/>
    <p:sldLayoutId id="2147489156" r:id="rId3"/>
    <p:sldLayoutId id="2147489157" r:id="rId4"/>
    <p:sldLayoutId id="2147489158" r:id="rId5"/>
    <p:sldLayoutId id="2147489159" r:id="rId6"/>
    <p:sldLayoutId id="2147489160" r:id="rId7"/>
    <p:sldLayoutId id="2147489161" r:id="rId8"/>
    <p:sldLayoutId id="2147489162" r:id="rId9"/>
    <p:sldLayoutId id="2147489163" r:id="rId10"/>
    <p:sldLayoutId id="2147489164"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charset="0"/>
        <a:buChar char="•"/>
        <a:defRPr sz="3200" kern="1200">
          <a:solidFill>
            <a:schemeClr val="tx1"/>
          </a:solidFill>
          <a:latin typeface="+mn-lt"/>
          <a:ea typeface="MS PGothic" pitchFamily="34" charset="-128"/>
          <a:cs typeface="MS PGothic" charset="0"/>
        </a:defRPr>
      </a:lvl1pPr>
      <a:lvl2pPr marL="742950" indent="-285750" algn="l" defTabSz="457200" rtl="0" eaLnBrk="0" fontAlgn="base" hangingPunct="0">
        <a:spcBef>
          <a:spcPct val="20000"/>
        </a:spcBef>
        <a:spcAft>
          <a:spcPct val="0"/>
        </a:spcAft>
        <a:buFont typeface="Arial" charset="0"/>
        <a:buChar char="–"/>
        <a:defRPr sz="2800" kern="1200">
          <a:solidFill>
            <a:schemeClr val="tx1"/>
          </a:solidFill>
          <a:latin typeface="+mn-lt"/>
          <a:ea typeface="MS PGothic" pitchFamily="34" charset="-128"/>
          <a:cs typeface="MS PGothic" charset="0"/>
        </a:defRPr>
      </a:lvl2pPr>
      <a:lvl3pPr marL="1143000" indent="-228600" algn="l" defTabSz="457200" rtl="0" eaLnBrk="0" fontAlgn="base" hangingPunct="0">
        <a:spcBef>
          <a:spcPct val="20000"/>
        </a:spcBef>
        <a:spcAft>
          <a:spcPct val="0"/>
        </a:spcAft>
        <a:buFont typeface="Arial" charset="0"/>
        <a:buChar char="•"/>
        <a:defRPr sz="2400" kern="1200">
          <a:solidFill>
            <a:schemeClr val="tx1"/>
          </a:solidFill>
          <a:latin typeface="+mn-lt"/>
          <a:ea typeface="MS PGothic" pitchFamily="34" charset="-128"/>
          <a:cs typeface="MS PGothic" charset="0"/>
        </a:defRPr>
      </a:lvl3pPr>
      <a:lvl4pPr marL="16002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MS PGothic" pitchFamily="34" charset="-128"/>
          <a:cs typeface="MS PGothic" charset="0"/>
        </a:defRPr>
      </a:lvl4pPr>
      <a:lvl5pPr marL="20574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MS PGothic" pitchFamily="34" charset="-128"/>
          <a:cs typeface="MS PGothic"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1676400" y="457200"/>
            <a:ext cx="7010400" cy="129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7891" name="Rectangle 3"/>
          <p:cNvSpPr>
            <a:spLocks noGrp="1" noChangeArrowheads="1"/>
          </p:cNvSpPr>
          <p:nvPr>
            <p:ph type="body" idx="1"/>
          </p:nvPr>
        </p:nvSpPr>
        <p:spPr bwMode="auto">
          <a:xfrm>
            <a:off x="1676400" y="1981200"/>
            <a:ext cx="7010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545796"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200">
                <a:solidFill>
                  <a:schemeClr val="tx2"/>
                </a:solidFill>
                <a:latin typeface="Arial" pitchFamily="-112" charset="0"/>
                <a:ea typeface="+mn-ea"/>
                <a:cs typeface="+mn-cs"/>
              </a:defRPr>
            </a:lvl1pPr>
          </a:lstStyle>
          <a:p>
            <a:pPr>
              <a:defRPr/>
            </a:pPr>
            <a:endParaRPr lang="en-US">
              <a:solidFill>
                <a:srgbClr val="FFFFFF"/>
              </a:solidFill>
            </a:endParaRPr>
          </a:p>
        </p:txBody>
      </p:sp>
      <p:sp>
        <p:nvSpPr>
          <p:cNvPr id="545797" name="Rectangle 5"/>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200">
                <a:solidFill>
                  <a:schemeClr val="tx2"/>
                </a:solidFill>
                <a:latin typeface="Arial" charset="0"/>
                <a:ea typeface="MS PGothic" charset="0"/>
                <a:cs typeface="MS PGothic" charset="0"/>
              </a:defRPr>
            </a:lvl1pPr>
          </a:lstStyle>
          <a:p>
            <a:pPr>
              <a:defRPr/>
            </a:pPr>
            <a:fld id="{1D271FF5-29CA-1343-B7FF-F531B366B3F5}" type="slidenum">
              <a:rPr lang="zh-CN" altLang="en-US">
                <a:solidFill>
                  <a:srgbClr val="FFFFFF"/>
                </a:solidFill>
              </a:rPr>
              <a:pPr>
                <a:defRPr/>
              </a:pPr>
              <a:t>‹#›</a:t>
            </a:fld>
            <a:endParaRPr lang="en-US" altLang="zh-CN">
              <a:solidFill>
                <a:srgbClr val="FFFFFF"/>
              </a:solidFill>
            </a:endParaRPr>
          </a:p>
        </p:txBody>
      </p:sp>
      <p:sp>
        <p:nvSpPr>
          <p:cNvPr id="37894" name="Line 6"/>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 xmlns:a14="http://schemas.microsoft.com/office/drawing/2010/main">
                <a:noFill/>
              </a14:hiddenFill>
            </a:ext>
          </a:extLst>
        </p:spPr>
        <p:txBody>
          <a:bodyPr/>
          <a:lstStyle/>
          <a:p>
            <a:pPr eaLnBrk="0" hangingPunct="0"/>
            <a:endParaRPr lang="en-US">
              <a:solidFill>
                <a:srgbClr val="FFFFFF"/>
              </a:solidFill>
            </a:endParaRPr>
          </a:p>
        </p:txBody>
      </p:sp>
      <p:sp>
        <p:nvSpPr>
          <p:cNvPr id="37895" name="Line 7"/>
          <p:cNvSpPr>
            <a:spLocks noChangeShapeType="1"/>
          </p:cNvSpPr>
          <p:nvPr/>
        </p:nvSpPr>
        <p:spPr bwMode="auto">
          <a:xfrm>
            <a:off x="228600" y="304800"/>
            <a:ext cx="8610600" cy="0"/>
          </a:xfrm>
          <a:prstGeom prst="line">
            <a:avLst/>
          </a:prstGeom>
          <a:noFill/>
          <a:ln w="76200">
            <a:solidFill>
              <a:schemeClr val="tx2"/>
            </a:solidFill>
            <a:round/>
            <a:headEnd/>
            <a:tailEnd/>
          </a:ln>
          <a:extLst>
            <a:ext uri="{909E8E84-426E-40dd-AFC4-6F175D3DCCD1}">
              <a14:hiddenFill xmlns="" xmlns:a14="http://schemas.microsoft.com/office/drawing/2010/main">
                <a:noFill/>
              </a14:hiddenFill>
            </a:ext>
          </a:extLst>
        </p:spPr>
        <p:txBody>
          <a:bodyPr/>
          <a:lstStyle/>
          <a:p>
            <a:pPr eaLnBrk="0" hangingPunct="0"/>
            <a:endParaRPr lang="en-US">
              <a:solidFill>
                <a:srgbClr val="FFFFFF"/>
              </a:solidFill>
            </a:endParaRPr>
          </a:p>
        </p:txBody>
      </p:sp>
      <p:grpSp>
        <p:nvGrpSpPr>
          <p:cNvPr id="37896" name="Group 8"/>
          <p:cNvGrpSpPr>
            <a:grpSpLocks/>
          </p:cNvGrpSpPr>
          <p:nvPr/>
        </p:nvGrpSpPr>
        <p:grpSpPr bwMode="auto">
          <a:xfrm>
            <a:off x="228600" y="457200"/>
            <a:ext cx="1246188" cy="1371600"/>
            <a:chOff x="144" y="288"/>
            <a:chExt cx="785" cy="864"/>
          </a:xfrm>
        </p:grpSpPr>
        <p:sp>
          <p:nvSpPr>
            <p:cNvPr id="37898" name="Rectangle 9"/>
            <p:cNvSpPr>
              <a:spLocks noChangeArrowheads="1"/>
            </p:cNvSpPr>
            <p:nvPr/>
          </p:nvSpPr>
          <p:spPr bwMode="auto">
            <a:xfrm>
              <a:off x="589" y="288"/>
              <a:ext cx="28" cy="534"/>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899" name="Rectangle 10"/>
            <p:cNvSpPr>
              <a:spLocks noChangeArrowheads="1"/>
            </p:cNvSpPr>
            <p:nvPr/>
          </p:nvSpPr>
          <p:spPr bwMode="auto">
            <a:xfrm>
              <a:off x="526" y="288"/>
              <a:ext cx="28" cy="47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0" name="Rectangle 11"/>
            <p:cNvSpPr>
              <a:spLocks noChangeArrowheads="1"/>
            </p:cNvSpPr>
            <p:nvPr/>
          </p:nvSpPr>
          <p:spPr bwMode="auto">
            <a:xfrm>
              <a:off x="462" y="288"/>
              <a:ext cx="28" cy="40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1" name="Rectangle 12"/>
            <p:cNvSpPr>
              <a:spLocks noChangeArrowheads="1"/>
            </p:cNvSpPr>
            <p:nvPr/>
          </p:nvSpPr>
          <p:spPr bwMode="auto">
            <a:xfrm>
              <a:off x="398" y="288"/>
              <a:ext cx="28" cy="334"/>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2" name="Rectangle 13"/>
            <p:cNvSpPr>
              <a:spLocks noChangeArrowheads="1"/>
            </p:cNvSpPr>
            <p:nvPr/>
          </p:nvSpPr>
          <p:spPr bwMode="auto">
            <a:xfrm>
              <a:off x="335" y="288"/>
              <a:ext cx="28" cy="269"/>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3" name="Rectangle 14"/>
            <p:cNvSpPr>
              <a:spLocks noChangeArrowheads="1"/>
            </p:cNvSpPr>
            <p:nvPr/>
          </p:nvSpPr>
          <p:spPr bwMode="auto">
            <a:xfrm>
              <a:off x="271" y="288"/>
              <a:ext cx="28" cy="197"/>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4" name="Rectangle 15"/>
            <p:cNvSpPr>
              <a:spLocks noChangeArrowheads="1"/>
            </p:cNvSpPr>
            <p:nvPr/>
          </p:nvSpPr>
          <p:spPr bwMode="auto">
            <a:xfrm>
              <a:off x="207" y="288"/>
              <a:ext cx="29" cy="136"/>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5" name="Rectangle 16"/>
            <p:cNvSpPr>
              <a:spLocks noChangeArrowheads="1"/>
            </p:cNvSpPr>
            <p:nvPr/>
          </p:nvSpPr>
          <p:spPr bwMode="auto">
            <a:xfrm>
              <a:off x="144" y="288"/>
              <a:ext cx="28" cy="68"/>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6" name="Rectangle 17"/>
            <p:cNvSpPr>
              <a:spLocks noChangeArrowheads="1"/>
            </p:cNvSpPr>
            <p:nvPr/>
          </p:nvSpPr>
          <p:spPr bwMode="auto">
            <a:xfrm>
              <a:off x="653" y="288"/>
              <a:ext cx="26" cy="599"/>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7" name="Rectangle 18"/>
            <p:cNvSpPr>
              <a:spLocks noChangeArrowheads="1"/>
            </p:cNvSpPr>
            <p:nvPr/>
          </p:nvSpPr>
          <p:spPr bwMode="auto">
            <a:xfrm>
              <a:off x="715" y="288"/>
              <a:ext cx="26" cy="667"/>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8" name="Rectangle 19"/>
            <p:cNvSpPr>
              <a:spLocks noChangeArrowheads="1"/>
            </p:cNvSpPr>
            <p:nvPr/>
          </p:nvSpPr>
          <p:spPr bwMode="auto">
            <a:xfrm>
              <a:off x="776" y="288"/>
              <a:ext cx="27" cy="731"/>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9" name="Rectangle 20"/>
            <p:cNvSpPr>
              <a:spLocks noChangeArrowheads="1"/>
            </p:cNvSpPr>
            <p:nvPr/>
          </p:nvSpPr>
          <p:spPr bwMode="auto">
            <a:xfrm>
              <a:off x="839" y="288"/>
              <a:ext cx="28" cy="800"/>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10" name="Rectangle 21"/>
            <p:cNvSpPr>
              <a:spLocks noChangeArrowheads="1"/>
            </p:cNvSpPr>
            <p:nvPr/>
          </p:nvSpPr>
          <p:spPr bwMode="auto">
            <a:xfrm>
              <a:off x="902" y="288"/>
              <a:ext cx="27" cy="864"/>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grpSp>
      <p:sp>
        <p:nvSpPr>
          <p:cNvPr id="545814" name="Rectangle 22"/>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200">
                <a:solidFill>
                  <a:schemeClr val="tx2"/>
                </a:solidFill>
                <a:latin typeface="Arial" pitchFamily="-112" charset="0"/>
                <a:ea typeface="+mn-ea"/>
                <a:cs typeface="+mn-cs"/>
              </a:defRPr>
            </a:lvl1pPr>
          </a:lstStyle>
          <a:p>
            <a:pPr>
              <a:defRPr/>
            </a:pPr>
            <a:endParaRPr lang="en-US">
              <a:solidFill>
                <a:srgbClr val="FFFFFF"/>
              </a:solidFill>
            </a:endParaRPr>
          </a:p>
        </p:txBody>
      </p:sp>
    </p:spTree>
    <p:extLst>
      <p:ext uri="{BB962C8B-B14F-4D97-AF65-F5344CB8AC3E}">
        <p14:creationId xmlns:p14="http://schemas.microsoft.com/office/powerpoint/2010/main" val="4203289514"/>
      </p:ext>
    </p:extLst>
  </p:cSld>
  <p:clrMap bg1="dk2" tx1="lt1" bg2="dk1" tx2="lt2" accent1="accent1" accent2="accent2" accent3="accent3" accent4="accent4" accent5="accent5" accent6="accent6" hlink="hlink" folHlink="folHlink"/>
  <p:sldLayoutIdLst>
    <p:sldLayoutId id="2147489166" r:id="rId1"/>
    <p:sldLayoutId id="2147489167" r:id="rId2"/>
    <p:sldLayoutId id="2147489168" r:id="rId3"/>
    <p:sldLayoutId id="2147489169" r:id="rId4"/>
    <p:sldLayoutId id="2147489170" r:id="rId5"/>
    <p:sldLayoutId id="2147489171" r:id="rId6"/>
    <p:sldLayoutId id="2147489172" r:id="rId7"/>
    <p:sldLayoutId id="2147489173" r:id="rId8"/>
    <p:sldLayoutId id="2147489174" r:id="rId9"/>
    <p:sldLayoutId id="2147489175" r:id="rId10"/>
    <p:sldLayoutId id="2147489176" r:id="rId11"/>
  </p:sldLayoutIdLst>
  <p:txStyles>
    <p:titleStyle>
      <a:lvl1pPr algn="l" rtl="0" eaLnBrk="0" fontAlgn="base" hangingPunct="0">
        <a:spcBef>
          <a:spcPct val="0"/>
        </a:spcBef>
        <a:spcAft>
          <a:spcPct val="0"/>
        </a:spcAft>
        <a:defRPr sz="39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2pPr>
      <a:lvl3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3pPr>
      <a:lvl4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4pPr>
      <a:lvl5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5pPr>
      <a:lvl6pPr marL="457200" algn="l" rtl="0" fontAlgn="base">
        <a:spcBef>
          <a:spcPct val="0"/>
        </a:spcBef>
        <a:spcAft>
          <a:spcPct val="0"/>
        </a:spcAft>
        <a:defRPr sz="3900">
          <a:solidFill>
            <a:schemeClr val="tx2"/>
          </a:solidFill>
          <a:latin typeface="Arial" pitchFamily="-108" charset="0"/>
        </a:defRPr>
      </a:lvl6pPr>
      <a:lvl7pPr marL="914400" algn="l" rtl="0" fontAlgn="base">
        <a:spcBef>
          <a:spcPct val="0"/>
        </a:spcBef>
        <a:spcAft>
          <a:spcPct val="0"/>
        </a:spcAft>
        <a:defRPr sz="3900">
          <a:solidFill>
            <a:schemeClr val="tx2"/>
          </a:solidFill>
          <a:latin typeface="Arial" pitchFamily="-108" charset="0"/>
        </a:defRPr>
      </a:lvl7pPr>
      <a:lvl8pPr marL="1371600" algn="l" rtl="0" fontAlgn="base">
        <a:spcBef>
          <a:spcPct val="0"/>
        </a:spcBef>
        <a:spcAft>
          <a:spcPct val="0"/>
        </a:spcAft>
        <a:defRPr sz="3900">
          <a:solidFill>
            <a:schemeClr val="tx2"/>
          </a:solidFill>
          <a:latin typeface="Arial" pitchFamily="-108" charset="0"/>
        </a:defRPr>
      </a:lvl8pPr>
      <a:lvl9pPr marL="1828800" algn="l" rtl="0" fontAlgn="base">
        <a:spcBef>
          <a:spcPct val="0"/>
        </a:spcBef>
        <a:spcAft>
          <a:spcPct val="0"/>
        </a:spcAft>
        <a:defRPr sz="3900">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accent1"/>
        </a:buClr>
        <a:buSzPct val="85000"/>
        <a:buFont typeface="Wingdings" charset="0"/>
        <a:buChar char="o"/>
        <a:defRPr sz="2800">
          <a:solidFill>
            <a:schemeClr val="tx2"/>
          </a:solidFill>
          <a:latin typeface="+mn-lt"/>
          <a:ea typeface="MS PGothic" charset="0"/>
          <a:cs typeface="MS PGothic" charset="0"/>
        </a:defRPr>
      </a:lvl1pPr>
      <a:lvl2pPr marL="742950" indent="-285750" algn="l" rtl="0" eaLnBrk="0" fontAlgn="base" hangingPunct="0">
        <a:spcBef>
          <a:spcPct val="20000"/>
        </a:spcBef>
        <a:spcAft>
          <a:spcPct val="0"/>
        </a:spcAft>
        <a:buClr>
          <a:schemeClr val="accent1"/>
        </a:buClr>
        <a:buSzPct val="70000"/>
        <a:buFont typeface="Wingdings" charset="0"/>
        <a:buChar char="n"/>
        <a:defRPr sz="2500">
          <a:solidFill>
            <a:schemeClr val="tx2"/>
          </a:solidFill>
          <a:latin typeface="+mn-lt"/>
          <a:ea typeface="MS PGothic" charset="0"/>
        </a:defRPr>
      </a:lvl2pPr>
      <a:lvl3pPr marL="1143000" indent="-228600" algn="l" rtl="0" eaLnBrk="0" fontAlgn="base" hangingPunct="0">
        <a:spcBef>
          <a:spcPct val="20000"/>
        </a:spcBef>
        <a:spcAft>
          <a:spcPct val="0"/>
        </a:spcAft>
        <a:buClr>
          <a:schemeClr val="accent1"/>
        </a:buClr>
        <a:buSzPct val="70000"/>
        <a:buFont typeface="Wingdings" charset="0"/>
        <a:buChar char="p"/>
        <a:defRPr sz="2200">
          <a:solidFill>
            <a:schemeClr val="tx2"/>
          </a:solidFill>
          <a:latin typeface="+mn-lt"/>
          <a:ea typeface="ＭＳ Ｐゴシック" charset="0"/>
          <a:cs typeface="Geneva" charset="-128"/>
        </a:defRPr>
      </a:lvl3pPr>
      <a:lvl4pPr marL="1600200" indent="-228600" algn="l" rtl="0" eaLnBrk="0" fontAlgn="base" hangingPunct="0">
        <a:spcBef>
          <a:spcPct val="20000"/>
        </a:spcBef>
        <a:spcAft>
          <a:spcPct val="0"/>
        </a:spcAft>
        <a:buClr>
          <a:schemeClr val="accent1"/>
        </a:buClr>
        <a:buSzPct val="70000"/>
        <a:buFont typeface="Wingdings" charset="0"/>
        <a:buChar char="n"/>
        <a:defRPr sz="2000">
          <a:solidFill>
            <a:schemeClr val="tx2"/>
          </a:solidFill>
          <a:latin typeface="+mn-lt"/>
          <a:ea typeface="Geneva" charset="-128"/>
          <a:cs typeface="Geneva" charset="0"/>
        </a:defRPr>
      </a:lvl4pPr>
      <a:lvl5pPr marL="2057400" indent="-228600" algn="l" rtl="0" eaLnBrk="0" fontAlgn="base" hangingPunct="0">
        <a:spcBef>
          <a:spcPct val="20000"/>
        </a:spcBef>
        <a:spcAft>
          <a:spcPct val="0"/>
        </a:spcAft>
        <a:buClr>
          <a:schemeClr val="accent1"/>
        </a:buClr>
        <a:buSzPct val="70000"/>
        <a:buFont typeface="Wingdings" charset="0"/>
        <a:buChar char="o"/>
        <a:defRPr sz="2000">
          <a:solidFill>
            <a:schemeClr val="tx2"/>
          </a:solidFill>
          <a:latin typeface="+mn-lt"/>
          <a:ea typeface="MS PGothic" charset="0"/>
          <a:cs typeface="MS PGothic" charset="0"/>
        </a:defRPr>
      </a:lvl5pPr>
      <a:lvl6pPr marL="25146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6pPr>
      <a:lvl7pPr marL="29718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7pPr>
      <a:lvl8pPr marL="34290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8pPr>
      <a:lvl9pPr marL="38862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a:solidFill>
                <a:srgbClr val="003300"/>
              </a:solidFill>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a:solidFill>
                <a:srgbClr val="003300"/>
              </a:solidFill>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eaLnBrk="0" hangingPunct="0">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eaLnBrk="0" hangingPunct="0">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eaLnBrk="0" hangingPunct="0">
              <a:defRPr/>
            </a:pPr>
            <a:fld id="{18F73E74-01D2-2143-9DAA-29855B9EFFBC}" type="slidenum">
              <a:rPr lang="zh-CN" altLang="en-US">
                <a:solidFill>
                  <a:srgbClr val="003300"/>
                </a:solidFill>
              </a:rPr>
              <a:pPr eaLnBrk="0" hangingPunct="0">
                <a:defRPr/>
              </a:pPr>
              <a:t>‹#›</a:t>
            </a:fld>
            <a:endParaRPr lang="en-US" altLang="zh-CN">
              <a:solidFill>
                <a:srgbClr val="003300"/>
              </a:solidFill>
            </a:endParaRPr>
          </a:p>
        </p:txBody>
      </p:sp>
    </p:spTree>
    <p:extLst>
      <p:ext uri="{BB962C8B-B14F-4D97-AF65-F5344CB8AC3E}">
        <p14:creationId xmlns:p14="http://schemas.microsoft.com/office/powerpoint/2010/main" val="2303274001"/>
      </p:ext>
    </p:extLst>
  </p:cSld>
  <p:clrMap bg1="lt1" tx1="dk1" bg2="lt2" tx2="dk2" accent1="accent1" accent2="accent2" accent3="accent3" accent4="accent4" accent5="accent5" accent6="accent6" hlink="hlink" folHlink="folHlink"/>
  <p:sldLayoutIdLst>
    <p:sldLayoutId id="2147489204" r:id="rId1"/>
    <p:sldLayoutId id="2147489205" r:id="rId2"/>
    <p:sldLayoutId id="2147489206" r:id="rId3"/>
    <p:sldLayoutId id="2147489207" r:id="rId4"/>
    <p:sldLayoutId id="2147489208" r:id="rId5"/>
    <p:sldLayoutId id="2147489209" r:id="rId6"/>
    <p:sldLayoutId id="2147489210" r:id="rId7"/>
    <p:sldLayoutId id="2147489211" r:id="rId8"/>
    <p:sldLayoutId id="2147489212" r:id="rId9"/>
    <p:sldLayoutId id="2147489213" r:id="rId10"/>
    <p:sldLayoutId id="2147489214"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bwMode="grayWhite">
      <p:bgPr>
        <a:solidFill>
          <a:schemeClr val="bg1"/>
        </a:solidFill>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12700"/>
            <a:ext cx="9156700" cy="6870700"/>
            <a:chOff x="0" y="-8"/>
            <a:chExt cx="5768" cy="4328"/>
          </a:xfrm>
        </p:grpSpPr>
        <p:sp>
          <p:nvSpPr>
            <p:cNvPr id="50184" name="Rectangle 3"/>
            <p:cNvSpPr>
              <a:spLocks noChangeArrowheads="1"/>
            </p:cNvSpPr>
            <p:nvPr/>
          </p:nvSpPr>
          <p:spPr bwMode="auto">
            <a:xfrm>
              <a:off x="0" y="624"/>
              <a:ext cx="5760" cy="36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EAEAEA"/>
                </a:solidFill>
              </a:endParaRPr>
            </a:p>
          </p:txBody>
        </p:sp>
        <p:sp>
          <p:nvSpPr>
            <p:cNvPr id="50185" name="Rectangle 4"/>
            <p:cNvSpPr>
              <a:spLocks noChangeArrowheads="1"/>
            </p:cNvSpPr>
            <p:nvPr/>
          </p:nvSpPr>
          <p:spPr bwMode="auto">
            <a:xfrm>
              <a:off x="0" y="0"/>
              <a:ext cx="5760" cy="624"/>
            </a:xfrm>
            <a:prstGeom prst="rect">
              <a:avLst/>
            </a:pr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EAEAEA"/>
                </a:solidFill>
              </a:endParaRPr>
            </a:p>
          </p:txBody>
        </p:sp>
        <p:sp>
          <p:nvSpPr>
            <p:cNvPr id="50186"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50187"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50188"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50189"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50190"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50191"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50192"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50193"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50194"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50195"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50196"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50197"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50198"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50199"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50200"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50201"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50202"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pic>
          <p:nvPicPr>
            <p:cNvPr id="50203" name="Picture 22" descr="Topbanx"/>
            <p:cNvPicPr>
              <a:picLocks noChangeAspect="1" noChangeArrowheads="1"/>
            </p:cNvPicPr>
            <p:nvPr/>
          </p:nvPicPr>
          <p:blipFill>
            <a:blip r:embed="rId14"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50179" name="Rectangle 23"/>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ltLang="zh-CN"/>
              <a:t>Click to edit Master title style</a:t>
            </a:r>
          </a:p>
        </p:txBody>
      </p:sp>
      <p:sp>
        <p:nvSpPr>
          <p:cNvPr id="50180" name="Rectangle 24"/>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85017" name="Rectangle 25"/>
          <p:cNvSpPr>
            <a:spLocks noGrp="1" noChangeArrowheads="1"/>
          </p:cNvSpPr>
          <p:nvPr>
            <p:ph type="dt" sz="half" idx="2"/>
          </p:nvPr>
        </p:nvSpPr>
        <p:spPr bwMode="auto">
          <a:xfrm>
            <a:off x="6858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latin typeface="Times New Roman" pitchFamily="-112" charset="0"/>
                <a:ea typeface="+mn-ea"/>
                <a:cs typeface="+mn-cs"/>
              </a:defRPr>
            </a:lvl1pPr>
          </a:lstStyle>
          <a:p>
            <a:pPr>
              <a:defRPr/>
            </a:pPr>
            <a:endParaRPr lang="en-US">
              <a:solidFill>
                <a:srgbClr val="EAEAEA"/>
              </a:solidFill>
            </a:endParaRPr>
          </a:p>
        </p:txBody>
      </p:sp>
      <p:sp>
        <p:nvSpPr>
          <p:cNvPr id="85018" name="Rectangle 26"/>
          <p:cNvSpPr>
            <a:spLocks noGrp="1" noChangeArrowheads="1"/>
          </p:cNvSpPr>
          <p:nvPr>
            <p:ph type="ftr" sz="quarter" idx="3"/>
          </p:nvPr>
        </p:nvSpPr>
        <p:spPr bwMode="auto">
          <a:xfrm>
            <a:off x="3124200" y="636587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latin typeface="Times New Roman" pitchFamily="-112" charset="0"/>
                <a:ea typeface="+mn-ea"/>
                <a:cs typeface="+mn-cs"/>
              </a:defRPr>
            </a:lvl1pPr>
          </a:lstStyle>
          <a:p>
            <a:pPr>
              <a:defRPr/>
            </a:pPr>
            <a:endParaRPr lang="en-US">
              <a:solidFill>
                <a:srgbClr val="EAEAEA"/>
              </a:solidFill>
            </a:endParaRPr>
          </a:p>
        </p:txBody>
      </p:sp>
      <p:sp>
        <p:nvSpPr>
          <p:cNvPr id="85019" name="Rectangle 27"/>
          <p:cNvSpPr>
            <a:spLocks noGrp="1" noChangeArrowheads="1"/>
          </p:cNvSpPr>
          <p:nvPr>
            <p:ph type="sldNum" sz="quarter" idx="4"/>
          </p:nvPr>
        </p:nvSpPr>
        <p:spPr bwMode="auto">
          <a:xfrm>
            <a:off x="65532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ea typeface="MS PGothic" charset="0"/>
                <a:cs typeface="MS PGothic" charset="0"/>
              </a:defRPr>
            </a:lvl1pPr>
          </a:lstStyle>
          <a:p>
            <a:pPr>
              <a:defRPr/>
            </a:pPr>
            <a:fld id="{18E9B4FB-FDDD-E54F-B829-2DD078660423}"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2152328211"/>
      </p:ext>
    </p:extLst>
  </p:cSld>
  <p:clrMap bg1="dk2" tx1="lt1" bg2="dk1" tx2="lt2" accent1="accent1" accent2="accent2" accent3="accent3" accent4="accent4" accent5="accent5" accent6="accent6" hlink="hlink" folHlink="folHlink"/>
  <p:sldLayoutIdLst>
    <p:sldLayoutId id="2147489216" r:id="rId1"/>
    <p:sldLayoutId id="2147489217" r:id="rId2"/>
    <p:sldLayoutId id="2147489218" r:id="rId3"/>
    <p:sldLayoutId id="2147489219" r:id="rId4"/>
    <p:sldLayoutId id="2147489220" r:id="rId5"/>
    <p:sldLayoutId id="2147489221" r:id="rId6"/>
    <p:sldLayoutId id="2147489222" r:id="rId7"/>
    <p:sldLayoutId id="2147489223" r:id="rId8"/>
    <p:sldLayoutId id="2147489224" r:id="rId9"/>
    <p:sldLayoutId id="2147489225" r:id="rId10"/>
    <p:sldLayoutId id="2147489226" r:id="rId11"/>
    <p:sldLayoutId id="2147489227" r:id="rId12"/>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algn="l" rtl="0" fontAlgn="base">
        <a:spcBef>
          <a:spcPct val="0"/>
        </a:spcBef>
        <a:spcAft>
          <a:spcPct val="0"/>
        </a:spcAft>
        <a:defRPr sz="4400">
          <a:solidFill>
            <a:schemeClr val="tx2"/>
          </a:solidFill>
          <a:latin typeface="Arial Narrow" pitchFamily="-108" charset="0"/>
        </a:defRPr>
      </a:lvl6pPr>
      <a:lvl7pPr marL="914400" algn="l" rtl="0" fontAlgn="base">
        <a:spcBef>
          <a:spcPct val="0"/>
        </a:spcBef>
        <a:spcAft>
          <a:spcPct val="0"/>
        </a:spcAft>
        <a:defRPr sz="4400">
          <a:solidFill>
            <a:schemeClr val="tx2"/>
          </a:solidFill>
          <a:latin typeface="Arial Narrow" pitchFamily="-108" charset="0"/>
        </a:defRPr>
      </a:lvl7pPr>
      <a:lvl8pPr marL="1371600" algn="l" rtl="0" fontAlgn="base">
        <a:spcBef>
          <a:spcPct val="0"/>
        </a:spcBef>
        <a:spcAft>
          <a:spcPct val="0"/>
        </a:spcAft>
        <a:defRPr sz="4400">
          <a:solidFill>
            <a:schemeClr val="tx2"/>
          </a:solidFill>
          <a:latin typeface="Arial Narrow" pitchFamily="-108" charset="0"/>
        </a:defRPr>
      </a:lvl8pPr>
      <a:lvl9pPr marL="1828800" algn="l" rtl="0" fontAlgn="base">
        <a:spcBef>
          <a:spcPct val="0"/>
        </a:spcBef>
        <a:spcAft>
          <a:spcPct val="0"/>
        </a:spcAft>
        <a:defRPr sz="4400">
          <a:solidFill>
            <a:schemeClr val="tx2"/>
          </a:solidFill>
          <a:latin typeface="Arial Narrow" pitchFamily="-108"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Blip>
          <a:blip r:embed="rId15"/>
        </a:buBlip>
        <a:defRPr sz="3200">
          <a:solidFill>
            <a:schemeClr val="tx1"/>
          </a:solidFill>
          <a:latin typeface="+mn-lt"/>
          <a:ea typeface="MS PGothic" charset="0"/>
          <a:cs typeface="MS PGothic" charset="0"/>
        </a:defRPr>
      </a:lvl1pPr>
      <a:lvl2pPr marL="742950" indent="-285750" algn="l" rtl="0" eaLnBrk="0" fontAlgn="base" hangingPunct="0">
        <a:spcBef>
          <a:spcPct val="20000"/>
        </a:spcBef>
        <a:spcAft>
          <a:spcPct val="0"/>
        </a:spcAft>
        <a:buClr>
          <a:schemeClr val="accent1"/>
        </a:buClr>
        <a:buSzPct val="75000"/>
        <a:buFont typeface="Wingdings" charset="0"/>
        <a:buBlip>
          <a:blip r:embed="rId16"/>
        </a:buBlip>
        <a:defRPr sz="2800">
          <a:solidFill>
            <a:schemeClr val="tx1"/>
          </a:solidFill>
          <a:latin typeface="+mn-lt"/>
          <a:ea typeface="MS PGothic" charset="0"/>
        </a:defRPr>
      </a:lvl2pPr>
      <a:lvl3pPr marL="1143000" indent="-228600" algn="l" rtl="0" eaLnBrk="0" fontAlgn="base" hangingPunct="0">
        <a:spcBef>
          <a:spcPct val="20000"/>
        </a:spcBef>
        <a:spcAft>
          <a:spcPct val="0"/>
        </a:spcAft>
        <a:buClr>
          <a:schemeClr val="hlink"/>
        </a:buClr>
        <a:buSzPct val="60000"/>
        <a:buFont typeface="Wingdings" charset="0"/>
        <a:buChar char="l"/>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3426" name="Group 2"/>
          <p:cNvGrpSpPr>
            <a:grpSpLocks/>
          </p:cNvGrpSpPr>
          <p:nvPr/>
        </p:nvGrpSpPr>
        <p:grpSpPr bwMode="auto">
          <a:xfrm>
            <a:off x="0" y="0"/>
            <a:ext cx="9132888" cy="6845300"/>
            <a:chOff x="0" y="0"/>
            <a:chExt cx="5753" cy="4312"/>
          </a:xfrm>
        </p:grpSpPr>
        <p:sp>
          <p:nvSpPr>
            <p:cNvPr id="103429"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zh-CN" altLang="en-US">
                <a:solidFill>
                  <a:srgbClr val="FFFFFF"/>
                </a:solidFill>
              </a:endParaRPr>
            </a:p>
          </p:txBody>
        </p:sp>
        <p:grpSp>
          <p:nvGrpSpPr>
            <p:cNvPr id="103430" name="Group 4"/>
            <p:cNvGrpSpPr>
              <a:grpSpLocks/>
            </p:cNvGrpSpPr>
            <p:nvPr/>
          </p:nvGrpSpPr>
          <p:grpSpPr bwMode="auto">
            <a:xfrm>
              <a:off x="246" y="204"/>
              <a:ext cx="5271" cy="3889"/>
              <a:chOff x="246" y="204"/>
              <a:chExt cx="5271" cy="3889"/>
            </a:xfrm>
          </p:grpSpPr>
          <p:sp>
            <p:nvSpPr>
              <p:cNvPr id="350213"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0" hangingPunct="0">
                  <a:defRPr/>
                </a:pPr>
                <a:endParaRPr lang="en-US">
                  <a:solidFill>
                    <a:srgbClr val="FFFFFF"/>
                  </a:solidFill>
                  <a:latin typeface="Times New Roman" pitchFamily="-112" charset="0"/>
                </a:endParaRPr>
              </a:p>
            </p:txBody>
          </p:sp>
          <p:sp>
            <p:nvSpPr>
              <p:cNvPr id="103436"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37"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38"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39"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0"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1"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2"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3"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4"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5"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6"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7"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8"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9"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0"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1"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2"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3"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4"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5"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6"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7"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grpSp>
        <p:grpSp>
          <p:nvGrpSpPr>
            <p:cNvPr id="103431" name="Group 28"/>
            <p:cNvGrpSpPr>
              <a:grpSpLocks/>
            </p:cNvGrpSpPr>
            <p:nvPr/>
          </p:nvGrpSpPr>
          <p:grpSpPr bwMode="auto">
            <a:xfrm>
              <a:off x="0" y="0"/>
              <a:ext cx="1246" cy="1232"/>
              <a:chOff x="0" y="0"/>
              <a:chExt cx="1246" cy="1232"/>
            </a:xfrm>
          </p:grpSpPr>
          <p:sp>
            <p:nvSpPr>
              <p:cNvPr id="103432"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zh-CN" altLang="en-US">
                  <a:solidFill>
                    <a:srgbClr val="FFFFFF"/>
                  </a:solidFill>
                </a:endParaRPr>
              </a:p>
            </p:txBody>
          </p:sp>
          <p:sp>
            <p:nvSpPr>
              <p:cNvPr id="103433"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zh-CN" altLang="en-US">
                  <a:solidFill>
                    <a:srgbClr val="FFFFFF"/>
                  </a:solidFill>
                </a:endParaRPr>
              </a:p>
            </p:txBody>
          </p:sp>
          <p:sp>
            <p:nvSpPr>
              <p:cNvPr id="103434"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zh-CN" altLang="en-US">
                  <a:solidFill>
                    <a:srgbClr val="FFFFFF"/>
                  </a:solidFill>
                </a:endParaRPr>
              </a:p>
            </p:txBody>
          </p:sp>
        </p:grpSp>
      </p:grpSp>
      <p:sp>
        <p:nvSpPr>
          <p:cNvPr id="115715" name="Text Box 32"/>
          <p:cNvSpPr txBox="1">
            <a:spLocks noChangeArrowheads="1"/>
          </p:cNvSpPr>
          <p:nvPr/>
        </p:nvSpPr>
        <p:spPr bwMode="auto">
          <a:xfrm>
            <a:off x="479425" y="6545263"/>
            <a:ext cx="915988"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0" hangingPunct="0">
              <a:spcBef>
                <a:spcPct val="50000"/>
              </a:spcBef>
              <a:defRPr/>
            </a:pPr>
            <a:r>
              <a:rPr lang="en-US" sz="900" b="1">
                <a:solidFill>
                  <a:srgbClr val="FFFFFF"/>
                </a:solidFill>
                <a:latin typeface="Arial" charset="0"/>
              </a:rPr>
              <a:t>©2003 TBBMI</a:t>
            </a:r>
          </a:p>
        </p:txBody>
      </p:sp>
      <p:sp>
        <p:nvSpPr>
          <p:cNvPr id="350241"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7.5.03c.</a:t>
            </a:r>
          </a:p>
        </p:txBody>
      </p:sp>
    </p:spTree>
    <p:extLst>
      <p:ext uri="{BB962C8B-B14F-4D97-AF65-F5344CB8AC3E}">
        <p14:creationId xmlns:p14="http://schemas.microsoft.com/office/powerpoint/2010/main" val="1271578650"/>
      </p:ext>
    </p:extLst>
  </p:cSld>
  <p:clrMap bg1="dk2" tx1="lt1" bg2="dk1" tx2="lt2" accent1="accent1" accent2="accent2" accent3="accent3" accent4="accent4" accent5="accent5" accent6="accent6" hlink="hlink" folHlink="folHlink"/>
  <p:sldLayoutIdLst>
    <p:sldLayoutId id="2147489229" r:id="rId1"/>
    <p:sldLayoutId id="2147489230" r:id="rId2"/>
    <p:sldLayoutId id="2147489231" r:id="rId3"/>
    <p:sldLayoutId id="2147489232" r:id="rId4"/>
    <p:sldLayoutId id="2147489233" r:id="rId5"/>
    <p:sldLayoutId id="2147489234" r:id="rId6"/>
    <p:sldLayoutId id="2147489235" r:id="rId7"/>
    <p:sldLayoutId id="2147489236" r:id="rId8"/>
    <p:sldLayoutId id="2147489237" r:id="rId9"/>
    <p:sldLayoutId id="2147489238" r:id="rId10"/>
    <p:sldLayoutId id="2147489239"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0"/>
          <a:cs typeface="MS PGothic"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S PGothic" charset="0"/>
          <a:cs typeface="MS PGothic"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S PGothic" charset="0"/>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S PGothic" charset="0"/>
          <a:cs typeface="MS PGothic" charset="0"/>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64194" name="Group 2"/>
          <p:cNvGrpSpPr>
            <a:grpSpLocks/>
          </p:cNvGrpSpPr>
          <p:nvPr/>
        </p:nvGrpSpPr>
        <p:grpSpPr bwMode="auto">
          <a:xfrm>
            <a:off x="0" y="0"/>
            <a:ext cx="9132888" cy="6845300"/>
            <a:chOff x="0" y="0"/>
            <a:chExt cx="5753" cy="4312"/>
          </a:xfrm>
        </p:grpSpPr>
        <p:sp>
          <p:nvSpPr>
            <p:cNvPr id="264197"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grpSp>
          <p:nvGrpSpPr>
            <p:cNvPr id="264198" name="Group 4"/>
            <p:cNvGrpSpPr>
              <a:grpSpLocks/>
            </p:cNvGrpSpPr>
            <p:nvPr/>
          </p:nvGrpSpPr>
          <p:grpSpPr bwMode="auto">
            <a:xfrm>
              <a:off x="246" y="204"/>
              <a:ext cx="5271" cy="3889"/>
              <a:chOff x="246" y="204"/>
              <a:chExt cx="5271" cy="3889"/>
            </a:xfrm>
          </p:grpSpPr>
          <p:sp>
            <p:nvSpPr>
              <p:cNvPr id="22533"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0" hangingPunct="0">
                  <a:defRPr/>
                </a:pPr>
                <a:endParaRPr lang="en-US" sz="1800">
                  <a:solidFill>
                    <a:srgbClr val="FFFFFF"/>
                  </a:solidFill>
                  <a:latin typeface="Tahoma" pitchFamily="-112" charset="-52"/>
                </a:endParaRPr>
              </a:p>
            </p:txBody>
          </p:sp>
          <p:sp>
            <p:nvSpPr>
              <p:cNvPr id="264204"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05"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06"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07"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08"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09"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0"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1"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2"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3"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4"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5"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6"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7"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8"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9"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20"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21"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22"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23"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24"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25"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grpSp>
        <p:grpSp>
          <p:nvGrpSpPr>
            <p:cNvPr id="264199" name="Group 28"/>
            <p:cNvGrpSpPr>
              <a:grpSpLocks/>
            </p:cNvGrpSpPr>
            <p:nvPr/>
          </p:nvGrpSpPr>
          <p:grpSpPr bwMode="auto">
            <a:xfrm>
              <a:off x="0" y="0"/>
              <a:ext cx="1246" cy="1232"/>
              <a:chOff x="0" y="0"/>
              <a:chExt cx="1246" cy="1232"/>
            </a:xfrm>
          </p:grpSpPr>
          <p:sp>
            <p:nvSpPr>
              <p:cNvPr id="264200"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64201"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64202"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grpSp>
      </p:grpSp>
      <p:sp>
        <p:nvSpPr>
          <p:cNvPr id="14339" name="Text Box 32"/>
          <p:cNvSpPr txBox="1">
            <a:spLocks noChangeArrowheads="1"/>
          </p:cNvSpPr>
          <p:nvPr/>
        </p:nvSpPr>
        <p:spPr bwMode="auto">
          <a:xfrm>
            <a:off x="479425" y="6545263"/>
            <a:ext cx="915988"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eaLnBrk="0" hangingPunct="0">
              <a:spcBef>
                <a:spcPct val="50000"/>
              </a:spcBef>
              <a:defRPr/>
            </a:pPr>
            <a:r>
              <a:rPr lang="en-US" sz="900" b="1">
                <a:solidFill>
                  <a:srgbClr val="FFFFFF"/>
                </a:solidFill>
                <a:latin typeface="Arial" charset="0"/>
              </a:rPr>
              <a:t>©2003 TBBMI</a:t>
            </a:r>
          </a:p>
        </p:txBody>
      </p:sp>
      <p:sp>
        <p:nvSpPr>
          <p:cNvPr id="22561"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7.5.03c.</a:t>
            </a:r>
          </a:p>
        </p:txBody>
      </p:sp>
    </p:spTree>
  </p:cSld>
  <p:clrMap bg1="dk2" tx1="lt1" bg2="dk1" tx2="lt2" accent1="accent1" accent2="accent2" accent3="accent3" accent4="accent4" accent5="accent5" accent6="accent6" hlink="hlink" folHlink="folHlink"/>
  <p:sldLayoutIdLst>
    <p:sldLayoutId id="2147488165" r:id="rId1"/>
    <p:sldLayoutId id="2147488166" r:id="rId2"/>
    <p:sldLayoutId id="2147488167" r:id="rId3"/>
    <p:sldLayoutId id="2147488168" r:id="rId4"/>
    <p:sldLayoutId id="2147488169" r:id="rId5"/>
    <p:sldLayoutId id="2147488170" r:id="rId6"/>
    <p:sldLayoutId id="2147488171" r:id="rId7"/>
    <p:sldLayoutId id="2147488172" r:id="rId8"/>
    <p:sldLayoutId id="2147488173" r:id="rId9"/>
    <p:sldLayoutId id="2147488174" r:id="rId10"/>
    <p:sldLayoutId id="2147488175"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10"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10"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95586" name="Group 2"/>
          <p:cNvGrpSpPr>
            <a:grpSpLocks/>
          </p:cNvGrpSpPr>
          <p:nvPr/>
        </p:nvGrpSpPr>
        <p:grpSpPr bwMode="auto">
          <a:xfrm>
            <a:off x="0" y="0"/>
            <a:ext cx="9132888" cy="6845300"/>
            <a:chOff x="0" y="0"/>
            <a:chExt cx="5753" cy="4312"/>
          </a:xfrm>
        </p:grpSpPr>
        <p:sp>
          <p:nvSpPr>
            <p:cNvPr id="195589"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grpSp>
          <p:nvGrpSpPr>
            <p:cNvPr id="195590" name="Group 4"/>
            <p:cNvGrpSpPr>
              <a:grpSpLocks/>
            </p:cNvGrpSpPr>
            <p:nvPr/>
          </p:nvGrpSpPr>
          <p:grpSpPr bwMode="auto">
            <a:xfrm>
              <a:off x="246" y="204"/>
              <a:ext cx="5271" cy="3889"/>
              <a:chOff x="246" y="204"/>
              <a:chExt cx="5271" cy="3889"/>
            </a:xfrm>
          </p:grpSpPr>
          <p:sp>
            <p:nvSpPr>
              <p:cNvPr id="1077253"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195596"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597"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598"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599"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0"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1"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2"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3"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4"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5"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6"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7"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8"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9"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0"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1"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2"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3"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4"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5"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6"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7"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grpSp>
        <p:grpSp>
          <p:nvGrpSpPr>
            <p:cNvPr id="195591" name="Group 28"/>
            <p:cNvGrpSpPr>
              <a:grpSpLocks/>
            </p:cNvGrpSpPr>
            <p:nvPr/>
          </p:nvGrpSpPr>
          <p:grpSpPr bwMode="auto">
            <a:xfrm>
              <a:off x="0" y="0"/>
              <a:ext cx="1246" cy="1232"/>
              <a:chOff x="0" y="0"/>
              <a:chExt cx="1246" cy="1232"/>
            </a:xfrm>
          </p:grpSpPr>
          <p:sp>
            <p:nvSpPr>
              <p:cNvPr id="195592"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195593"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195594"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grpSp>
      </p:grpSp>
      <p:sp>
        <p:nvSpPr>
          <p:cNvPr id="25603" name="Text Box 32"/>
          <p:cNvSpPr txBox="1">
            <a:spLocks noChangeArrowheads="1"/>
          </p:cNvSpPr>
          <p:nvPr/>
        </p:nvSpPr>
        <p:spPr bwMode="auto">
          <a:xfrm>
            <a:off x="479425" y="6545263"/>
            <a:ext cx="915988" cy="228600"/>
          </a:xfrm>
          <a:prstGeom prst="rect">
            <a:avLst/>
          </a:prstGeom>
          <a:noFill/>
          <a:ln>
            <a:noFill/>
          </a:ln>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defRPr/>
            </a:pPr>
            <a:r>
              <a:rPr lang="en-US" sz="900" b="1">
                <a:solidFill>
                  <a:srgbClr val="FFFFFF"/>
                </a:solidFill>
                <a:latin typeface="Arial" charset="0"/>
              </a:rPr>
              <a:t>©2003 TBBMI</a:t>
            </a:r>
          </a:p>
        </p:txBody>
      </p:sp>
      <p:sp>
        <p:nvSpPr>
          <p:cNvPr id="1077281"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7.5.03c.</a:t>
            </a:r>
          </a:p>
        </p:txBody>
      </p:sp>
    </p:spTree>
    <p:extLst>
      <p:ext uri="{BB962C8B-B14F-4D97-AF65-F5344CB8AC3E}">
        <p14:creationId xmlns:p14="http://schemas.microsoft.com/office/powerpoint/2010/main" val="2093510640"/>
      </p:ext>
    </p:extLst>
  </p:cSld>
  <p:clrMap bg1="dk2" tx1="lt1" bg2="dk1" tx2="lt2" accent1="accent1" accent2="accent2" accent3="accent3" accent4="accent4" accent5="accent5" accent6="accent6" hlink="hlink" folHlink="folHlink"/>
  <p:sldLayoutIdLst>
    <p:sldLayoutId id="2147489241" r:id="rId1"/>
  </p:sldLayoutIdLst>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22882"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a:solidFill>
                <a:srgbClr val="003300"/>
              </a:solidFill>
            </a:endParaRPr>
          </a:p>
        </p:txBody>
      </p:sp>
      <p:sp>
        <p:nvSpPr>
          <p:cNvPr id="122883"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122884" name="Rectangle 4" descr="mutegras"/>
          <p:cNvSpPr>
            <a:spLocks noChangeArrowheads="1"/>
          </p:cNvSpPr>
          <p:nvPr/>
        </p:nvSpPr>
        <p:spPr bwMode="ltGray">
          <a:xfrm>
            <a:off x="0" y="0"/>
            <a:ext cx="9144000" cy="1524000"/>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122885" name="Rectangle 5" descr="mutegras"/>
          <p:cNvSpPr>
            <a:spLocks noChangeArrowheads="1"/>
          </p:cNvSpPr>
          <p:nvPr/>
        </p:nvSpPr>
        <p:spPr bwMode="ltGray">
          <a:xfrm>
            <a:off x="0" y="6553200"/>
            <a:ext cx="9144000" cy="304800"/>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122886"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a:solidFill>
                <a:srgbClr val="003300"/>
              </a:solidFill>
            </a:endParaRPr>
          </a:p>
        </p:txBody>
      </p:sp>
      <p:sp>
        <p:nvSpPr>
          <p:cNvPr id="122887"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92168" name="Rectangle 8"/>
          <p:cNvSpPr>
            <a:spLocks noGrp="1" noChangeArrowheads="1"/>
          </p:cNvSpPr>
          <p:nvPr>
            <p:ph type="title"/>
          </p:nvPr>
        </p:nvSpPr>
        <p:spPr bwMode="auto">
          <a:xfrm>
            <a:off x="685800" y="3048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2889"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92170"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solidFill>
                  <a:srgbClr val="003300"/>
                </a:solidFill>
                <a:latin typeface="Times New Roman" pitchFamily="-112" charset="0"/>
                <a:ea typeface="+mn-ea"/>
                <a:cs typeface="+mn-cs"/>
              </a:defRPr>
            </a:lvl1pPr>
          </a:lstStyle>
          <a:p>
            <a:pPr eaLnBrk="0" hangingPunct="0">
              <a:defRPr/>
            </a:pPr>
            <a:endParaRPr lang="en-US"/>
          </a:p>
        </p:txBody>
      </p:sp>
      <p:sp>
        <p:nvSpPr>
          <p:cNvPr id="92171"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solidFill>
                  <a:srgbClr val="003300"/>
                </a:solidFill>
                <a:latin typeface="Times New Roman" pitchFamily="-112" charset="0"/>
                <a:ea typeface="+mn-ea"/>
                <a:cs typeface="+mn-cs"/>
              </a:defRPr>
            </a:lvl1pPr>
          </a:lstStyle>
          <a:p>
            <a:pPr eaLnBrk="0" hangingPunct="0">
              <a:defRPr/>
            </a:pPr>
            <a:endParaRPr lang="en-US"/>
          </a:p>
        </p:txBody>
      </p:sp>
      <p:sp>
        <p:nvSpPr>
          <p:cNvPr id="92172"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solidFill>
                  <a:srgbClr val="003300"/>
                </a:solidFill>
                <a:ea typeface="MS PGothic" charset="0"/>
                <a:cs typeface="MS PGothic" charset="0"/>
              </a:defRPr>
            </a:lvl1pPr>
          </a:lstStyle>
          <a:p>
            <a:pPr eaLnBrk="0" hangingPunct="0">
              <a:defRPr/>
            </a:pPr>
            <a:fld id="{103CD2D9-41A7-1D4C-BFE1-17F144D03A36}" type="slidenum">
              <a:rPr lang="zh-CN" altLang="en-US"/>
              <a:pPr eaLnBrk="0" hangingPunct="0">
                <a:defRPr/>
              </a:pPr>
              <a:t>‹#›</a:t>
            </a:fld>
            <a:endParaRPr lang="en-US" altLang="zh-CN"/>
          </a:p>
        </p:txBody>
      </p:sp>
    </p:spTree>
    <p:extLst>
      <p:ext uri="{BB962C8B-B14F-4D97-AF65-F5344CB8AC3E}">
        <p14:creationId xmlns:p14="http://schemas.microsoft.com/office/powerpoint/2010/main" val="2517150650"/>
      </p:ext>
    </p:extLst>
  </p:cSld>
  <p:clrMap bg1="lt1" tx1="dk1" bg2="lt2" tx2="dk2" accent1="accent1" accent2="accent2" accent3="accent3" accent4="accent4" accent5="accent5" accent6="accent6" hlink="hlink" folHlink="folHlink"/>
  <p:sldLayoutIdLst>
    <p:sldLayoutId id="2147489243" r:id="rId1"/>
  </p:sldLayoutIdLst>
  <p:txStyles>
    <p:titleStyle>
      <a:lvl1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mj-lt"/>
          <a:ea typeface="ＭＳ Ｐゴシック" charset="0"/>
          <a:cs typeface="MS PGothic" charset="0"/>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charset="0"/>
          <a:cs typeface="MS PGothic" charset="0"/>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charset="0"/>
          <a:cs typeface="MS PGothic" charset="0"/>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charset="0"/>
          <a:cs typeface="MS PGothic" charset="0"/>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charset="0"/>
          <a:cs typeface="MS PGothic" charset="0"/>
        </a:defRPr>
      </a:lvl5pPr>
      <a:lvl6pPr marL="4572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a:solidFill>
            <a:schemeClr val="tx1"/>
          </a:solidFill>
          <a:latin typeface="+mn-lt"/>
          <a:ea typeface="MS PGothic" charset="0"/>
          <a:cs typeface="MS PGothic" charset="0"/>
        </a:defRPr>
      </a:lvl1pPr>
      <a:lvl2pPr marL="742950" indent="-285750" algn="l" rtl="0" eaLnBrk="0" fontAlgn="base" hangingPunct="0">
        <a:spcBef>
          <a:spcPct val="20000"/>
        </a:spcBef>
        <a:spcAft>
          <a:spcPct val="0"/>
        </a:spcAft>
        <a:buChar char="–"/>
        <a:defRPr kumimoji="1" sz="2800">
          <a:solidFill>
            <a:schemeClr val="tx1"/>
          </a:solidFill>
          <a:latin typeface="+mn-lt"/>
          <a:ea typeface="MS PGothic" charset="0"/>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MS PGothic" charset="0"/>
          <a:cs typeface="MS PGothic" charset="0"/>
        </a:defRPr>
      </a:lvl4pPr>
      <a:lvl5pPr marL="2057400" indent="-228600" algn="l" rtl="0" eaLnBrk="0" fontAlgn="base" hangingPunct="0">
        <a:spcBef>
          <a:spcPct val="20000"/>
        </a:spcBef>
        <a:spcAft>
          <a:spcPct val="0"/>
        </a:spcAft>
        <a:buChar char="»"/>
        <a:defRPr kumimoji="1" sz="2000">
          <a:solidFill>
            <a:schemeClr val="tx1"/>
          </a:solidFill>
          <a:latin typeface="+mn-lt"/>
          <a:ea typeface="MS PGothic" charset="0"/>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eaLnBrk="0" hangingPunct="0"/>
              <a:endParaRPr lang="en-US" sz="900">
                <a:solidFill>
                  <a:srgbClr val="FFA27C"/>
                </a:solidFill>
                <a:latin typeface="Arial"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eaLnBrk="0" hangingPunct="0">
                  <a:defRPr/>
                </a:pPr>
                <a:endParaRPr lang="en-US" sz="900">
                  <a:solidFill>
                    <a:srgbClr val="FFA27C"/>
                  </a:solidFill>
                  <a:latin typeface="Arial" pitchFamily="-107"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eaLnBrk="0" hangingPunct="0"/>
                <a:endParaRPr lang="en-US" sz="900">
                  <a:solidFill>
                    <a:srgbClr val="FFA27C"/>
                  </a:solidFill>
                  <a:latin typeface="Arial"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eaLnBrk="0" hangingPunct="0"/>
                <a:endParaRPr lang="en-US" sz="900">
                  <a:solidFill>
                    <a:srgbClr val="FFA27C"/>
                  </a:solidFill>
                  <a:latin typeface="Arial"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eaLnBrk="0" hangingPunct="0"/>
                <a:endParaRPr lang="en-US" sz="900">
                  <a:solidFill>
                    <a:srgbClr val="FFA27C"/>
                  </a:solidFill>
                  <a:latin typeface="Arial" charset="0"/>
                </a:endParaRPr>
              </a:p>
            </p:txBody>
          </p:sp>
        </p:grpSp>
      </p:grpSp>
      <p:sp>
        <p:nvSpPr>
          <p:cNvPr id="1027" name="Text Box 34"/>
          <p:cNvSpPr txBox="1">
            <a:spLocks noChangeArrowheads="1"/>
          </p:cNvSpPr>
          <p:nvPr userDrawn="1"/>
        </p:nvSpPr>
        <p:spPr bwMode="auto">
          <a:xfrm>
            <a:off x="282575" y="6519863"/>
            <a:ext cx="99695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900">
                <a:solidFill>
                  <a:srgbClr val="FFA27C"/>
                </a:solidFill>
                <a:latin typeface="Arial" charset="0"/>
                <a:ea typeface="ＭＳ Ｐゴシック" charset="0"/>
                <a:cs typeface="ＭＳ Ｐゴシック" charset="0"/>
              </a:defRPr>
            </a:lvl1pPr>
            <a:lvl2pPr marL="742950" indent="-285750">
              <a:defRPr sz="900">
                <a:solidFill>
                  <a:srgbClr val="FFA27C"/>
                </a:solidFill>
                <a:latin typeface="Arial" charset="0"/>
                <a:ea typeface="ＭＳ Ｐゴシック" charset="0"/>
              </a:defRPr>
            </a:lvl2pPr>
            <a:lvl3pPr marL="1143000" indent="-228600">
              <a:defRPr sz="900">
                <a:solidFill>
                  <a:srgbClr val="FFA27C"/>
                </a:solidFill>
                <a:latin typeface="Arial" charset="0"/>
                <a:ea typeface="ＭＳ Ｐゴシック" charset="0"/>
              </a:defRPr>
            </a:lvl3pPr>
            <a:lvl4pPr marL="1600200" indent="-228600">
              <a:defRPr sz="900">
                <a:solidFill>
                  <a:srgbClr val="FFA27C"/>
                </a:solidFill>
                <a:latin typeface="Arial" charset="0"/>
                <a:ea typeface="ＭＳ Ｐゴシック" charset="0"/>
              </a:defRPr>
            </a:lvl4pPr>
            <a:lvl5pPr marL="2057400" indent="-228600">
              <a:defRPr sz="900">
                <a:solidFill>
                  <a:srgbClr val="FFA27C"/>
                </a:solidFill>
                <a:latin typeface="Arial" charset="0"/>
                <a:ea typeface="ＭＳ Ｐゴシック" charset="0"/>
              </a:defRPr>
            </a:lvl5pPr>
            <a:lvl6pPr marL="2514600" indent="-228600" algn="ctr" eaLnBrk="0" fontAlgn="base" hangingPunct="0">
              <a:spcBef>
                <a:spcPct val="0"/>
              </a:spcBef>
              <a:spcAft>
                <a:spcPct val="0"/>
              </a:spcAft>
              <a:defRPr sz="900">
                <a:solidFill>
                  <a:srgbClr val="FFA27C"/>
                </a:solidFill>
                <a:latin typeface="Arial" charset="0"/>
                <a:ea typeface="ＭＳ Ｐゴシック" charset="0"/>
              </a:defRPr>
            </a:lvl6pPr>
            <a:lvl7pPr marL="2971800" indent="-228600" algn="ctr" eaLnBrk="0" fontAlgn="base" hangingPunct="0">
              <a:spcBef>
                <a:spcPct val="0"/>
              </a:spcBef>
              <a:spcAft>
                <a:spcPct val="0"/>
              </a:spcAft>
              <a:defRPr sz="900">
                <a:solidFill>
                  <a:srgbClr val="FFA27C"/>
                </a:solidFill>
                <a:latin typeface="Arial" charset="0"/>
                <a:ea typeface="ＭＳ Ｐゴシック" charset="0"/>
              </a:defRPr>
            </a:lvl7pPr>
            <a:lvl8pPr marL="3429000" indent="-228600" algn="ctr" eaLnBrk="0" fontAlgn="base" hangingPunct="0">
              <a:spcBef>
                <a:spcPct val="0"/>
              </a:spcBef>
              <a:spcAft>
                <a:spcPct val="0"/>
              </a:spcAft>
              <a:defRPr sz="900">
                <a:solidFill>
                  <a:srgbClr val="FFA27C"/>
                </a:solidFill>
                <a:latin typeface="Arial" charset="0"/>
                <a:ea typeface="ＭＳ Ｐゴシック" charset="0"/>
              </a:defRPr>
            </a:lvl8pPr>
            <a:lvl9pPr marL="3886200" indent="-228600" algn="ctr" eaLnBrk="0" fontAlgn="base" hangingPunct="0">
              <a:spcBef>
                <a:spcPct val="0"/>
              </a:spcBef>
              <a:spcAft>
                <a:spcPct val="0"/>
              </a:spcAft>
              <a:defRPr sz="900">
                <a:solidFill>
                  <a:srgbClr val="FFA27C"/>
                </a:solidFill>
                <a:latin typeface="Arial" charset="0"/>
                <a:ea typeface="ＭＳ Ｐゴシック" charset="0"/>
              </a:defRPr>
            </a:lvl9pPr>
          </a:lstStyle>
          <a:p>
            <a:pPr algn="ctr" eaLnBrk="0" hangingPunct="0">
              <a:spcBef>
                <a:spcPct val="50000"/>
              </a:spcBef>
              <a:defRPr/>
            </a:pPr>
            <a:r>
              <a:rPr lang="en-US" sz="1000" b="1">
                <a:solidFill>
                  <a:srgbClr val="FFFFFF"/>
                </a:solidFill>
              </a:rPr>
              <a:t>©2006 TBBMI</a:t>
            </a:r>
          </a:p>
        </p:txBody>
      </p:sp>
      <p:sp>
        <p:nvSpPr>
          <p:cNvPr id="300036" name="Rectangle 35"/>
          <p:cNvSpPr>
            <a:spLocks noChangeArrowheads="1"/>
          </p:cNvSpPr>
          <p:nvPr userDrawn="1"/>
        </p:nvSpPr>
        <p:spPr bwMode="auto">
          <a:xfrm>
            <a:off x="7602538" y="6519863"/>
            <a:ext cx="647700" cy="24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p>
            <a:pPr algn="ctr" eaLnBrk="0" hangingPunct="0"/>
            <a:r>
              <a:rPr lang="en-US" sz="1000" b="1">
                <a:solidFill>
                  <a:srgbClr val="FFFFFF"/>
                </a:solidFill>
                <a:latin typeface="Arial" charset="0"/>
                <a:cs typeface="Arial" charset="0"/>
              </a:rPr>
              <a:t>9.65.01.</a:t>
            </a:r>
          </a:p>
        </p:txBody>
      </p:sp>
    </p:spTree>
    <p:extLst>
      <p:ext uri="{BB962C8B-B14F-4D97-AF65-F5344CB8AC3E}">
        <p14:creationId xmlns:p14="http://schemas.microsoft.com/office/powerpoint/2010/main" val="3346365500"/>
      </p:ext>
    </p:extLst>
  </p:cSld>
  <p:clrMap bg1="dk2" tx1="lt1" bg2="dk1" tx2="lt2" accent1="accent1" accent2="accent2" accent3="accent3" accent4="accent4" accent5="accent5" accent6="accent6" hlink="hlink" folHlink="folHlink"/>
  <p:sldLayoutIdLst>
    <p:sldLayoutId id="2147489245" r:id="rId1"/>
    <p:sldLayoutId id="2147489246" r:id="rId2"/>
    <p:sldLayoutId id="2147489247" r:id="rId3"/>
    <p:sldLayoutId id="2147489248" r:id="rId4"/>
    <p:sldLayoutId id="2147489249" r:id="rId5"/>
    <p:sldLayoutId id="2147489250" r:id="rId6"/>
    <p:sldLayoutId id="2147489251" r:id="rId7"/>
    <p:sldLayoutId id="2147489252" r:id="rId8"/>
    <p:sldLayoutId id="2147489253" r:id="rId9"/>
    <p:sldLayoutId id="2147489254" r:id="rId10"/>
    <p:sldLayoutId id="2147489255" r:id="rId11"/>
    <p:sldLayoutId id="2147489256"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atin typeface="Tahoma" pitchFamily="-107" charset="-52"/>
                <a:ea typeface="+mn-ea"/>
                <a:cs typeface="+mn-cs"/>
              </a:defRPr>
            </a:lvl1pPr>
          </a:lstStyle>
          <a:p>
            <a:pPr>
              <a:defRPr/>
            </a:pPr>
            <a:endParaRPr lang="en-US">
              <a:solidFill>
                <a:srgbClr val="FFFFFF"/>
              </a:solidFill>
            </a:endParaRPr>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atin typeface="Tahoma" pitchFamily="-107" charset="-52"/>
                <a:ea typeface="+mn-ea"/>
                <a:cs typeface="+mn-cs"/>
              </a:defRPr>
            </a:lvl1pPr>
          </a:lstStyle>
          <a:p>
            <a:pPr>
              <a:defRPr/>
            </a:pPr>
            <a:endParaRPr lang="en-US">
              <a:solidFill>
                <a:srgbClr val="FFFFFF"/>
              </a:solidFill>
            </a:endParaRPr>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vl1pPr>
          </a:lstStyle>
          <a:p>
            <a:pPr>
              <a:defRPr/>
            </a:pPr>
            <a:fld id="{10813CCA-7EDE-CA46-871F-DE61D0920A95}" type="slidenum">
              <a:rPr lang="en-US">
                <a:solidFill>
                  <a:srgbClr val="FFFFFF"/>
                </a:solidFill>
                <a:latin typeface="Tahoma" charset="0"/>
              </a:rPr>
              <a:pPr>
                <a:defRPr/>
              </a:pPr>
              <a:t>‹#›</a:t>
            </a:fld>
            <a:endParaRPr lang="en-US">
              <a:solidFill>
                <a:srgbClr val="FFFFFF"/>
              </a:solidFill>
              <a:latin typeface="Tahoma" charset="0"/>
            </a:endParaRPr>
          </a:p>
        </p:txBody>
      </p:sp>
    </p:spTree>
    <p:extLst>
      <p:ext uri="{BB962C8B-B14F-4D97-AF65-F5344CB8AC3E}">
        <p14:creationId xmlns:p14="http://schemas.microsoft.com/office/powerpoint/2010/main" val="3075712580"/>
      </p:ext>
    </p:extLst>
  </p:cSld>
  <p:clrMap bg1="dk2" tx1="lt1" bg2="dk1" tx2="lt2" accent1="accent1" accent2="accent2" accent3="accent3" accent4="accent4" accent5="accent5" accent6="accent6" hlink="hlink" folHlink="folHlink"/>
  <p:sldLayoutIdLst>
    <p:sldLayoutId id="2147489258" r:id="rId1"/>
    <p:sldLayoutId id="2147489259" r:id="rId2"/>
    <p:sldLayoutId id="2147489260" r:id="rId3"/>
    <p:sldLayoutId id="2147489261" r:id="rId4"/>
    <p:sldLayoutId id="2147489262" r:id="rId5"/>
    <p:sldLayoutId id="2147489263" r:id="rId6"/>
    <p:sldLayoutId id="2147489264" r:id="rId7"/>
    <p:sldLayoutId id="2147489265" r:id="rId8"/>
    <p:sldLayoutId id="2147489266" r:id="rId9"/>
    <p:sldLayoutId id="2147489267" r:id="rId10"/>
    <p:sldLayoutId id="2147489268" r:id="rId11"/>
    <p:sldLayoutId id="2147489269" r:id="rId12"/>
    <p:sldLayoutId id="2147489270"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7"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Times New Roman" charset="0"/>
                <a:ea typeface="Times New Roman" charset="0"/>
                <a:cs typeface="Times New Roman" charset="0"/>
              </a:defRPr>
            </a:lvl1pPr>
          </a:lstStyle>
          <a:p>
            <a:pPr>
              <a:defRPr/>
            </a:pPr>
            <a:endParaRPr 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charset="0"/>
                <a:ea typeface="Times New Roman" charset="0"/>
                <a:cs typeface="Times New Roman" charset="0"/>
              </a:defRPr>
            </a:lvl1pPr>
          </a:lstStyle>
          <a:p>
            <a:pPr>
              <a:defRPr/>
            </a:pPr>
            <a:endParaRPr 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Times New Roman" charset="0"/>
              </a:defRPr>
            </a:lvl1pPr>
          </a:lstStyle>
          <a:p>
            <a:pPr>
              <a:defRPr/>
            </a:pPr>
            <a:fld id="{228F0D45-48CF-094E-B097-0F6BA8353AA4}" type="slidenum">
              <a:rPr lang="en-US"/>
              <a:pPr>
                <a:defRPr/>
              </a:pPr>
              <a:t>‹#›</a:t>
            </a:fld>
            <a:endParaRPr lang="en-US"/>
          </a:p>
        </p:txBody>
      </p:sp>
    </p:spTree>
    <p:extLst>
      <p:ext uri="{BB962C8B-B14F-4D97-AF65-F5344CB8AC3E}">
        <p14:creationId xmlns:p14="http://schemas.microsoft.com/office/powerpoint/2010/main" val="826015756"/>
      </p:ext>
    </p:extLst>
  </p:cSld>
  <p:clrMap bg1="lt1" tx1="dk1" bg2="lt2" tx2="dk2" accent1="accent1" accent2="accent2" accent3="accent3" accent4="accent4" accent5="accent5" accent6="accent6" hlink="hlink" folHlink="folHlink"/>
  <p:sldLayoutIdLst>
    <p:sldLayoutId id="2147489272" r:id="rId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a:defRPr/>
            </a:pPr>
            <a:fld id="{5C2A49A1-B744-154F-BF70-1B4AA0DC2927}" type="slidenum">
              <a:rPr lang="en-US" sz="1400">
                <a:solidFill>
                  <a:srgbClr val="000000"/>
                </a:solidFill>
              </a:rPr>
              <a:pPr algn="r">
                <a:defRPr/>
              </a:pPr>
              <a:t>‹#›</a:t>
            </a:fld>
            <a:endParaRPr lang="en-US" sz="1400">
              <a:solidFill>
                <a:srgbClr val="000000"/>
              </a:solidFill>
            </a:endParaRPr>
          </a:p>
        </p:txBody>
      </p:sp>
    </p:spTree>
    <p:extLst>
      <p:ext uri="{BB962C8B-B14F-4D97-AF65-F5344CB8AC3E}">
        <p14:creationId xmlns:p14="http://schemas.microsoft.com/office/powerpoint/2010/main" val="1089051351"/>
      </p:ext>
    </p:extLst>
  </p:cSld>
  <p:clrMap bg1="lt1" tx1="dk1" bg2="lt2" tx2="dk2" accent1="accent1" accent2="accent2" accent3="accent3" accent4="accent4" accent5="accent5" accent6="accent6" hlink="hlink" folHlink="folHlink"/>
  <p:sldLayoutIdLst>
    <p:sldLayoutId id="2147489274" r:id="rId1"/>
    <p:sldLayoutId id="2147489275" r:id="rId2"/>
    <p:sldLayoutId id="2147489276" r:id="rId3"/>
    <p:sldLayoutId id="2147489277" r:id="rId4"/>
    <p:sldLayoutId id="2147489278" r:id="rId5"/>
    <p:sldLayoutId id="2147489279" r:id="rId6"/>
    <p:sldLayoutId id="2147489280" r:id="rId7"/>
    <p:sldLayoutId id="2147489281" r:id="rId8"/>
    <p:sldLayoutId id="2147489282" r:id="rId9"/>
    <p:sldLayoutId id="2147489283" r:id="rId10"/>
    <p:sldLayoutId id="2147489284"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76802" name="Group 2"/>
          <p:cNvGrpSpPr>
            <a:grpSpLocks/>
          </p:cNvGrpSpPr>
          <p:nvPr/>
        </p:nvGrpSpPr>
        <p:grpSpPr bwMode="auto">
          <a:xfrm>
            <a:off x="3800475" y="1789113"/>
            <a:ext cx="5340350" cy="5056187"/>
            <a:chOff x="2394" y="1127"/>
            <a:chExt cx="3364" cy="3185"/>
          </a:xfrm>
        </p:grpSpPr>
        <p:sp>
          <p:nvSpPr>
            <p:cNvPr id="49155"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6"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7"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8"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9"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0"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1"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2"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3"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4"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5"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6"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7"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8"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9"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0"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1"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2"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3"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4"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5"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6"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7"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8"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9"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0"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1"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2"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3"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4"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5"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6"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7"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8"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grpSp>
      <p:sp>
        <p:nvSpPr>
          <p:cNvPr id="49189"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9190"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9191"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200">
                <a:solidFill>
                  <a:schemeClr val="tx1"/>
                </a:solidFill>
                <a:latin typeface="Tahoma" pitchFamily="-111" charset="-52"/>
                <a:ea typeface="Times New Roman" pitchFamily="-111" charset="0"/>
                <a:cs typeface="Times New Roman" pitchFamily="-111" charset="0"/>
              </a:defRPr>
            </a:lvl1pPr>
          </a:lstStyle>
          <a:p>
            <a:pPr>
              <a:defRPr/>
            </a:pPr>
            <a:endParaRPr lang="en-US">
              <a:solidFill>
                <a:srgbClr val="FFFFFF"/>
              </a:solidFill>
            </a:endParaRPr>
          </a:p>
        </p:txBody>
      </p:sp>
      <p:sp>
        <p:nvSpPr>
          <p:cNvPr id="49192"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chemeClr val="tx1"/>
                </a:solidFill>
                <a:latin typeface="Tahoma" pitchFamily="-111" charset="-52"/>
                <a:ea typeface="Times New Roman" pitchFamily="-111" charset="0"/>
                <a:cs typeface="Times New Roman" pitchFamily="-111" charset="0"/>
              </a:defRPr>
            </a:lvl1pPr>
          </a:lstStyle>
          <a:p>
            <a:pPr>
              <a:defRPr/>
            </a:pPr>
            <a:endParaRPr lang="en-US">
              <a:solidFill>
                <a:srgbClr val="FFFFFF"/>
              </a:solidFill>
            </a:endParaRPr>
          </a:p>
        </p:txBody>
      </p:sp>
      <p:sp>
        <p:nvSpPr>
          <p:cNvPr id="49193"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chemeClr val="tx1"/>
                </a:solidFill>
                <a:latin typeface="Tahoma" charset="0"/>
                <a:cs typeface="Times New Roman" charset="0"/>
              </a:defRPr>
            </a:lvl1pPr>
          </a:lstStyle>
          <a:p>
            <a:pPr algn="r">
              <a:defRPr/>
            </a:pPr>
            <a:fld id="{C46C7DFE-C368-8241-B94A-C4DDC9D775B4}" type="slidenum">
              <a:rPr lang="en-US">
                <a:solidFill>
                  <a:srgbClr val="FFFFFF"/>
                </a:solidFill>
              </a:rPr>
              <a:pPr algn="r">
                <a:defRPr/>
              </a:pPr>
              <a:t>‹#›</a:t>
            </a:fld>
            <a:endParaRPr lang="en-US">
              <a:solidFill>
                <a:srgbClr val="FFFFFF"/>
              </a:solidFill>
            </a:endParaRPr>
          </a:p>
        </p:txBody>
      </p:sp>
    </p:spTree>
    <p:extLst>
      <p:ext uri="{BB962C8B-B14F-4D97-AF65-F5344CB8AC3E}">
        <p14:creationId xmlns:p14="http://schemas.microsoft.com/office/powerpoint/2010/main" val="3422909842"/>
      </p:ext>
    </p:extLst>
  </p:cSld>
  <p:clrMap bg1="dk2" tx1="lt1" bg2="dk1" tx2="lt2" accent1="accent1" accent2="accent2" accent3="accent3" accent4="accent4" accent5="accent5" accent6="accent6" hlink="hlink" folHlink="folHlink"/>
  <p:sldLayoutIdLst>
    <p:sldLayoutId id="2147489286" r:id="rId1"/>
    <p:sldLayoutId id="2147489287" r:id="rId2"/>
    <p:sldLayoutId id="2147489288" r:id="rId3"/>
    <p:sldLayoutId id="2147489289" r:id="rId4"/>
    <p:sldLayoutId id="2147489290" r:id="rId5"/>
    <p:sldLayoutId id="2147489291" r:id="rId6"/>
    <p:sldLayoutId id="2147489292" r:id="rId7"/>
    <p:sldLayoutId id="2147489293" r:id="rId8"/>
    <p:sldLayoutId id="2147489294" r:id="rId9"/>
    <p:sldLayoutId id="2147489295" r:id="rId10"/>
    <p:sldLayoutId id="2147489296" r:id="rId11"/>
    <p:sldLayoutId id="2147489297" r:id="rId12"/>
    <p:sldLayoutId id="2147489298"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794976450"/>
      </p:ext>
    </p:extLst>
  </p:cSld>
  <p:clrMap bg1="lt1" tx1="dk1" bg2="lt2" tx2="dk2" accent1="accent1" accent2="accent2" accent3="accent3" accent4="accent4" accent5="accent5" accent6="accent6" hlink="hlink" folHlink="folHlink"/>
  <p:sldLayoutIdLst>
    <p:sldLayoutId id="2147489313" r:id="rId1"/>
    <p:sldLayoutId id="2147489314" r:id="rId2"/>
    <p:sldLayoutId id="2147489315" r:id="rId3"/>
    <p:sldLayoutId id="2147489316" r:id="rId4"/>
    <p:sldLayoutId id="2147489317" r:id="rId5"/>
    <p:sldLayoutId id="2147489318" r:id="rId6"/>
    <p:sldLayoutId id="2147489319" r:id="rId7"/>
    <p:sldLayoutId id="2147489320" r:id="rId8"/>
    <p:sldLayoutId id="2147489321" r:id="rId9"/>
    <p:sldLayoutId id="2147489322" r:id="rId10"/>
    <p:sldLayoutId id="2147489323" r:id="rId11"/>
    <p:sldLayoutId id="2147489324" r:id="rId12"/>
    <p:sldLayoutId id="2147489325"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532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a:defRPr/>
            </a:pPr>
            <a:fld id="{77F0174D-8720-3446-A603-EC7D19F96B0B}" type="slidenum">
              <a:rPr lang="zh-CN" altLang="en-US"/>
              <a:pPr>
                <a:defRPr/>
              </a:pPr>
              <a:t>‹#›</a:t>
            </a:fld>
            <a:endParaRPr lang="en-US" altLang="zh-CN"/>
          </a:p>
        </p:txBody>
      </p:sp>
    </p:spTree>
    <p:extLst>
      <p:ext uri="{BB962C8B-B14F-4D97-AF65-F5344CB8AC3E}">
        <p14:creationId xmlns:p14="http://schemas.microsoft.com/office/powerpoint/2010/main" val="3437902680"/>
      </p:ext>
    </p:extLst>
  </p:cSld>
  <p:clrMap bg1="lt1" tx1="dk1" bg2="lt2" tx2="dk2" accent1="accent1" accent2="accent2" accent3="accent3" accent4="accent4" accent5="accent5" accent6="accent6" hlink="hlink" folHlink="folHlink"/>
  <p:sldLayoutIdLst>
    <p:sldLayoutId id="2147489327" r:id="rId1"/>
    <p:sldLayoutId id="2147489328" r:id="rId2"/>
    <p:sldLayoutId id="2147489329" r:id="rId3"/>
    <p:sldLayoutId id="2147489330" r:id="rId4"/>
    <p:sldLayoutId id="2147489331" r:id="rId5"/>
    <p:sldLayoutId id="2147489332" r:id="rId6"/>
    <p:sldLayoutId id="2147489333" r:id="rId7"/>
    <p:sldLayoutId id="2147489334" r:id="rId8"/>
    <p:sldLayoutId id="2147489335" r:id="rId9"/>
    <p:sldLayoutId id="2147489336" r:id="rId10"/>
    <p:sldLayoutId id="2147489337" r:id="rId11"/>
    <p:sldLayoutId id="2147489338"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532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defTabSz="914400" fontAlgn="base">
              <a:spcBef>
                <a:spcPct val="0"/>
              </a:spcBef>
              <a:spcAft>
                <a:spcPct val="0"/>
              </a:spcAft>
              <a:defRPr/>
            </a:pPr>
            <a:fld id="{77F0174D-8720-3446-A603-EC7D19F96B0B}" type="slidenum">
              <a:rPr lang="zh-CN" altLang="en-US">
                <a:ea typeface="ＭＳ Ｐゴシック" charset="0"/>
              </a:rPr>
              <a:pPr defTabSz="914400" fontAlgn="base">
                <a:spcBef>
                  <a:spcPct val="0"/>
                </a:spcBef>
                <a:spcAft>
                  <a:spcPct val="0"/>
                </a:spcAft>
                <a:defRPr/>
              </a:pPr>
              <a:t>‹#›</a:t>
            </a:fld>
            <a:endParaRPr lang="en-US" altLang="zh-CN">
              <a:ea typeface="ＭＳ Ｐゴシック" charset="0"/>
            </a:endParaRPr>
          </a:p>
        </p:txBody>
      </p:sp>
    </p:spTree>
    <p:extLst>
      <p:ext uri="{BB962C8B-B14F-4D97-AF65-F5344CB8AC3E}">
        <p14:creationId xmlns:p14="http://schemas.microsoft.com/office/powerpoint/2010/main" val="2023285617"/>
      </p:ext>
    </p:extLst>
  </p:cSld>
  <p:clrMap bg1="lt1" tx1="dk1" bg2="lt2" tx2="dk2" accent1="accent1" accent2="accent2" accent3="accent3" accent4="accent4" accent5="accent5" accent6="accent6" hlink="hlink" folHlink="folHlink"/>
  <p:sldLayoutIdLst>
    <p:sldLayoutId id="2147489340" r:id="rId1"/>
    <p:sldLayoutId id="2147489341" r:id="rId2"/>
    <p:sldLayoutId id="2147489342" r:id="rId3"/>
    <p:sldLayoutId id="2147489343" r:id="rId4"/>
    <p:sldLayoutId id="2147489344" r:id="rId5"/>
    <p:sldLayoutId id="2147489345" r:id="rId6"/>
    <p:sldLayoutId id="2147489346" r:id="rId7"/>
    <p:sldLayoutId id="2147489347" r:id="rId8"/>
    <p:sldLayoutId id="2147489348" r:id="rId9"/>
    <p:sldLayoutId id="2147489349" r:id="rId10"/>
    <p:sldLayoutId id="2147489350" r:id="rId11"/>
    <p:sldLayoutId id="2147489351"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65218"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5219"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defTabSz="457200" fontAlgn="auto">
              <a:spcBef>
                <a:spcPts val="0"/>
              </a:spcBef>
              <a:spcAft>
                <a:spcPts val="0"/>
              </a:spcAft>
              <a:defRPr sz="1200">
                <a:solidFill>
                  <a:prstClr val="black">
                    <a:tint val="75000"/>
                  </a:prstClr>
                </a:solidFill>
                <a:latin typeface="Calibri"/>
                <a:ea typeface="+mn-ea"/>
                <a:cs typeface="+mn-cs"/>
              </a:defRPr>
            </a:lvl1pPr>
          </a:lstStyle>
          <a:p>
            <a:pPr>
              <a:defRPr/>
            </a:pPr>
            <a:fld id="{0A920680-21BE-5A42-B85D-88D7E221B18D}" type="datetimeFigureOut">
              <a:rPr lang="en-US"/>
              <a:pPr>
                <a:defRPr/>
              </a:pPr>
              <a:t>3/14/25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defTabSz="457200"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defTabSz="457200" fontAlgn="auto">
              <a:spcBef>
                <a:spcPts val="0"/>
              </a:spcBef>
              <a:spcAft>
                <a:spcPts val="0"/>
              </a:spcAft>
              <a:defRPr sz="1200">
                <a:solidFill>
                  <a:prstClr val="black">
                    <a:tint val="75000"/>
                  </a:prstClr>
                </a:solidFill>
                <a:latin typeface="Calibri"/>
                <a:ea typeface="+mn-ea"/>
                <a:cs typeface="+mn-cs"/>
              </a:defRPr>
            </a:lvl1pPr>
          </a:lstStyle>
          <a:p>
            <a:pPr>
              <a:defRPr/>
            </a:pPr>
            <a:fld id="{FB281380-89CB-A340-A609-299BC3B40B74}"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8213" r:id="rId1"/>
    <p:sldLayoutId id="2147488214" r:id="rId2"/>
    <p:sldLayoutId id="2147488215" r:id="rId3"/>
    <p:sldLayoutId id="2147488216" r:id="rId4"/>
    <p:sldLayoutId id="2147488217" r:id="rId5"/>
    <p:sldLayoutId id="2147488218" r:id="rId6"/>
    <p:sldLayoutId id="2147488219" r:id="rId7"/>
    <p:sldLayoutId id="2147488220" r:id="rId8"/>
    <p:sldLayoutId id="2147488221" r:id="rId9"/>
    <p:sldLayoutId id="2147488222" r:id="rId10"/>
    <p:sldLayoutId id="2147488223" r:id="rId11"/>
  </p:sldLayoutIdLst>
  <p:txStyles>
    <p:titleStyle>
      <a:lvl1pPr algn="ctr" defTabSz="457200"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defTabSz="457200"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defTabSz="457200"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5602" name="Group 2"/>
          <p:cNvGrpSpPr>
            <a:grpSpLocks/>
          </p:cNvGrpSpPr>
          <p:nvPr/>
        </p:nvGrpSpPr>
        <p:grpSpPr bwMode="auto">
          <a:xfrm>
            <a:off x="0" y="2286000"/>
            <a:ext cx="9144000" cy="3581400"/>
            <a:chOff x="0" y="1968"/>
            <a:chExt cx="5760" cy="2256"/>
          </a:xfrm>
        </p:grpSpPr>
        <p:sp>
          <p:nvSpPr>
            <p:cNvPr id="25609"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0"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1"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2"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3"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4"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5"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6"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7"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8"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9"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0"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1"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2"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3"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4"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5"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6"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7"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8"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9"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0"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1"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2"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3"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4"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5"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6"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7"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8"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9"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0"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1"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2"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3"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4"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5"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6"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7"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8"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9"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0"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1"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2"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3"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4"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5"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6"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7"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8"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9"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0"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1"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2"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3"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4"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5"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6"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7"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8"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9"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70"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71"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grpSp>
      <p:sp>
        <p:nvSpPr>
          <p:cNvPr id="25603"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25604"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87108"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kumimoji="1" sz="1400">
                <a:solidFill>
                  <a:srgbClr val="FFFFFF"/>
                </a:solidFill>
                <a:latin typeface="Helvetica" pitchFamily="-112" charset="0"/>
                <a:ea typeface="Osaka"/>
                <a:cs typeface="Osaka"/>
              </a:defRPr>
            </a:lvl1pPr>
          </a:lstStyle>
          <a:p>
            <a:pPr defTabSz="914400" fontAlgn="base">
              <a:spcBef>
                <a:spcPct val="0"/>
              </a:spcBef>
              <a:spcAft>
                <a:spcPct val="0"/>
              </a:spcAft>
              <a:defRPr/>
            </a:pPr>
            <a:endParaRPr lang="en-US" altLang="ja-JP"/>
          </a:p>
        </p:txBody>
      </p:sp>
      <p:sp>
        <p:nvSpPr>
          <p:cNvPr id="87109" name="Rectangle 69"/>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FFFFFF"/>
                </a:solidFill>
                <a:latin typeface="Helvetica" pitchFamily="-112" charset="0"/>
                <a:ea typeface="Osaka"/>
                <a:cs typeface="Osaka"/>
              </a:defRPr>
            </a:lvl1pPr>
          </a:lstStyle>
          <a:p>
            <a:pPr defTabSz="914400" fontAlgn="base">
              <a:spcBef>
                <a:spcPct val="0"/>
              </a:spcBef>
              <a:spcAft>
                <a:spcPct val="0"/>
              </a:spcAft>
              <a:defRPr/>
            </a:pPr>
            <a:endParaRPr lang="en-US" altLang="ja-JP"/>
          </a:p>
        </p:txBody>
      </p:sp>
      <p:sp>
        <p:nvSpPr>
          <p:cNvPr id="87110"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kumimoji="1" sz="1400">
                <a:solidFill>
                  <a:srgbClr val="FFFFFF"/>
                </a:solidFill>
                <a:latin typeface="Helvetica" charset="0"/>
                <a:ea typeface="Osaka" charset="0"/>
                <a:cs typeface="Osaka" charset="0"/>
              </a:defRPr>
            </a:lvl1pPr>
          </a:lstStyle>
          <a:p>
            <a:pPr defTabSz="914400" fontAlgn="base">
              <a:spcBef>
                <a:spcPct val="0"/>
              </a:spcBef>
              <a:spcAft>
                <a:spcPct val="0"/>
              </a:spcAft>
              <a:defRPr/>
            </a:pPr>
            <a:fld id="{F1FB5FD3-B262-4E4C-9892-6A00EF11180D}" type="slidenum">
              <a:rPr lang="en-US" altLang="ja-JP"/>
              <a:pPr defTabSz="914400" fontAlgn="base">
                <a:spcBef>
                  <a:spcPct val="0"/>
                </a:spcBef>
                <a:spcAft>
                  <a:spcPct val="0"/>
                </a:spcAft>
                <a:defRPr/>
              </a:pPr>
              <a:t>‹#›</a:t>
            </a:fld>
            <a:endParaRPr lang="en-US" altLang="ja-JP"/>
          </a:p>
        </p:txBody>
      </p:sp>
      <p:pic>
        <p:nvPicPr>
          <p:cNvPr id="25608" name="Picture 7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82256585"/>
      </p:ext>
    </p:extLst>
  </p:cSld>
  <p:clrMap bg1="dk2" tx1="lt1" bg2="dk1" tx2="lt2" accent1="accent1" accent2="accent2" accent3="accent3" accent4="accent4" accent5="accent5" accent6="accent6" hlink="hlink" folHlink="folHlink"/>
  <p:sldLayoutIdLst>
    <p:sldLayoutId id="2147489353" r:id="rId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51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9" charset="0"/>
                <a:ea typeface="+mn-ea"/>
                <a:cs typeface="+mn-cs"/>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9" charset="0"/>
                <a:ea typeface="+mn-ea"/>
                <a:cs typeface="+mn-cs"/>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2BE7F39C-2E18-7040-8B93-0167AF641266}" type="slidenum">
              <a:rPr lang="en-GB"/>
              <a:pPr>
                <a:defRPr/>
              </a:pPr>
              <a:t>‹#›</a:t>
            </a:fld>
            <a:endParaRPr lang="en-GB"/>
          </a:p>
        </p:txBody>
      </p:sp>
    </p:spTree>
    <p:extLst>
      <p:ext uri="{BB962C8B-B14F-4D97-AF65-F5344CB8AC3E}">
        <p14:creationId xmlns:p14="http://schemas.microsoft.com/office/powerpoint/2010/main" val="4155980919"/>
      </p:ext>
    </p:extLst>
  </p:cSld>
  <p:clrMap bg1="lt1" tx1="dk1" bg2="lt2" tx2="dk2" accent1="accent1" accent2="accent2" accent3="accent3" accent4="accent4" accent5="accent5" accent6="accent6" hlink="hlink" folHlink="folHlink"/>
  <p:sldLayoutIdLst>
    <p:sldLayoutId id="2147489355" r:id="rId1"/>
    <p:sldLayoutId id="2147489356" r:id="rId2"/>
    <p:sldLayoutId id="2147489357" r:id="rId3"/>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9"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9"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9"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9"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9" charset="0"/>
        </a:defRPr>
      </a:lvl6pPr>
      <a:lvl7pPr marL="914400" algn="ctr" rtl="0" fontAlgn="base">
        <a:spcBef>
          <a:spcPct val="0"/>
        </a:spcBef>
        <a:spcAft>
          <a:spcPct val="0"/>
        </a:spcAft>
        <a:defRPr sz="4400">
          <a:solidFill>
            <a:schemeClr val="tx2"/>
          </a:solidFill>
          <a:latin typeface="Times New Roman" pitchFamily="19" charset="0"/>
        </a:defRPr>
      </a:lvl7pPr>
      <a:lvl8pPr marL="1371600" algn="ctr" rtl="0" fontAlgn="base">
        <a:spcBef>
          <a:spcPct val="0"/>
        </a:spcBef>
        <a:spcAft>
          <a:spcPct val="0"/>
        </a:spcAft>
        <a:defRPr sz="4400">
          <a:solidFill>
            <a:schemeClr val="tx2"/>
          </a:solidFill>
          <a:latin typeface="Times New Roman" pitchFamily="19" charset="0"/>
        </a:defRPr>
      </a:lvl8pPr>
      <a:lvl9pPr marL="1828800" algn="ctr" rtl="0" fontAlgn="base">
        <a:spcBef>
          <a:spcPct val="0"/>
        </a:spcBef>
        <a:spcAft>
          <a:spcPct val="0"/>
        </a:spcAft>
        <a:defRPr sz="4400">
          <a:solidFill>
            <a:schemeClr val="tx2"/>
          </a:solidFill>
          <a:latin typeface="Times New Roman" pitchFamily="19"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9"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9"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9"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9"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9"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9"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9"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9"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pPr>
                <a:defRPr/>
              </a:pPr>
              <a:t>‹#›</a:t>
            </a:fld>
            <a:endParaRPr lang="en-US"/>
          </a:p>
        </p:txBody>
      </p:sp>
    </p:spTree>
    <p:extLst>
      <p:ext uri="{BB962C8B-B14F-4D97-AF65-F5344CB8AC3E}">
        <p14:creationId xmlns:p14="http://schemas.microsoft.com/office/powerpoint/2010/main" val="3709194577"/>
      </p:ext>
    </p:extLst>
  </p:cSld>
  <p:clrMap bg1="lt1" tx1="dk1" bg2="lt2" tx2="dk2" accent1="accent1" accent2="accent2" accent3="accent3" accent4="accent4" accent5="accent5" accent6="accent6" hlink="hlink" folHlink="folHlink"/>
  <p:sldLayoutIdLst>
    <p:sldLayoutId id="2147489359" r:id="rId1"/>
    <p:sldLayoutId id="2147489360" r:id="rId2"/>
    <p:sldLayoutId id="2147489361" r:id="rId3"/>
    <p:sldLayoutId id="2147489362" r:id="rId4"/>
    <p:sldLayoutId id="2147489363" r:id="rId5"/>
    <p:sldLayoutId id="2147489364" r:id="rId6"/>
    <p:sldLayoutId id="2147489365" r:id="rId7"/>
    <p:sldLayoutId id="2147489366" r:id="rId8"/>
    <p:sldLayoutId id="2147489367" r:id="rId9"/>
    <p:sldLayoutId id="2147489368" r:id="rId10"/>
    <p:sldLayoutId id="2147489369" r:id="rId11"/>
    <p:sldLayoutId id="2147489370" r:id="rId12"/>
    <p:sldLayoutId id="2147489371"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086466" name="Rectangle 2"/>
          <p:cNvSpPr>
            <a:spLocks noGrp="1" noChangeArrowheads="1"/>
          </p:cNvSpPr>
          <p:nvPr>
            <p:ph type="body" idx="1"/>
          </p:nvPr>
        </p:nvSpPr>
        <p:spPr bwMode="auto">
          <a:xfrm>
            <a:off x="1157288" y="1981200"/>
            <a:ext cx="7791450" cy="4114800"/>
          </a:xfrm>
          <a:prstGeom prst="rect">
            <a:avLst/>
          </a:prstGeom>
          <a:noFill/>
          <a:ln w="12700">
            <a:noFill/>
            <a:miter lim="800000"/>
            <a:headEnd/>
            <a:tailEnd/>
          </a:ln>
          <a:effec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86467" name="Rectangle 3"/>
          <p:cNvSpPr>
            <a:spLocks noGrp="1" noChangeArrowheads="1"/>
          </p:cNvSpPr>
          <p:nvPr>
            <p:ph type="title"/>
          </p:nvPr>
        </p:nvSpPr>
        <p:spPr bwMode="auto">
          <a:xfrm>
            <a:off x="1181100" y="609600"/>
            <a:ext cx="7715250"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a:t>Click to edit Master title style</a:t>
            </a:r>
          </a:p>
        </p:txBody>
      </p:sp>
      <p:grpSp>
        <p:nvGrpSpPr>
          <p:cNvPr id="55300" name="Group 4"/>
          <p:cNvGrpSpPr>
            <a:grpSpLocks/>
          </p:cNvGrpSpPr>
          <p:nvPr/>
        </p:nvGrpSpPr>
        <p:grpSpPr bwMode="auto">
          <a:xfrm>
            <a:off x="0" y="0"/>
            <a:ext cx="1085850" cy="6845300"/>
            <a:chOff x="0" y="0"/>
            <a:chExt cx="684" cy="4312"/>
          </a:xfrm>
        </p:grpSpPr>
        <p:sp>
          <p:nvSpPr>
            <p:cNvPr id="55301"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grpSp>
          <p:nvGrpSpPr>
            <p:cNvPr id="55302" name="Group 6"/>
            <p:cNvGrpSpPr>
              <a:grpSpLocks/>
            </p:cNvGrpSpPr>
            <p:nvPr/>
          </p:nvGrpSpPr>
          <p:grpSpPr bwMode="auto">
            <a:xfrm>
              <a:off x="48" y="102"/>
              <a:ext cx="96" cy="4122"/>
              <a:chOff x="48" y="102"/>
              <a:chExt cx="96" cy="4122"/>
            </a:xfrm>
          </p:grpSpPr>
          <p:sp>
            <p:nvSpPr>
              <p:cNvPr id="55303"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4"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5"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6"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7"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8"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9"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0"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1"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2"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3"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4"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5"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6"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7"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8"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9"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0"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1"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2"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3"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4"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5"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6"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7"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8"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9"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30"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31"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grpSp>
      </p:grpSp>
    </p:spTree>
    <p:extLst>
      <p:ext uri="{BB962C8B-B14F-4D97-AF65-F5344CB8AC3E}">
        <p14:creationId xmlns:p14="http://schemas.microsoft.com/office/powerpoint/2010/main" val="2618265041"/>
      </p:ext>
    </p:extLst>
  </p:cSld>
  <p:clrMap bg1="dk2" tx1="lt1" bg2="dk1" tx2="lt2" accent1="accent1" accent2="accent2" accent3="accent3" accent4="accent4" accent5="accent5" accent6="accent6" hlink="hlink" folHlink="folHlink"/>
  <p:sldLayoutIdLst>
    <p:sldLayoutId id="2147489373" r:id="rId1"/>
    <p:sldLayoutId id="2147489374" r:id="rId2"/>
    <p:sldLayoutId id="2147489375" r:id="rId3"/>
    <p:sldLayoutId id="2147489376" r:id="rId4"/>
    <p:sldLayoutId id="2147489377" r:id="rId5"/>
    <p:sldLayoutId id="2147489378" r:id="rId6"/>
    <p:sldLayoutId id="2147489379" r:id="rId7"/>
    <p:sldLayoutId id="2147489380" r:id="rId8"/>
    <p:sldLayoutId id="2147489381" r:id="rId9"/>
    <p:sldLayoutId id="2147489382" r:id="rId10"/>
    <p:sldLayoutId id="2147489383"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sz="4400">
          <a:solidFill>
            <a:schemeClr val="tx2"/>
          </a:solidFill>
          <a:latin typeface="Times" pitchFamily="-105" charset="0"/>
        </a:defRPr>
      </a:lvl6pPr>
      <a:lvl7pPr marL="914400" algn="l" rtl="0" eaLnBrk="0" fontAlgn="base" hangingPunct="0">
        <a:spcBef>
          <a:spcPct val="0"/>
        </a:spcBef>
        <a:spcAft>
          <a:spcPct val="0"/>
        </a:spcAft>
        <a:defRPr sz="4400">
          <a:solidFill>
            <a:schemeClr val="tx2"/>
          </a:solidFill>
          <a:latin typeface="Times" pitchFamily="-105" charset="0"/>
        </a:defRPr>
      </a:lvl7pPr>
      <a:lvl8pPr marL="1371600" algn="l" rtl="0" eaLnBrk="0" fontAlgn="base" hangingPunct="0">
        <a:spcBef>
          <a:spcPct val="0"/>
        </a:spcBef>
        <a:spcAft>
          <a:spcPct val="0"/>
        </a:spcAft>
        <a:defRPr sz="4400">
          <a:solidFill>
            <a:schemeClr val="tx2"/>
          </a:solidFill>
          <a:latin typeface="Times" pitchFamily="-105" charset="0"/>
        </a:defRPr>
      </a:lvl8pPr>
      <a:lvl9pPr marL="1828800" algn="l" rtl="0" eaLnBrk="0" fontAlgn="base" hangingPunct="0">
        <a:spcBef>
          <a:spcPct val="0"/>
        </a:spcBef>
        <a:spcAft>
          <a:spcPct val="0"/>
        </a:spcAft>
        <a:defRPr sz="4400">
          <a:solidFill>
            <a:schemeClr val="tx2"/>
          </a:solidFill>
          <a:latin typeface="Times" pitchFamily="-105"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mn-lt"/>
          <a:ea typeface="ＭＳ Ｐゴシック" pitchFamily="-105" charset="-128"/>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320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0" tIns="45715" rIns="91430" bIns="45715" numCol="1" anchor="ctr" anchorCtr="0" compatLnSpc="1">
            <a:prstTxWarp prst="textNoShape">
              <a:avLst/>
            </a:prstTxWarp>
          </a:bodyPr>
          <a:lstStyle/>
          <a:p>
            <a:pPr lvl="0"/>
            <a:r>
              <a:rPr lang="en-US"/>
              <a:t>Click to edit Master title style</a:t>
            </a:r>
          </a:p>
        </p:txBody>
      </p:sp>
      <p:sp>
        <p:nvSpPr>
          <p:cNvPr id="1320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0" tIns="45715" rIns="91430" bIns="4571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ctr">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r">
              <a:defRPr sz="1400">
                <a:solidFill>
                  <a:srgbClr val="000000"/>
                </a:solidFill>
                <a:latin typeface="Times New Roman" charset="0"/>
              </a:defRPr>
            </a:lvl1pPr>
          </a:lstStyle>
          <a:p>
            <a:pPr>
              <a:defRPr/>
            </a:pPr>
            <a:fld id="{3B55E4B7-C0A6-1547-857D-4AD5F17206D9}" type="slidenum">
              <a:rPr lang="en-US"/>
              <a:pPr>
                <a:defRPr/>
              </a:pPr>
              <a:t>‹#›</a:t>
            </a:fld>
            <a:endParaRPr lang="en-US"/>
          </a:p>
        </p:txBody>
      </p:sp>
    </p:spTree>
    <p:extLst>
      <p:ext uri="{BB962C8B-B14F-4D97-AF65-F5344CB8AC3E}">
        <p14:creationId xmlns:p14="http://schemas.microsoft.com/office/powerpoint/2010/main" val="110062468"/>
      </p:ext>
    </p:extLst>
  </p:cSld>
  <p:clrMap bg1="lt1" tx1="dk1" bg2="lt2" tx2="dk2" accent1="accent1" accent2="accent2" accent3="accent3" accent4="accent4" accent5="accent5" accent6="accent6" hlink="hlink" folHlink="folHlink"/>
  <p:sldLayoutIdLst>
    <p:sldLayoutId id="2147489385" r:id="rId1"/>
    <p:sldLayoutId id="2147489386" r:id="rId2"/>
    <p:sldLayoutId id="2147489387" r:id="rId3"/>
    <p:sldLayoutId id="2147489388" r:id="rId4"/>
    <p:sldLayoutId id="2147489389" r:id="rId5"/>
    <p:sldLayoutId id="2147489390" r:id="rId6"/>
    <p:sldLayoutId id="2147489391" r:id="rId7"/>
    <p:sldLayoutId id="2147489392" r:id="rId8"/>
    <p:sldLayoutId id="2147489393" r:id="rId9"/>
    <p:sldLayoutId id="2147489394" r:id="rId10"/>
    <p:sldLayoutId id="2147489395"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153" algn="ctr" rtl="0" fontAlgn="base">
        <a:spcBef>
          <a:spcPct val="0"/>
        </a:spcBef>
        <a:spcAft>
          <a:spcPct val="0"/>
        </a:spcAft>
        <a:defRPr sz="4400">
          <a:solidFill>
            <a:schemeClr val="tx2"/>
          </a:solidFill>
          <a:latin typeface="Times New Roman" pitchFamily="-112" charset="0"/>
        </a:defRPr>
      </a:lvl6pPr>
      <a:lvl7pPr marL="914305" algn="ctr" rtl="0" fontAlgn="base">
        <a:spcBef>
          <a:spcPct val="0"/>
        </a:spcBef>
        <a:spcAft>
          <a:spcPct val="0"/>
        </a:spcAft>
        <a:defRPr sz="4400">
          <a:solidFill>
            <a:schemeClr val="tx2"/>
          </a:solidFill>
          <a:latin typeface="Times New Roman" pitchFamily="-112" charset="0"/>
        </a:defRPr>
      </a:lvl7pPr>
      <a:lvl8pPr marL="1371458" algn="ctr" rtl="0" fontAlgn="base">
        <a:spcBef>
          <a:spcPct val="0"/>
        </a:spcBef>
        <a:spcAft>
          <a:spcPct val="0"/>
        </a:spcAft>
        <a:defRPr sz="4400">
          <a:solidFill>
            <a:schemeClr val="tx2"/>
          </a:solidFill>
          <a:latin typeface="Times New Roman" pitchFamily="-112" charset="0"/>
        </a:defRPr>
      </a:lvl8pPr>
      <a:lvl9pPr marL="1828610" algn="ctr" rtl="0" fontAlgn="base">
        <a:spcBef>
          <a:spcPct val="0"/>
        </a:spcBef>
        <a:spcAft>
          <a:spcPct val="0"/>
        </a:spcAft>
        <a:defRPr sz="4400">
          <a:solidFill>
            <a:schemeClr val="tx2"/>
          </a:solidFill>
          <a:latin typeface="Times New Roman" pitchFamily="-112" charset="0"/>
        </a:defRPr>
      </a:lvl9pPr>
    </p:titleStyle>
    <p:bodyStyle>
      <a:lvl1pPr marL="341313" indent="-341313"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1363" indent="-284163"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1413" indent="-227013"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598613" indent="-227013"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5813" indent="-227013"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340" indent="-228577" algn="l" rtl="0" fontAlgn="base">
        <a:spcBef>
          <a:spcPct val="20000"/>
        </a:spcBef>
        <a:spcAft>
          <a:spcPct val="0"/>
        </a:spcAft>
        <a:buChar char="»"/>
        <a:defRPr sz="2000">
          <a:solidFill>
            <a:schemeClr val="tx1"/>
          </a:solidFill>
          <a:latin typeface="+mn-lt"/>
          <a:ea typeface="ＭＳ Ｐゴシック" pitchFamily="-112" charset="-128"/>
        </a:defRPr>
      </a:lvl6pPr>
      <a:lvl7pPr marL="2971492" indent="-228577" algn="l" rtl="0" fontAlgn="base">
        <a:spcBef>
          <a:spcPct val="20000"/>
        </a:spcBef>
        <a:spcAft>
          <a:spcPct val="0"/>
        </a:spcAft>
        <a:buChar char="»"/>
        <a:defRPr sz="2000">
          <a:solidFill>
            <a:schemeClr val="tx1"/>
          </a:solidFill>
          <a:latin typeface="+mn-lt"/>
          <a:ea typeface="ＭＳ Ｐゴシック" pitchFamily="-112" charset="-128"/>
        </a:defRPr>
      </a:lvl7pPr>
      <a:lvl8pPr marL="3428645" indent="-228577" algn="l" rtl="0" fontAlgn="base">
        <a:spcBef>
          <a:spcPct val="20000"/>
        </a:spcBef>
        <a:spcAft>
          <a:spcPct val="0"/>
        </a:spcAft>
        <a:buChar char="»"/>
        <a:defRPr sz="2000">
          <a:solidFill>
            <a:schemeClr val="tx1"/>
          </a:solidFill>
          <a:latin typeface="+mn-lt"/>
          <a:ea typeface="ＭＳ Ｐゴシック" pitchFamily="-112" charset="-128"/>
        </a:defRPr>
      </a:lvl8pPr>
      <a:lvl9pPr marL="3885797" indent="-228577"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53" rtl="0" eaLnBrk="1" latinLnBrk="0" hangingPunct="1">
        <a:defRPr sz="1800" kern="1200">
          <a:solidFill>
            <a:schemeClr val="tx1"/>
          </a:solidFill>
          <a:latin typeface="+mn-lt"/>
          <a:ea typeface="+mn-ea"/>
          <a:cs typeface="+mn-cs"/>
        </a:defRPr>
      </a:lvl1pPr>
      <a:lvl2pPr marL="457153" algn="l" defTabSz="457153" rtl="0" eaLnBrk="1" latinLnBrk="0" hangingPunct="1">
        <a:defRPr sz="1800" kern="1200">
          <a:solidFill>
            <a:schemeClr val="tx1"/>
          </a:solidFill>
          <a:latin typeface="+mn-lt"/>
          <a:ea typeface="+mn-ea"/>
          <a:cs typeface="+mn-cs"/>
        </a:defRPr>
      </a:lvl2pPr>
      <a:lvl3pPr marL="914305" algn="l" defTabSz="457153" rtl="0" eaLnBrk="1" latinLnBrk="0" hangingPunct="1">
        <a:defRPr sz="1800" kern="1200">
          <a:solidFill>
            <a:schemeClr val="tx1"/>
          </a:solidFill>
          <a:latin typeface="+mn-lt"/>
          <a:ea typeface="+mn-ea"/>
          <a:cs typeface="+mn-cs"/>
        </a:defRPr>
      </a:lvl3pPr>
      <a:lvl4pPr marL="1371458" algn="l" defTabSz="457153" rtl="0" eaLnBrk="1" latinLnBrk="0" hangingPunct="1">
        <a:defRPr sz="1800" kern="1200">
          <a:solidFill>
            <a:schemeClr val="tx1"/>
          </a:solidFill>
          <a:latin typeface="+mn-lt"/>
          <a:ea typeface="+mn-ea"/>
          <a:cs typeface="+mn-cs"/>
        </a:defRPr>
      </a:lvl4pPr>
      <a:lvl5pPr marL="1828610" algn="l" defTabSz="457153" rtl="0" eaLnBrk="1" latinLnBrk="0" hangingPunct="1">
        <a:defRPr sz="1800" kern="1200">
          <a:solidFill>
            <a:schemeClr val="tx1"/>
          </a:solidFill>
          <a:latin typeface="+mn-lt"/>
          <a:ea typeface="+mn-ea"/>
          <a:cs typeface="+mn-cs"/>
        </a:defRPr>
      </a:lvl5pPr>
      <a:lvl6pPr marL="2285763" algn="l" defTabSz="457153" rtl="0" eaLnBrk="1" latinLnBrk="0" hangingPunct="1">
        <a:defRPr sz="1800" kern="1200">
          <a:solidFill>
            <a:schemeClr val="tx1"/>
          </a:solidFill>
          <a:latin typeface="+mn-lt"/>
          <a:ea typeface="+mn-ea"/>
          <a:cs typeface="+mn-cs"/>
        </a:defRPr>
      </a:lvl6pPr>
      <a:lvl7pPr marL="2742915" algn="l" defTabSz="457153" rtl="0" eaLnBrk="1" latinLnBrk="0" hangingPunct="1">
        <a:defRPr sz="1800" kern="1200">
          <a:solidFill>
            <a:schemeClr val="tx1"/>
          </a:solidFill>
          <a:latin typeface="+mn-lt"/>
          <a:ea typeface="+mn-ea"/>
          <a:cs typeface="+mn-cs"/>
        </a:defRPr>
      </a:lvl7pPr>
      <a:lvl8pPr marL="3200068" algn="l" defTabSz="457153" rtl="0" eaLnBrk="1" latinLnBrk="0" hangingPunct="1">
        <a:defRPr sz="1800" kern="1200">
          <a:solidFill>
            <a:schemeClr val="tx1"/>
          </a:solidFill>
          <a:latin typeface="+mn-lt"/>
          <a:ea typeface="+mn-ea"/>
          <a:cs typeface="+mn-cs"/>
        </a:defRPr>
      </a:lvl8pPr>
      <a:lvl9pPr marL="3657220" algn="l" defTabSz="457153"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30" tIns="45715" rIns="91430" bIns="45715" numCol="1" anchor="b" anchorCtr="0" compatLnSpc="1">
            <a:prstTxWarp prst="textNoShape">
              <a:avLst/>
            </a:prstTxWarp>
          </a:bodyPr>
          <a:lstStyle>
            <a:lvl1pPr eaLnBrk="1" fontAlgn="base" hangingPunct="1">
              <a:spcBef>
                <a:spcPct val="0"/>
              </a:spcBef>
              <a:defRPr sz="1200">
                <a:solidFill>
                  <a:srgbClr val="FFFFFF"/>
                </a:solidFill>
                <a:effectLst/>
                <a:latin typeface="Arial" pitchFamily="-105" charset="0"/>
                <a:ea typeface="+mn-ea"/>
                <a:cs typeface="+mn-cs"/>
              </a:defRPr>
            </a:lvl1pPr>
          </a:lstStyle>
          <a:p>
            <a:pPr>
              <a:defRPr/>
            </a:pPr>
            <a:endParaRPr lang="en-US"/>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30" tIns="45715" rIns="91430" bIns="45715" numCol="1" anchor="b" anchorCtr="0" compatLnSpc="1">
            <a:prstTxWarp prst="textNoShape">
              <a:avLst/>
            </a:prstTxWarp>
          </a:bodyPr>
          <a:lstStyle>
            <a:lvl1pPr algn="r" eaLnBrk="1" fontAlgn="base" hangingPunct="1">
              <a:spcBef>
                <a:spcPct val="0"/>
              </a:spcBef>
              <a:defRPr sz="1200">
                <a:solidFill>
                  <a:srgbClr val="FFFFFF"/>
                </a:solidFill>
                <a:effectLst/>
                <a:latin typeface="Arial" charset="0"/>
                <a:cs typeface="Geneva" charset="0"/>
              </a:defRPr>
            </a:lvl1pPr>
          </a:lstStyle>
          <a:p>
            <a:pPr>
              <a:defRPr/>
            </a:pPr>
            <a:fld id="{EC4BC36B-3AF7-5747-AC58-BFFE9BF5FEFF}" type="slidenum">
              <a:rPr lang="en-US"/>
              <a:pPr>
                <a:defRPr/>
              </a:pPr>
              <a:t>‹#›</a:t>
            </a:fld>
            <a:endParaRPr lang="en-US"/>
          </a:p>
        </p:txBody>
      </p:sp>
      <p:grpSp>
        <p:nvGrpSpPr>
          <p:cNvPr id="118788" name="Group 4"/>
          <p:cNvGrpSpPr>
            <a:grpSpLocks/>
          </p:cNvGrpSpPr>
          <p:nvPr/>
        </p:nvGrpSpPr>
        <p:grpSpPr bwMode="auto">
          <a:xfrm>
            <a:off x="0" y="0"/>
            <a:ext cx="9140825" cy="6850063"/>
            <a:chOff x="0" y="0"/>
            <a:chExt cx="5758" cy="4315"/>
          </a:xfrm>
        </p:grpSpPr>
        <p:grpSp>
          <p:nvGrpSpPr>
            <p:cNvPr id="118792"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p>
            <a:pPr lvl="0"/>
            <a:r>
              <a:rPr lang="en-US"/>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30" tIns="45715" rIns="91430" bIns="45715" numCol="1" anchor="b" anchorCtr="0" compatLnSpc="1">
            <a:prstTxWarp prst="textNoShape">
              <a:avLst/>
            </a:prstTxWarp>
          </a:bodyPr>
          <a:lstStyle>
            <a:lvl1pPr algn="ctr" eaLnBrk="1" fontAlgn="base" hangingPunct="1">
              <a:spcBef>
                <a:spcPct val="0"/>
              </a:spcBef>
              <a:defRPr sz="1200">
                <a:solidFill>
                  <a:srgbClr val="FFFFFF"/>
                </a:solidFill>
                <a:effectLst/>
                <a:latin typeface="Arial" pitchFamily="-105" charset="0"/>
                <a:ea typeface="+mn-ea"/>
                <a:cs typeface="+mn-cs"/>
              </a:defRPr>
            </a:lvl1pPr>
          </a:lstStyle>
          <a:p>
            <a:pPr>
              <a:defRPr/>
            </a:pPr>
            <a:endParaRPr lang="en-US"/>
          </a:p>
        </p:txBody>
      </p:sp>
      <p:sp>
        <p:nvSpPr>
          <p:cNvPr id="11279"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19988626"/>
      </p:ext>
    </p:extLst>
  </p:cSld>
  <p:clrMap bg1="dk2" tx1="lt1" bg2="dk1" tx2="lt2" accent1="accent1" accent2="accent2" accent3="accent3" accent4="accent4" accent5="accent5" accent6="accent6" hlink="hlink" folHlink="folHlink"/>
  <p:sldLayoutIdLst>
    <p:sldLayoutId id="2147489397" r:id="rId1"/>
    <p:sldLayoutId id="2147489398" r:id="rId2"/>
    <p:sldLayoutId id="2147489399" r:id="rId3"/>
    <p:sldLayoutId id="2147489400" r:id="rId4"/>
    <p:sldLayoutId id="2147489401" r:id="rId5"/>
    <p:sldLayoutId id="2147489402" r:id="rId6"/>
    <p:sldLayoutId id="2147489403" r:id="rId7"/>
    <p:sldLayoutId id="2147489404" r:id="rId8"/>
    <p:sldLayoutId id="2147489405" r:id="rId9"/>
    <p:sldLayoutId id="2147489406" r:id="rId10"/>
    <p:sldLayoutId id="2147489407" r:id="rId11"/>
    <p:sldLayoutId id="2147489408"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pitchFamily="-105" charset="-128"/>
          <a:cs typeface="ＭＳ Ｐゴシック" pitchFamily="-105" charset="-128"/>
        </a:defRPr>
      </a:lvl5pPr>
      <a:lvl6pPr marL="457153"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6pPr>
      <a:lvl7pPr marL="914305"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7pPr>
      <a:lvl8pPr marL="1371458"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8pPr>
      <a:lvl9pPr marL="182861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9pPr>
    </p:titleStyle>
    <p:bodyStyle>
      <a:lvl1pPr marL="341313" indent="-341313"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1363" indent="-284163"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1" charset="-128"/>
        </a:defRPr>
      </a:lvl2pPr>
      <a:lvl3pPr marL="1141413" indent="-227013"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598613" indent="-227013"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5813" indent="-227013"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Geneva" charset="-128"/>
          <a:cs typeface="Geneva" charset="0"/>
        </a:defRPr>
      </a:lvl5pPr>
      <a:lvl6pPr marL="2514340" indent="-228577"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6pPr>
      <a:lvl7pPr marL="2971492" indent="-228577"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7pPr>
      <a:lvl8pPr marL="3428645" indent="-228577"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8pPr>
      <a:lvl9pPr marL="3885797" indent="-228577"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153" rtl="0" eaLnBrk="1" latinLnBrk="0" hangingPunct="1">
        <a:defRPr sz="1800" kern="1200">
          <a:solidFill>
            <a:schemeClr val="tx1"/>
          </a:solidFill>
          <a:latin typeface="+mn-lt"/>
          <a:ea typeface="+mn-ea"/>
          <a:cs typeface="+mn-cs"/>
        </a:defRPr>
      </a:lvl1pPr>
      <a:lvl2pPr marL="457153" algn="l" defTabSz="457153" rtl="0" eaLnBrk="1" latinLnBrk="0" hangingPunct="1">
        <a:defRPr sz="1800" kern="1200">
          <a:solidFill>
            <a:schemeClr val="tx1"/>
          </a:solidFill>
          <a:latin typeface="+mn-lt"/>
          <a:ea typeface="+mn-ea"/>
          <a:cs typeface="+mn-cs"/>
        </a:defRPr>
      </a:lvl2pPr>
      <a:lvl3pPr marL="914305" algn="l" defTabSz="457153" rtl="0" eaLnBrk="1" latinLnBrk="0" hangingPunct="1">
        <a:defRPr sz="1800" kern="1200">
          <a:solidFill>
            <a:schemeClr val="tx1"/>
          </a:solidFill>
          <a:latin typeface="+mn-lt"/>
          <a:ea typeface="+mn-ea"/>
          <a:cs typeface="+mn-cs"/>
        </a:defRPr>
      </a:lvl3pPr>
      <a:lvl4pPr marL="1371458" algn="l" defTabSz="457153" rtl="0" eaLnBrk="1" latinLnBrk="0" hangingPunct="1">
        <a:defRPr sz="1800" kern="1200">
          <a:solidFill>
            <a:schemeClr val="tx1"/>
          </a:solidFill>
          <a:latin typeface="+mn-lt"/>
          <a:ea typeface="+mn-ea"/>
          <a:cs typeface="+mn-cs"/>
        </a:defRPr>
      </a:lvl4pPr>
      <a:lvl5pPr marL="1828610" algn="l" defTabSz="457153" rtl="0" eaLnBrk="1" latinLnBrk="0" hangingPunct="1">
        <a:defRPr sz="1800" kern="1200">
          <a:solidFill>
            <a:schemeClr val="tx1"/>
          </a:solidFill>
          <a:latin typeface="+mn-lt"/>
          <a:ea typeface="+mn-ea"/>
          <a:cs typeface="+mn-cs"/>
        </a:defRPr>
      </a:lvl5pPr>
      <a:lvl6pPr marL="2285763" algn="l" defTabSz="457153" rtl="0" eaLnBrk="1" latinLnBrk="0" hangingPunct="1">
        <a:defRPr sz="1800" kern="1200">
          <a:solidFill>
            <a:schemeClr val="tx1"/>
          </a:solidFill>
          <a:latin typeface="+mn-lt"/>
          <a:ea typeface="+mn-ea"/>
          <a:cs typeface="+mn-cs"/>
        </a:defRPr>
      </a:lvl6pPr>
      <a:lvl7pPr marL="2742915" algn="l" defTabSz="457153" rtl="0" eaLnBrk="1" latinLnBrk="0" hangingPunct="1">
        <a:defRPr sz="1800" kern="1200">
          <a:solidFill>
            <a:schemeClr val="tx1"/>
          </a:solidFill>
          <a:latin typeface="+mn-lt"/>
          <a:ea typeface="+mn-ea"/>
          <a:cs typeface="+mn-cs"/>
        </a:defRPr>
      </a:lvl7pPr>
      <a:lvl8pPr marL="3200068" algn="l" defTabSz="457153" rtl="0" eaLnBrk="1" latinLnBrk="0" hangingPunct="1">
        <a:defRPr sz="1800" kern="1200">
          <a:solidFill>
            <a:schemeClr val="tx1"/>
          </a:solidFill>
          <a:latin typeface="+mn-lt"/>
          <a:ea typeface="+mn-ea"/>
          <a:cs typeface="+mn-cs"/>
        </a:defRPr>
      </a:lvl8pPr>
      <a:lvl9pPr marL="3657220" algn="l" defTabSz="457153"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base" hangingPunct="1">
              <a:spcBef>
                <a:spcPct val="0"/>
              </a:spcBef>
              <a:defRPr sz="1200">
                <a:effectLst/>
                <a:latin typeface="Arial" pitchFamily="-112" charset="0"/>
                <a:ea typeface="+mn-ea"/>
                <a:cs typeface="+mn-cs"/>
              </a:defRPr>
            </a:lvl1pPr>
          </a:lstStyle>
          <a:p>
            <a:pPr>
              <a:defRPr/>
            </a:pPr>
            <a:endParaRPr lang="en-US">
              <a:solidFill>
                <a:srgbClr val="FFFFFF"/>
              </a:solidFill>
            </a:endParaRPr>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base" hangingPunct="1">
              <a:spcBef>
                <a:spcPct val="0"/>
              </a:spcBef>
              <a:defRPr sz="1200">
                <a:effectLst/>
                <a:latin typeface="Arial" charset="0"/>
              </a:defRPr>
            </a:lvl1pPr>
          </a:lstStyle>
          <a:p>
            <a:pPr>
              <a:defRPr/>
            </a:pPr>
            <a:fld id="{CE6E67BE-93B9-7349-B056-44B2B18E514B}" type="slidenum">
              <a:rPr lang="en-US">
                <a:solidFill>
                  <a:srgbClr val="FFFFFF"/>
                </a:solidFill>
              </a:rPr>
              <a:pPr>
                <a:defRPr/>
              </a:pPr>
              <a:t>‹#›</a:t>
            </a:fld>
            <a:endParaRPr lang="en-US">
              <a:solidFill>
                <a:srgbClr val="FFFFFF"/>
              </a:solidFill>
            </a:endParaRPr>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base" hangingPunct="1">
              <a:spcBef>
                <a:spcPct val="0"/>
              </a:spcBef>
              <a:defRPr sz="1200">
                <a:effectLst/>
                <a:latin typeface="Arial" pitchFamily="-112" charset="0"/>
                <a:ea typeface="+mn-ea"/>
                <a:cs typeface="+mn-cs"/>
              </a:defRPr>
            </a:lvl1pPr>
          </a:lstStyle>
          <a:p>
            <a:pPr>
              <a:defRPr/>
            </a:pPr>
            <a:endParaRPr lang="en-US">
              <a:solidFill>
                <a:srgbClr val="FFFFFF"/>
              </a:solidFill>
            </a:endParaRPr>
          </a:p>
        </p:txBody>
      </p:sp>
      <p:sp>
        <p:nvSpPr>
          <p:cNvPr id="11279"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17500260"/>
      </p:ext>
    </p:extLst>
  </p:cSld>
  <p:clrMap bg1="dk2" tx1="lt1" bg2="dk1" tx2="lt2" accent1="accent1" accent2="accent2" accent3="accent3" accent4="accent4" accent5="accent5" accent6="accent6" hlink="hlink" folHlink="folHlink"/>
  <p:sldLayoutIdLst>
    <p:sldLayoutId id="2147489410" r:id="rId1"/>
    <p:sldLayoutId id="2147489411" r:id="rId2"/>
    <p:sldLayoutId id="2147489412" r:id="rId3"/>
    <p:sldLayoutId id="2147489413" r:id="rId4"/>
    <p:sldLayoutId id="2147489414" r:id="rId5"/>
    <p:sldLayoutId id="2147489415" r:id="rId6"/>
    <p:sldLayoutId id="2147489416" r:id="rId7"/>
    <p:sldLayoutId id="2147489417" r:id="rId8"/>
    <p:sldLayoutId id="2147489418" r:id="rId9"/>
    <p:sldLayoutId id="2147489419" r:id="rId10"/>
    <p:sldLayoutId id="2147489420" r:id="rId11"/>
    <p:sldLayoutId id="2147489421"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5588" cy="6845300"/>
            <a:chOff x="0" y="0"/>
            <a:chExt cx="5761" cy="4312"/>
          </a:xfrm>
        </p:grpSpPr>
        <p:sp>
          <p:nvSpPr>
            <p:cNvPr id="1029"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endParaRPr lang="en-US" sz="2400">
                <a:solidFill>
                  <a:srgbClr val="FFFFFF"/>
                </a:solidFill>
                <a:latin typeface="Times New Roman" charset="0"/>
              </a:endParaRPr>
            </a:p>
          </p:txBody>
        </p:sp>
        <p:sp useBgFill="1">
          <p:nvSpPr>
            <p:cNvPr id="1030"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grpSp>
      <p:sp>
        <p:nvSpPr>
          <p:cNvPr id="1027" name="Rectangle 5"/>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1028" name="Rectangle 6"/>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97383307"/>
      </p:ext>
    </p:extLst>
  </p:cSld>
  <p:clrMap bg1="dk2" tx1="lt1" bg2="dk1" tx2="lt2" accent1="accent1" accent2="accent2" accent3="accent3" accent4="accent4" accent5="accent5" accent6="accent6" hlink="hlink" folHlink="folHlink"/>
  <p:sldLayoutIdLst>
    <p:sldLayoutId id="2147489437"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24" charset="-128"/>
          <a:cs typeface="ＭＳ Ｐゴシック" pitchFamily="24"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n"/>
        <a:defRPr sz="3200">
          <a:solidFill>
            <a:schemeClr val="tx1"/>
          </a:solidFill>
          <a:latin typeface="+mn-lt"/>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49186" name="Rectangle 1026"/>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49187"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49188"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defTabSz="914400" eaLnBrk="0" hangingPunct="0">
              <a:spcBef>
                <a:spcPct val="0"/>
              </a:spcBef>
              <a:buFontTx/>
              <a:buNone/>
              <a:defRPr sz="1400" b="0">
                <a:solidFill>
                  <a:srgbClr val="FFDB96"/>
                </a:solidFill>
                <a:latin typeface="Verdana"/>
                <a:ea typeface="ＭＳ Ｐゴシック"/>
                <a:cs typeface="ＭＳ Ｐゴシック"/>
              </a:defRPr>
            </a:lvl1pPr>
          </a:lstStyle>
          <a:p>
            <a:pPr fontAlgn="base">
              <a:spcAft>
                <a:spcPct val="0"/>
              </a:spcAft>
              <a:defRPr/>
            </a:pPr>
            <a:endParaRPr lang="en-US"/>
          </a:p>
        </p:txBody>
      </p:sp>
      <p:sp>
        <p:nvSpPr>
          <p:cNvPr id="349189"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defTabSz="914400" eaLnBrk="0" hangingPunct="0">
              <a:spcBef>
                <a:spcPct val="0"/>
              </a:spcBef>
              <a:buFontTx/>
              <a:buNone/>
              <a:defRPr sz="1400" b="0">
                <a:solidFill>
                  <a:srgbClr val="FFDB96"/>
                </a:solidFill>
                <a:latin typeface="Verdana"/>
                <a:ea typeface="ＭＳ Ｐゴシック"/>
                <a:cs typeface="ＭＳ Ｐゴシック"/>
              </a:defRPr>
            </a:lvl1pPr>
          </a:lstStyle>
          <a:p>
            <a:pPr fontAlgn="base">
              <a:spcAft>
                <a:spcPct val="0"/>
              </a:spcAft>
              <a:defRPr/>
            </a:pPr>
            <a:endParaRPr lang="en-US"/>
          </a:p>
        </p:txBody>
      </p:sp>
      <p:sp>
        <p:nvSpPr>
          <p:cNvPr id="349190"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defTabSz="914400" eaLnBrk="0" hangingPunct="0">
              <a:defRPr sz="1400">
                <a:solidFill>
                  <a:srgbClr val="FFDB96"/>
                </a:solidFill>
                <a:latin typeface="Verdana" charset="0"/>
                <a:ea typeface="MS PGothic" charset="0"/>
                <a:cs typeface="MS PGothic" charset="0"/>
              </a:defRPr>
            </a:lvl1pPr>
          </a:lstStyle>
          <a:p>
            <a:pPr fontAlgn="base">
              <a:spcBef>
                <a:spcPct val="0"/>
              </a:spcBef>
              <a:spcAft>
                <a:spcPct val="0"/>
              </a:spcAft>
            </a:pPr>
            <a:fld id="{29934ED3-2D5A-D549-A696-AB0E19ADCD4B}" type="slidenum">
              <a:rPr lang="en-US"/>
              <a:pPr fontAlgn="base">
                <a:spcBef>
                  <a:spcPct val="0"/>
                </a:spcBef>
                <a:spcAft>
                  <a:spcPct val="0"/>
                </a:spcAft>
              </a:pPr>
              <a:t>‹#›</a:t>
            </a:fld>
            <a:endParaRPr lang="en-US"/>
          </a:p>
        </p:txBody>
      </p:sp>
    </p:spTree>
    <p:extLst>
      <p:ext uri="{BB962C8B-B14F-4D97-AF65-F5344CB8AC3E}">
        <p14:creationId xmlns:p14="http://schemas.microsoft.com/office/powerpoint/2010/main" val="1482537185"/>
      </p:ext>
    </p:extLst>
  </p:cSld>
  <p:clrMap bg1="dk2" tx1="lt1" bg2="dk1" tx2="lt2" accent1="accent1" accent2="accent2" accent3="accent3" accent4="accent4" accent5="accent5" accent6="accent6" hlink="hlink" folHlink="folHlink"/>
  <p:sldLayoutIdLst>
    <p:sldLayoutId id="2147489451" r:id="rId1"/>
    <p:sldLayoutId id="2147489452" r:id="rId2"/>
    <p:sldLayoutId id="2147489453" r:id="rId3"/>
    <p:sldLayoutId id="2147489454" r:id="rId4"/>
    <p:sldLayoutId id="2147489455" r:id="rId5"/>
    <p:sldLayoutId id="2147489456" r:id="rId6"/>
    <p:sldLayoutId id="2147489457" r:id="rId7"/>
    <p:sldLayoutId id="2147489458" r:id="rId8"/>
    <p:sldLayoutId id="2147489459" r:id="rId9"/>
    <p:sldLayoutId id="2147489460" r:id="rId10"/>
    <p:sldLayoutId id="2147489461" r:id="rId11"/>
  </p:sldLayoutIdLst>
  <p:hf sldNum="0" hdr="0"/>
  <p:txStyles>
    <p:titleStyle>
      <a:lvl1pPr algn="ctr" rtl="0" eaLnBrk="0" fontAlgn="base" hangingPunct="0">
        <a:spcBef>
          <a:spcPct val="0"/>
        </a:spcBef>
        <a:spcAft>
          <a:spcPct val="0"/>
        </a:spcAft>
        <a:defRPr sz="4400" i="1">
          <a:solidFill>
            <a:schemeClr val="tx2"/>
          </a:solidFill>
          <a:latin typeface="Arial"/>
          <a:ea typeface="MS PGothic" charset="0"/>
          <a:cs typeface="Arial"/>
        </a:defRPr>
      </a:lvl1pPr>
      <a:lvl2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5pPr>
      <a:lvl6pPr marL="4572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SzPct val="90000"/>
        <a:buFont typeface="Wingdings" charset="0"/>
        <a:buChar char=""/>
        <a:defRPr sz="3200">
          <a:solidFill>
            <a:schemeClr val="tx1"/>
          </a:solidFill>
          <a:latin typeface="Arial"/>
          <a:ea typeface="MS PGothic" charset="0"/>
          <a:cs typeface="Arial"/>
        </a:defRPr>
      </a:lvl1pPr>
      <a:lvl2pPr marL="742950" indent="-285750" algn="l" rtl="0" eaLnBrk="0" fontAlgn="base" hangingPunct="0">
        <a:spcBef>
          <a:spcPct val="20000"/>
        </a:spcBef>
        <a:spcAft>
          <a:spcPct val="0"/>
        </a:spcAft>
        <a:buSzPct val="90000"/>
        <a:buFont typeface="Wingdings" charset="0"/>
        <a:buChar char=""/>
        <a:defRPr sz="2800">
          <a:solidFill>
            <a:schemeClr val="tx1"/>
          </a:solidFill>
          <a:latin typeface="Arial"/>
          <a:ea typeface="MS PGothic" charset="0"/>
          <a:cs typeface="Arial"/>
        </a:defRPr>
      </a:lvl2pPr>
      <a:lvl3pPr marL="1143000" indent="-228600" algn="l" rtl="0" eaLnBrk="0" fontAlgn="base" hangingPunct="0">
        <a:spcBef>
          <a:spcPct val="20000"/>
        </a:spcBef>
        <a:spcAft>
          <a:spcPct val="0"/>
        </a:spcAft>
        <a:buSzPct val="90000"/>
        <a:buFont typeface="Wingdings" charset="0"/>
        <a:buChar char=""/>
        <a:defRPr sz="2400">
          <a:solidFill>
            <a:schemeClr val="tx1"/>
          </a:solidFill>
          <a:latin typeface="Arial"/>
          <a:ea typeface="MS PGothic" charset="0"/>
          <a:cs typeface="Arial"/>
        </a:defRPr>
      </a:lvl3pPr>
      <a:lvl4pPr marL="1600200" indent="-228600" algn="l" rtl="0" eaLnBrk="0" fontAlgn="base" hangingPunct="0">
        <a:spcBef>
          <a:spcPct val="20000"/>
        </a:spcBef>
        <a:spcAft>
          <a:spcPct val="0"/>
        </a:spcAft>
        <a:buSzPct val="90000"/>
        <a:buFont typeface="Wingdings" charset="0"/>
        <a:buChar char=""/>
        <a:defRPr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SzPct val="90000"/>
        <a:buFont typeface="Wingdings" charset="0"/>
        <a:buChar char=""/>
        <a:defRPr sz="2000">
          <a:solidFill>
            <a:schemeClr val="tx1"/>
          </a:solidFill>
          <a:latin typeface="Arial"/>
          <a:ea typeface="Geneva" charset="-128"/>
          <a:cs typeface="Arial"/>
        </a:defRPr>
      </a:lvl5pPr>
      <a:lvl6pPr marL="25146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6pPr>
      <a:lvl7pPr marL="29718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7pPr>
      <a:lvl8pPr marL="34290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8pPr>
      <a:lvl9pPr marL="38862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001227891"/>
      </p:ext>
    </p:extLst>
  </p:cSld>
  <p:clrMap bg1="lt1" tx1="dk1" bg2="lt2" tx2="dk2" accent1="accent1" accent2="accent2" accent3="accent3" accent4="accent4" accent5="accent5" accent6="accent6" hlink="hlink" folHlink="folHlink"/>
  <p:sldLayoutIdLst>
    <p:sldLayoutId id="2147489463" r:id="rId1"/>
    <p:sldLayoutId id="2147489464" r:id="rId2"/>
    <p:sldLayoutId id="2147489465" r:id="rId3"/>
    <p:sldLayoutId id="2147489466" r:id="rId4"/>
    <p:sldLayoutId id="2147489467" r:id="rId5"/>
    <p:sldLayoutId id="2147489468" r:id="rId6"/>
    <p:sldLayoutId id="2147489469" r:id="rId7"/>
    <p:sldLayoutId id="2147489470" r:id="rId8"/>
    <p:sldLayoutId id="2147489471" r:id="rId9"/>
    <p:sldLayoutId id="2147489472" r:id="rId10"/>
    <p:sldLayoutId id="2147489473"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48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481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Times New Roman" charset="0"/>
              </a:defRPr>
            </a:lvl1pPr>
          </a:lstStyle>
          <a:p>
            <a:pPr>
              <a:defRPr/>
            </a:pPr>
            <a:fld id="{38897548-9C6D-6D41-B47D-E15ED9C905FA}" type="slidenum">
              <a:rPr lang="en-US"/>
              <a:pPr>
                <a:defRPr/>
              </a:pPr>
              <a:t>‹#›</a:t>
            </a:fld>
            <a:endParaRPr lang="en-US"/>
          </a:p>
        </p:txBody>
      </p:sp>
    </p:spTree>
    <p:extLst>
      <p:ext uri="{BB962C8B-B14F-4D97-AF65-F5344CB8AC3E}">
        <p14:creationId xmlns:p14="http://schemas.microsoft.com/office/powerpoint/2010/main" val="3926963929"/>
      </p:ext>
    </p:extLst>
  </p:cSld>
  <p:clrMap bg1="lt1" tx1="dk1" bg2="lt2" tx2="dk2" accent1="accent1" accent2="accent2" accent3="accent3" accent4="accent4" accent5="accent5" accent6="accent6" hlink="hlink" folHlink="folHlink"/>
  <p:sldLayoutIdLst>
    <p:sldLayoutId id="2147488225" r:id="rId1"/>
    <p:sldLayoutId id="2147488226" r:id="rId2"/>
    <p:sldLayoutId id="2147488227" r:id="rId3"/>
    <p:sldLayoutId id="2147488228" r:id="rId4"/>
    <p:sldLayoutId id="2147488229" r:id="rId5"/>
    <p:sldLayoutId id="2147488230" r:id="rId6"/>
    <p:sldLayoutId id="2147488231" r:id="rId7"/>
    <p:sldLayoutId id="2147488232" r:id="rId8"/>
    <p:sldLayoutId id="2147488233" r:id="rId9"/>
    <p:sldLayoutId id="2147488234" r:id="rId10"/>
    <p:sldLayoutId id="2147488235" r:id="rId11"/>
    <p:sldLayoutId id="2147488236" r:id="rId12"/>
    <p:sldLayoutId id="2147488237" r:id="rId13"/>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1A3467A6-C6E4-D149-8E1C-39A56929CDE8}"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582205754"/>
      </p:ext>
    </p:extLst>
  </p:cSld>
  <p:clrMap bg1="lt1" tx1="dk1" bg2="lt2" tx2="dk2" accent1="accent1" accent2="accent2" accent3="accent3" accent4="accent4" accent5="accent5" accent6="accent6" hlink="hlink" folHlink="folHlink"/>
  <p:sldLayoutIdLst>
    <p:sldLayoutId id="2147489475" r:id="rId1"/>
    <p:sldLayoutId id="2147489476" r:id="rId2"/>
    <p:sldLayoutId id="2147489477" r:id="rId3"/>
    <p:sldLayoutId id="2147489478" r:id="rId4"/>
    <p:sldLayoutId id="2147489479" r:id="rId5"/>
    <p:sldLayoutId id="2147489480" r:id="rId6"/>
    <p:sldLayoutId id="2147489481" r:id="rId7"/>
    <p:sldLayoutId id="2147489482" r:id="rId8"/>
    <p:sldLayoutId id="2147489483" r:id="rId9"/>
    <p:sldLayoutId id="2147489484" r:id="rId10"/>
    <p:sldLayoutId id="2147489485" r:id="rId11"/>
  </p:sldLayoutIdLst>
  <p:txStyles>
    <p:titleStyle>
      <a:lvl1pPr algn="l" rtl="0" eaLnBrk="0" fontAlgn="base" hangingPunct="0">
        <a:spcBef>
          <a:spcPct val="0"/>
        </a:spcBef>
        <a:spcAft>
          <a:spcPct val="0"/>
        </a:spcAft>
        <a:defRPr kumimoji="1" sz="4400">
          <a:solidFill>
            <a:schemeClr val="tx2"/>
          </a:solidFill>
          <a:latin typeface="Arial"/>
          <a:ea typeface="MS PGothic" charset="0"/>
          <a:cs typeface="Arial"/>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eaLnBrk="0" fontAlgn="base" hangingPunct="0">
        <a:spcBef>
          <a:spcPct val="0"/>
        </a:spcBef>
        <a:spcAft>
          <a:spcPct val="0"/>
        </a:spcAft>
        <a:defRPr kumimoji="1" sz="4400">
          <a:solidFill>
            <a:schemeClr val="tx2"/>
          </a:solidFill>
          <a:latin typeface="Times New Roman" pitchFamily="-111" charset="0"/>
        </a:defRPr>
      </a:lvl6pPr>
      <a:lvl7pPr marL="914400" algn="l" rtl="0" eaLnBrk="0" fontAlgn="base" hangingPunct="0">
        <a:spcBef>
          <a:spcPct val="0"/>
        </a:spcBef>
        <a:spcAft>
          <a:spcPct val="0"/>
        </a:spcAft>
        <a:defRPr kumimoji="1" sz="4400">
          <a:solidFill>
            <a:schemeClr val="tx2"/>
          </a:solidFill>
          <a:latin typeface="Times New Roman" pitchFamily="-111" charset="0"/>
        </a:defRPr>
      </a:lvl7pPr>
      <a:lvl8pPr marL="1371600" algn="l" rtl="0" eaLnBrk="0" fontAlgn="base" hangingPunct="0">
        <a:spcBef>
          <a:spcPct val="0"/>
        </a:spcBef>
        <a:spcAft>
          <a:spcPct val="0"/>
        </a:spcAft>
        <a:defRPr kumimoji="1" sz="4400">
          <a:solidFill>
            <a:schemeClr val="tx2"/>
          </a:solidFill>
          <a:latin typeface="Times New Roman" pitchFamily="-111" charset="0"/>
        </a:defRPr>
      </a:lvl8pPr>
      <a:lvl9pPr marL="182880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Arial"/>
          <a:ea typeface="MS PGothic" charset="0"/>
          <a:cs typeface="Arial"/>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Arial"/>
          <a:ea typeface="MS PGothic" charset="0"/>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MS PGothic" charset="0"/>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492546" name="Picture 6" descr="ticket7R.png"/>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bwMode="auto">
          <a:xfrm rot="1082531">
            <a:off x="5549900" y="1755775"/>
            <a:ext cx="1096963" cy="557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2547" name="Picture 7" descr="ticket8R.png"/>
          <p:cNvPicPr>
            <a:picLocks noChangeAspect="1"/>
          </p:cNvPicPr>
          <p:nvPr/>
        </p:nvPicPr>
        <p:blipFill>
          <a:blip r:embed="rId15"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2548" name="Picture 8" descr="42-16393499.png"/>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92549"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92550"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endParaRPr lang="en-US">
              <a:ea typeface="ＭＳ Ｐゴシック" charset="0"/>
            </a:endParaRPr>
          </a:p>
        </p:txBody>
      </p:sp>
      <p:sp>
        <p:nvSpPr>
          <p:cNvPr id="11"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endParaRPr lang="en-US">
              <a:ea typeface="ＭＳ Ｐゴシック" charset="0"/>
            </a:endParaRPr>
          </a:p>
        </p:txBody>
      </p:sp>
      <p:sp>
        <p:nvSpPr>
          <p:cNvPr id="12"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algn="ctr"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fld id="{CCCB463B-462C-674F-BF80-C4E37A2AA8B9}" type="slidenum">
              <a:rPr lang="en-US">
                <a:ea typeface="ＭＳ Ｐゴシック" charset="0"/>
              </a:rPr>
              <a:pPr fontAlgn="base">
                <a:spcBef>
                  <a:spcPct val="0"/>
                </a:spcBef>
                <a:spcAft>
                  <a:spcPct val="0"/>
                </a:spcAft>
                <a:defRPr/>
              </a:pPr>
              <a:t>‹#›</a:t>
            </a:fld>
            <a:endParaRPr lang="en-US">
              <a:ea typeface="ＭＳ Ｐゴシック" charset="0"/>
            </a:endParaRPr>
          </a:p>
        </p:txBody>
      </p:sp>
    </p:spTree>
    <p:extLst>
      <p:ext uri="{BB962C8B-B14F-4D97-AF65-F5344CB8AC3E}">
        <p14:creationId xmlns:p14="http://schemas.microsoft.com/office/powerpoint/2010/main" val="417561218"/>
      </p:ext>
    </p:extLst>
  </p:cSld>
  <p:clrMap bg1="dk2" tx1="lt1" bg2="dk1" tx2="lt2" accent1="accent1" accent2="accent2" accent3="accent3" accent4="accent4" accent5="accent5" accent6="accent6" hlink="hlink" folHlink="folHlink"/>
  <p:sldLayoutIdLst>
    <p:sldLayoutId id="2147489487" r:id="rId1"/>
    <p:sldLayoutId id="2147489488" r:id="rId2"/>
    <p:sldLayoutId id="2147489489" r:id="rId3"/>
    <p:sldLayoutId id="2147489490" r:id="rId4"/>
    <p:sldLayoutId id="2147489491" r:id="rId5"/>
    <p:sldLayoutId id="2147489492" r:id="rId6"/>
    <p:sldLayoutId id="2147489493" r:id="rId7"/>
    <p:sldLayoutId id="2147489494" r:id="rId8"/>
    <p:sldLayoutId id="2147489495" r:id="rId9"/>
    <p:sldLayoutId id="2147489496" r:id="rId10"/>
    <p:sldLayoutId id="2147489497"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7"/>
        </a:buBlip>
        <a:defRPr sz="2200">
          <a:solidFill>
            <a:schemeClr val="tx1"/>
          </a:solidFill>
          <a:latin typeface="+mn-lt"/>
          <a:ea typeface="+mn-ea"/>
          <a:cs typeface="+mn-cs"/>
        </a:defRPr>
      </a:lvl1pPr>
      <a:lvl2pPr marL="685800" indent="-336550" algn="l" rtl="0" eaLnBrk="0" fontAlgn="base" hangingPunct="0">
        <a:spcBef>
          <a:spcPts val="600"/>
        </a:spcBef>
        <a:spcAft>
          <a:spcPct val="0"/>
        </a:spcAft>
        <a:buBlip>
          <a:blip r:embed="rId17"/>
        </a:buBlip>
        <a:defRPr sz="2000">
          <a:solidFill>
            <a:schemeClr val="tx1"/>
          </a:solidFill>
          <a:latin typeface="+mn-lt"/>
          <a:ea typeface="+mn-ea"/>
        </a:defRPr>
      </a:lvl2pPr>
      <a:lvl3pPr marL="1035050" indent="-349250" algn="l" rtl="0" eaLnBrk="0" fontAlgn="base" hangingPunct="0">
        <a:spcBef>
          <a:spcPts val="600"/>
        </a:spcBef>
        <a:spcAft>
          <a:spcPct val="0"/>
        </a:spcAft>
        <a:buBlip>
          <a:blip r:embed="rId17"/>
        </a:buBlip>
        <a:defRPr>
          <a:solidFill>
            <a:schemeClr val="tx1"/>
          </a:solidFill>
          <a:latin typeface="+mn-lt"/>
          <a:ea typeface="+mn-ea"/>
        </a:defRPr>
      </a:lvl3pPr>
      <a:lvl4pPr marL="1371600" indent="-336550" algn="l" rtl="0" eaLnBrk="0" fontAlgn="base" hangingPunct="0">
        <a:spcBef>
          <a:spcPts val="600"/>
        </a:spcBef>
        <a:spcAft>
          <a:spcPct val="0"/>
        </a:spcAft>
        <a:buBlip>
          <a:blip r:embed="rId17"/>
        </a:buBlip>
        <a:defRPr>
          <a:solidFill>
            <a:schemeClr val="tx1"/>
          </a:solidFill>
          <a:latin typeface="+mn-lt"/>
          <a:ea typeface="+mn-ea"/>
        </a:defRPr>
      </a:lvl4pPr>
      <a:lvl5pPr marL="1720850" indent="-349250" algn="l" rtl="0" eaLnBrk="0" fontAlgn="base" hangingPunct="0">
        <a:spcBef>
          <a:spcPts val="600"/>
        </a:spcBef>
        <a:spcAft>
          <a:spcPct val="0"/>
        </a:spcAft>
        <a:buBlip>
          <a:blip r:embed="rId17"/>
        </a:buBlip>
        <a:defRPr>
          <a:solidFill>
            <a:schemeClr val="tx1"/>
          </a:solidFill>
          <a:latin typeface="+mn-lt"/>
          <a:ea typeface="+mn-ea"/>
        </a:defRPr>
      </a:lvl5pPr>
      <a:lvl6pPr marL="2178050" indent="-349250" algn="l" rtl="0" fontAlgn="base">
        <a:spcBef>
          <a:spcPts val="600"/>
        </a:spcBef>
        <a:spcAft>
          <a:spcPct val="0"/>
        </a:spcAft>
        <a:buBlip>
          <a:blip r:embed="rId17"/>
        </a:buBlip>
        <a:defRPr>
          <a:solidFill>
            <a:schemeClr val="tx1"/>
          </a:solidFill>
          <a:latin typeface="+mn-lt"/>
          <a:ea typeface="+mn-ea"/>
        </a:defRPr>
      </a:lvl6pPr>
      <a:lvl7pPr marL="2635250" indent="-349250" algn="l" rtl="0" fontAlgn="base">
        <a:spcBef>
          <a:spcPts val="600"/>
        </a:spcBef>
        <a:spcAft>
          <a:spcPct val="0"/>
        </a:spcAft>
        <a:buBlip>
          <a:blip r:embed="rId17"/>
        </a:buBlip>
        <a:defRPr>
          <a:solidFill>
            <a:schemeClr val="tx1"/>
          </a:solidFill>
          <a:latin typeface="+mn-lt"/>
          <a:ea typeface="+mn-ea"/>
        </a:defRPr>
      </a:lvl7pPr>
      <a:lvl8pPr marL="3092450" indent="-349250" algn="l" rtl="0" fontAlgn="base">
        <a:spcBef>
          <a:spcPts val="600"/>
        </a:spcBef>
        <a:spcAft>
          <a:spcPct val="0"/>
        </a:spcAft>
        <a:buBlip>
          <a:blip r:embed="rId17"/>
        </a:buBlip>
        <a:defRPr>
          <a:solidFill>
            <a:schemeClr val="tx1"/>
          </a:solidFill>
          <a:latin typeface="+mn-lt"/>
          <a:ea typeface="+mn-ea"/>
        </a:defRPr>
      </a:lvl8pPr>
      <a:lvl9pPr marL="3549650" indent="-349250" algn="l" rtl="0" fontAlgn="base">
        <a:spcBef>
          <a:spcPts val="600"/>
        </a:spcBef>
        <a:spcAft>
          <a:spcPct val="0"/>
        </a:spcAft>
        <a:buBlip>
          <a:blip r:embed="rId17"/>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fontAlgn="base">
              <a:spcBef>
                <a:spcPct val="0"/>
              </a:spcBef>
              <a:spcAft>
                <a:spcPct val="0"/>
              </a:spcAft>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fontAlgn="base">
              <a:spcBef>
                <a:spcPct val="0"/>
              </a:spcBef>
              <a:spcAft>
                <a:spcPct val="0"/>
              </a:spcAft>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fontAlgn="base">
              <a:spcBef>
                <a:spcPct val="0"/>
              </a:spcBef>
              <a:spcAft>
                <a:spcPct val="0"/>
              </a:spcAft>
            </a:pPr>
            <a:fld id="{B9D20AD3-D622-EC41-AF78-52EA093B16AC}" type="slidenum">
              <a:rPr lang="en-US">
                <a:solidFill>
                  <a:srgbClr val="000000"/>
                </a:solidFill>
                <a:latin typeface="Arial" charset="0"/>
              </a:rPr>
              <a:pPr defTabSz="914400" fontAlgn="base">
                <a:spcBef>
                  <a:spcPct val="0"/>
                </a:spcBef>
                <a:spcAft>
                  <a:spcPct val="0"/>
                </a:spcAft>
              </a:pPr>
              <a:t>‹#›</a:t>
            </a:fld>
            <a:endParaRPr lang="en-US">
              <a:solidFill>
                <a:srgbClr val="000000"/>
              </a:solidFill>
              <a:latin typeface="Arial" charset="0"/>
            </a:endParaRPr>
          </a:p>
        </p:txBody>
      </p:sp>
    </p:spTree>
    <p:extLst>
      <p:ext uri="{BB962C8B-B14F-4D97-AF65-F5344CB8AC3E}">
        <p14:creationId xmlns:p14="http://schemas.microsoft.com/office/powerpoint/2010/main" val="2767545607"/>
      </p:ext>
    </p:extLst>
  </p:cSld>
  <p:clrMap bg1="lt1" tx1="dk1" bg2="lt2" tx2="dk2" accent1="accent1" accent2="accent2" accent3="accent3" accent4="accent4" accent5="accent5" accent6="accent6" hlink="hlink" folHlink="folHlink"/>
  <p:sldLayoutIdLst>
    <p:sldLayoutId id="2147489499" r:id="rId1"/>
    <p:sldLayoutId id="2147489500" r:id="rId2"/>
    <p:sldLayoutId id="2147489501" r:id="rId3"/>
    <p:sldLayoutId id="2147489502" r:id="rId4"/>
    <p:sldLayoutId id="2147489503" r:id="rId5"/>
    <p:sldLayoutId id="2147489504" r:id="rId6"/>
    <p:sldLayoutId id="2147489505" r:id="rId7"/>
    <p:sldLayoutId id="2147489506" r:id="rId8"/>
    <p:sldLayoutId id="2147489507" r:id="rId9"/>
    <p:sldLayoutId id="2147489508" r:id="rId10"/>
    <p:sldLayoutId id="2147489509"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7826" name="Group 2"/>
          <p:cNvGrpSpPr>
            <a:grpSpLocks/>
          </p:cNvGrpSpPr>
          <p:nvPr/>
        </p:nvGrpSpPr>
        <p:grpSpPr bwMode="auto">
          <a:xfrm>
            <a:off x="0" y="0"/>
            <a:ext cx="9132888" cy="6845300"/>
            <a:chOff x="0" y="0"/>
            <a:chExt cx="5753" cy="4312"/>
          </a:xfrm>
        </p:grpSpPr>
        <p:sp>
          <p:nvSpPr>
            <p:cNvPr id="1359875" name="Rectangle 3"/>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grpSp>
          <p:nvGrpSpPr>
            <p:cNvPr id="77830" name="Group 4"/>
            <p:cNvGrpSpPr>
              <a:grpSpLocks/>
            </p:cNvGrpSpPr>
            <p:nvPr/>
          </p:nvGrpSpPr>
          <p:grpSpPr bwMode="auto">
            <a:xfrm>
              <a:off x="246" y="204"/>
              <a:ext cx="5271" cy="3889"/>
              <a:chOff x="246" y="204"/>
              <a:chExt cx="5271" cy="3889"/>
            </a:xfrm>
          </p:grpSpPr>
          <p:sp>
            <p:nvSpPr>
              <p:cNvPr id="1359877" name="Rectangle 5"/>
              <p:cNvSpPr>
                <a:spLocks noChangeArrowheads="1"/>
              </p:cNvSpPr>
              <p:nvPr/>
            </p:nvSpPr>
            <p:spPr bwMode="auto">
              <a:xfrm>
                <a:off x="294" y="228"/>
                <a:ext cx="5217" cy="3850"/>
              </a:xfrm>
              <a:prstGeom prst="rect">
                <a:avLst/>
              </a:prstGeom>
              <a:solidFill>
                <a:srgbClr val="535353"/>
              </a:solidFill>
              <a:ln>
                <a:noFill/>
              </a:ln>
              <a:effectLst>
                <a:outerShdw blurRad="63500" dist="197566" dir="2700000" algn="ctr" rotWithShape="0">
                  <a:srgbClr val="000000">
                    <a:alpha val="74998"/>
                  </a:srgbClr>
                </a:outerShdw>
              </a:effectLst>
              <a:extLs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78"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79"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0"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1"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2"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3"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4"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5"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6"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7"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8"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Lst>
                <a:ahLst/>
                <a:cxnLst>
                  <a:cxn ang="0">
                    <a:pos x="T0" y="T1"/>
                  </a:cxn>
                  <a:cxn ang="0">
                    <a:pos x="T2" y="T3"/>
                  </a:cxn>
                  <a:cxn ang="0">
                    <a:pos x="T4" y="T5"/>
                  </a:cxn>
                  <a:cxn ang="0">
                    <a:pos x="T6" y="T7"/>
                  </a:cxn>
                  <a:cxn ang="0">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9"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Lst>
                <a:ahLst/>
                <a:cxnLst>
                  <a:cxn ang="0">
                    <a:pos x="T0" y="T1"/>
                  </a:cxn>
                  <a:cxn ang="0">
                    <a:pos x="T2" y="T3"/>
                  </a:cxn>
                  <a:cxn ang="0">
                    <a:pos x="T4" y="T5"/>
                  </a:cxn>
                  <a:cxn ang="0">
                    <a:pos x="T6" y="T7"/>
                  </a:cxn>
                  <a:cxn ang="0">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0"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Lst>
                <a:ahLst/>
                <a:cxnLst>
                  <a:cxn ang="0">
                    <a:pos x="T0" y="T1"/>
                  </a:cxn>
                  <a:cxn ang="0">
                    <a:pos x="T2" y="T3"/>
                  </a:cxn>
                  <a:cxn ang="0">
                    <a:pos x="T4" y="T5"/>
                  </a:cxn>
                  <a:cxn ang="0">
                    <a:pos x="T6" y="T7"/>
                  </a:cxn>
                  <a:cxn ang="0">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1"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Lst>
                <a:ahLst/>
                <a:cxnLst>
                  <a:cxn ang="0">
                    <a:pos x="T0" y="T1"/>
                  </a:cxn>
                  <a:cxn ang="0">
                    <a:pos x="T2" y="T3"/>
                  </a:cxn>
                  <a:cxn ang="0">
                    <a:pos x="T4" y="T5"/>
                  </a:cxn>
                  <a:cxn ang="0">
                    <a:pos x="T6" y="T7"/>
                  </a:cxn>
                  <a:cxn ang="0">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2"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3"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4"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5"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6"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7"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8"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9"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grpSp>
        <p:grpSp>
          <p:nvGrpSpPr>
            <p:cNvPr id="77831" name="Group 28"/>
            <p:cNvGrpSpPr>
              <a:grpSpLocks/>
            </p:cNvGrpSpPr>
            <p:nvPr/>
          </p:nvGrpSpPr>
          <p:grpSpPr bwMode="auto">
            <a:xfrm>
              <a:off x="0" y="0"/>
              <a:ext cx="1246" cy="1232"/>
              <a:chOff x="0" y="0"/>
              <a:chExt cx="1246" cy="1232"/>
            </a:xfrm>
          </p:grpSpPr>
          <p:sp>
            <p:nvSpPr>
              <p:cNvPr id="1359901" name="Rectangle 29"/>
              <p:cNvSpPr>
                <a:spLocks noChangeArrowheads="1"/>
              </p:cNvSpPr>
              <p:nvPr/>
            </p:nvSpPr>
            <p:spPr bwMode="auto">
              <a:xfrm>
                <a:off x="0" y="0"/>
                <a:ext cx="1246" cy="1232"/>
              </a:xfrm>
              <a:prstGeom prst="rect">
                <a:avLst/>
              </a:prstGeom>
              <a:solidFill>
                <a:schemeClr val="bg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902" name="Rectangle 30"/>
              <p:cNvSpPr>
                <a:spLocks noChangeArrowheads="1"/>
              </p:cNvSpPr>
              <p:nvPr/>
            </p:nvSpPr>
            <p:spPr bwMode="auto">
              <a:xfrm>
                <a:off x="246" y="202"/>
                <a:ext cx="1000" cy="1030"/>
              </a:xfrm>
              <a:prstGeom prst="rect">
                <a:avLst/>
              </a:prstGeom>
              <a:solidFill>
                <a:srgbClr val="474747"/>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903" name="Rectangle 31"/>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grpSp>
      </p:grpSp>
      <p:sp>
        <p:nvSpPr>
          <p:cNvPr id="1359904" name="Text Box 32"/>
          <p:cNvSpPr txBox="1">
            <a:spLocks noChangeArrowheads="1"/>
          </p:cNvSpPr>
          <p:nvPr/>
        </p:nvSpPr>
        <p:spPr bwMode="auto">
          <a:xfrm>
            <a:off x="479425" y="6545263"/>
            <a:ext cx="915988" cy="2286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defTabSz="914400" eaLnBrk="0" fontAlgn="base" hangingPunct="0">
              <a:spcBef>
                <a:spcPct val="50000"/>
              </a:spcBef>
              <a:spcAft>
                <a:spcPct val="0"/>
              </a:spcAft>
              <a:defRPr/>
            </a:pPr>
            <a:r>
              <a:rPr lang="en-US" sz="900" b="1">
                <a:solidFill>
                  <a:srgbClr val="FFFFFF"/>
                </a:solidFill>
                <a:latin typeface="Arial" charset="0"/>
                <a:ea typeface="ＭＳ Ｐゴシック" charset="0"/>
                <a:cs typeface="ＭＳ Ｐゴシック" charset="0"/>
              </a:rPr>
              <a:t>©2003 TBBMI</a:t>
            </a:r>
          </a:p>
        </p:txBody>
      </p:sp>
      <p:sp>
        <p:nvSpPr>
          <p:cNvPr id="1359905" name="Rectangle 33"/>
          <p:cNvSpPr>
            <a:spLocks noChangeArrowheads="1"/>
          </p:cNvSpPr>
          <p:nvPr/>
        </p:nvSpPr>
        <p:spPr bwMode="auto">
          <a:xfrm>
            <a:off x="7561263" y="6515100"/>
            <a:ext cx="727075" cy="268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defTabSz="914400" eaLnBrk="0" fontAlgn="base" hangingPunct="0">
              <a:spcBef>
                <a:spcPct val="0"/>
              </a:spcBef>
              <a:spcAft>
                <a:spcPct val="0"/>
              </a:spcAft>
              <a:defRPr/>
            </a:pPr>
            <a:r>
              <a:rPr lang="en-US" sz="1000" b="1">
                <a:solidFill>
                  <a:srgbClr val="FFFFFF"/>
                </a:solidFill>
                <a:effectLst>
                  <a:outerShdw blurRad="38100" dist="38100" dir="2700000" algn="tl">
                    <a:srgbClr val="000000"/>
                  </a:outerShdw>
                </a:effectLst>
                <a:latin typeface="Comic Sans MS" charset="0"/>
                <a:ea typeface="ＭＳ Ｐゴシック" charset="0"/>
                <a:cs typeface="ＭＳ Ｐゴシック" charset="0"/>
              </a:rPr>
              <a:t>7.5.03c.</a:t>
            </a:r>
          </a:p>
        </p:txBody>
      </p:sp>
    </p:spTree>
    <p:extLst>
      <p:ext uri="{BB962C8B-B14F-4D97-AF65-F5344CB8AC3E}">
        <p14:creationId xmlns:p14="http://schemas.microsoft.com/office/powerpoint/2010/main" val="1398635372"/>
      </p:ext>
    </p:extLst>
  </p:cSld>
  <p:clrMap bg1="dk2" tx1="lt1" bg2="dk1" tx2="lt2" accent1="accent1" accent2="accent2" accent3="accent3" accent4="accent4" accent5="accent5" accent6="accent6" hlink="hlink" folHlink="folHlink"/>
  <p:sldLayoutIdLst>
    <p:sldLayoutId id="2147489511" r:id="rId1"/>
    <p:sldLayoutId id="2147489512" r:id="rId2"/>
    <p:sldLayoutId id="2147489513" r:id="rId3"/>
    <p:sldLayoutId id="2147489514" r:id="rId4"/>
    <p:sldLayoutId id="2147489515" r:id="rId5"/>
    <p:sldLayoutId id="2147489516" r:id="rId6"/>
    <p:sldLayoutId id="2147489517" r:id="rId7"/>
    <p:sldLayoutId id="2147489518" r:id="rId8"/>
    <p:sldLayoutId id="2147489519" r:id="rId9"/>
    <p:sldLayoutId id="2147489520" r:id="rId10"/>
    <p:sldLayoutId id="2147489521"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0"/>
            <a:ext cx="9132888" cy="6845300"/>
            <a:chOff x="0" y="0"/>
            <a:chExt cx="5753" cy="4312"/>
          </a:xfrm>
        </p:grpSpPr>
        <p:sp>
          <p:nvSpPr>
            <p:cNvPr id="50181"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FFFFFF"/>
                </a:solidFill>
                <a:latin typeface="Times" charset="0"/>
                <a:ea typeface="ＭＳ Ｐゴシック" charset="0"/>
                <a:cs typeface="Times New Roman" charset="0"/>
              </a:endParaRPr>
            </a:p>
          </p:txBody>
        </p:sp>
        <p:grpSp>
          <p:nvGrpSpPr>
            <p:cNvPr id="50182" name="Group 4"/>
            <p:cNvGrpSpPr>
              <a:grpSpLocks/>
            </p:cNvGrpSpPr>
            <p:nvPr/>
          </p:nvGrpSpPr>
          <p:grpSpPr bwMode="auto">
            <a:xfrm>
              <a:off x="246" y="204"/>
              <a:ext cx="5271" cy="3889"/>
              <a:chOff x="246" y="204"/>
              <a:chExt cx="5271" cy="3889"/>
            </a:xfrm>
          </p:grpSpPr>
          <p:sp>
            <p:nvSpPr>
              <p:cNvPr id="167941"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FFFFFF"/>
                  </a:solidFill>
                  <a:latin typeface="Times" pitchFamily="-111" charset="0"/>
                  <a:ea typeface="Times New Roman" pitchFamily="-111" charset="0"/>
                  <a:cs typeface="Times New Roman" pitchFamily="-111" charset="0"/>
                </a:endParaRPr>
              </a:p>
            </p:txBody>
          </p:sp>
          <p:sp>
            <p:nvSpPr>
              <p:cNvPr id="50188"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89"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0"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1"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2"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3"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4"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5"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6"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7"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8"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9"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0"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1"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2"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3"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4"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5"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6"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7"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8"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9"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grpSp>
        <p:grpSp>
          <p:nvGrpSpPr>
            <p:cNvPr id="50183" name="Group 28"/>
            <p:cNvGrpSpPr>
              <a:grpSpLocks/>
            </p:cNvGrpSpPr>
            <p:nvPr/>
          </p:nvGrpSpPr>
          <p:grpSpPr bwMode="auto">
            <a:xfrm>
              <a:off x="0" y="0"/>
              <a:ext cx="1246" cy="1232"/>
              <a:chOff x="0" y="0"/>
              <a:chExt cx="1246" cy="1232"/>
            </a:xfrm>
          </p:grpSpPr>
          <p:sp>
            <p:nvSpPr>
              <p:cNvPr id="50184"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FFFFFF"/>
                  </a:solidFill>
                  <a:latin typeface="Times" charset="0"/>
                  <a:ea typeface="ＭＳ Ｐゴシック" charset="0"/>
                  <a:cs typeface="Times New Roman" charset="0"/>
                </a:endParaRPr>
              </a:p>
            </p:txBody>
          </p:sp>
          <p:sp>
            <p:nvSpPr>
              <p:cNvPr id="50185"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FFFFFF"/>
                  </a:solidFill>
                  <a:latin typeface="Times" charset="0"/>
                  <a:ea typeface="ＭＳ Ｐゴシック" charset="0"/>
                  <a:cs typeface="Times New Roman" charset="0"/>
                </a:endParaRPr>
              </a:p>
            </p:txBody>
          </p:sp>
          <p:sp>
            <p:nvSpPr>
              <p:cNvPr id="50186"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FFFFFF"/>
                  </a:solidFill>
                  <a:latin typeface="Times" charset="0"/>
                  <a:ea typeface="ＭＳ Ｐゴシック" charset="0"/>
                  <a:cs typeface="Times New Roman" charset="0"/>
                </a:endParaRPr>
              </a:p>
            </p:txBody>
          </p:sp>
        </p:grpSp>
      </p:grpSp>
      <p:sp>
        <p:nvSpPr>
          <p:cNvPr id="37891" name="Text Box 32"/>
          <p:cNvSpPr txBox="1">
            <a:spLocks noChangeArrowheads="1"/>
          </p:cNvSpPr>
          <p:nvPr/>
        </p:nvSpPr>
        <p:spPr bwMode="auto">
          <a:xfrm>
            <a:off x="479425" y="6545263"/>
            <a:ext cx="915988"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algn="ctr" defTabSz="914400" eaLnBrk="0" fontAlgn="base" hangingPunct="0">
              <a:spcBef>
                <a:spcPct val="50000"/>
              </a:spcBef>
              <a:spcAft>
                <a:spcPct val="0"/>
              </a:spcAft>
              <a:defRPr/>
            </a:pPr>
            <a:r>
              <a:rPr lang="en-US" sz="900">
                <a:solidFill>
                  <a:srgbClr val="FFFFFF"/>
                </a:solidFill>
                <a:latin typeface="Arial" charset="0"/>
                <a:cs typeface="Times New Roman" charset="0"/>
              </a:rPr>
              <a:t>©2003 TBBMI</a:t>
            </a:r>
          </a:p>
        </p:txBody>
      </p:sp>
      <p:sp>
        <p:nvSpPr>
          <p:cNvPr id="167969"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defTabSz="914400" eaLnBrk="0" fontAlgn="base" hangingPunct="0">
              <a:spcBef>
                <a:spcPct val="0"/>
              </a:spcBef>
              <a:spcAft>
                <a:spcPct val="0"/>
              </a:spcAft>
              <a:defRPr/>
            </a:pPr>
            <a:r>
              <a:rPr lang="en-US" sz="1000" b="1">
                <a:solidFill>
                  <a:srgbClr val="FFFFFF"/>
                </a:solidFill>
                <a:effectLst>
                  <a:outerShdw blurRad="38100" dist="38100" dir="2700000" algn="tl">
                    <a:srgbClr val="000000"/>
                  </a:outerShdw>
                </a:effectLst>
                <a:latin typeface="Comic Sans MS" charset="0"/>
                <a:ea typeface="ＭＳ Ｐゴシック" charset="0"/>
                <a:cs typeface="Times New Roman" charset="0"/>
              </a:rPr>
              <a:t>7.5.03c.</a:t>
            </a:r>
          </a:p>
        </p:txBody>
      </p:sp>
    </p:spTree>
    <p:extLst>
      <p:ext uri="{BB962C8B-B14F-4D97-AF65-F5344CB8AC3E}">
        <p14:creationId xmlns:p14="http://schemas.microsoft.com/office/powerpoint/2010/main" val="2640496918"/>
      </p:ext>
    </p:extLst>
  </p:cSld>
  <p:clrMap bg1="dk2" tx1="lt1" bg2="dk1" tx2="lt2" accent1="accent1" accent2="accent2" accent3="accent3" accent4="accent4" accent5="accent5" accent6="accent6" hlink="hlink" folHlink="folHlink"/>
  <p:sldLayoutIdLst>
    <p:sldLayoutId id="2147489523" r:id="rId1"/>
    <p:sldLayoutId id="2147489524" r:id="rId2"/>
    <p:sldLayoutId id="2147489525" r:id="rId3"/>
    <p:sldLayoutId id="2147489526" r:id="rId4"/>
    <p:sldLayoutId id="2147489527" r:id="rId5"/>
    <p:sldLayoutId id="2147489528" r:id="rId6"/>
    <p:sldLayoutId id="2147489529" r:id="rId7"/>
    <p:sldLayoutId id="2147489530" r:id="rId8"/>
    <p:sldLayoutId id="2147489531" r:id="rId9"/>
    <p:sldLayoutId id="2147489532" r:id="rId10"/>
    <p:sldLayoutId id="2147489533"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S PGothic" charset="0"/>
          <a:cs typeface="MS PGothic"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S PGothic" charset="0"/>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S PGothic" charset="0"/>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2466" name="Group 2"/>
          <p:cNvGrpSpPr>
            <a:grpSpLocks/>
          </p:cNvGrpSpPr>
          <p:nvPr/>
        </p:nvGrpSpPr>
        <p:grpSpPr bwMode="auto">
          <a:xfrm>
            <a:off x="0" y="0"/>
            <a:ext cx="9159875" cy="6858000"/>
            <a:chOff x="0" y="0"/>
            <a:chExt cx="5770" cy="4320"/>
          </a:xfrm>
        </p:grpSpPr>
        <p:sp>
          <p:nvSpPr>
            <p:cNvPr id="45059"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2473"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2474"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2475" name="Rectangle 6"/>
            <p:cNvSpPr>
              <a:spLocks noChangeArrowheads="1"/>
            </p:cNvSpPr>
            <p:nvPr userDrawn="1"/>
          </p:nvSpPr>
          <p:spPr bwMode="hidden">
            <a:xfrm>
              <a:off x="2256" y="0"/>
              <a:ext cx="240" cy="432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2476"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2477"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45065"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45066"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2480"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2481"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2482" name="Rectangle 13"/>
            <p:cNvSpPr>
              <a:spLocks noChangeArrowheads="1"/>
            </p:cNvSpPr>
            <p:nvPr userDrawn="1"/>
          </p:nvSpPr>
          <p:spPr bwMode="hidden">
            <a:xfrm>
              <a:off x="1248" y="0"/>
              <a:ext cx="144" cy="432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2483" name="Rectangle 14"/>
            <p:cNvSpPr>
              <a:spLocks noChangeArrowheads="1"/>
            </p:cNvSpPr>
            <p:nvPr userDrawn="1"/>
          </p:nvSpPr>
          <p:spPr bwMode="hidden">
            <a:xfrm>
              <a:off x="3300" y="0"/>
              <a:ext cx="252" cy="432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45071"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2485"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45073"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2487"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45075"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2489"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2490"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2491"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a:solidFill>
                  <a:srgbClr val="FFFFFF"/>
                </a:solidFill>
              </a:endParaRPr>
            </a:p>
          </p:txBody>
        </p:sp>
        <p:sp>
          <p:nvSpPr>
            <p:cNvPr id="45079" name="Freeform 23"/>
            <p:cNvSpPr>
              <a:spLocks/>
            </p:cNvSpPr>
            <p:nvPr userDrawn="1"/>
          </p:nvSpPr>
          <p:spPr bwMode="hidden">
            <a:xfrm>
              <a:off x="0" y="3867"/>
              <a:ext cx="5770" cy="174"/>
            </a:xfrm>
            <a:custGeom>
              <a:avLst/>
              <a:gdLst/>
              <a:ahLst/>
              <a:cxnLst>
                <a:cxn ang="0">
                  <a:pos x="4993" y="66"/>
                </a:cxn>
                <a:cxn ang="0">
                  <a:pos x="4771" y="132"/>
                </a:cxn>
                <a:cxn ang="0">
                  <a:pos x="4640" y="96"/>
                </a:cxn>
                <a:cxn ang="0">
                  <a:pos x="4598" y="36"/>
                </a:cxn>
                <a:cxn ang="0">
                  <a:pos x="4478" y="30"/>
                </a:cxn>
                <a:cxn ang="0">
                  <a:pos x="4186" y="108"/>
                </a:cxn>
                <a:cxn ang="0">
                  <a:pos x="3815" y="120"/>
                </a:cxn>
                <a:cxn ang="0">
                  <a:pos x="3617" y="72"/>
                </a:cxn>
                <a:cxn ang="0">
                  <a:pos x="3510" y="60"/>
                </a:cxn>
                <a:cxn ang="0">
                  <a:pos x="3336" y="96"/>
                </a:cxn>
                <a:cxn ang="0">
                  <a:pos x="2846" y="150"/>
                </a:cxn>
                <a:cxn ang="0">
                  <a:pos x="2703" y="96"/>
                </a:cxn>
                <a:cxn ang="0">
                  <a:pos x="2619" y="90"/>
                </a:cxn>
                <a:cxn ang="0">
                  <a:pos x="2416" y="132"/>
                </a:cxn>
                <a:cxn ang="0">
                  <a:pos x="2278" y="84"/>
                </a:cxn>
                <a:cxn ang="0">
                  <a:pos x="2151" y="36"/>
                </a:cxn>
                <a:cxn ang="0">
                  <a:pos x="1947" y="120"/>
                </a:cxn>
                <a:cxn ang="0">
                  <a:pos x="1525" y="102"/>
                </a:cxn>
                <a:cxn ang="0">
                  <a:pos x="1429" y="60"/>
                </a:cxn>
                <a:cxn ang="0">
                  <a:pos x="1333" y="60"/>
                </a:cxn>
                <a:cxn ang="0">
                  <a:pos x="1058" y="150"/>
                </a:cxn>
                <a:cxn ang="0">
                  <a:pos x="652" y="150"/>
                </a:cxn>
                <a:cxn ang="0">
                  <a:pos x="442" y="66"/>
                </a:cxn>
                <a:cxn ang="0">
                  <a:pos x="377" y="48"/>
                </a:cxn>
                <a:cxn ang="0">
                  <a:pos x="305" y="108"/>
                </a:cxn>
                <a:cxn ang="0">
                  <a:pos x="144" y="138"/>
                </a:cxn>
                <a:cxn ang="0">
                  <a:pos x="0" y="96"/>
                </a:cxn>
                <a:cxn ang="0">
                  <a:pos x="167" y="120"/>
                </a:cxn>
                <a:cxn ang="0">
                  <a:pos x="323" y="84"/>
                </a:cxn>
                <a:cxn ang="0">
                  <a:pos x="383" y="24"/>
                </a:cxn>
                <a:cxn ang="0">
                  <a:pos x="460" y="60"/>
                </a:cxn>
                <a:cxn ang="0">
                  <a:pos x="706" y="144"/>
                </a:cxn>
                <a:cxn ang="0">
                  <a:pos x="1100" y="120"/>
                </a:cxn>
                <a:cxn ang="0">
                  <a:pos x="1345" y="36"/>
                </a:cxn>
                <a:cxn ang="0">
                  <a:pos x="1441" y="48"/>
                </a:cxn>
                <a:cxn ang="0">
                  <a:pos x="1561" y="90"/>
                </a:cxn>
                <a:cxn ang="0">
                  <a:pos x="1971" y="96"/>
                </a:cxn>
                <a:cxn ang="0">
                  <a:pos x="2235" y="3"/>
                </a:cxn>
                <a:cxn ang="0">
                  <a:pos x="2350" y="102"/>
                </a:cxn>
                <a:cxn ang="0">
                  <a:pos x="2559" y="96"/>
                </a:cxn>
                <a:cxn ang="0">
                  <a:pos x="2715" y="24"/>
                </a:cxn>
                <a:cxn ang="0">
                  <a:pos x="2792" y="132"/>
                </a:cxn>
                <a:cxn ang="0">
                  <a:pos x="3127" y="102"/>
                </a:cxn>
                <a:cxn ang="0">
                  <a:pos x="3486" y="48"/>
                </a:cxn>
                <a:cxn ang="0">
                  <a:pos x="3582" y="42"/>
                </a:cxn>
                <a:cxn ang="0">
                  <a:pos x="3731" y="90"/>
                </a:cxn>
                <a:cxn ang="0">
                  <a:pos x="4078" y="102"/>
                </a:cxn>
                <a:cxn ang="0">
                  <a:pos x="4419" y="30"/>
                </a:cxn>
                <a:cxn ang="0">
                  <a:pos x="4574" y="6"/>
                </a:cxn>
                <a:cxn ang="0">
                  <a:pos x="4628" y="60"/>
                </a:cxn>
                <a:cxn ang="0">
                  <a:pos x="4724" y="108"/>
                </a:cxn>
                <a:cxn ang="0">
                  <a:pos x="4927" y="84"/>
                </a:cxn>
                <a:cxn ang="0">
                  <a:pos x="5118" y="14"/>
                </a:cxn>
                <a:cxn ang="0">
                  <a:pos x="5280" y="9"/>
                </a:cxn>
                <a:cxn ang="0">
                  <a:pos x="5453" y="36"/>
                </a:cxn>
                <a:cxn ang="0">
                  <a:pos x="5465" y="72"/>
                </a:cxn>
                <a:cxn ang="0">
                  <a:pos x="5656" y="90"/>
                </a:cxn>
                <a:cxn ang="0">
                  <a:pos x="5710" y="102"/>
                </a:cxn>
                <a:cxn ang="0">
                  <a:pos x="5477" y="90"/>
                </a:cxn>
                <a:cxn ang="0">
                  <a:pos x="5453" y="60"/>
                </a:cxn>
                <a:cxn ang="0">
                  <a:pos x="5393" y="30"/>
                </a:cxn>
                <a:cxn ang="0">
                  <a:pos x="5219" y="24"/>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45080" name="Rectangle 24"/>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45081" name="Rectangle 25"/>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5082" name="Rectangle 26"/>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
        <p:nvSpPr>
          <p:cNvPr id="45083" name="Rectangle 27"/>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effectLst>
                  <a:outerShdw blurRad="38100" dist="38100" dir="2700000" algn="tl">
                    <a:srgbClr val="000000"/>
                  </a:outerShdw>
                </a:effectLst>
                <a:latin typeface="Tahoma" charset="0"/>
              </a:defRPr>
            </a:lvl1pPr>
          </a:lstStyle>
          <a:p>
            <a:pPr>
              <a:defRPr/>
            </a:pPr>
            <a:fld id="{4AC3A9F9-AABB-9B4C-88B5-7327C56D1EA9}" type="slidenum">
              <a:rPr lang="en-US">
                <a:solidFill>
                  <a:srgbClr val="FFFFFF"/>
                </a:solidFill>
              </a:rPr>
              <a:pPr>
                <a:defRPr/>
              </a:pPr>
              <a:t>‹#›</a:t>
            </a:fld>
            <a:endParaRPr lang="en-US">
              <a:solidFill>
                <a:srgbClr val="FFFFFF"/>
              </a:solidFill>
            </a:endParaRPr>
          </a:p>
        </p:txBody>
      </p:sp>
      <p:sp>
        <p:nvSpPr>
          <p:cNvPr id="45084" name="Rectangle 28"/>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Tree>
    <p:extLst>
      <p:ext uri="{BB962C8B-B14F-4D97-AF65-F5344CB8AC3E}">
        <p14:creationId xmlns:p14="http://schemas.microsoft.com/office/powerpoint/2010/main" val="4150661542"/>
      </p:ext>
    </p:extLst>
  </p:cSld>
  <p:clrMap bg1="dk2" tx1="lt1" bg2="dk1" tx2="lt2" accent1="accent1" accent2="accent2" accent3="accent3" accent4="accent4" accent5="accent5" accent6="accent6" hlink="hlink" folHlink="folHlink"/>
  <p:sldLayoutIdLst>
    <p:sldLayoutId id="2147489535" r:id="rId1"/>
    <p:sldLayoutId id="2147489536" r:id="rId2"/>
    <p:sldLayoutId id="2147489537" r:id="rId3"/>
    <p:sldLayoutId id="2147489538" r:id="rId4"/>
    <p:sldLayoutId id="2147489539" r:id="rId5"/>
    <p:sldLayoutId id="2147489540" r:id="rId6"/>
    <p:sldLayoutId id="2147489541" r:id="rId7"/>
    <p:sldLayoutId id="2147489542" r:id="rId8"/>
    <p:sldLayoutId id="2147489543" r:id="rId9"/>
    <p:sldLayoutId id="2147489544" r:id="rId10"/>
    <p:sldLayoutId id="2147489545" r:id="rId11"/>
  </p:sldLayoutIdLst>
  <p:txStyles>
    <p:titleStyle>
      <a:lvl1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5pPr>
      <a:lvl6pPr marL="4572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folHlink"/>
        </a:buClr>
        <a:buSzPct val="80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80000"/>
        <a:buFont typeface="Wingdings" charset="0"/>
        <a:buChar char="l"/>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hlink"/>
        </a:buClr>
        <a:buSzPct val="8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tx1"/>
        </a:buClr>
        <a:buSzPct val="8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61794" name="Group 2"/>
          <p:cNvGrpSpPr>
            <a:grpSpLocks/>
          </p:cNvGrpSpPr>
          <p:nvPr/>
        </p:nvGrpSpPr>
        <p:grpSpPr bwMode="auto">
          <a:xfrm>
            <a:off x="0" y="0"/>
            <a:ext cx="9159875" cy="6870700"/>
            <a:chOff x="0" y="0"/>
            <a:chExt cx="5770" cy="4328"/>
          </a:xfrm>
        </p:grpSpPr>
        <p:sp>
          <p:nvSpPr>
            <p:cNvPr id="161800"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1800">
                <a:solidFill>
                  <a:srgbClr val="2F1311"/>
                </a:solidFill>
                <a:latin typeface="Arial" charset="0"/>
              </a:endParaRPr>
            </a:p>
          </p:txBody>
        </p:sp>
        <p:sp>
          <p:nvSpPr>
            <p:cNvPr id="161801"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1800">
                <a:solidFill>
                  <a:srgbClr val="2F1311"/>
                </a:solidFill>
                <a:latin typeface="Arial" charset="0"/>
              </a:endParaRPr>
            </a:p>
          </p:txBody>
        </p:sp>
        <p:sp>
          <p:nvSpPr>
            <p:cNvPr id="188421"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a:defRPr/>
              </a:pPr>
              <a:endParaRPr kumimoji="1" lang="en-US" sz="1800">
                <a:solidFill>
                  <a:srgbClr val="2F1311"/>
                </a:solidFill>
                <a:latin typeface="Arial" pitchFamily="-111" charset="0"/>
              </a:endParaRPr>
            </a:p>
          </p:txBody>
        </p:sp>
        <p:grpSp>
          <p:nvGrpSpPr>
            <p:cNvPr id="161803" name="Group 6"/>
            <p:cNvGrpSpPr>
              <a:grpSpLocks/>
            </p:cNvGrpSpPr>
            <p:nvPr/>
          </p:nvGrpSpPr>
          <p:grpSpPr bwMode="auto">
            <a:xfrm>
              <a:off x="4944" y="1"/>
              <a:ext cx="816" cy="3974"/>
              <a:chOff x="4944" y="1"/>
              <a:chExt cx="816" cy="3974"/>
            </a:xfrm>
          </p:grpSpPr>
          <p:grpSp>
            <p:nvGrpSpPr>
              <p:cNvPr id="161815" name="Group 7"/>
              <p:cNvGrpSpPr>
                <a:grpSpLocks/>
              </p:cNvGrpSpPr>
              <p:nvPr userDrawn="1"/>
            </p:nvGrpSpPr>
            <p:grpSpPr bwMode="auto">
              <a:xfrm>
                <a:off x="5280" y="1"/>
                <a:ext cx="480" cy="1430"/>
                <a:chOff x="5280" y="1"/>
                <a:chExt cx="480" cy="1430"/>
              </a:xfrm>
            </p:grpSpPr>
            <p:grpSp>
              <p:nvGrpSpPr>
                <p:cNvPr id="161836" name="Group 8"/>
                <p:cNvGrpSpPr>
                  <a:grpSpLocks/>
                </p:cNvGrpSpPr>
                <p:nvPr userDrawn="1"/>
              </p:nvGrpSpPr>
              <p:grpSpPr bwMode="auto">
                <a:xfrm rot="-5400000">
                  <a:off x="5484" y="0"/>
                  <a:ext cx="174" cy="176"/>
                  <a:chOff x="1657" y="323"/>
                  <a:chExt cx="1691" cy="2560"/>
                </a:xfrm>
              </p:grpSpPr>
              <p:grpSp>
                <p:nvGrpSpPr>
                  <p:cNvPr id="161845" name="Group 9"/>
                  <p:cNvGrpSpPr>
                    <a:grpSpLocks/>
                  </p:cNvGrpSpPr>
                  <p:nvPr/>
                </p:nvGrpSpPr>
                <p:grpSpPr bwMode="auto">
                  <a:xfrm>
                    <a:off x="1657" y="323"/>
                    <a:ext cx="1691" cy="2560"/>
                    <a:chOff x="1657" y="323"/>
                    <a:chExt cx="1691" cy="2560"/>
                  </a:xfrm>
                </p:grpSpPr>
                <p:sp>
                  <p:nvSpPr>
                    <p:cNvPr id="161852" name="Freeform 10"/>
                    <p:cNvSpPr>
                      <a:spLocks/>
                    </p:cNvSpPr>
                    <p:nvPr/>
                  </p:nvSpPr>
                  <p:spPr bwMode="auto">
                    <a:xfrm>
                      <a:off x="2269" y="323"/>
                      <a:ext cx="1234" cy="2560"/>
                    </a:xfrm>
                    <a:custGeom>
                      <a:avLst/>
                      <a:gdLst>
                        <a:gd name="T0" fmla="*/ 343 w 1231"/>
                        <a:gd name="T1" fmla="*/ 283 h 2560"/>
                        <a:gd name="T2" fmla="*/ 421 w 1231"/>
                        <a:gd name="T3" fmla="*/ 115 h 2560"/>
                        <a:gd name="T4" fmla="*/ 589 w 1231"/>
                        <a:gd name="T5" fmla="*/ 7 h 2560"/>
                        <a:gd name="T6" fmla="*/ 907 w 1231"/>
                        <a:gd name="T7" fmla="*/ 61 h 2560"/>
                        <a:gd name="T8" fmla="*/ 1069 w 1231"/>
                        <a:gd name="T9" fmla="*/ 349 h 2560"/>
                        <a:gd name="T10" fmla="*/ 991 w 1231"/>
                        <a:gd name="T11" fmla="*/ 769 h 2560"/>
                        <a:gd name="T12" fmla="*/ 955 w 1231"/>
                        <a:gd name="T13" fmla="*/ 943 h 2560"/>
                        <a:gd name="T14" fmla="*/ 1123 w 1231"/>
                        <a:gd name="T15" fmla="*/ 1075 h 2560"/>
                        <a:gd name="T16" fmla="*/ 1249 w 1231"/>
                        <a:gd name="T17" fmla="*/ 1525 h 2560"/>
                        <a:gd name="T18" fmla="*/ 1141 w 1231"/>
                        <a:gd name="T19" fmla="*/ 1969 h 2560"/>
                        <a:gd name="T20" fmla="*/ 919 w 1231"/>
                        <a:gd name="T21" fmla="*/ 2077 h 2560"/>
                        <a:gd name="T22" fmla="*/ 733 w 1231"/>
                        <a:gd name="T23" fmla="*/ 2059 h 2560"/>
                        <a:gd name="T24" fmla="*/ 667 w 1231"/>
                        <a:gd name="T25" fmla="*/ 2251 h 2560"/>
                        <a:gd name="T26" fmla="*/ 535 w 1231"/>
                        <a:gd name="T27" fmla="*/ 2527 h 2560"/>
                        <a:gd name="T28" fmla="*/ 217 w 1231"/>
                        <a:gd name="T29" fmla="*/ 2509 h 2560"/>
                        <a:gd name="T30" fmla="*/ 31 w 1231"/>
                        <a:gd name="T31" fmla="*/ 2227 h 2560"/>
                        <a:gd name="T32" fmla="*/ 25 w 1231"/>
                        <a:gd name="T33" fmla="*/ 1969 h 2560"/>
                        <a:gd name="T34" fmla="*/ 145 w 1231"/>
                        <a:gd name="T35" fmla="*/ 1651 h 2560"/>
                        <a:gd name="T36" fmla="*/ 265 w 1231"/>
                        <a:gd name="T37" fmla="*/ 1513 h 2560"/>
                        <a:gd name="T38" fmla="*/ 223 w 1231"/>
                        <a:gd name="T39" fmla="*/ 1729 h 2560"/>
                        <a:gd name="T40" fmla="*/ 73 w 1231"/>
                        <a:gd name="T41" fmla="*/ 2023 h 2560"/>
                        <a:gd name="T42" fmla="*/ 169 w 1231"/>
                        <a:gd name="T43" fmla="*/ 2323 h 2560"/>
                        <a:gd name="T44" fmla="*/ 445 w 1231"/>
                        <a:gd name="T45" fmla="*/ 2431 h 2560"/>
                        <a:gd name="T46" fmla="*/ 601 w 1231"/>
                        <a:gd name="T47" fmla="*/ 2227 h 2560"/>
                        <a:gd name="T48" fmla="*/ 583 w 1231"/>
                        <a:gd name="T49" fmla="*/ 1807 h 2560"/>
                        <a:gd name="T50" fmla="*/ 499 w 1231"/>
                        <a:gd name="T51" fmla="*/ 1531 h 2560"/>
                        <a:gd name="T52" fmla="*/ 541 w 1231"/>
                        <a:gd name="T53" fmla="*/ 1459 h 2560"/>
                        <a:gd name="T54" fmla="*/ 637 w 1231"/>
                        <a:gd name="T55" fmla="*/ 1633 h 2560"/>
                        <a:gd name="T56" fmla="*/ 733 w 1231"/>
                        <a:gd name="T57" fmla="*/ 1933 h 2560"/>
                        <a:gd name="T58" fmla="*/ 979 w 1231"/>
                        <a:gd name="T59" fmla="*/ 1963 h 2560"/>
                        <a:gd name="T60" fmla="*/ 1153 w 1231"/>
                        <a:gd name="T61" fmla="*/ 1687 h 2560"/>
                        <a:gd name="T62" fmla="*/ 1135 w 1231"/>
                        <a:gd name="T63" fmla="*/ 1273 h 2560"/>
                        <a:gd name="T64" fmla="*/ 895 w 1231"/>
                        <a:gd name="T65" fmla="*/ 1057 h 2560"/>
                        <a:gd name="T66" fmla="*/ 691 w 1231"/>
                        <a:gd name="T67" fmla="*/ 1129 h 2560"/>
                        <a:gd name="T68" fmla="*/ 583 w 1231"/>
                        <a:gd name="T69" fmla="*/ 1117 h 2560"/>
                        <a:gd name="T70" fmla="*/ 631 w 1231"/>
                        <a:gd name="T71" fmla="*/ 1033 h 2560"/>
                        <a:gd name="T72" fmla="*/ 823 w 1231"/>
                        <a:gd name="T73" fmla="*/ 937 h 2560"/>
                        <a:gd name="T74" fmla="*/ 961 w 1231"/>
                        <a:gd name="T75" fmla="*/ 613 h 2560"/>
                        <a:gd name="T76" fmla="*/ 895 w 1231"/>
                        <a:gd name="T77" fmla="*/ 175 h 2560"/>
                        <a:gd name="T78" fmla="*/ 631 w 1231"/>
                        <a:gd name="T79" fmla="*/ 103 h 2560"/>
                        <a:gd name="T80" fmla="*/ 397 w 1231"/>
                        <a:gd name="T81" fmla="*/ 355 h 2560"/>
                        <a:gd name="T82" fmla="*/ 409 w 1231"/>
                        <a:gd name="T83" fmla="*/ 763 h 2560"/>
                        <a:gd name="T84" fmla="*/ 349 w 1231"/>
                        <a:gd name="T85" fmla="*/ 949 h 2560"/>
                        <a:gd name="T86" fmla="*/ 295 w 1231"/>
                        <a:gd name="T87" fmla="*/ 685 h 2560"/>
                        <a:gd name="T88" fmla="*/ 313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53" name="Freeform 11"/>
                    <p:cNvSpPr>
                      <a:spLocks/>
                    </p:cNvSpPr>
                    <p:nvPr/>
                  </p:nvSpPr>
                  <p:spPr bwMode="auto">
                    <a:xfrm>
                      <a:off x="1735" y="265"/>
                      <a:ext cx="865" cy="2065"/>
                    </a:xfrm>
                    <a:custGeom>
                      <a:avLst/>
                      <a:gdLst>
                        <a:gd name="T0" fmla="*/ 785 w 865"/>
                        <a:gd name="T1" fmla="*/ 518 h 2071"/>
                        <a:gd name="T2" fmla="*/ 797 w 865"/>
                        <a:gd name="T3" fmla="*/ 344 h 2071"/>
                        <a:gd name="T4" fmla="*/ 863 w 865"/>
                        <a:gd name="T5" fmla="*/ 200 h 2071"/>
                        <a:gd name="T6" fmla="*/ 809 w 865"/>
                        <a:gd name="T7" fmla="*/ 212 h 2071"/>
                        <a:gd name="T8" fmla="*/ 749 w 865"/>
                        <a:gd name="T9" fmla="*/ 212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0 h 2071"/>
                        <a:gd name="T22" fmla="*/ 119 w 865"/>
                        <a:gd name="T23" fmla="*/ 398 h 2071"/>
                        <a:gd name="T24" fmla="*/ 131 w 865"/>
                        <a:gd name="T25" fmla="*/ 578 h 2071"/>
                        <a:gd name="T26" fmla="*/ 173 w 865"/>
                        <a:gd name="T27" fmla="*/ 770 h 2071"/>
                        <a:gd name="T28" fmla="*/ 197 w 865"/>
                        <a:gd name="T29" fmla="*/ 866 h 2071"/>
                        <a:gd name="T30" fmla="*/ 167 w 865"/>
                        <a:gd name="T31" fmla="*/ 968 h 2071"/>
                        <a:gd name="T32" fmla="*/ 65 w 865"/>
                        <a:gd name="T33" fmla="*/ 1106 h 2071"/>
                        <a:gd name="T34" fmla="*/ 17 w 865"/>
                        <a:gd name="T35" fmla="*/ 1274 h 2071"/>
                        <a:gd name="T36" fmla="*/ 5 w 865"/>
                        <a:gd name="T37" fmla="*/ 1526 h 2071"/>
                        <a:gd name="T38" fmla="*/ 47 w 865"/>
                        <a:gd name="T39" fmla="*/ 1718 h 2071"/>
                        <a:gd name="T40" fmla="*/ 131 w 865"/>
                        <a:gd name="T41" fmla="*/ 1868 h 2071"/>
                        <a:gd name="T42" fmla="*/ 299 w 865"/>
                        <a:gd name="T43" fmla="*/ 1952 h 2071"/>
                        <a:gd name="T44" fmla="*/ 425 w 865"/>
                        <a:gd name="T45" fmla="*/ 1946 h 2071"/>
                        <a:gd name="T46" fmla="*/ 467 w 865"/>
                        <a:gd name="T47" fmla="*/ 1958 h 2071"/>
                        <a:gd name="T48" fmla="*/ 497 w 865"/>
                        <a:gd name="T49" fmla="*/ 2030 h 2071"/>
                        <a:gd name="T50" fmla="*/ 497 w 865"/>
                        <a:gd name="T51" fmla="*/ 1928 h 2071"/>
                        <a:gd name="T52" fmla="*/ 557 w 865"/>
                        <a:gd name="T53" fmla="*/ 1748 h 2071"/>
                        <a:gd name="T54" fmla="*/ 617 w 865"/>
                        <a:gd name="T55" fmla="*/ 1628 h 2071"/>
                        <a:gd name="T56" fmla="*/ 581 w 865"/>
                        <a:gd name="T57" fmla="*/ 1670 h 2071"/>
                        <a:gd name="T58" fmla="*/ 515 w 865"/>
                        <a:gd name="T59" fmla="*/ 1790 h 2071"/>
                        <a:gd name="T60" fmla="*/ 407 w 865"/>
                        <a:gd name="T61" fmla="*/ 1873 h 2071"/>
                        <a:gd name="T62" fmla="*/ 269 w 865"/>
                        <a:gd name="T63" fmla="*/ 1868 h 2071"/>
                        <a:gd name="T64" fmla="*/ 179 w 865"/>
                        <a:gd name="T65" fmla="*/ 1784 h 2071"/>
                        <a:gd name="T66" fmla="*/ 113 w 865"/>
                        <a:gd name="T67" fmla="*/ 1610 h 2071"/>
                        <a:gd name="T68" fmla="*/ 107 w 865"/>
                        <a:gd name="T69" fmla="*/ 1370 h 2071"/>
                        <a:gd name="T70" fmla="*/ 137 w 865"/>
                        <a:gd name="T71" fmla="*/ 1172 h 2071"/>
                        <a:gd name="T72" fmla="*/ 203 w 865"/>
                        <a:gd name="T73" fmla="*/ 1052 h 2071"/>
                        <a:gd name="T74" fmla="*/ 323 w 865"/>
                        <a:gd name="T75" fmla="*/ 1004 h 2071"/>
                        <a:gd name="T76" fmla="*/ 509 w 865"/>
                        <a:gd name="T77" fmla="*/ 1058 h 2071"/>
                        <a:gd name="T78" fmla="*/ 611 w 865"/>
                        <a:gd name="T79" fmla="*/ 1106 h 2071"/>
                        <a:gd name="T80" fmla="*/ 665 w 865"/>
                        <a:gd name="T81" fmla="*/ 1082 h 2071"/>
                        <a:gd name="T82" fmla="*/ 659 w 865"/>
                        <a:gd name="T83" fmla="*/ 1028 h 2071"/>
                        <a:gd name="T84" fmla="*/ 611 w 865"/>
                        <a:gd name="T85" fmla="*/ 986 h 2071"/>
                        <a:gd name="T86" fmla="*/ 497 w 865"/>
                        <a:gd name="T87" fmla="*/ 962 h 2071"/>
                        <a:gd name="T88" fmla="*/ 323 w 865"/>
                        <a:gd name="T89" fmla="*/ 878 h 2071"/>
                        <a:gd name="T90" fmla="*/ 233 w 865"/>
                        <a:gd name="T91" fmla="*/ 668 h 2071"/>
                        <a:gd name="T92" fmla="*/ 209 w 865"/>
                        <a:gd name="T93" fmla="*/ 410 h 2071"/>
                        <a:gd name="T94" fmla="*/ 317 w 865"/>
                        <a:gd name="T95" fmla="*/ 170 h 2071"/>
                        <a:gd name="T96" fmla="*/ 485 w 865"/>
                        <a:gd name="T97" fmla="*/ 110 h 2071"/>
                        <a:gd name="T98" fmla="*/ 617 w 865"/>
                        <a:gd name="T99" fmla="*/ 164 h 2071"/>
                        <a:gd name="T100" fmla="*/ 707 w 865"/>
                        <a:gd name="T101" fmla="*/ 284 h 2071"/>
                        <a:gd name="T102" fmla="*/ 737 w 865"/>
                        <a:gd name="T103" fmla="*/ 422 h 2071"/>
                        <a:gd name="T104" fmla="*/ 773 w 865"/>
                        <a:gd name="T105" fmla="*/ 590 h 2071"/>
                        <a:gd name="T106" fmla="*/ 809 w 865"/>
                        <a:gd name="T107" fmla="*/ 572 h 2071"/>
                        <a:gd name="T108" fmla="*/ 785 w 865"/>
                        <a:gd name="T109" fmla="*/ 518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grpSp>
              <p:sp>
                <p:nvSpPr>
                  <p:cNvPr id="161846" name="Oval 12"/>
                  <p:cNvSpPr>
                    <a:spLocks noChangeArrowheads="1"/>
                  </p:cNvSpPr>
                  <p:nvPr/>
                </p:nvSpPr>
                <p:spPr bwMode="auto">
                  <a:xfrm>
                    <a:off x="2396" y="1312"/>
                    <a:ext cx="175" cy="247"/>
                  </a:xfrm>
                  <a:prstGeom prst="ellipse">
                    <a:avLst/>
                  </a:pr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2F1311"/>
                      </a:solidFill>
                    </a:endParaRPr>
                  </a:p>
                </p:txBody>
              </p:sp>
              <p:sp>
                <p:nvSpPr>
                  <p:cNvPr id="161847" name="Freeform 13"/>
                  <p:cNvSpPr>
                    <a:spLocks/>
                  </p:cNvSpPr>
                  <p:nvPr/>
                </p:nvSpPr>
                <p:spPr bwMode="auto">
                  <a:xfrm>
                    <a:off x="2755" y="628"/>
                    <a:ext cx="262" cy="524"/>
                  </a:xfrm>
                  <a:custGeom>
                    <a:avLst/>
                    <a:gdLst>
                      <a:gd name="T0" fmla="*/ 3 w 266"/>
                      <a:gd name="T1" fmla="*/ 501 h 521"/>
                      <a:gd name="T2" fmla="*/ 27 w 266"/>
                      <a:gd name="T3" fmla="*/ 285 h 521"/>
                      <a:gd name="T4" fmla="*/ 99 w 266"/>
                      <a:gd name="T5" fmla="*/ 45 h 521"/>
                      <a:gd name="T6" fmla="*/ 165 w 266"/>
                      <a:gd name="T7" fmla="*/ 3 h 521"/>
                      <a:gd name="T8" fmla="*/ 217 w 266"/>
                      <a:gd name="T9" fmla="*/ 39 h 521"/>
                      <a:gd name="T10" fmla="*/ 237 w 266"/>
                      <a:gd name="T11" fmla="*/ 135 h 521"/>
                      <a:gd name="T12" fmla="*/ 189 w 266"/>
                      <a:gd name="T13" fmla="*/ 285 h 521"/>
                      <a:gd name="T14" fmla="*/ 96 w 266"/>
                      <a:gd name="T15" fmla="*/ 495 h 521"/>
                      <a:gd name="T16" fmla="*/ 39 w 266"/>
                      <a:gd name="T17" fmla="*/ 519 h 521"/>
                      <a:gd name="T18" fmla="*/ 3 w 266"/>
                      <a:gd name="T19" fmla="*/ 501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48" name="Freeform 14"/>
                  <p:cNvSpPr>
                    <a:spLocks/>
                  </p:cNvSpPr>
                  <p:nvPr/>
                </p:nvSpPr>
                <p:spPr bwMode="auto">
                  <a:xfrm>
                    <a:off x="2823" y="1588"/>
                    <a:ext cx="398" cy="349"/>
                  </a:xfrm>
                  <a:custGeom>
                    <a:avLst/>
                    <a:gdLst>
                      <a:gd name="T0" fmla="*/ 112 w 392"/>
                      <a:gd name="T1" fmla="*/ 235 h 340"/>
                      <a:gd name="T2" fmla="*/ 16 w 392"/>
                      <a:gd name="T3" fmla="*/ 101 h 340"/>
                      <a:gd name="T4" fmla="*/ 4 w 392"/>
                      <a:gd name="T5" fmla="*/ 51 h 340"/>
                      <a:gd name="T6" fmla="*/ 28 w 392"/>
                      <a:gd name="T7" fmla="*/ 3 h 340"/>
                      <a:gd name="T8" fmla="*/ 142 w 392"/>
                      <a:gd name="T9" fmla="*/ 33 h 340"/>
                      <a:gd name="T10" fmla="*/ 274 w 392"/>
                      <a:gd name="T11" fmla="*/ 87 h 340"/>
                      <a:gd name="T12" fmla="*/ 400 w 392"/>
                      <a:gd name="T13" fmla="*/ 186 h 340"/>
                      <a:gd name="T14" fmla="*/ 424 w 392"/>
                      <a:gd name="T15" fmla="*/ 319 h 340"/>
                      <a:gd name="T16" fmla="*/ 372 w 392"/>
                      <a:gd name="T17" fmla="*/ 390 h 340"/>
                      <a:gd name="T18" fmla="*/ 268 w 392"/>
                      <a:gd name="T19" fmla="*/ 369 h 340"/>
                      <a:gd name="T20" fmla="*/ 112 w 392"/>
                      <a:gd name="T21" fmla="*/ 235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49" name="Freeform 15"/>
                  <p:cNvSpPr>
                    <a:spLocks/>
                  </p:cNvSpPr>
                  <p:nvPr/>
                </p:nvSpPr>
                <p:spPr bwMode="auto">
                  <a:xfrm>
                    <a:off x="2522" y="1923"/>
                    <a:ext cx="146" cy="567"/>
                  </a:xfrm>
                  <a:custGeom>
                    <a:avLst/>
                    <a:gdLst>
                      <a:gd name="T0" fmla="*/ 15 w 151"/>
                      <a:gd name="T1" fmla="*/ 183 h 558"/>
                      <a:gd name="T2" fmla="*/ 36 w 151"/>
                      <a:gd name="T3" fmla="*/ 45 h 558"/>
                      <a:gd name="T4" fmla="*/ 54 w 151"/>
                      <a:gd name="T5" fmla="*/ 3 h 558"/>
                      <a:gd name="T6" fmla="*/ 89 w 151"/>
                      <a:gd name="T7" fmla="*/ 27 h 558"/>
                      <a:gd name="T8" fmla="*/ 113 w 151"/>
                      <a:gd name="T9" fmla="*/ 183 h 558"/>
                      <a:gd name="T10" fmla="*/ 118 w 151"/>
                      <a:gd name="T11" fmla="*/ 465 h 558"/>
                      <a:gd name="T12" fmla="*/ 78 w 151"/>
                      <a:gd name="T13" fmla="*/ 597 h 558"/>
                      <a:gd name="T14" fmla="*/ 18 w 151"/>
                      <a:gd name="T15" fmla="*/ 565 h 558"/>
                      <a:gd name="T16" fmla="*/ 0 w 151"/>
                      <a:gd name="T17" fmla="*/ 345 h 558"/>
                      <a:gd name="T18" fmla="*/ 15 w 151"/>
                      <a:gd name="T19" fmla="*/ 183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50" name="Freeform 16"/>
                  <p:cNvSpPr>
                    <a:spLocks/>
                  </p:cNvSpPr>
                  <p:nvPr/>
                </p:nvSpPr>
                <p:spPr bwMode="auto">
                  <a:xfrm>
                    <a:off x="1910" y="1588"/>
                    <a:ext cx="389" cy="247"/>
                  </a:xfrm>
                  <a:custGeom>
                    <a:avLst/>
                    <a:gdLst>
                      <a:gd name="T0" fmla="*/ 169 w 392"/>
                      <a:gd name="T1" fmla="*/ 55 h 253"/>
                      <a:gd name="T2" fmla="*/ 295 w 392"/>
                      <a:gd name="T3" fmla="*/ 19 h 253"/>
                      <a:gd name="T4" fmla="*/ 349 w 392"/>
                      <a:gd name="T5" fmla="*/ 7 h 253"/>
                      <a:gd name="T6" fmla="*/ 367 w 392"/>
                      <a:gd name="T7" fmla="*/ 55 h 253"/>
                      <a:gd name="T8" fmla="*/ 313 w 392"/>
                      <a:gd name="T9" fmla="*/ 115 h 253"/>
                      <a:gd name="T10" fmla="*/ 187 w 392"/>
                      <a:gd name="T11" fmla="*/ 193 h 253"/>
                      <a:gd name="T12" fmla="*/ 37 w 392"/>
                      <a:gd name="T13" fmla="*/ 214 h 253"/>
                      <a:gd name="T14" fmla="*/ 1 w 392"/>
                      <a:gd name="T15" fmla="*/ 163 h 253"/>
                      <a:gd name="T16" fmla="*/ 43 w 392"/>
                      <a:gd name="T17" fmla="*/ 99 h 253"/>
                      <a:gd name="T18" fmla="*/ 169 w 392"/>
                      <a:gd name="T19" fmla="*/ 55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51" name="Freeform 17"/>
                  <p:cNvSpPr>
                    <a:spLocks/>
                  </p:cNvSpPr>
                  <p:nvPr/>
                </p:nvSpPr>
                <p:spPr bwMode="auto">
                  <a:xfrm>
                    <a:off x="2094" y="818"/>
                    <a:ext cx="233" cy="378"/>
                  </a:xfrm>
                  <a:custGeom>
                    <a:avLst/>
                    <a:gdLst>
                      <a:gd name="T0" fmla="*/ 68 w 238"/>
                      <a:gd name="T1" fmla="*/ 239 h 386"/>
                      <a:gd name="T2" fmla="*/ 23 w 238"/>
                      <a:gd name="T3" fmla="*/ 168 h 386"/>
                      <a:gd name="T4" fmla="*/ 0 w 238"/>
                      <a:gd name="T5" fmla="*/ 84 h 386"/>
                      <a:gd name="T6" fmla="*/ 23 w 238"/>
                      <a:gd name="T7" fmla="*/ 12 h 386"/>
                      <a:gd name="T8" fmla="*/ 107 w 238"/>
                      <a:gd name="T9" fmla="*/ 24 h 386"/>
                      <a:gd name="T10" fmla="*/ 158 w 238"/>
                      <a:gd name="T11" fmla="*/ 116 h 386"/>
                      <a:gd name="T12" fmla="*/ 206 w 238"/>
                      <a:gd name="T13" fmla="*/ 270 h 386"/>
                      <a:gd name="T14" fmla="*/ 180 w 238"/>
                      <a:gd name="T15" fmla="*/ 333 h 386"/>
                      <a:gd name="T16" fmla="*/ 149 w 238"/>
                      <a:gd name="T17" fmla="*/ 312 h 386"/>
                      <a:gd name="T18" fmla="*/ 68 w 238"/>
                      <a:gd name="T19" fmla="*/ 239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grpSp>
            <p:pic>
              <p:nvPicPr>
                <p:cNvPr id="161837" name="Picture 1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38" name="Picture 1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39" name="Picture 2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40" name="Picture 2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41" name="Picture 2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42" name="Picture 2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43" name="Picture 2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44" name="Picture 2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61816" name="Group 26"/>
              <p:cNvGrpSpPr>
                <a:grpSpLocks/>
              </p:cNvGrpSpPr>
              <p:nvPr userDrawn="1"/>
            </p:nvGrpSpPr>
            <p:grpSpPr bwMode="auto">
              <a:xfrm>
                <a:off x="4944" y="1008"/>
                <a:ext cx="522" cy="2967"/>
                <a:chOff x="4944" y="1008"/>
                <a:chExt cx="522" cy="2967"/>
              </a:xfrm>
            </p:grpSpPr>
            <p:pic>
              <p:nvPicPr>
                <p:cNvPr id="161817" name="Picture 27"/>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18" name="Picture 2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19" name="Picture 2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0" name="Picture 3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1" name="Picture 3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2" name="Picture 3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3" name="Picture 3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4" name="Picture 3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5" name="Picture 3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6" name="Picture 36"/>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7" name="Picture 37"/>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8" name="Picture 3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9" name="Picture 3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30" name="Picture 4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31" name="Picture 4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32" name="Picture 4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33" name="Picture 4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34" name="Picture 4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35" name="Picture 4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sp>
          <p:nvSpPr>
            <p:cNvPr id="161804"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88463" name="Freeform 47"/>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a:defRPr/>
              </a:pPr>
              <a:endParaRPr lang="en-US">
                <a:solidFill>
                  <a:srgbClr val="2F1311"/>
                </a:solidFill>
                <a:latin typeface="Times New Roman" pitchFamily="-111" charset="0"/>
              </a:endParaRPr>
            </a:p>
          </p:txBody>
        </p:sp>
        <p:sp>
          <p:nvSpPr>
            <p:cNvPr id="188464" name="Freeform 48"/>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a:defRPr/>
              </a:pPr>
              <a:endParaRPr lang="en-US">
                <a:solidFill>
                  <a:srgbClr val="2F1311"/>
                </a:solidFill>
                <a:latin typeface="Times New Roman" pitchFamily="-111" charset="0"/>
              </a:endParaRPr>
            </a:p>
          </p:txBody>
        </p:sp>
        <p:sp>
          <p:nvSpPr>
            <p:cNvPr id="161807"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14"/>
              <a:srcRect/>
              <a:tile tx="0" ty="0" sx="100000" sy="100000" flip="none" algn="tl"/>
            </a:blip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nchor="ctr"/>
            <a:lstStyle/>
            <a:p>
              <a:endParaRPr lang="en-US">
                <a:solidFill>
                  <a:srgbClr val="2F1311"/>
                </a:solidFill>
              </a:endParaRPr>
            </a:p>
          </p:txBody>
        </p:sp>
        <p:sp>
          <p:nvSpPr>
            <p:cNvPr id="161808"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14"/>
              <a:srcRect/>
              <a:tile tx="0" ty="0" sx="100000" sy="100000" flip="none" algn="tl"/>
            </a:blip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nchor="ctr"/>
            <a:lstStyle/>
            <a:p>
              <a:endParaRPr lang="en-US">
                <a:solidFill>
                  <a:srgbClr val="2F1311"/>
                </a:solidFill>
              </a:endParaRPr>
            </a:p>
          </p:txBody>
        </p:sp>
        <p:sp>
          <p:nvSpPr>
            <p:cNvPr id="161809"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10"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2F1311"/>
                </a:solidFill>
              </a:endParaRPr>
            </a:p>
          </p:txBody>
        </p:sp>
        <p:sp>
          <p:nvSpPr>
            <p:cNvPr id="188469" name="Freeform 53"/>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a:defRPr/>
              </a:pPr>
              <a:endParaRPr lang="en-US">
                <a:solidFill>
                  <a:srgbClr val="2F1311"/>
                </a:solidFill>
                <a:latin typeface="Times New Roman" pitchFamily="-111" charset="0"/>
              </a:endParaRPr>
            </a:p>
          </p:txBody>
        </p:sp>
        <p:sp>
          <p:nvSpPr>
            <p:cNvPr id="161812"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1800">
                <a:solidFill>
                  <a:srgbClr val="2F1311"/>
                </a:solidFill>
                <a:latin typeface="Arial" charset="0"/>
              </a:endParaRPr>
            </a:p>
          </p:txBody>
        </p:sp>
        <p:sp>
          <p:nvSpPr>
            <p:cNvPr id="188471" name="Freeform 55"/>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a:defRPr/>
              </a:pPr>
              <a:endParaRPr lang="en-US">
                <a:solidFill>
                  <a:srgbClr val="2F1311"/>
                </a:solidFill>
                <a:latin typeface="Times New Roman" pitchFamily="-111" charset="0"/>
              </a:endParaRPr>
            </a:p>
          </p:txBody>
        </p:sp>
        <p:sp>
          <p:nvSpPr>
            <p:cNvPr id="161814" name="AutoShape 56"/>
            <p:cNvSpPr>
              <a:spLocks noChangeArrowheads="1"/>
            </p:cNvSpPr>
            <p:nvPr/>
          </p:nvSpPr>
          <p:spPr bwMode="hidden">
            <a:xfrm rot="5400000">
              <a:off x="2724" y="2089"/>
              <a:ext cx="4320" cy="14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vert="eaVert" wrap="none" anchor="ctr"/>
            <a:lstStyle/>
            <a:p>
              <a:endParaRPr lang="en-US">
                <a:solidFill>
                  <a:srgbClr val="2F1311"/>
                </a:solidFill>
              </a:endParaRPr>
            </a:p>
          </p:txBody>
        </p:sp>
      </p:grpSp>
      <p:sp>
        <p:nvSpPr>
          <p:cNvPr id="161795" name="Rectangle 57"/>
          <p:cNvSpPr>
            <a:spLocks noGrp="1" noChangeArrowheads="1"/>
          </p:cNvSpPr>
          <p:nvPr>
            <p:ph type="title"/>
          </p:nvPr>
        </p:nvSpPr>
        <p:spPr bwMode="auto">
          <a:xfrm>
            <a:off x="219075" y="227013"/>
            <a:ext cx="747712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1796" name="Rectangle 58"/>
          <p:cNvSpPr>
            <a:spLocks noGrp="1" noChangeArrowheads="1"/>
          </p:cNvSpPr>
          <p:nvPr>
            <p:ph type="body" idx="1"/>
          </p:nvPr>
        </p:nvSpPr>
        <p:spPr bwMode="auto">
          <a:xfrm>
            <a:off x="263525" y="1598613"/>
            <a:ext cx="7386638" cy="44973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8475" name="Rectangle 59"/>
          <p:cNvSpPr>
            <a:spLocks noGrp="1" noChangeArrowheads="1"/>
          </p:cNvSpPr>
          <p:nvPr>
            <p:ph type="dt" sz="half" idx="2"/>
          </p:nvPr>
        </p:nvSpPr>
        <p:spPr bwMode="auto">
          <a:xfrm>
            <a:off x="301625" y="6242050"/>
            <a:ext cx="1782763"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latin typeface="Arial" pitchFamily="-111" charset="0"/>
                <a:ea typeface="+mn-ea"/>
                <a:cs typeface="+mn-cs"/>
              </a:defRPr>
            </a:lvl1pPr>
          </a:lstStyle>
          <a:p>
            <a:pPr>
              <a:defRPr/>
            </a:pPr>
            <a:endParaRPr lang="en-US">
              <a:solidFill>
                <a:srgbClr val="2F1311"/>
              </a:solidFill>
            </a:endParaRPr>
          </a:p>
        </p:txBody>
      </p:sp>
      <p:sp>
        <p:nvSpPr>
          <p:cNvPr id="188476" name="Rectangle 60"/>
          <p:cNvSpPr>
            <a:spLocks noGrp="1" noChangeArrowheads="1"/>
          </p:cNvSpPr>
          <p:nvPr>
            <p:ph type="ftr" sz="quarter" idx="3"/>
          </p:nvPr>
        </p:nvSpPr>
        <p:spPr bwMode="auto">
          <a:xfrm>
            <a:off x="2257425" y="6248400"/>
            <a:ext cx="3455988"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latin typeface="Arial" pitchFamily="-111" charset="0"/>
                <a:ea typeface="+mn-ea"/>
                <a:cs typeface="+mn-cs"/>
              </a:defRPr>
            </a:lvl1pPr>
          </a:lstStyle>
          <a:p>
            <a:pPr>
              <a:defRPr/>
            </a:pPr>
            <a:endParaRPr lang="en-US">
              <a:solidFill>
                <a:srgbClr val="2F1311"/>
              </a:solidFill>
            </a:endParaRPr>
          </a:p>
        </p:txBody>
      </p:sp>
      <p:sp>
        <p:nvSpPr>
          <p:cNvPr id="188477" name="Rectangle 61"/>
          <p:cNvSpPr>
            <a:spLocks noGrp="1" noChangeArrowheads="1"/>
          </p:cNvSpPr>
          <p:nvPr>
            <p:ph type="sldNum" sz="quarter" idx="4"/>
          </p:nvPr>
        </p:nvSpPr>
        <p:spPr bwMode="auto">
          <a:xfrm>
            <a:off x="5867400" y="6248400"/>
            <a:ext cx="1755775"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latin typeface="Arial" charset="0"/>
              </a:defRPr>
            </a:lvl1pPr>
          </a:lstStyle>
          <a:p>
            <a:pPr>
              <a:defRPr/>
            </a:pPr>
            <a:fld id="{63834825-EECB-884D-8CF6-97DBBF69F705}"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005219819"/>
      </p:ext>
    </p:extLst>
  </p:cSld>
  <p:clrMap bg1="lt1" tx1="dk1" bg2="lt2" tx2="dk2" accent1="accent1" accent2="accent2" accent3="accent3" accent4="accent4" accent5="accent5" accent6="accent6" hlink="hlink" folHlink="folHlink"/>
  <p:sldLayoutIdLst>
    <p:sldLayoutId id="2147489547" r:id="rId1"/>
    <p:sldLayoutId id="2147489548" r:id="rId2"/>
    <p:sldLayoutId id="2147489549" r:id="rId3"/>
    <p:sldLayoutId id="2147489550" r:id="rId4"/>
    <p:sldLayoutId id="2147489551" r:id="rId5"/>
    <p:sldLayoutId id="2147489552" r:id="rId6"/>
    <p:sldLayoutId id="2147489553" r:id="rId7"/>
    <p:sldLayoutId id="2147489554" r:id="rId8"/>
    <p:sldLayoutId id="2147489555" r:id="rId9"/>
    <p:sldLayoutId id="2147489556" r:id="rId10"/>
    <p:sldLayoutId id="2147489557" r:id="rId11"/>
  </p:sldLayoutIdLst>
  <p:txStyles>
    <p:titleStyle>
      <a:lvl1pPr algn="l" rtl="0" eaLnBrk="0" fontAlgn="base" hangingPunct="0">
        <a:spcBef>
          <a:spcPct val="0"/>
        </a:spcBef>
        <a:spcAft>
          <a:spcPct val="0"/>
        </a:spcAft>
        <a:defRPr sz="40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000">
          <a:solidFill>
            <a:schemeClr val="tx2"/>
          </a:solidFill>
          <a:latin typeface="Arial"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4000">
          <a:solidFill>
            <a:schemeClr val="tx2"/>
          </a:solidFill>
          <a:latin typeface="Arial"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4000">
          <a:solidFill>
            <a:schemeClr val="tx2"/>
          </a:solidFill>
          <a:latin typeface="Arial"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4000">
          <a:solidFill>
            <a:schemeClr val="tx2"/>
          </a:solidFill>
          <a:latin typeface="Arial" pitchFamily="-112" charset="0"/>
          <a:ea typeface="ＭＳ Ｐゴシック" pitchFamily="-111" charset="-128"/>
          <a:cs typeface="ＭＳ Ｐゴシック" pitchFamily="-111" charset="-128"/>
        </a:defRPr>
      </a:lvl5pPr>
      <a:lvl6pPr marL="457200" algn="l" rtl="0" fontAlgn="base">
        <a:spcBef>
          <a:spcPct val="0"/>
        </a:spcBef>
        <a:spcAft>
          <a:spcPct val="0"/>
        </a:spcAft>
        <a:defRPr sz="4000">
          <a:solidFill>
            <a:schemeClr val="tx2"/>
          </a:solidFill>
          <a:latin typeface="Arial" pitchFamily="-112" charset="0"/>
        </a:defRPr>
      </a:lvl6pPr>
      <a:lvl7pPr marL="914400" algn="l" rtl="0" fontAlgn="base">
        <a:spcBef>
          <a:spcPct val="0"/>
        </a:spcBef>
        <a:spcAft>
          <a:spcPct val="0"/>
        </a:spcAft>
        <a:defRPr sz="4000">
          <a:solidFill>
            <a:schemeClr val="tx2"/>
          </a:solidFill>
          <a:latin typeface="Arial" pitchFamily="-112" charset="0"/>
        </a:defRPr>
      </a:lvl7pPr>
      <a:lvl8pPr marL="1371600" algn="l" rtl="0" fontAlgn="base">
        <a:spcBef>
          <a:spcPct val="0"/>
        </a:spcBef>
        <a:spcAft>
          <a:spcPct val="0"/>
        </a:spcAft>
        <a:defRPr sz="4000">
          <a:solidFill>
            <a:schemeClr val="tx2"/>
          </a:solidFill>
          <a:latin typeface="Arial" pitchFamily="-112" charset="0"/>
        </a:defRPr>
      </a:lvl8pPr>
      <a:lvl9pPr marL="1828800" algn="l" rtl="0" fontAlgn="base">
        <a:spcBef>
          <a:spcPct val="0"/>
        </a:spcBef>
        <a:spcAft>
          <a:spcPct val="0"/>
        </a:spcAft>
        <a:defRPr sz="4000">
          <a:solidFill>
            <a:schemeClr val="tx2"/>
          </a:solidFill>
          <a:latin typeface="Arial" pitchFamily="-112" charset="0"/>
        </a:defRPr>
      </a:lvl9pPr>
    </p:titleStyle>
    <p:bodyStyle>
      <a:lvl1pPr marL="342900" indent="-342900" algn="l" rtl="0" eaLnBrk="0" fontAlgn="base" hangingPunct="0">
        <a:spcBef>
          <a:spcPct val="20000"/>
        </a:spcBef>
        <a:spcAft>
          <a:spcPct val="0"/>
        </a:spcAft>
        <a:buBlip>
          <a:blip r:embed="rId15"/>
        </a:buBlip>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SzPct val="80000"/>
        <a:buBlip>
          <a:blip r:embed="rId16"/>
        </a:buBlip>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SzPct val="70000"/>
        <a:buBlip>
          <a:blip r:embed="rId17"/>
        </a:buBlip>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249858" name="Group 2"/>
          <p:cNvGrpSpPr>
            <a:grpSpLocks/>
          </p:cNvGrpSpPr>
          <p:nvPr/>
        </p:nvGrpSpPr>
        <p:grpSpPr bwMode="auto">
          <a:xfrm>
            <a:off x="0" y="0"/>
            <a:ext cx="9145588" cy="6845300"/>
            <a:chOff x="0" y="0"/>
            <a:chExt cx="5761" cy="4312"/>
          </a:xfrm>
        </p:grpSpPr>
        <p:sp>
          <p:nvSpPr>
            <p:cNvPr id="249861"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useBgFill="1">
          <p:nvSpPr>
            <p:cNvPr id="249862"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grpSp>
      <p:sp>
        <p:nvSpPr>
          <p:cNvPr id="249859" name="Rectangle 5"/>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249860" name="Rectangle 6"/>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53335990"/>
      </p:ext>
    </p:extLst>
  </p:cSld>
  <p:clrMap bg1="dk2" tx1="lt1" bg2="dk1" tx2="lt2" accent1="accent1" accent2="accent2" accent3="accent3" accent4="accent4" accent5="accent5" accent6="accent6" hlink="hlink" folHlink="folHlink"/>
  <p:sldLayoutIdLst>
    <p:sldLayoutId id="2147489559"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24" charset="-128"/>
          <a:cs typeface="ＭＳ Ｐゴシック" pitchFamily="24"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n"/>
        <a:defRPr sz="3200">
          <a:solidFill>
            <a:schemeClr val="tx1"/>
          </a:solidFill>
          <a:latin typeface="+mn-lt"/>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77890"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Arial" pitchFamily="-111" charset="0"/>
                <a:ea typeface="+mn-ea"/>
                <a:cs typeface="+mn-cs"/>
              </a:defRPr>
            </a:lvl1pPr>
          </a:lstStyle>
          <a:p>
            <a:pPr defTabSz="914400" fontAlgn="base">
              <a:spcBef>
                <a:spcPct val="0"/>
              </a:spcBef>
              <a:spcAft>
                <a:spcPct val="0"/>
              </a:spcAft>
              <a:defRPr/>
            </a:pPr>
            <a:endParaRPr lang="en-US">
              <a:solidFill>
                <a:srgbClr val="FFFFFF"/>
              </a:solidFill>
            </a:endParaRPr>
          </a:p>
        </p:txBody>
      </p:sp>
      <p:sp>
        <p:nvSpPr>
          <p:cNvPr id="677891"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Arial" charset="0"/>
              </a:defRPr>
            </a:lvl1pPr>
          </a:lstStyle>
          <a:p>
            <a:pPr defTabSz="914400" fontAlgn="base">
              <a:spcBef>
                <a:spcPct val="0"/>
              </a:spcBef>
              <a:spcAft>
                <a:spcPct val="0"/>
              </a:spcAft>
              <a:defRPr/>
            </a:pPr>
            <a:fld id="{56D87A32-284D-3C4D-9588-0B1B90160021}" type="slidenum">
              <a:rPr lang="en-US">
                <a:solidFill>
                  <a:srgbClr val="FFFFFF"/>
                </a:solidFill>
                <a:ea typeface="ＭＳ Ｐゴシック" charset="0"/>
                <a:cs typeface="ＭＳ Ｐゴシック" charset="0"/>
              </a:rPr>
              <a:pPr defTabSz="914400" fontAlgn="base">
                <a:spcBef>
                  <a:spcPct val="0"/>
                </a:spcBef>
                <a:spcAft>
                  <a:spcPct val="0"/>
                </a:spcAft>
                <a:defRPr/>
              </a:pPr>
              <a:t>‹#›</a:t>
            </a:fld>
            <a:endParaRPr lang="en-US">
              <a:solidFill>
                <a:srgbClr val="FFFFFF"/>
              </a:solidFill>
              <a:ea typeface="ＭＳ Ｐゴシック" charset="0"/>
              <a:cs typeface="ＭＳ Ｐゴシック" charset="0"/>
            </a:endParaRPr>
          </a:p>
        </p:txBody>
      </p:sp>
      <p:grpSp>
        <p:nvGrpSpPr>
          <p:cNvPr id="13316" name="Group 4"/>
          <p:cNvGrpSpPr>
            <a:grpSpLocks/>
          </p:cNvGrpSpPr>
          <p:nvPr/>
        </p:nvGrpSpPr>
        <p:grpSpPr bwMode="auto">
          <a:xfrm>
            <a:off x="0" y="0"/>
            <a:ext cx="9140825" cy="6850063"/>
            <a:chOff x="0" y="0"/>
            <a:chExt cx="5758" cy="4315"/>
          </a:xfrm>
        </p:grpSpPr>
        <p:grpSp>
          <p:nvGrpSpPr>
            <p:cNvPr id="13320" name="Group 5"/>
            <p:cNvGrpSpPr>
              <a:grpSpLocks/>
            </p:cNvGrpSpPr>
            <p:nvPr userDrawn="1"/>
          </p:nvGrpSpPr>
          <p:grpSpPr bwMode="auto">
            <a:xfrm>
              <a:off x="1728" y="2230"/>
              <a:ext cx="4027" cy="2085"/>
              <a:chOff x="1728" y="2230"/>
              <a:chExt cx="4027" cy="2085"/>
            </a:xfrm>
          </p:grpSpPr>
          <p:sp>
            <p:nvSpPr>
              <p:cNvPr id="677894"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677895"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677896"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13326"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677898"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grpSp>
        <p:sp>
          <p:nvSpPr>
            <p:cNvPr id="677899"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13322" name="Freeform 12"/>
            <p:cNvSpPr>
              <a:spLocks/>
            </p:cNvSpPr>
            <p:nvPr/>
          </p:nvSpPr>
          <p:spPr bwMode="hidden">
            <a:xfrm>
              <a:off x="0" y="0"/>
              <a:ext cx="5758" cy="1776"/>
            </a:xfrm>
            <a:custGeom>
              <a:avLst/>
              <a:gdLst>
                <a:gd name="T0" fmla="*/ 0 w 5740"/>
                <a:gd name="T1" fmla="*/ 0 h 1906"/>
                <a:gd name="T2" fmla="*/ 0 w 5740"/>
                <a:gd name="T3" fmla="*/ 1248 h 1906"/>
                <a:gd name="T4" fmla="*/ 5848 w 5740"/>
                <a:gd name="T5" fmla="*/ 1248 h 1906"/>
                <a:gd name="T6" fmla="*/ 584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677901"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77902"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Arial" pitchFamily="-111" charset="0"/>
                <a:ea typeface="+mn-ea"/>
                <a:cs typeface="+mn-cs"/>
              </a:defRPr>
            </a:lvl1pPr>
          </a:lstStyle>
          <a:p>
            <a:pPr defTabSz="914400" fontAlgn="base">
              <a:spcBef>
                <a:spcPct val="0"/>
              </a:spcBef>
              <a:spcAft>
                <a:spcPct val="0"/>
              </a:spcAft>
              <a:defRPr/>
            </a:pPr>
            <a:endParaRPr lang="en-US">
              <a:solidFill>
                <a:srgbClr val="FFFFFF"/>
              </a:solidFill>
            </a:endParaRPr>
          </a:p>
        </p:txBody>
      </p:sp>
      <p:sp>
        <p:nvSpPr>
          <p:cNvPr id="677903"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9575368"/>
      </p:ext>
    </p:extLst>
  </p:cSld>
  <p:clrMap bg1="dk2" tx1="lt1" bg2="dk1" tx2="lt2" accent1="accent1" accent2="accent2" accent3="accent3" accent4="accent4" accent5="accent5" accent6="accent6" hlink="hlink" folHlink="folHlink"/>
  <p:sldLayoutIdLst>
    <p:sldLayoutId id="2147489561" r:id="rId1"/>
    <p:sldLayoutId id="2147489562" r:id="rId2"/>
    <p:sldLayoutId id="2147489563" r:id="rId3"/>
    <p:sldLayoutId id="2147489564" r:id="rId4"/>
    <p:sldLayoutId id="2147489565" r:id="rId5"/>
    <p:sldLayoutId id="2147489566" r:id="rId6"/>
    <p:sldLayoutId id="2147489567" r:id="rId7"/>
    <p:sldLayoutId id="2147489568" r:id="rId8"/>
    <p:sldLayoutId id="2147489569" r:id="rId9"/>
    <p:sldLayoutId id="2147489570" r:id="rId10"/>
    <p:sldLayoutId id="2147489571"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Arial"/>
          <a:ea typeface="ＭＳ Ｐゴシック" pitchFamily="-111" charset="-128"/>
          <a:cs typeface="Arial"/>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2" charset="-128"/>
          <a:cs typeface="Arial"/>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defRPr/>
            </a:pPr>
            <a:fld id="{AB19EFAF-D5E7-2040-B74D-C405EE93E117}" type="slidenum">
              <a:rPr lang="en-US">
                <a:solidFill>
                  <a:srgbClr val="000000"/>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915438273"/>
      </p:ext>
    </p:extLst>
  </p:cSld>
  <p:clrMap bg1="lt1" tx1="dk1" bg2="lt2" tx2="dk2" accent1="accent1" accent2="accent2" accent3="accent3" accent4="accent4" accent5="accent5" accent6="accent6" hlink="hlink" folHlink="folHlink"/>
  <p:sldLayoutIdLst>
    <p:sldLayoutId id="2147489573" r:id="rId1"/>
    <p:sldLayoutId id="2147489574" r:id="rId2"/>
    <p:sldLayoutId id="2147489575" r:id="rId3"/>
    <p:sldLayoutId id="2147489576" r:id="rId4"/>
    <p:sldLayoutId id="2147489577" r:id="rId5"/>
    <p:sldLayoutId id="2147489578" r:id="rId6"/>
    <p:sldLayoutId id="2147489579" r:id="rId7"/>
    <p:sldLayoutId id="2147489580" r:id="rId8"/>
    <p:sldLayoutId id="2147489581" r:id="rId9"/>
    <p:sldLayoutId id="2147489582" r:id="rId10"/>
    <p:sldLayoutId id="2147489583"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2635447718"/>
      </p:ext>
    </p:extLst>
  </p:cSld>
  <p:clrMap bg1="lt1" tx1="dk1" bg2="lt2" tx2="dk2" accent1="accent1" accent2="accent2" accent3="accent3" accent4="accent4" accent5="accent5" accent6="accent6" hlink="hlink" folHlink="folHlink"/>
  <p:sldLayoutIdLst>
    <p:sldLayoutId id="2147488251" r:id="rId1"/>
    <p:sldLayoutId id="2147488252" r:id="rId2"/>
    <p:sldLayoutId id="2147488253" r:id="rId3"/>
    <p:sldLayoutId id="2147488254" r:id="rId4"/>
    <p:sldLayoutId id="2147488255" r:id="rId5"/>
    <p:sldLayoutId id="2147488256" r:id="rId6"/>
    <p:sldLayoutId id="2147488257" r:id="rId7"/>
    <p:sldLayoutId id="2147488258" r:id="rId8"/>
    <p:sldLayoutId id="2147488259" r:id="rId9"/>
    <p:sldLayoutId id="2147488260" r:id="rId10"/>
    <p:sldLayoutId id="2147488261"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defTabSz="914400" fontAlgn="base">
              <a:spcBef>
                <a:spcPct val="0"/>
              </a:spcBef>
              <a:spcAft>
                <a:spcPct val="0"/>
              </a:spcAft>
              <a:defRPr/>
            </a:pPr>
            <a:fld id="{C16A198B-9034-4749-8A8D-B90A5F5B90A3}" type="datetimeFigureOut">
              <a:rPr lang="en-US">
                <a:latin typeface="Calibri" charset="0"/>
                <a:ea typeface="ＭＳ Ｐゴシック" charset="0"/>
              </a:rPr>
              <a:pPr defTabSz="914400" fontAlgn="base">
                <a:spcBef>
                  <a:spcPct val="0"/>
                </a:spcBef>
                <a:spcAft>
                  <a:spcPct val="0"/>
                </a:spcAft>
                <a:defRPr/>
              </a:pPr>
              <a:t>3/14/25</a:t>
            </a:fld>
            <a:endParaRPr lang="en-US">
              <a:latin typeface="Calibri" charset="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defTabSz="914400" fontAlgn="base">
              <a:spcBef>
                <a:spcPct val="0"/>
              </a:spcBef>
              <a:spcAft>
                <a:spcPct val="0"/>
              </a:spcAft>
              <a:defRPr/>
            </a:pPr>
            <a:fld id="{FA356419-7718-C74B-9C0F-E2D2C7D5AD85}" type="slidenum">
              <a:rPr lang="en-US">
                <a:latin typeface="Calibri" charset="0"/>
                <a:ea typeface="ＭＳ Ｐゴシック" charset="0"/>
              </a:rPr>
              <a:pPr defTabSz="914400" fontAlgn="base">
                <a:spcBef>
                  <a:spcPct val="0"/>
                </a:spcBef>
                <a:spcAft>
                  <a:spcPct val="0"/>
                </a:spcAft>
                <a:defRPr/>
              </a:pPr>
              <a:t>‹#›</a:t>
            </a:fld>
            <a:endParaRPr lang="en-US">
              <a:latin typeface="Calibri" charset="0"/>
              <a:ea typeface="ＭＳ Ｐゴシック" charset="0"/>
            </a:endParaRPr>
          </a:p>
        </p:txBody>
      </p:sp>
    </p:spTree>
    <p:extLst>
      <p:ext uri="{BB962C8B-B14F-4D97-AF65-F5344CB8AC3E}">
        <p14:creationId xmlns:p14="http://schemas.microsoft.com/office/powerpoint/2010/main" val="2332812612"/>
      </p:ext>
    </p:extLst>
  </p:cSld>
  <p:clrMap bg1="lt1" tx1="dk1" bg2="lt2" tx2="dk2" accent1="accent1" accent2="accent2" accent3="accent3" accent4="accent4" accent5="accent5" accent6="accent6" hlink="hlink" folHlink="folHlink"/>
  <p:sldLayoutIdLst>
    <p:sldLayoutId id="2147489585" r:id="rId1"/>
    <p:sldLayoutId id="2147489586" r:id="rId2"/>
    <p:sldLayoutId id="2147489587" r:id="rId3"/>
    <p:sldLayoutId id="2147489588" r:id="rId4"/>
    <p:sldLayoutId id="2147489589" r:id="rId5"/>
    <p:sldLayoutId id="2147489590" r:id="rId6"/>
    <p:sldLayoutId id="2147489591" r:id="rId7"/>
    <p:sldLayoutId id="2147489592" r:id="rId8"/>
    <p:sldLayoutId id="2147489593" r:id="rId9"/>
    <p:sldLayoutId id="2147489594" r:id="rId10"/>
    <p:sldLayoutId id="2147489595"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a:solidFill>
                    <a:srgbClr val="FFA27C"/>
                  </a:solidFill>
                  <a:latin typeface="Arial" pitchFamily="-107"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grpSp>
    </p:spTree>
    <p:extLst>
      <p:ext uri="{BB962C8B-B14F-4D97-AF65-F5344CB8AC3E}">
        <p14:creationId xmlns:p14="http://schemas.microsoft.com/office/powerpoint/2010/main" val="3183022709"/>
      </p:ext>
    </p:extLst>
  </p:cSld>
  <p:clrMap bg1="dk2" tx1="lt1" bg2="dk1" tx2="lt2" accent1="accent1" accent2="accent2" accent3="accent3" accent4="accent4" accent5="accent5" accent6="accent6" hlink="hlink" folHlink="folHlink"/>
  <p:sldLayoutIdLst>
    <p:sldLayoutId id="2147489597" r:id="rId1"/>
    <p:sldLayoutId id="2147489598" r:id="rId2"/>
    <p:sldLayoutId id="2147489599" r:id="rId3"/>
    <p:sldLayoutId id="2147489600" r:id="rId4"/>
    <p:sldLayoutId id="2147489601" r:id="rId5"/>
    <p:sldLayoutId id="2147489602" r:id="rId6"/>
    <p:sldLayoutId id="2147489603" r:id="rId7"/>
    <p:sldLayoutId id="2147489604" r:id="rId8"/>
    <p:sldLayoutId id="2147489605" r:id="rId9"/>
    <p:sldLayoutId id="2147489606" r:id="rId10"/>
    <p:sldLayoutId id="2147489607" r:id="rId11"/>
    <p:sldLayoutId id="2147489608"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defTabSz="914400">
              <a:defRPr/>
            </a:pPr>
            <a:fld id="{1D5C261E-1679-774F-B786-F39C014CA69C}" type="datetimeFigureOut">
              <a:rPr lang="en-NZ"/>
              <a:pPr defTabSz="914400">
                <a:defRPr/>
              </a:pPr>
              <a:t>14/03/2025</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defTabSz="914400">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defTabSz="914400">
              <a:defRPr/>
            </a:pPr>
            <a:fld id="{FAAF8DCE-046A-904B-90A6-C0407654BE76}" type="slidenum">
              <a:rPr lang="en-NZ"/>
              <a:pPr defTabSz="914400">
                <a:defRPr/>
              </a:pPr>
              <a:t>‹#›</a:t>
            </a:fld>
            <a:endParaRPr lang="en-NZ"/>
          </a:p>
        </p:txBody>
      </p:sp>
    </p:spTree>
    <p:extLst>
      <p:ext uri="{BB962C8B-B14F-4D97-AF65-F5344CB8AC3E}">
        <p14:creationId xmlns:p14="http://schemas.microsoft.com/office/powerpoint/2010/main" val="1479151942"/>
      </p:ext>
    </p:extLst>
  </p:cSld>
  <p:clrMap bg1="lt1" tx1="dk1" bg2="lt2" tx2="dk2" accent1="accent1" accent2="accent2" accent3="accent3" accent4="accent4" accent5="accent5" accent6="accent6" hlink="hlink" folHlink="folHlink"/>
  <p:sldLayoutIdLst>
    <p:sldLayoutId id="2147489610" r:id="rId1"/>
    <p:sldLayoutId id="2147489611" r:id="rId2"/>
    <p:sldLayoutId id="2147489612" r:id="rId3"/>
    <p:sldLayoutId id="2147489613" r:id="rId4"/>
    <p:sldLayoutId id="2147489614" r:id="rId5"/>
    <p:sldLayoutId id="2147489615" r:id="rId6"/>
    <p:sldLayoutId id="2147489616" r:id="rId7"/>
    <p:sldLayoutId id="2147489617" r:id="rId8"/>
    <p:sldLayoutId id="2147489618" r:id="rId9"/>
    <p:sldLayoutId id="2147489619" r:id="rId10"/>
    <p:sldLayoutId id="2147489620"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87394" name="Group 2"/>
          <p:cNvGrpSpPr>
            <a:grpSpLocks/>
          </p:cNvGrpSpPr>
          <p:nvPr/>
        </p:nvGrpSpPr>
        <p:grpSpPr bwMode="auto">
          <a:xfrm>
            <a:off x="0" y="-1588"/>
            <a:ext cx="9144000" cy="6859588"/>
            <a:chOff x="0" y="-1"/>
            <a:chExt cx="5760" cy="4321"/>
          </a:xfrm>
        </p:grpSpPr>
        <p:sp>
          <p:nvSpPr>
            <p:cNvPr id="187400" name="Rectangle 3"/>
            <p:cNvSpPr>
              <a:spLocks noChangeArrowheads="1"/>
            </p:cNvSpPr>
            <p:nvPr/>
          </p:nvSpPr>
          <p:spPr bwMode="auto">
            <a:xfrm>
              <a:off x="0" y="864"/>
              <a:ext cx="5760" cy="34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1"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2" name="Rectangle 5"/>
            <p:cNvSpPr>
              <a:spLocks noChangeArrowheads="1"/>
            </p:cNvSpPr>
            <p:nvPr/>
          </p:nvSpPr>
          <p:spPr bwMode="white">
            <a:xfrm>
              <a:off x="0" y="-1"/>
              <a:ext cx="5760" cy="101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nvGrpSpPr>
            <p:cNvPr id="187403" name="Group 6"/>
            <p:cNvGrpSpPr>
              <a:grpSpLocks/>
            </p:cNvGrpSpPr>
            <p:nvPr/>
          </p:nvGrpSpPr>
          <p:grpSpPr bwMode="auto">
            <a:xfrm>
              <a:off x="0" y="1014"/>
              <a:ext cx="5760" cy="261"/>
              <a:chOff x="0" y="115"/>
              <a:chExt cx="5760" cy="464"/>
            </a:xfrm>
          </p:grpSpPr>
          <p:sp>
            <p:nvSpPr>
              <p:cNvPr id="187404"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5" name="Rectangle 8"/>
              <p:cNvSpPr>
                <a:spLocks noChangeArrowheads="1"/>
              </p:cNvSpPr>
              <p:nvPr/>
            </p:nvSpPr>
            <p:spPr bwMode="ltGray">
              <a:xfrm>
                <a:off x="0" y="231"/>
                <a:ext cx="5760" cy="117"/>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6" name="Rectangle 9"/>
              <p:cNvSpPr>
                <a:spLocks noChangeArrowheads="1"/>
              </p:cNvSpPr>
              <p:nvPr/>
            </p:nvSpPr>
            <p:spPr bwMode="ltGray">
              <a:xfrm>
                <a:off x="0" y="348"/>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7"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grpSp>
      <p:sp>
        <p:nvSpPr>
          <p:cNvPr id="187395" name="Rectangle 11"/>
          <p:cNvSpPr>
            <a:spLocks noGrp="1" noChangeArrowheads="1"/>
          </p:cNvSpPr>
          <p:nvPr>
            <p:ph type="title"/>
          </p:nvPr>
        </p:nvSpPr>
        <p:spPr bwMode="auto">
          <a:xfrm>
            <a:off x="-36513" y="304800"/>
            <a:ext cx="9142413"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7396" name="Rectangle 12"/>
          <p:cNvSpPr>
            <a:spLocks noGrp="1" noChangeArrowheads="1"/>
          </p:cNvSpPr>
          <p:nvPr>
            <p:ph type="body" idx="1"/>
          </p:nvPr>
        </p:nvSpPr>
        <p:spPr bwMode="auto">
          <a:xfrm>
            <a:off x="-36513" y="2133600"/>
            <a:ext cx="9142413"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7453"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eaLnBrk="0" hangingPunct="0">
              <a:spcBef>
                <a:spcPct val="50000"/>
              </a:spcBef>
              <a:defRPr sz="1400">
                <a:solidFill>
                  <a:schemeClr val="tx2"/>
                </a:solidFill>
                <a:latin typeface="Arial Black" pitchFamily="-111" charset="0"/>
                <a:ea typeface="+mn-ea"/>
                <a:cs typeface="+mn-cs"/>
              </a:defRPr>
            </a:lvl1pPr>
          </a:lstStyle>
          <a:p>
            <a:pPr defTabSz="914400" fontAlgn="base">
              <a:spcAft>
                <a:spcPct val="0"/>
              </a:spcAft>
              <a:defRPr/>
            </a:pPr>
            <a:endParaRPr lang="en-US">
              <a:solidFill>
                <a:srgbClr val="FFFFFF"/>
              </a:solidFill>
            </a:endParaRPr>
          </a:p>
        </p:txBody>
      </p:sp>
      <p:sp>
        <p:nvSpPr>
          <p:cNvPr id="317454" name="Rectangle 14"/>
          <p:cNvSpPr>
            <a:spLocks noGrp="1" noChangeArrowheads="1"/>
          </p:cNvSpPr>
          <p:nvPr>
            <p:ph type="ftr" sz="quarter" idx="3"/>
          </p:nvPr>
        </p:nvSpPr>
        <p:spPr bwMode="auto">
          <a:xfrm>
            <a:off x="3124200" y="64008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eaLnBrk="0" hangingPunct="0">
              <a:spcBef>
                <a:spcPct val="50000"/>
              </a:spcBef>
              <a:defRPr sz="1400">
                <a:solidFill>
                  <a:schemeClr val="tx2"/>
                </a:solidFill>
                <a:latin typeface="Arial Black" pitchFamily="-111" charset="0"/>
                <a:ea typeface="+mn-ea"/>
                <a:cs typeface="+mn-cs"/>
              </a:defRPr>
            </a:lvl1pPr>
          </a:lstStyle>
          <a:p>
            <a:pPr defTabSz="914400" fontAlgn="base">
              <a:spcAft>
                <a:spcPct val="0"/>
              </a:spcAft>
              <a:defRPr/>
            </a:pPr>
            <a:endParaRPr lang="en-US">
              <a:solidFill>
                <a:srgbClr val="FFFFFF"/>
              </a:solidFill>
            </a:endParaRPr>
          </a:p>
        </p:txBody>
      </p:sp>
      <p:sp>
        <p:nvSpPr>
          <p:cNvPr id="317455"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eaLnBrk="0" hangingPunct="0">
              <a:spcBef>
                <a:spcPct val="50000"/>
              </a:spcBef>
              <a:defRPr sz="1400">
                <a:solidFill>
                  <a:schemeClr val="tx2"/>
                </a:solidFill>
                <a:latin typeface="Arial Black" charset="0"/>
              </a:defRPr>
            </a:lvl1pPr>
          </a:lstStyle>
          <a:p>
            <a:pPr defTabSz="914400" fontAlgn="base">
              <a:spcAft>
                <a:spcPct val="0"/>
              </a:spcAft>
              <a:defRPr/>
            </a:pPr>
            <a:fld id="{D5EE4766-0C4A-DD4D-9076-156C64183749}" type="slidenum">
              <a:rPr lang="en-US">
                <a:solidFill>
                  <a:srgbClr val="FFFFFF"/>
                </a:solidFill>
                <a:ea typeface="ＭＳ Ｐゴシック" charset="0"/>
                <a:cs typeface="ＭＳ Ｐゴシック" charset="0"/>
              </a:rPr>
              <a:pPr defTabSz="914400" fontAlgn="base">
                <a:spcAft>
                  <a:spcPct val="0"/>
                </a:spcAft>
                <a:defRPr/>
              </a:pPr>
              <a:t>‹#›</a:t>
            </a:fld>
            <a:endParaRPr lang="en-US">
              <a:solidFill>
                <a:srgbClr val="FFFFFF"/>
              </a:solidFill>
              <a:ea typeface="ＭＳ Ｐゴシック" charset="0"/>
              <a:cs typeface="ＭＳ Ｐゴシック" charset="0"/>
            </a:endParaRPr>
          </a:p>
        </p:txBody>
      </p:sp>
    </p:spTree>
    <p:extLst>
      <p:ext uri="{BB962C8B-B14F-4D97-AF65-F5344CB8AC3E}">
        <p14:creationId xmlns:p14="http://schemas.microsoft.com/office/powerpoint/2010/main" val="3735205785"/>
      </p:ext>
    </p:extLst>
  </p:cSld>
  <p:clrMap bg1="lt1" tx1="dk1" bg2="lt2" tx2="dk2" accent1="accent1" accent2="accent2" accent3="accent3" accent4="accent4" accent5="accent5" accent6="accent6" hlink="hlink" folHlink="folHlink"/>
  <p:sldLayoutIdLst>
    <p:sldLayoutId id="2147489622" r:id="rId1"/>
    <p:sldLayoutId id="2147489623" r:id="rId2"/>
    <p:sldLayoutId id="2147489624" r:id="rId3"/>
    <p:sldLayoutId id="2147489625" r:id="rId4"/>
    <p:sldLayoutId id="2147489626" r:id="rId5"/>
    <p:sldLayoutId id="2147489627" r:id="rId6"/>
    <p:sldLayoutId id="2147489628" r:id="rId7"/>
    <p:sldLayoutId id="2147489629" r:id="rId8"/>
    <p:sldLayoutId id="2147489630" r:id="rId9"/>
    <p:sldLayoutId id="2147489631" r:id="rId10"/>
    <p:sldLayoutId id="2147489632" r:id="rId11"/>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accent1"/>
        </a:buClr>
        <a:buSzPct val="70000"/>
        <a:buFont typeface="Monotype Sorts" charset="0"/>
        <a:buChar char="l"/>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lr>
          <a:schemeClr val="hlink"/>
        </a:buClr>
        <a:buChar char="•"/>
        <a:defRPr kumimoji="1"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accent2"/>
        </a:buClr>
        <a:buSzPct val="100000"/>
        <a:buChar char="•"/>
        <a:defRPr kumimoji="1"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tx2"/>
        </a:buClr>
        <a:buChar char="•"/>
        <a:defRPr kumimoji="1"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accent2"/>
        </a:buClr>
        <a:buChar char="•"/>
        <a:defRPr kumimoji="1"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83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83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90C042DC-B841-BF48-BB8A-E044E5C36D17}" type="slidenum">
              <a:rPr lang="en-US"/>
              <a:pPr>
                <a:defRPr/>
              </a:pPr>
              <a:t>‹#›</a:t>
            </a:fld>
            <a:endParaRPr lang="en-US"/>
          </a:p>
        </p:txBody>
      </p:sp>
    </p:spTree>
    <p:extLst>
      <p:ext uri="{BB962C8B-B14F-4D97-AF65-F5344CB8AC3E}">
        <p14:creationId xmlns:p14="http://schemas.microsoft.com/office/powerpoint/2010/main" val="1403419083"/>
      </p:ext>
    </p:extLst>
  </p:cSld>
  <p:clrMap bg1="lt1" tx1="dk1" bg2="lt2" tx2="dk2" accent1="accent1" accent2="accent2" accent3="accent3" accent4="accent4" accent5="accent5" accent6="accent6" hlink="hlink" folHlink="folHlink"/>
  <p:sldLayoutIdLst>
    <p:sldLayoutId id="2147489634" r:id="rId1"/>
    <p:sldLayoutId id="2147489635" r:id="rId2"/>
    <p:sldLayoutId id="2147489636" r:id="rId3"/>
    <p:sldLayoutId id="2147489637" r:id="rId4"/>
    <p:sldLayoutId id="2147489638" r:id="rId5"/>
    <p:sldLayoutId id="2147489639" r:id="rId6"/>
    <p:sldLayoutId id="2147489640" r:id="rId7"/>
    <p:sldLayoutId id="2147489641" r:id="rId8"/>
    <p:sldLayoutId id="2147489642" r:id="rId9"/>
    <p:sldLayoutId id="2147489643" r:id="rId10"/>
    <p:sldLayoutId id="2147489644"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993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993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412"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mn-lt"/>
                <a:ea typeface="+mn-ea"/>
                <a:cs typeface="+mn-cs"/>
              </a:defRPr>
            </a:lvl1pPr>
          </a:lstStyle>
          <a:p>
            <a:pPr>
              <a:defRPr/>
            </a:pPr>
            <a:endParaRPr lang="en-US"/>
          </a:p>
        </p:txBody>
      </p:sp>
      <p:sp>
        <p:nvSpPr>
          <p:cNvPr id="17413"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mn-lt"/>
                <a:ea typeface="+mn-ea"/>
                <a:cs typeface="+mn-cs"/>
              </a:defRPr>
            </a:lvl1pPr>
          </a:lstStyle>
          <a:p>
            <a:pPr>
              <a:defRPr/>
            </a:pPr>
            <a:endParaRPr lang="en-US"/>
          </a:p>
        </p:txBody>
      </p:sp>
      <p:sp>
        <p:nvSpPr>
          <p:cNvPr id="17414"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Arial" charset="0"/>
              </a:defRPr>
            </a:lvl1pPr>
          </a:lstStyle>
          <a:p>
            <a:pPr>
              <a:defRPr/>
            </a:pPr>
            <a:fld id="{6E31A397-33F7-0A4B-B640-C271850A49DA}" type="slidenum">
              <a:rPr lang="en-US"/>
              <a:pPr>
                <a:defRPr/>
              </a:pPr>
              <a:t>‹#›</a:t>
            </a:fld>
            <a:endParaRPr lang="en-US"/>
          </a:p>
        </p:txBody>
      </p:sp>
    </p:spTree>
    <p:extLst>
      <p:ext uri="{BB962C8B-B14F-4D97-AF65-F5344CB8AC3E}">
        <p14:creationId xmlns:p14="http://schemas.microsoft.com/office/powerpoint/2010/main" val="1940582644"/>
      </p:ext>
    </p:extLst>
  </p:cSld>
  <p:clrMap bg1="lt1" tx1="dk1" bg2="lt2" tx2="dk2" accent1="accent1" accent2="accent2" accent3="accent3" accent4="accent4" accent5="accent5" accent6="accent6" hlink="hlink" folHlink="folHlink"/>
  <p:sldLayoutIdLst>
    <p:sldLayoutId id="2147489646" r:id="rId1"/>
    <p:sldLayoutId id="2147489647" r:id="rId2"/>
    <p:sldLayoutId id="2147489648" r:id="rId3"/>
    <p:sldLayoutId id="2147489649" r:id="rId4"/>
    <p:sldLayoutId id="2147489650" r:id="rId5"/>
    <p:sldLayoutId id="2147489651" r:id="rId6"/>
    <p:sldLayoutId id="2147489652" r:id="rId7"/>
    <p:sldLayoutId id="2147489653" r:id="rId8"/>
    <p:sldLayoutId id="2147489654" r:id="rId9"/>
    <p:sldLayoutId id="2147489655" r:id="rId10"/>
    <p:sldLayoutId id="2147489656"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bwMode="ltGray">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000000"/>
              </a:solidFill>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0000"/>
              </a:solidFill>
            </a:endParaRPr>
          </a:p>
        </p:txBody>
      </p:sp>
      <p:pic>
        <p:nvPicPr>
          <p:cNvPr id="1028" name="Picture 4"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7" charset="0"/>
                <a:ea typeface="+mn-ea"/>
                <a:cs typeface="+mn-cs"/>
              </a:defRPr>
            </a:lvl1pPr>
          </a:lstStyle>
          <a:p>
            <a:pPr>
              <a:defRPr/>
            </a:pPr>
            <a:endParaRPr lang="en-US">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7" charset="0"/>
                <a:ea typeface="+mn-ea"/>
                <a:cs typeface="+mn-cs"/>
              </a:defRPr>
            </a:lvl1pPr>
          </a:lstStyle>
          <a:p>
            <a:pPr>
              <a:defRPr/>
            </a:pPr>
            <a:endParaRPr lang="en-US">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2CCFA023-445C-7A47-A900-527E22B4034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61581558"/>
      </p:ext>
    </p:extLst>
  </p:cSld>
  <p:clrMap bg1="lt1" tx1="dk1" bg2="lt2" tx2="dk2" accent1="accent1" accent2="accent2" accent3="accent3" accent4="accent4" accent5="accent5" accent6="accent6" hlink="hlink" folHlink="folHlink"/>
  <p:sldLayoutIdLst>
    <p:sldLayoutId id="2147489658" r:id="rId1"/>
    <p:sldLayoutId id="2147489659" r:id="rId2"/>
    <p:sldLayoutId id="2147489660" r:id="rId3"/>
    <p:sldLayoutId id="2147489661" r:id="rId4"/>
    <p:sldLayoutId id="2147489662" r:id="rId5"/>
    <p:sldLayoutId id="2147489663" r:id="rId6"/>
    <p:sldLayoutId id="2147489664" r:id="rId7"/>
    <p:sldLayoutId id="2147489665" r:id="rId8"/>
    <p:sldLayoutId id="2147489666" r:id="rId9"/>
    <p:sldLayoutId id="2147489667" r:id="rId10"/>
    <p:sldLayoutId id="2147489668"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7"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7"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576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p>
            <a:pPr lvl="0"/>
            <a:r>
              <a:rPr lang="en-US"/>
              <a:t>Click to edit Master title style</a:t>
            </a:r>
          </a:p>
        </p:txBody>
      </p:sp>
      <p:sp>
        <p:nvSpPr>
          <p:cNvPr id="2457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35" tIns="45718" rIns="91435" bIns="45718" numCol="1" anchor="t" anchorCtr="0" compatLnSpc="1">
            <a:prstTxWarp prst="textNoShape">
              <a:avLst/>
            </a:prstTxWarp>
          </a:bodyPr>
          <a:lstStyle>
            <a:lvl1pPr eaLnBrk="0" hangingPunct="0">
              <a:defRPr sz="1400">
                <a:solidFill>
                  <a:srgbClr val="000000"/>
                </a:solidFill>
                <a:latin typeface="Arial" pitchFamily="-105" charset="0"/>
                <a:ea typeface="ＭＳ Ｐゴシック" pitchFamily="-105" charset="-128"/>
                <a:cs typeface="ＭＳ Ｐゴシック" pitchFamily="-105" charset="-128"/>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435" tIns="45718" rIns="91435" bIns="45718" numCol="1" anchor="t" anchorCtr="0" compatLnSpc="1">
            <a:prstTxWarp prst="textNoShape">
              <a:avLst/>
            </a:prstTxWarp>
          </a:bodyPr>
          <a:lstStyle>
            <a:lvl1pPr algn="ctr" eaLnBrk="0" hangingPunct="0">
              <a:defRPr sz="1400">
                <a:solidFill>
                  <a:srgbClr val="000000"/>
                </a:solidFill>
                <a:latin typeface="Arial" pitchFamily="-105" charset="0"/>
                <a:ea typeface="ＭＳ Ｐゴシック" pitchFamily="-105" charset="-128"/>
                <a:cs typeface="ＭＳ Ｐゴシック" pitchFamily="-105" charset="-128"/>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35" tIns="45718" rIns="91435" bIns="45718" numCol="1" anchor="t" anchorCtr="0" compatLnSpc="1">
            <a:prstTxWarp prst="textNoShape">
              <a:avLst/>
            </a:prstTxWarp>
          </a:bodyPr>
          <a:lstStyle>
            <a:lvl1pPr algn="r">
              <a:defRPr sz="1400">
                <a:solidFill>
                  <a:srgbClr val="000000"/>
                </a:solidFill>
              </a:defRPr>
            </a:lvl1pPr>
          </a:lstStyle>
          <a:p>
            <a:pPr defTabSz="914400" eaLnBrk="0" fontAlgn="base" hangingPunct="0">
              <a:spcBef>
                <a:spcPct val="0"/>
              </a:spcBef>
              <a:spcAft>
                <a:spcPct val="0"/>
              </a:spcAft>
            </a:pPr>
            <a:fld id="{93062AAE-9281-6140-81AC-E49190D72174}" type="slidenum">
              <a:rPr lang="en-US">
                <a:latin typeface="Arial" charset="0"/>
                <a:ea typeface="ＭＳ Ｐゴシック" charset="0"/>
                <a:cs typeface="ＭＳ Ｐゴシック" charset="0"/>
              </a:rPr>
              <a:pPr defTabSz="914400" eaLnBrk="0" fontAlgn="base" hangingPunct="0">
                <a:spcBef>
                  <a:spcPct val="0"/>
                </a:spcBef>
                <a:spcAft>
                  <a:spcPct val="0"/>
                </a:spcAft>
              </a:pPr>
              <a:t>‹#›</a:t>
            </a:fld>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2874469539"/>
      </p:ext>
    </p:extLst>
  </p:cSld>
  <p:clrMap bg1="lt1" tx1="dk1" bg2="lt2" tx2="dk2" accent1="accent1" accent2="accent2" accent3="accent3" accent4="accent4" accent5="accent5" accent6="accent6" hlink="hlink" folHlink="folHlink"/>
  <p:sldLayoutIdLst>
    <p:sldLayoutId id="2147489672"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177"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353"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53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706"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882" indent="-342882" algn="l" rtl="0" eaLnBrk="0" fontAlgn="base" hangingPunct="0">
        <a:spcBef>
          <a:spcPct val="20000"/>
        </a:spcBef>
        <a:spcAft>
          <a:spcPct val="0"/>
        </a:spcAft>
        <a:buChar char="•"/>
        <a:defRPr sz="3200">
          <a:solidFill>
            <a:schemeClr val="tx1"/>
          </a:solidFill>
          <a:latin typeface="+mn-lt"/>
          <a:ea typeface="+mn-ea"/>
          <a:cs typeface="+mn-cs"/>
        </a:defRPr>
      </a:lvl1pPr>
      <a:lvl2pPr marL="742912" indent="-285736" algn="l" rtl="0" eaLnBrk="0" fontAlgn="base" hangingPunct="0">
        <a:spcBef>
          <a:spcPct val="20000"/>
        </a:spcBef>
        <a:spcAft>
          <a:spcPct val="0"/>
        </a:spcAft>
        <a:buChar char="–"/>
        <a:defRPr sz="2800">
          <a:solidFill>
            <a:schemeClr val="tx1"/>
          </a:solidFill>
          <a:latin typeface="+mn-lt"/>
          <a:ea typeface="+mn-ea"/>
        </a:defRPr>
      </a:lvl2pPr>
      <a:lvl3pPr marL="1142942" indent="-228588" algn="l" rtl="0" eaLnBrk="0" fontAlgn="base" hangingPunct="0">
        <a:spcBef>
          <a:spcPct val="20000"/>
        </a:spcBef>
        <a:spcAft>
          <a:spcPct val="0"/>
        </a:spcAft>
        <a:buChar char="•"/>
        <a:defRPr sz="2400">
          <a:solidFill>
            <a:schemeClr val="tx1"/>
          </a:solidFill>
          <a:latin typeface="+mn-lt"/>
          <a:ea typeface="+mn-ea"/>
        </a:defRPr>
      </a:lvl3pPr>
      <a:lvl4pPr marL="1600118" indent="-228588" algn="l" rtl="0" eaLnBrk="0" fontAlgn="base" hangingPunct="0">
        <a:spcBef>
          <a:spcPct val="20000"/>
        </a:spcBef>
        <a:spcAft>
          <a:spcPct val="0"/>
        </a:spcAft>
        <a:buChar char="–"/>
        <a:defRPr sz="2000">
          <a:solidFill>
            <a:schemeClr val="tx1"/>
          </a:solidFill>
          <a:latin typeface="+mn-lt"/>
          <a:ea typeface="+mn-ea"/>
        </a:defRPr>
      </a:lvl4pPr>
      <a:lvl5pPr marL="2057295" indent="-228588" algn="l" rtl="0" eaLnBrk="0" fontAlgn="base" hangingPunct="0">
        <a:spcBef>
          <a:spcPct val="20000"/>
        </a:spcBef>
        <a:spcAft>
          <a:spcPct val="0"/>
        </a:spcAft>
        <a:buChar char="»"/>
        <a:defRPr sz="2000">
          <a:solidFill>
            <a:schemeClr val="tx1"/>
          </a:solidFill>
          <a:latin typeface="+mn-lt"/>
          <a:ea typeface="+mn-ea"/>
        </a:defRPr>
      </a:lvl5pPr>
      <a:lvl6pPr marL="2514471" indent="-228588" algn="l" rtl="0" fontAlgn="base">
        <a:spcBef>
          <a:spcPct val="20000"/>
        </a:spcBef>
        <a:spcAft>
          <a:spcPct val="0"/>
        </a:spcAft>
        <a:buChar char="»"/>
        <a:defRPr sz="2000">
          <a:solidFill>
            <a:schemeClr val="tx1"/>
          </a:solidFill>
          <a:latin typeface="+mn-lt"/>
          <a:ea typeface="+mn-ea"/>
        </a:defRPr>
      </a:lvl6pPr>
      <a:lvl7pPr marL="2971648" indent="-228588" algn="l" rtl="0" fontAlgn="base">
        <a:spcBef>
          <a:spcPct val="20000"/>
        </a:spcBef>
        <a:spcAft>
          <a:spcPct val="0"/>
        </a:spcAft>
        <a:buChar char="»"/>
        <a:defRPr sz="2000">
          <a:solidFill>
            <a:schemeClr val="tx1"/>
          </a:solidFill>
          <a:latin typeface="+mn-lt"/>
          <a:ea typeface="+mn-ea"/>
        </a:defRPr>
      </a:lvl7pPr>
      <a:lvl8pPr marL="3428825" indent="-228588" algn="l" rtl="0" fontAlgn="base">
        <a:spcBef>
          <a:spcPct val="20000"/>
        </a:spcBef>
        <a:spcAft>
          <a:spcPct val="0"/>
        </a:spcAft>
        <a:buChar char="»"/>
        <a:defRPr sz="2000">
          <a:solidFill>
            <a:schemeClr val="tx1"/>
          </a:solidFill>
          <a:latin typeface="+mn-lt"/>
          <a:ea typeface="+mn-ea"/>
        </a:defRPr>
      </a:lvl8pPr>
      <a:lvl9pPr marL="3886001" indent="-228588"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lnSpc>
                <a:spcPct val="100000"/>
              </a:lnSpc>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lnSpc>
                <a:spcPct val="100000"/>
              </a:lnSpc>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lnSpc>
                <a:spcPct val="100000"/>
              </a:lnSpc>
              <a:defRPr/>
            </a:pPr>
            <a:fld id="{C7FCEC4A-0619-534F-AB0C-4C4D1986DF16}" type="slidenum">
              <a:rPr lang="en-US"/>
              <a:pPr eaLnBrk="0" hangingPunct="0">
                <a:lnSpc>
                  <a:spcPct val="100000"/>
                </a:lnSpc>
                <a:defRPr/>
              </a:pPr>
              <a:t>‹#›</a:t>
            </a:fld>
            <a:endParaRPr lang="en-US"/>
          </a:p>
        </p:txBody>
      </p:sp>
    </p:spTree>
    <p:extLst>
      <p:ext uri="{BB962C8B-B14F-4D97-AF65-F5344CB8AC3E}">
        <p14:creationId xmlns:p14="http://schemas.microsoft.com/office/powerpoint/2010/main" val="4011557636"/>
      </p:ext>
    </p:extLst>
  </p:cSld>
  <p:clrMap bg1="lt1" tx1="dk1" bg2="lt2" tx2="dk2" accent1="accent1" accent2="accent2" accent3="accent3" accent4="accent4" accent5="accent5" accent6="accent6" hlink="hlink" folHlink="folHlink"/>
  <p:sldLayoutIdLst>
    <p:sldLayoutId id="2147489674" r:id="rId1"/>
    <p:sldLayoutId id="2147489675" r:id="rId2"/>
    <p:sldLayoutId id="2147489676" r:id="rId3"/>
    <p:sldLayoutId id="2147489677" r:id="rId4"/>
    <p:sldLayoutId id="2147489678" r:id="rId5"/>
    <p:sldLayoutId id="2147489679" r:id="rId6"/>
    <p:sldLayoutId id="2147489680" r:id="rId7"/>
    <p:sldLayoutId id="2147489681" r:id="rId8"/>
    <p:sldLayoutId id="2147489682" r:id="rId9"/>
    <p:sldLayoutId id="2147489683" r:id="rId10"/>
    <p:sldLayoutId id="2147489684" r:id="rId11"/>
    <p:sldLayoutId id="2147489685" r:id="rId12"/>
    <p:sldLayoutId id="2147489686"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1676400" y="457200"/>
            <a:ext cx="7010400" cy="129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7891" name="Rectangle 3"/>
          <p:cNvSpPr>
            <a:spLocks noGrp="1" noChangeArrowheads="1"/>
          </p:cNvSpPr>
          <p:nvPr>
            <p:ph type="body" idx="1"/>
          </p:nvPr>
        </p:nvSpPr>
        <p:spPr bwMode="auto">
          <a:xfrm>
            <a:off x="1676400" y="1981200"/>
            <a:ext cx="7010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545796"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200">
                <a:solidFill>
                  <a:schemeClr val="tx2"/>
                </a:solidFill>
                <a:latin typeface="Arial" pitchFamily="-112" charset="0"/>
                <a:ea typeface="+mn-ea"/>
                <a:cs typeface="+mn-cs"/>
              </a:defRPr>
            </a:lvl1pPr>
          </a:lstStyle>
          <a:p>
            <a:pPr defTabSz="914400" fontAlgn="base">
              <a:spcBef>
                <a:spcPct val="0"/>
              </a:spcBef>
              <a:spcAft>
                <a:spcPct val="0"/>
              </a:spcAft>
              <a:defRPr/>
            </a:pPr>
            <a:endParaRPr lang="en-US">
              <a:solidFill>
                <a:srgbClr val="FFFFFF"/>
              </a:solidFill>
            </a:endParaRPr>
          </a:p>
        </p:txBody>
      </p:sp>
      <p:sp>
        <p:nvSpPr>
          <p:cNvPr id="545797" name="Rectangle 5"/>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200">
                <a:solidFill>
                  <a:schemeClr val="tx2"/>
                </a:solidFill>
                <a:latin typeface="Arial" charset="0"/>
                <a:ea typeface="MS PGothic" charset="0"/>
                <a:cs typeface="MS PGothic" charset="0"/>
              </a:defRPr>
            </a:lvl1pPr>
          </a:lstStyle>
          <a:p>
            <a:pPr defTabSz="914400" fontAlgn="base">
              <a:spcBef>
                <a:spcPct val="0"/>
              </a:spcBef>
              <a:spcAft>
                <a:spcPct val="0"/>
              </a:spcAft>
              <a:defRPr/>
            </a:pPr>
            <a:fld id="{1D271FF5-29CA-1343-B7FF-F531B366B3F5}" type="slidenum">
              <a:rPr lang="zh-CN" altLang="en-US">
                <a:solidFill>
                  <a:srgbClr val="FFFFFF"/>
                </a:solidFill>
              </a:rPr>
              <a:pPr defTabSz="914400" fontAlgn="base">
                <a:spcBef>
                  <a:spcPct val="0"/>
                </a:spcBef>
                <a:spcAft>
                  <a:spcPct val="0"/>
                </a:spcAft>
                <a:defRPr/>
              </a:pPr>
              <a:t>‹#›</a:t>
            </a:fld>
            <a:endParaRPr lang="en-US" altLang="zh-CN">
              <a:solidFill>
                <a:srgbClr val="FFFFFF"/>
              </a:solidFill>
            </a:endParaRPr>
          </a:p>
        </p:txBody>
      </p:sp>
      <p:sp>
        <p:nvSpPr>
          <p:cNvPr id="37894" name="Line 6"/>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7895" name="Line 7"/>
          <p:cNvSpPr>
            <a:spLocks noChangeShapeType="1"/>
          </p:cNvSpPr>
          <p:nvPr/>
        </p:nvSpPr>
        <p:spPr bwMode="auto">
          <a:xfrm>
            <a:off x="228600" y="304800"/>
            <a:ext cx="8610600" cy="0"/>
          </a:xfrm>
          <a:prstGeom prst="line">
            <a:avLst/>
          </a:prstGeom>
          <a:noFill/>
          <a:ln w="76200">
            <a:solidFill>
              <a:schemeClr val="tx2"/>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nvGrpSpPr>
          <p:cNvPr id="37896" name="Group 8"/>
          <p:cNvGrpSpPr>
            <a:grpSpLocks/>
          </p:cNvGrpSpPr>
          <p:nvPr/>
        </p:nvGrpSpPr>
        <p:grpSpPr bwMode="auto">
          <a:xfrm>
            <a:off x="228600" y="457200"/>
            <a:ext cx="1246188" cy="1371600"/>
            <a:chOff x="144" y="288"/>
            <a:chExt cx="785" cy="864"/>
          </a:xfrm>
        </p:grpSpPr>
        <p:sp>
          <p:nvSpPr>
            <p:cNvPr id="37898" name="Rectangle 9"/>
            <p:cNvSpPr>
              <a:spLocks noChangeArrowheads="1"/>
            </p:cNvSpPr>
            <p:nvPr/>
          </p:nvSpPr>
          <p:spPr bwMode="auto">
            <a:xfrm>
              <a:off x="589" y="288"/>
              <a:ext cx="28" cy="534"/>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899" name="Rectangle 10"/>
            <p:cNvSpPr>
              <a:spLocks noChangeArrowheads="1"/>
            </p:cNvSpPr>
            <p:nvPr/>
          </p:nvSpPr>
          <p:spPr bwMode="auto">
            <a:xfrm>
              <a:off x="526" y="288"/>
              <a:ext cx="28" cy="47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0" name="Rectangle 11"/>
            <p:cNvSpPr>
              <a:spLocks noChangeArrowheads="1"/>
            </p:cNvSpPr>
            <p:nvPr/>
          </p:nvSpPr>
          <p:spPr bwMode="auto">
            <a:xfrm>
              <a:off x="462" y="288"/>
              <a:ext cx="28" cy="40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1" name="Rectangle 12"/>
            <p:cNvSpPr>
              <a:spLocks noChangeArrowheads="1"/>
            </p:cNvSpPr>
            <p:nvPr/>
          </p:nvSpPr>
          <p:spPr bwMode="auto">
            <a:xfrm>
              <a:off x="398" y="288"/>
              <a:ext cx="28" cy="334"/>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2" name="Rectangle 13"/>
            <p:cNvSpPr>
              <a:spLocks noChangeArrowheads="1"/>
            </p:cNvSpPr>
            <p:nvPr/>
          </p:nvSpPr>
          <p:spPr bwMode="auto">
            <a:xfrm>
              <a:off x="335" y="288"/>
              <a:ext cx="28" cy="269"/>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3" name="Rectangle 14"/>
            <p:cNvSpPr>
              <a:spLocks noChangeArrowheads="1"/>
            </p:cNvSpPr>
            <p:nvPr/>
          </p:nvSpPr>
          <p:spPr bwMode="auto">
            <a:xfrm>
              <a:off x="271" y="288"/>
              <a:ext cx="28" cy="197"/>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4" name="Rectangle 15"/>
            <p:cNvSpPr>
              <a:spLocks noChangeArrowheads="1"/>
            </p:cNvSpPr>
            <p:nvPr/>
          </p:nvSpPr>
          <p:spPr bwMode="auto">
            <a:xfrm>
              <a:off x="207" y="288"/>
              <a:ext cx="29" cy="136"/>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5" name="Rectangle 16"/>
            <p:cNvSpPr>
              <a:spLocks noChangeArrowheads="1"/>
            </p:cNvSpPr>
            <p:nvPr/>
          </p:nvSpPr>
          <p:spPr bwMode="auto">
            <a:xfrm>
              <a:off x="144" y="288"/>
              <a:ext cx="28" cy="68"/>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6" name="Rectangle 17"/>
            <p:cNvSpPr>
              <a:spLocks noChangeArrowheads="1"/>
            </p:cNvSpPr>
            <p:nvPr/>
          </p:nvSpPr>
          <p:spPr bwMode="auto">
            <a:xfrm>
              <a:off x="653" y="288"/>
              <a:ext cx="26" cy="599"/>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7" name="Rectangle 18"/>
            <p:cNvSpPr>
              <a:spLocks noChangeArrowheads="1"/>
            </p:cNvSpPr>
            <p:nvPr/>
          </p:nvSpPr>
          <p:spPr bwMode="auto">
            <a:xfrm>
              <a:off x="715" y="288"/>
              <a:ext cx="26" cy="667"/>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8" name="Rectangle 19"/>
            <p:cNvSpPr>
              <a:spLocks noChangeArrowheads="1"/>
            </p:cNvSpPr>
            <p:nvPr/>
          </p:nvSpPr>
          <p:spPr bwMode="auto">
            <a:xfrm>
              <a:off x="776" y="288"/>
              <a:ext cx="27" cy="731"/>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9" name="Rectangle 20"/>
            <p:cNvSpPr>
              <a:spLocks noChangeArrowheads="1"/>
            </p:cNvSpPr>
            <p:nvPr/>
          </p:nvSpPr>
          <p:spPr bwMode="auto">
            <a:xfrm>
              <a:off x="839" y="288"/>
              <a:ext cx="28" cy="800"/>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10" name="Rectangle 21"/>
            <p:cNvSpPr>
              <a:spLocks noChangeArrowheads="1"/>
            </p:cNvSpPr>
            <p:nvPr/>
          </p:nvSpPr>
          <p:spPr bwMode="auto">
            <a:xfrm>
              <a:off x="902" y="288"/>
              <a:ext cx="27" cy="864"/>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grpSp>
      <p:sp>
        <p:nvSpPr>
          <p:cNvPr id="545814" name="Rectangle 22"/>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200">
                <a:solidFill>
                  <a:schemeClr val="tx2"/>
                </a:solidFill>
                <a:latin typeface="Arial" pitchFamily="-112" charset="0"/>
                <a:ea typeface="+mn-ea"/>
                <a:cs typeface="+mn-cs"/>
              </a:defRPr>
            </a:lvl1pPr>
          </a:lstStyle>
          <a:p>
            <a:pPr defTabSz="914400" fontAlgn="base">
              <a:spcBef>
                <a:spcPct val="0"/>
              </a:spcBef>
              <a:spcAft>
                <a:spcPct val="0"/>
              </a:spcAft>
              <a:defRPr/>
            </a:pPr>
            <a:endParaRPr lang="en-US">
              <a:solidFill>
                <a:srgbClr val="FFFFFF"/>
              </a:solidFill>
            </a:endParaRPr>
          </a:p>
        </p:txBody>
      </p:sp>
    </p:spTree>
    <p:extLst>
      <p:ext uri="{BB962C8B-B14F-4D97-AF65-F5344CB8AC3E}">
        <p14:creationId xmlns:p14="http://schemas.microsoft.com/office/powerpoint/2010/main" val="3699853519"/>
      </p:ext>
    </p:extLst>
  </p:cSld>
  <p:clrMap bg1="dk2" tx1="lt1" bg2="dk1" tx2="lt2" accent1="accent1" accent2="accent2" accent3="accent3" accent4="accent4" accent5="accent5" accent6="accent6" hlink="hlink" folHlink="folHlink"/>
  <p:sldLayoutIdLst>
    <p:sldLayoutId id="2147489688" r:id="rId1"/>
    <p:sldLayoutId id="2147489689" r:id="rId2"/>
    <p:sldLayoutId id="2147489690" r:id="rId3"/>
    <p:sldLayoutId id="2147489691" r:id="rId4"/>
    <p:sldLayoutId id="2147489692" r:id="rId5"/>
    <p:sldLayoutId id="2147489693" r:id="rId6"/>
    <p:sldLayoutId id="2147489694" r:id="rId7"/>
    <p:sldLayoutId id="2147489695" r:id="rId8"/>
    <p:sldLayoutId id="2147489696" r:id="rId9"/>
    <p:sldLayoutId id="2147489697" r:id="rId10"/>
    <p:sldLayoutId id="2147489698" r:id="rId11"/>
  </p:sldLayoutIdLst>
  <p:txStyles>
    <p:titleStyle>
      <a:lvl1pPr algn="l" rtl="0" eaLnBrk="0" fontAlgn="base" hangingPunct="0">
        <a:spcBef>
          <a:spcPct val="0"/>
        </a:spcBef>
        <a:spcAft>
          <a:spcPct val="0"/>
        </a:spcAft>
        <a:defRPr sz="39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2pPr>
      <a:lvl3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3pPr>
      <a:lvl4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4pPr>
      <a:lvl5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5pPr>
      <a:lvl6pPr marL="457200" algn="l" rtl="0" fontAlgn="base">
        <a:spcBef>
          <a:spcPct val="0"/>
        </a:spcBef>
        <a:spcAft>
          <a:spcPct val="0"/>
        </a:spcAft>
        <a:defRPr sz="3900">
          <a:solidFill>
            <a:schemeClr val="tx2"/>
          </a:solidFill>
          <a:latin typeface="Arial" pitchFamily="-108" charset="0"/>
        </a:defRPr>
      </a:lvl6pPr>
      <a:lvl7pPr marL="914400" algn="l" rtl="0" fontAlgn="base">
        <a:spcBef>
          <a:spcPct val="0"/>
        </a:spcBef>
        <a:spcAft>
          <a:spcPct val="0"/>
        </a:spcAft>
        <a:defRPr sz="3900">
          <a:solidFill>
            <a:schemeClr val="tx2"/>
          </a:solidFill>
          <a:latin typeface="Arial" pitchFamily="-108" charset="0"/>
        </a:defRPr>
      </a:lvl7pPr>
      <a:lvl8pPr marL="1371600" algn="l" rtl="0" fontAlgn="base">
        <a:spcBef>
          <a:spcPct val="0"/>
        </a:spcBef>
        <a:spcAft>
          <a:spcPct val="0"/>
        </a:spcAft>
        <a:defRPr sz="3900">
          <a:solidFill>
            <a:schemeClr val="tx2"/>
          </a:solidFill>
          <a:latin typeface="Arial" pitchFamily="-108" charset="0"/>
        </a:defRPr>
      </a:lvl8pPr>
      <a:lvl9pPr marL="1828800" algn="l" rtl="0" fontAlgn="base">
        <a:spcBef>
          <a:spcPct val="0"/>
        </a:spcBef>
        <a:spcAft>
          <a:spcPct val="0"/>
        </a:spcAft>
        <a:defRPr sz="3900">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accent1"/>
        </a:buClr>
        <a:buSzPct val="85000"/>
        <a:buFont typeface="Wingdings" charset="0"/>
        <a:buChar char="o"/>
        <a:defRPr sz="2800">
          <a:solidFill>
            <a:schemeClr val="tx2"/>
          </a:solidFill>
          <a:latin typeface="+mn-lt"/>
          <a:ea typeface="MS PGothic" charset="0"/>
          <a:cs typeface="MS PGothic" charset="0"/>
        </a:defRPr>
      </a:lvl1pPr>
      <a:lvl2pPr marL="742950" indent="-285750" algn="l" rtl="0" eaLnBrk="0" fontAlgn="base" hangingPunct="0">
        <a:spcBef>
          <a:spcPct val="20000"/>
        </a:spcBef>
        <a:spcAft>
          <a:spcPct val="0"/>
        </a:spcAft>
        <a:buClr>
          <a:schemeClr val="accent1"/>
        </a:buClr>
        <a:buSzPct val="70000"/>
        <a:buFont typeface="Wingdings" charset="0"/>
        <a:buChar char="n"/>
        <a:defRPr sz="2500">
          <a:solidFill>
            <a:schemeClr val="tx2"/>
          </a:solidFill>
          <a:latin typeface="+mn-lt"/>
          <a:ea typeface="MS PGothic" charset="0"/>
        </a:defRPr>
      </a:lvl2pPr>
      <a:lvl3pPr marL="1143000" indent="-228600" algn="l" rtl="0" eaLnBrk="0" fontAlgn="base" hangingPunct="0">
        <a:spcBef>
          <a:spcPct val="20000"/>
        </a:spcBef>
        <a:spcAft>
          <a:spcPct val="0"/>
        </a:spcAft>
        <a:buClr>
          <a:schemeClr val="accent1"/>
        </a:buClr>
        <a:buSzPct val="70000"/>
        <a:buFont typeface="Wingdings" charset="0"/>
        <a:buChar char="p"/>
        <a:defRPr sz="2200">
          <a:solidFill>
            <a:schemeClr val="tx2"/>
          </a:solidFill>
          <a:latin typeface="+mn-lt"/>
          <a:ea typeface="ＭＳ Ｐゴシック" charset="0"/>
          <a:cs typeface="Geneva" charset="-128"/>
        </a:defRPr>
      </a:lvl3pPr>
      <a:lvl4pPr marL="1600200" indent="-228600" algn="l" rtl="0" eaLnBrk="0" fontAlgn="base" hangingPunct="0">
        <a:spcBef>
          <a:spcPct val="20000"/>
        </a:spcBef>
        <a:spcAft>
          <a:spcPct val="0"/>
        </a:spcAft>
        <a:buClr>
          <a:schemeClr val="accent1"/>
        </a:buClr>
        <a:buSzPct val="70000"/>
        <a:buFont typeface="Wingdings" charset="0"/>
        <a:buChar char="n"/>
        <a:defRPr sz="2000">
          <a:solidFill>
            <a:schemeClr val="tx2"/>
          </a:solidFill>
          <a:latin typeface="+mn-lt"/>
          <a:ea typeface="Geneva" charset="-128"/>
          <a:cs typeface="Geneva" charset="0"/>
        </a:defRPr>
      </a:lvl4pPr>
      <a:lvl5pPr marL="2057400" indent="-228600" algn="l" rtl="0" eaLnBrk="0" fontAlgn="base" hangingPunct="0">
        <a:spcBef>
          <a:spcPct val="20000"/>
        </a:spcBef>
        <a:spcAft>
          <a:spcPct val="0"/>
        </a:spcAft>
        <a:buClr>
          <a:schemeClr val="accent1"/>
        </a:buClr>
        <a:buSzPct val="70000"/>
        <a:buFont typeface="Wingdings" charset="0"/>
        <a:buChar char="o"/>
        <a:defRPr sz="2000">
          <a:solidFill>
            <a:schemeClr val="tx2"/>
          </a:solidFill>
          <a:latin typeface="+mn-lt"/>
          <a:ea typeface="MS PGothic" charset="0"/>
          <a:cs typeface="MS PGothic" charset="0"/>
        </a:defRPr>
      </a:lvl5pPr>
      <a:lvl6pPr marL="25146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6pPr>
      <a:lvl7pPr marL="29718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7pPr>
      <a:lvl8pPr marL="34290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8pPr>
      <a:lvl9pPr marL="38862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528706497"/>
      </p:ext>
    </p:extLst>
  </p:cSld>
  <p:clrMap bg1="lt1" tx1="dk1" bg2="lt2" tx2="dk2" accent1="accent1" accent2="accent2" accent3="accent3" accent4="accent4" accent5="accent5" accent6="accent6" hlink="hlink" folHlink="folHlink"/>
  <p:sldLayoutIdLst>
    <p:sldLayoutId id="2147488359" r:id="rId1"/>
    <p:sldLayoutId id="2147488360" r:id="rId2"/>
    <p:sldLayoutId id="2147488361" r:id="rId3"/>
    <p:sldLayoutId id="2147488362" r:id="rId4"/>
    <p:sldLayoutId id="2147488363" r:id="rId5"/>
    <p:sldLayoutId id="2147488364" r:id="rId6"/>
    <p:sldLayoutId id="2147488365" r:id="rId7"/>
    <p:sldLayoutId id="2147488366" r:id="rId8"/>
    <p:sldLayoutId id="2147488367" r:id="rId9"/>
    <p:sldLayoutId id="2147488368" r:id="rId10"/>
    <p:sldLayoutId id="2147488369" r:id="rId11"/>
    <p:sldLayoutId id="2147488370" r:id="rId12"/>
    <p:sldLayoutId id="2147488371"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bwMode="grayWhite">
      <p:bgPr>
        <a:solidFill>
          <a:schemeClr val="bg1"/>
        </a:solidFill>
        <a:effectLst/>
      </p:bgPr>
    </p:bg>
    <p:spTree>
      <p:nvGrpSpPr>
        <p:cNvPr id="1" name=""/>
        <p:cNvGrpSpPr/>
        <p:nvPr/>
      </p:nvGrpSpPr>
      <p:grpSpPr>
        <a:xfrm>
          <a:off x="0" y="0"/>
          <a:ext cx="0" cy="0"/>
          <a:chOff x="0" y="0"/>
          <a:chExt cx="0" cy="0"/>
        </a:xfrm>
      </p:grpSpPr>
      <p:grpSp>
        <p:nvGrpSpPr>
          <p:cNvPr id="302082" name="Group 2"/>
          <p:cNvGrpSpPr>
            <a:grpSpLocks/>
          </p:cNvGrpSpPr>
          <p:nvPr/>
        </p:nvGrpSpPr>
        <p:grpSpPr bwMode="auto">
          <a:xfrm>
            <a:off x="0" y="-12700"/>
            <a:ext cx="9156700" cy="6870700"/>
            <a:chOff x="0" y="-8"/>
            <a:chExt cx="5768" cy="4328"/>
          </a:xfrm>
        </p:grpSpPr>
        <p:sp>
          <p:nvSpPr>
            <p:cNvPr id="302088" name="Rectangle 3"/>
            <p:cNvSpPr>
              <a:spLocks noChangeArrowheads="1"/>
            </p:cNvSpPr>
            <p:nvPr/>
          </p:nvSpPr>
          <p:spPr bwMode="auto">
            <a:xfrm>
              <a:off x="0" y="624"/>
              <a:ext cx="5760" cy="36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sp>
          <p:nvSpPr>
            <p:cNvPr id="302089" name="Rectangle 4"/>
            <p:cNvSpPr>
              <a:spLocks noChangeArrowheads="1"/>
            </p:cNvSpPr>
            <p:nvPr/>
          </p:nvSpPr>
          <p:spPr bwMode="auto">
            <a:xfrm>
              <a:off x="0" y="0"/>
              <a:ext cx="5760" cy="624"/>
            </a:xfrm>
            <a:prstGeom prst="rect">
              <a:avLst/>
            </a:pr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sp>
          <p:nvSpPr>
            <p:cNvPr id="302090"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091"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092"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093"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094"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095"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096"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097"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098"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099"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100"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101"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102"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103"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104"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105"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106"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pic>
          <p:nvPicPr>
            <p:cNvPr id="302107" name="Picture 22" descr="Topbanx"/>
            <p:cNvPicPr>
              <a:picLocks noChangeAspect="1" noChangeArrowheads="1"/>
            </p:cNvPicPr>
            <p:nvPr/>
          </p:nvPicPr>
          <p:blipFill>
            <a:blip r:embed="rId14"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302083" name="Rectangle 23"/>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ltLang="zh-CN"/>
              <a:t>Click to edit Master title style</a:t>
            </a:r>
          </a:p>
        </p:txBody>
      </p:sp>
      <p:sp>
        <p:nvSpPr>
          <p:cNvPr id="302084" name="Rectangle 24"/>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85017" name="Rectangle 25"/>
          <p:cNvSpPr>
            <a:spLocks noGrp="1" noChangeArrowheads="1"/>
          </p:cNvSpPr>
          <p:nvPr>
            <p:ph type="dt" sz="half" idx="2"/>
          </p:nvPr>
        </p:nvSpPr>
        <p:spPr bwMode="auto">
          <a:xfrm>
            <a:off x="6858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solidFill>
                  <a:srgbClr val="EAEAEA"/>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85018" name="Rectangle 26"/>
          <p:cNvSpPr>
            <a:spLocks noGrp="1" noChangeArrowheads="1"/>
          </p:cNvSpPr>
          <p:nvPr>
            <p:ph type="ftr" sz="quarter" idx="3"/>
          </p:nvPr>
        </p:nvSpPr>
        <p:spPr bwMode="auto">
          <a:xfrm>
            <a:off x="3124200" y="636587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solidFill>
                  <a:srgbClr val="EAEAEA"/>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85019" name="Rectangle 27"/>
          <p:cNvSpPr>
            <a:spLocks noGrp="1" noChangeArrowheads="1"/>
          </p:cNvSpPr>
          <p:nvPr>
            <p:ph type="sldNum" sz="quarter" idx="4"/>
          </p:nvPr>
        </p:nvSpPr>
        <p:spPr bwMode="auto">
          <a:xfrm>
            <a:off x="65532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solidFill>
                  <a:srgbClr val="EAEAEA"/>
                </a:solidFill>
                <a:latin typeface="Times New Roman" charset="0"/>
                <a:cs typeface="MS PGothic" charset="0"/>
              </a:defRPr>
            </a:lvl1pPr>
          </a:lstStyle>
          <a:p>
            <a:pPr defTabSz="914400" fontAlgn="base">
              <a:spcBef>
                <a:spcPct val="0"/>
              </a:spcBef>
              <a:spcAft>
                <a:spcPct val="0"/>
              </a:spcAft>
              <a:defRPr/>
            </a:pPr>
            <a:fld id="{BBA604B7-DFBE-314D-B42C-2B8D25207369}" type="slidenum">
              <a:rPr lang="zh-CN" altLang="en-US">
                <a:ea typeface="ＭＳ Ｐゴシック" charset="0"/>
              </a:rPr>
              <a:pPr defTabSz="914400" fontAlgn="base">
                <a:spcBef>
                  <a:spcPct val="0"/>
                </a:spcBef>
                <a:spcAft>
                  <a:spcPct val="0"/>
                </a:spcAft>
                <a:defRPr/>
              </a:pPr>
              <a:t>‹#›</a:t>
            </a:fld>
            <a:endParaRPr lang="en-US" altLang="zh-CN">
              <a:ea typeface="ＭＳ Ｐゴシック" charset="0"/>
            </a:endParaRPr>
          </a:p>
        </p:txBody>
      </p:sp>
    </p:spTree>
    <p:extLst>
      <p:ext uri="{BB962C8B-B14F-4D97-AF65-F5344CB8AC3E}">
        <p14:creationId xmlns:p14="http://schemas.microsoft.com/office/powerpoint/2010/main" val="975854678"/>
      </p:ext>
    </p:extLst>
  </p:cSld>
  <p:clrMap bg1="dk2" tx1="lt1" bg2="dk1" tx2="lt2" accent1="accent1" accent2="accent2" accent3="accent3" accent4="accent4" accent5="accent5" accent6="accent6" hlink="hlink" folHlink="folHlink"/>
  <p:sldLayoutIdLst>
    <p:sldLayoutId id="2147489700" r:id="rId1"/>
    <p:sldLayoutId id="2147489701" r:id="rId2"/>
    <p:sldLayoutId id="2147489702" r:id="rId3"/>
    <p:sldLayoutId id="2147489703" r:id="rId4"/>
    <p:sldLayoutId id="2147489704" r:id="rId5"/>
    <p:sldLayoutId id="2147489705" r:id="rId6"/>
    <p:sldLayoutId id="2147489706" r:id="rId7"/>
    <p:sldLayoutId id="2147489707" r:id="rId8"/>
    <p:sldLayoutId id="2147489708" r:id="rId9"/>
    <p:sldLayoutId id="2147489709" r:id="rId10"/>
    <p:sldLayoutId id="2147489710" r:id="rId11"/>
    <p:sldLayoutId id="2147489711" r:id="rId12"/>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algn="l" rtl="0" fontAlgn="base">
        <a:spcBef>
          <a:spcPct val="0"/>
        </a:spcBef>
        <a:spcAft>
          <a:spcPct val="0"/>
        </a:spcAft>
        <a:defRPr sz="4400">
          <a:solidFill>
            <a:schemeClr val="tx2"/>
          </a:solidFill>
          <a:latin typeface="Arial Narrow" pitchFamily="-108" charset="0"/>
        </a:defRPr>
      </a:lvl6pPr>
      <a:lvl7pPr marL="914400" algn="l" rtl="0" fontAlgn="base">
        <a:spcBef>
          <a:spcPct val="0"/>
        </a:spcBef>
        <a:spcAft>
          <a:spcPct val="0"/>
        </a:spcAft>
        <a:defRPr sz="4400">
          <a:solidFill>
            <a:schemeClr val="tx2"/>
          </a:solidFill>
          <a:latin typeface="Arial Narrow" pitchFamily="-108" charset="0"/>
        </a:defRPr>
      </a:lvl7pPr>
      <a:lvl8pPr marL="1371600" algn="l" rtl="0" fontAlgn="base">
        <a:spcBef>
          <a:spcPct val="0"/>
        </a:spcBef>
        <a:spcAft>
          <a:spcPct val="0"/>
        </a:spcAft>
        <a:defRPr sz="4400">
          <a:solidFill>
            <a:schemeClr val="tx2"/>
          </a:solidFill>
          <a:latin typeface="Arial Narrow" pitchFamily="-108" charset="0"/>
        </a:defRPr>
      </a:lvl8pPr>
      <a:lvl9pPr marL="1828800" algn="l" rtl="0" fontAlgn="base">
        <a:spcBef>
          <a:spcPct val="0"/>
        </a:spcBef>
        <a:spcAft>
          <a:spcPct val="0"/>
        </a:spcAft>
        <a:defRPr sz="4400">
          <a:solidFill>
            <a:schemeClr val="tx2"/>
          </a:solidFill>
          <a:latin typeface="Arial Narrow" pitchFamily="-108"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Blip>
          <a:blip r:embed="rId15"/>
        </a:buBlip>
        <a:defRPr sz="3200">
          <a:solidFill>
            <a:schemeClr val="tx1"/>
          </a:solidFill>
          <a:latin typeface="+mn-lt"/>
          <a:ea typeface="MS PGothic" charset="0"/>
          <a:cs typeface="MS PGothic" charset="0"/>
        </a:defRPr>
      </a:lvl1pPr>
      <a:lvl2pPr marL="742950" indent="-285750" algn="l" rtl="0" eaLnBrk="0" fontAlgn="base" hangingPunct="0">
        <a:spcBef>
          <a:spcPct val="20000"/>
        </a:spcBef>
        <a:spcAft>
          <a:spcPct val="0"/>
        </a:spcAft>
        <a:buClr>
          <a:schemeClr val="accent1"/>
        </a:buClr>
        <a:buSzPct val="75000"/>
        <a:buFont typeface="Wingdings" charset="0"/>
        <a:buBlip>
          <a:blip r:embed="rId16"/>
        </a:buBlip>
        <a:defRPr sz="2800">
          <a:solidFill>
            <a:schemeClr val="tx1"/>
          </a:solidFill>
          <a:latin typeface="+mn-lt"/>
          <a:ea typeface="MS PGothic" charset="0"/>
          <a:cs typeface="MS PGothic" charset="0"/>
        </a:defRPr>
      </a:lvl2pPr>
      <a:lvl3pPr marL="1143000" indent="-228600" algn="l" rtl="0" eaLnBrk="0" fontAlgn="base" hangingPunct="0">
        <a:spcBef>
          <a:spcPct val="20000"/>
        </a:spcBef>
        <a:spcAft>
          <a:spcPct val="0"/>
        </a:spcAft>
        <a:buClr>
          <a:schemeClr val="hlink"/>
        </a:buClr>
        <a:buSzPct val="60000"/>
        <a:buFont typeface="Wingdings" charset="0"/>
        <a:buChar char="l"/>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3075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3075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defTabSz="914400" fontAlgn="base">
              <a:spcBef>
                <a:spcPct val="0"/>
              </a:spcBef>
              <a:spcAft>
                <a:spcPct val="0"/>
              </a:spcAft>
              <a:defRPr/>
            </a:pPr>
            <a:fld id="{4DD2FC20-CF91-5E40-8705-48BB45F11C6E}" type="slidenum">
              <a:rPr lang="zh-CN" altLang="en-US">
                <a:ea typeface="ＭＳ Ｐゴシック" charset="0"/>
              </a:rPr>
              <a:pPr defTabSz="914400" fontAlgn="base">
                <a:spcBef>
                  <a:spcPct val="0"/>
                </a:spcBef>
                <a:spcAft>
                  <a:spcPct val="0"/>
                </a:spcAft>
                <a:defRPr/>
              </a:pPr>
              <a:t>‹#›</a:t>
            </a:fld>
            <a:endParaRPr lang="en-US" altLang="zh-CN">
              <a:ea typeface="ＭＳ Ｐゴシック" charset="0"/>
            </a:endParaRPr>
          </a:p>
        </p:txBody>
      </p:sp>
    </p:spTree>
    <p:extLst>
      <p:ext uri="{BB962C8B-B14F-4D97-AF65-F5344CB8AC3E}">
        <p14:creationId xmlns:p14="http://schemas.microsoft.com/office/powerpoint/2010/main" val="2738118235"/>
      </p:ext>
    </p:extLst>
  </p:cSld>
  <p:clrMap bg1="lt1" tx1="dk1" bg2="lt2" tx2="dk2" accent1="accent1" accent2="accent2" accent3="accent3" accent4="accent4" accent5="accent5" accent6="accent6" hlink="hlink" folHlink="folHlink"/>
  <p:sldLayoutIdLst>
    <p:sldLayoutId id="2147489713" r:id="rId1"/>
    <p:sldLayoutId id="2147489714" r:id="rId2"/>
    <p:sldLayoutId id="2147489715" r:id="rId3"/>
    <p:sldLayoutId id="2147489716" r:id="rId4"/>
    <p:sldLayoutId id="2147489717" r:id="rId5"/>
    <p:sldLayoutId id="2147489718" r:id="rId6"/>
    <p:sldLayoutId id="2147489719" r:id="rId7"/>
    <p:sldLayoutId id="2147489720" r:id="rId8"/>
    <p:sldLayoutId id="2147489721" r:id="rId9"/>
    <p:sldLayoutId id="2147489722" r:id="rId10"/>
    <p:sldLayoutId id="2147489723" r:id="rId11"/>
    <p:sldLayoutId id="2147489724"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defTabSz="914400" eaLnBrk="0" fontAlgn="base" hangingPunct="0">
              <a:spcAft>
                <a:spcPct val="0"/>
              </a:spcAft>
              <a:defRPr/>
            </a:pPr>
            <a:fld id="{18F73E74-01D2-2143-9DAA-29855B9EFFBC}" type="slidenum">
              <a:rPr lang="zh-CN" altLang="en-US">
                <a:solidFill>
                  <a:srgbClr val="003300"/>
                </a:solidFill>
                <a:latin typeface="Times New Roman" charset="0"/>
              </a:rPr>
              <a:pPr defTabSz="914400" eaLnBrk="0" fontAlgn="base" hangingPunct="0">
                <a:spcAft>
                  <a:spcPct val="0"/>
                </a:spcAft>
                <a:defRPr/>
              </a:pPr>
              <a:t>‹#›</a:t>
            </a:fld>
            <a:endParaRPr lang="en-US" altLang="zh-CN">
              <a:solidFill>
                <a:srgbClr val="003300"/>
              </a:solidFill>
              <a:latin typeface="Times New Roman" charset="0"/>
            </a:endParaRPr>
          </a:p>
        </p:txBody>
      </p:sp>
    </p:spTree>
    <p:extLst>
      <p:ext uri="{BB962C8B-B14F-4D97-AF65-F5344CB8AC3E}">
        <p14:creationId xmlns:p14="http://schemas.microsoft.com/office/powerpoint/2010/main" val="2279985983"/>
      </p:ext>
    </p:extLst>
  </p:cSld>
  <p:clrMap bg1="lt1" tx1="dk1" bg2="lt2" tx2="dk2" accent1="accent1" accent2="accent2" accent3="accent3" accent4="accent4" accent5="accent5" accent6="accent6" hlink="hlink" folHlink="folHlink"/>
  <p:sldLayoutIdLst>
    <p:sldLayoutId id="2147489726" r:id="rId1"/>
    <p:sldLayoutId id="2147489727" r:id="rId2"/>
    <p:sldLayoutId id="2147489728" r:id="rId3"/>
    <p:sldLayoutId id="2147489729" r:id="rId4"/>
    <p:sldLayoutId id="2147489730" r:id="rId5"/>
    <p:sldLayoutId id="2147489731" r:id="rId6"/>
    <p:sldLayoutId id="2147489732" r:id="rId7"/>
    <p:sldLayoutId id="2147489733" r:id="rId8"/>
    <p:sldLayoutId id="2147489734" r:id="rId9"/>
    <p:sldLayoutId id="2147489735" r:id="rId10"/>
    <p:sldLayoutId id="2147489736"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a:solidFill>
                    <a:srgbClr val="FFA27C"/>
                  </a:solidFill>
                  <a:latin typeface="Arial" pitchFamily="-107"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grpSp>
      <p:sp>
        <p:nvSpPr>
          <p:cNvPr id="1027" name="Text Box 34"/>
          <p:cNvSpPr txBox="1">
            <a:spLocks noChangeArrowheads="1"/>
          </p:cNvSpPr>
          <p:nvPr userDrawn="1"/>
        </p:nvSpPr>
        <p:spPr bwMode="auto">
          <a:xfrm>
            <a:off x="282575" y="6519863"/>
            <a:ext cx="99695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900">
                <a:solidFill>
                  <a:srgbClr val="FFA27C"/>
                </a:solidFill>
                <a:latin typeface="Arial" charset="0"/>
                <a:ea typeface="ＭＳ Ｐゴシック" charset="0"/>
                <a:cs typeface="ＭＳ Ｐゴシック" charset="0"/>
              </a:defRPr>
            </a:lvl1pPr>
            <a:lvl2pPr marL="742950" indent="-285750">
              <a:defRPr sz="900">
                <a:solidFill>
                  <a:srgbClr val="FFA27C"/>
                </a:solidFill>
                <a:latin typeface="Arial" charset="0"/>
                <a:ea typeface="ＭＳ Ｐゴシック" charset="0"/>
              </a:defRPr>
            </a:lvl2pPr>
            <a:lvl3pPr marL="1143000" indent="-228600">
              <a:defRPr sz="900">
                <a:solidFill>
                  <a:srgbClr val="FFA27C"/>
                </a:solidFill>
                <a:latin typeface="Arial" charset="0"/>
                <a:ea typeface="ＭＳ Ｐゴシック" charset="0"/>
              </a:defRPr>
            </a:lvl3pPr>
            <a:lvl4pPr marL="1600200" indent="-228600">
              <a:defRPr sz="900">
                <a:solidFill>
                  <a:srgbClr val="FFA27C"/>
                </a:solidFill>
                <a:latin typeface="Arial" charset="0"/>
                <a:ea typeface="ＭＳ Ｐゴシック" charset="0"/>
              </a:defRPr>
            </a:lvl4pPr>
            <a:lvl5pPr marL="2057400" indent="-228600">
              <a:defRPr sz="900">
                <a:solidFill>
                  <a:srgbClr val="FFA27C"/>
                </a:solidFill>
                <a:latin typeface="Arial" charset="0"/>
                <a:ea typeface="ＭＳ Ｐゴシック" charset="0"/>
              </a:defRPr>
            </a:lvl5pPr>
            <a:lvl6pPr marL="2514600" indent="-228600" algn="ctr" eaLnBrk="0" fontAlgn="base" hangingPunct="0">
              <a:spcBef>
                <a:spcPct val="0"/>
              </a:spcBef>
              <a:spcAft>
                <a:spcPct val="0"/>
              </a:spcAft>
              <a:defRPr sz="900">
                <a:solidFill>
                  <a:srgbClr val="FFA27C"/>
                </a:solidFill>
                <a:latin typeface="Arial" charset="0"/>
                <a:ea typeface="ＭＳ Ｐゴシック" charset="0"/>
              </a:defRPr>
            </a:lvl6pPr>
            <a:lvl7pPr marL="2971800" indent="-228600" algn="ctr" eaLnBrk="0" fontAlgn="base" hangingPunct="0">
              <a:spcBef>
                <a:spcPct val="0"/>
              </a:spcBef>
              <a:spcAft>
                <a:spcPct val="0"/>
              </a:spcAft>
              <a:defRPr sz="900">
                <a:solidFill>
                  <a:srgbClr val="FFA27C"/>
                </a:solidFill>
                <a:latin typeface="Arial" charset="0"/>
                <a:ea typeface="ＭＳ Ｐゴシック" charset="0"/>
              </a:defRPr>
            </a:lvl7pPr>
            <a:lvl8pPr marL="3429000" indent="-228600" algn="ctr" eaLnBrk="0" fontAlgn="base" hangingPunct="0">
              <a:spcBef>
                <a:spcPct val="0"/>
              </a:spcBef>
              <a:spcAft>
                <a:spcPct val="0"/>
              </a:spcAft>
              <a:defRPr sz="900">
                <a:solidFill>
                  <a:srgbClr val="FFA27C"/>
                </a:solidFill>
                <a:latin typeface="Arial" charset="0"/>
                <a:ea typeface="ＭＳ Ｐゴシック" charset="0"/>
              </a:defRPr>
            </a:lvl8pPr>
            <a:lvl9pPr marL="3886200" indent="-228600" algn="ctr" eaLnBrk="0" fontAlgn="base" hangingPunct="0">
              <a:spcBef>
                <a:spcPct val="0"/>
              </a:spcBef>
              <a:spcAft>
                <a:spcPct val="0"/>
              </a:spcAft>
              <a:defRPr sz="900">
                <a:solidFill>
                  <a:srgbClr val="FFA27C"/>
                </a:solidFill>
                <a:latin typeface="Arial" charset="0"/>
                <a:ea typeface="ＭＳ Ｐゴシック" charset="0"/>
              </a:defRPr>
            </a:lvl9pPr>
          </a:lstStyle>
          <a:p>
            <a:pPr algn="ctr" defTabSz="914400" eaLnBrk="0" fontAlgn="base" hangingPunct="0">
              <a:spcBef>
                <a:spcPct val="50000"/>
              </a:spcBef>
              <a:spcAft>
                <a:spcPct val="0"/>
              </a:spcAft>
              <a:defRPr/>
            </a:pPr>
            <a:r>
              <a:rPr lang="en-US" sz="1000" b="1">
                <a:solidFill>
                  <a:srgbClr val="FFFFFF"/>
                </a:solidFill>
              </a:rPr>
              <a:t>©2006 TBBMI</a:t>
            </a:r>
          </a:p>
        </p:txBody>
      </p:sp>
      <p:sp>
        <p:nvSpPr>
          <p:cNvPr id="300036" name="Rectangle 35"/>
          <p:cNvSpPr>
            <a:spLocks noChangeArrowheads="1"/>
          </p:cNvSpPr>
          <p:nvPr userDrawn="1"/>
        </p:nvSpPr>
        <p:spPr bwMode="auto">
          <a:xfrm>
            <a:off x="7602538" y="6519863"/>
            <a:ext cx="647700" cy="24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p>
            <a:pPr algn="ctr" defTabSz="914400" eaLnBrk="0" fontAlgn="base" hangingPunct="0">
              <a:spcBef>
                <a:spcPct val="0"/>
              </a:spcBef>
              <a:spcAft>
                <a:spcPct val="0"/>
              </a:spcAft>
            </a:pPr>
            <a:r>
              <a:rPr lang="en-US" sz="1000" b="1">
                <a:solidFill>
                  <a:srgbClr val="FFFFFF"/>
                </a:solidFill>
                <a:latin typeface="Arial" charset="0"/>
                <a:ea typeface="ＭＳ Ｐゴシック" charset="0"/>
                <a:cs typeface="Arial" charset="0"/>
              </a:rPr>
              <a:t>9.65.01.</a:t>
            </a:r>
          </a:p>
        </p:txBody>
      </p:sp>
    </p:spTree>
    <p:extLst>
      <p:ext uri="{BB962C8B-B14F-4D97-AF65-F5344CB8AC3E}">
        <p14:creationId xmlns:p14="http://schemas.microsoft.com/office/powerpoint/2010/main" val="967883950"/>
      </p:ext>
    </p:extLst>
  </p:cSld>
  <p:clrMap bg1="dk2" tx1="lt1" bg2="dk1" tx2="lt2" accent1="accent1" accent2="accent2" accent3="accent3" accent4="accent4" accent5="accent5" accent6="accent6" hlink="hlink" folHlink="folHlink"/>
  <p:sldLayoutIdLst>
    <p:sldLayoutId id="2147489738" r:id="rId1"/>
    <p:sldLayoutId id="2147489739" r:id="rId2"/>
    <p:sldLayoutId id="2147489740" r:id="rId3"/>
    <p:sldLayoutId id="2147489741" r:id="rId4"/>
    <p:sldLayoutId id="2147489742" r:id="rId5"/>
    <p:sldLayoutId id="2147489743" r:id="rId6"/>
    <p:sldLayoutId id="2147489744" r:id="rId7"/>
    <p:sldLayoutId id="2147489745" r:id="rId8"/>
    <p:sldLayoutId id="2147489746" r:id="rId9"/>
    <p:sldLayoutId id="2147489747" r:id="rId10"/>
    <p:sldLayoutId id="2147489748" r:id="rId11"/>
    <p:sldLayoutId id="2147489749"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9554"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7955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latin typeface="Arial" pitchFamily="-112" charset="0"/>
                <a:ea typeface="+mn-ea"/>
                <a:cs typeface="+mn-cs"/>
              </a:defRPr>
            </a:lvl1pPr>
          </a:lstStyle>
          <a:p>
            <a:pPr>
              <a:defRPr/>
            </a:pPr>
            <a:endParaRPr lang="en-US"/>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latin typeface="Arial" pitchFamily="-112" charset="0"/>
                <a:ea typeface="+mn-ea"/>
                <a:cs typeface="+mn-cs"/>
              </a:defRPr>
            </a:lvl1pPr>
          </a:lstStyle>
          <a:p>
            <a:pPr>
              <a:defRPr/>
            </a:pPr>
            <a:endParaRPr lang="en-US"/>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latin typeface="Arial" charset="0"/>
                <a:ea typeface="Osaka" charset="-128"/>
                <a:cs typeface="Osaka" charset="-128"/>
              </a:defRPr>
            </a:lvl1pPr>
          </a:lstStyle>
          <a:p>
            <a:pPr>
              <a:defRPr/>
            </a:pPr>
            <a:fld id="{97F85D4B-202C-EE4D-B659-415DC71EC101}" type="slidenum">
              <a:rPr lang="en-US"/>
              <a:pPr>
                <a:defRPr/>
              </a:pPr>
              <a:t>‹#›</a:t>
            </a:fld>
            <a:endParaRPr lang="en-US"/>
          </a:p>
        </p:txBody>
      </p:sp>
    </p:spTree>
    <p:extLst>
      <p:ext uri="{BB962C8B-B14F-4D97-AF65-F5344CB8AC3E}">
        <p14:creationId xmlns:p14="http://schemas.microsoft.com/office/powerpoint/2010/main" val="1810196581"/>
      </p:ext>
    </p:extLst>
  </p:cSld>
  <p:clrMap bg1="lt1" tx1="dk1" bg2="lt2" tx2="dk2" accent1="accent1" accent2="accent2" accent3="accent3" accent4="accent4" accent5="accent5" accent6="accent6" hlink="hlink" folHlink="folHlink"/>
  <p:sldLayoutIdLst>
    <p:sldLayoutId id="2147489751" r:id="rId1"/>
    <p:sldLayoutId id="2147489752" r:id="rId2"/>
    <p:sldLayoutId id="2147489753" r:id="rId3"/>
    <p:sldLayoutId id="2147489754" r:id="rId4"/>
    <p:sldLayoutId id="2147489755" r:id="rId5"/>
    <p:sldLayoutId id="2147489756" r:id="rId6"/>
    <p:sldLayoutId id="2147489757" r:id="rId7"/>
    <p:sldLayoutId id="2147489758" r:id="rId8"/>
    <p:sldLayoutId id="2147489759" r:id="rId9"/>
    <p:sldLayoutId id="2147489760" r:id="rId10"/>
    <p:sldLayoutId id="2147489761" r:id="rId11"/>
  </p:sldLayoutIdLst>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714754"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25400" dist="25399" dir="2700000" algn="ctr" rotWithShape="0">
              <a:srgbClr val="000000">
                <a:alpha val="99962"/>
              </a:srgb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71475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25400" dist="25399" dir="2700000" algn="ctr" rotWithShape="0">
              <a:srgbClr val="000000">
                <a:alpha val="99962"/>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475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latin typeface="Tahoma" pitchFamily="-112" charset="-52"/>
                <a:ea typeface="+mn-ea"/>
                <a:cs typeface="+mn-cs"/>
              </a:defRPr>
            </a:lvl1pPr>
          </a:lstStyle>
          <a:p>
            <a:pPr>
              <a:defRPr/>
            </a:pPr>
            <a:endParaRPr lang="en-US"/>
          </a:p>
        </p:txBody>
      </p:sp>
      <p:sp>
        <p:nvSpPr>
          <p:cNvPr id="71475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latin typeface="Tahoma" pitchFamily="-112" charset="-52"/>
                <a:ea typeface="+mn-ea"/>
                <a:cs typeface="+mn-cs"/>
              </a:defRPr>
            </a:lvl1pPr>
          </a:lstStyle>
          <a:p>
            <a:pPr>
              <a:defRPr/>
            </a:pPr>
            <a:endParaRPr lang="en-US"/>
          </a:p>
        </p:txBody>
      </p:sp>
      <p:sp>
        <p:nvSpPr>
          <p:cNvPr id="71475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latin typeface="Tahoma" charset="-52"/>
              </a:defRPr>
            </a:lvl1pPr>
          </a:lstStyle>
          <a:p>
            <a:pPr>
              <a:defRPr/>
            </a:pPr>
            <a:fld id="{7830B385-F4CD-A44C-B2B9-00941815E741}" type="slidenum">
              <a:rPr lang="en-US"/>
              <a:pPr>
                <a:defRPr/>
              </a:pPr>
              <a:t>‹#›</a:t>
            </a:fld>
            <a:endParaRPr lang="en-US"/>
          </a:p>
        </p:txBody>
      </p:sp>
    </p:spTree>
    <p:extLst>
      <p:ext uri="{BB962C8B-B14F-4D97-AF65-F5344CB8AC3E}">
        <p14:creationId xmlns:p14="http://schemas.microsoft.com/office/powerpoint/2010/main" val="4072787684"/>
      </p:ext>
    </p:extLst>
  </p:cSld>
  <p:clrMap bg1="dk2" tx1="lt1" bg2="dk1" tx2="lt2" accent1="accent1" accent2="accent2" accent3="accent3" accent4="accent4" accent5="accent5" accent6="accent6" hlink="hlink" folHlink="folHlink"/>
  <p:sldLayoutIdLst>
    <p:sldLayoutId id="2147489765" r:id="rId1"/>
    <p:sldLayoutId id="2147489766" r:id="rId2"/>
    <p:sldLayoutId id="2147489767" r:id="rId3"/>
    <p:sldLayoutId id="2147489768" r:id="rId4"/>
    <p:sldLayoutId id="2147489769" r:id="rId5"/>
    <p:sldLayoutId id="2147489770" r:id="rId6"/>
    <p:sldLayoutId id="2147489771" r:id="rId7"/>
    <p:sldLayoutId id="2147489772" r:id="rId8"/>
    <p:sldLayoutId id="2147489773" r:id="rId9"/>
    <p:sldLayoutId id="2147489774" r:id="rId10"/>
    <p:sldLayoutId id="2147489775" r:id="rId11"/>
  </p:sldLayoutIdLst>
  <p:transition/>
  <p:txStyles>
    <p:titleStyle>
      <a:lvl1pPr algn="ctr" rtl="0" eaLnBrk="0" fontAlgn="base" hangingPunct="0">
        <a:spcBef>
          <a:spcPct val="0"/>
        </a:spcBef>
        <a:spcAft>
          <a:spcPct val="0"/>
        </a:spcAft>
        <a:defRPr sz="4400" i="1">
          <a:solidFill>
            <a:schemeClr val="tx2"/>
          </a:solidFill>
          <a:latin typeface="+mj-lt"/>
          <a:ea typeface="+mj-ea"/>
          <a:cs typeface="+mj-cs"/>
        </a:defRPr>
      </a:lvl1pPr>
      <a:lvl2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5pPr>
      <a:lvl6pPr marL="4572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6pPr>
      <a:lvl7pPr marL="9144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7pPr>
      <a:lvl8pPr marL="13716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8pPr>
      <a:lvl9pPr marL="18288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Font typeface="Wingdings" charset="2"/>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charset="2"/>
        <a:buChar char=""/>
        <a:defRPr sz="2800">
          <a:solidFill>
            <a:schemeClr val="tx1"/>
          </a:solidFill>
          <a:latin typeface="+mn-lt"/>
          <a:ea typeface="+mn-ea"/>
        </a:defRPr>
      </a:lvl2pPr>
      <a:lvl3pPr marL="1143000" indent="-228600" algn="l" rtl="0" eaLnBrk="0" fontAlgn="base" hangingPunct="0">
        <a:spcBef>
          <a:spcPct val="20000"/>
        </a:spcBef>
        <a:spcAft>
          <a:spcPct val="0"/>
        </a:spcAft>
        <a:buFont typeface="Wingdings" charset="2"/>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Font typeface="Wingdings" charset="2"/>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Font typeface="Wingdings" charset="2"/>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Font typeface="Wingdings" pitchFamily="-111" charset="2"/>
        <a:buChar char=""/>
        <a:defRPr sz="2000">
          <a:solidFill>
            <a:schemeClr val="tx1"/>
          </a:solidFill>
          <a:latin typeface="+mn-lt"/>
          <a:ea typeface="+mn-ea"/>
        </a:defRPr>
      </a:lvl6pPr>
      <a:lvl7pPr marL="2971800" indent="-228600" algn="l" rtl="0" fontAlgn="base">
        <a:spcBef>
          <a:spcPct val="20000"/>
        </a:spcBef>
        <a:spcAft>
          <a:spcPct val="0"/>
        </a:spcAft>
        <a:buFont typeface="Wingdings" pitchFamily="-111" charset="2"/>
        <a:buChar char=""/>
        <a:defRPr sz="2000">
          <a:solidFill>
            <a:schemeClr val="tx1"/>
          </a:solidFill>
          <a:latin typeface="+mn-lt"/>
          <a:ea typeface="+mn-ea"/>
        </a:defRPr>
      </a:lvl7pPr>
      <a:lvl8pPr marL="3429000" indent="-228600" algn="l" rtl="0" fontAlgn="base">
        <a:spcBef>
          <a:spcPct val="20000"/>
        </a:spcBef>
        <a:spcAft>
          <a:spcPct val="0"/>
        </a:spcAft>
        <a:buFont typeface="Wingdings" pitchFamily="-111" charset="2"/>
        <a:buChar char=""/>
        <a:defRPr sz="2000">
          <a:solidFill>
            <a:schemeClr val="tx1"/>
          </a:solidFill>
          <a:latin typeface="+mn-lt"/>
          <a:ea typeface="+mn-ea"/>
        </a:defRPr>
      </a:lvl8pPr>
      <a:lvl9pPr marL="3886200" indent="-228600" algn="l" rtl="0" fontAlgn="base">
        <a:spcBef>
          <a:spcPct val="20000"/>
        </a:spcBef>
        <a:spcAft>
          <a:spcPct val="0"/>
        </a:spcAft>
        <a:buFont typeface="Wingdings" pitchFamily="-111"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rgbClr val="FFEFD1"/>
            </a:gs>
            <a:gs pos="64999">
              <a:srgbClr val="F0EBD5"/>
            </a:gs>
            <a:gs pos="100000">
              <a:srgbClr val="D1C39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04623C9D-1D5E-814B-BC97-0788E92C0EA5}" type="slidenum">
              <a:rPr lang="en-US"/>
              <a:pPr>
                <a:defRPr/>
              </a:pPr>
              <a:t>‹#›</a:t>
            </a:fld>
            <a:endParaRPr lang="en-US"/>
          </a:p>
        </p:txBody>
      </p:sp>
    </p:spTree>
    <p:extLst>
      <p:ext uri="{BB962C8B-B14F-4D97-AF65-F5344CB8AC3E}">
        <p14:creationId xmlns:p14="http://schemas.microsoft.com/office/powerpoint/2010/main" val="335849162"/>
      </p:ext>
    </p:extLst>
  </p:cSld>
  <p:clrMap bg1="lt1" tx1="dk1" bg2="lt2" tx2="dk2" accent1="accent1" accent2="accent2" accent3="accent3" accent4="accent4" accent5="accent5" accent6="accent6" hlink="hlink" folHlink="folHlink"/>
  <p:sldLayoutIdLst>
    <p:sldLayoutId id="2147489777" r:id="rId1"/>
    <p:sldLayoutId id="2147489778" r:id="rId2"/>
  </p:sldLayoutIdLst>
  <p:txStyles>
    <p:title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2800" b="1">
          <a:solidFill>
            <a:schemeClr val="tx1"/>
          </a:solidFill>
          <a:effectLst>
            <a:outerShdw blurRad="38100" dist="38100" dir="2700000" algn="tl">
              <a:srgbClr val="000000">
                <a:alpha val="43137"/>
              </a:srgbClr>
            </a:outerShdw>
          </a:effectLst>
          <a:latin typeface="Arial"/>
          <a:ea typeface="ＭＳ Ｐゴシック" pitchFamily="-107" charset="-128"/>
          <a:cs typeface="Arial"/>
        </a:defRPr>
      </a:lvl1pPr>
      <a:lvl2pPr marL="742950" indent="-285750" algn="l" rtl="0" eaLnBrk="0" fontAlgn="base" hangingPunct="0">
        <a:spcBef>
          <a:spcPct val="20000"/>
        </a:spcBef>
        <a:spcAft>
          <a:spcPct val="0"/>
        </a:spcAft>
        <a:buChar char="–"/>
        <a:defRPr sz="2400" b="1">
          <a:solidFill>
            <a:schemeClr val="tx1"/>
          </a:solidFill>
          <a:effectLst>
            <a:outerShdw blurRad="38100" dist="38100" dir="2700000" algn="tl">
              <a:srgbClr val="000000">
                <a:alpha val="43137"/>
              </a:srgbClr>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000" b="1">
          <a:solidFill>
            <a:schemeClr val="tx1"/>
          </a:solidFill>
          <a:effectLst>
            <a:outerShdw blurRad="38100" dist="38100" dir="2700000" algn="tl">
              <a:srgbClr val="000000">
                <a:alpha val="43137"/>
              </a:srgbClr>
            </a:outerShdw>
          </a:effectLst>
          <a:latin typeface="Arial"/>
          <a:ea typeface="Geneva" charset="-128"/>
          <a:cs typeface="Arial"/>
        </a:defRPr>
      </a:lvl3pPr>
      <a:lvl4pPr marL="1600200" indent="-228600" algn="l" rtl="0" eaLnBrk="0" fontAlgn="base" hangingPunct="0">
        <a:spcBef>
          <a:spcPct val="20000"/>
        </a:spcBef>
        <a:spcAft>
          <a:spcPct val="0"/>
        </a:spcAft>
        <a:buChar char="–"/>
        <a:defRPr b="1">
          <a:solidFill>
            <a:schemeClr val="tx1"/>
          </a:solidFill>
          <a:effectLst>
            <a:outerShdw blurRad="38100" dist="38100" dir="2700000" algn="tl">
              <a:srgbClr val="000000">
                <a:alpha val="43137"/>
              </a:srgbClr>
            </a:outerShdw>
          </a:effectLst>
          <a:latin typeface="Arial"/>
          <a:ea typeface="Geneva" charset="-128"/>
          <a:cs typeface="Arial"/>
        </a:defRPr>
      </a:lvl4pPr>
      <a:lvl5pPr marL="2057400" indent="-228600" algn="l" rtl="0" eaLnBrk="0" fontAlgn="base" hangingPunct="0">
        <a:spcBef>
          <a:spcPct val="20000"/>
        </a:spcBef>
        <a:spcAft>
          <a:spcPct val="0"/>
        </a:spcAft>
        <a:buChar char="»"/>
        <a:defRPr b="1">
          <a:solidFill>
            <a:schemeClr val="tx1"/>
          </a:solidFill>
          <a:effectLst>
            <a:outerShdw blurRad="38100" dist="38100" dir="2700000" algn="tl">
              <a:srgbClr val="000000">
                <a:alpha val="43137"/>
              </a:srgbClr>
            </a:outerShdw>
          </a:effectLst>
          <a:latin typeface="Arial"/>
          <a:ea typeface="Geneva"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0898"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08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6883372E-E1F9-2148-BE6B-AE8F30AAF39D}" type="slidenum">
              <a:rPr lang="en-US"/>
              <a:pPr>
                <a:defRPr/>
              </a:pPr>
              <a:t>‹#›</a:t>
            </a:fld>
            <a:endParaRPr lang="en-US"/>
          </a:p>
        </p:txBody>
      </p:sp>
    </p:spTree>
    <p:extLst>
      <p:ext uri="{BB962C8B-B14F-4D97-AF65-F5344CB8AC3E}">
        <p14:creationId xmlns:p14="http://schemas.microsoft.com/office/powerpoint/2010/main" val="3080958090"/>
      </p:ext>
    </p:extLst>
  </p:cSld>
  <p:clrMap bg1="lt1" tx1="dk1" bg2="lt2" tx2="dk2" accent1="accent1" accent2="accent2" accent3="accent3" accent4="accent4" accent5="accent5" accent6="accent6" hlink="hlink" folHlink="folHlink"/>
  <p:sldLayoutIdLst>
    <p:sldLayoutId id="2147489780" r:id="rId1"/>
    <p:sldLayoutId id="2147489781" r:id="rId2"/>
    <p:sldLayoutId id="2147489782" r:id="rId3"/>
    <p:sldLayoutId id="2147489783" r:id="rId4"/>
    <p:sldLayoutId id="2147489784" r:id="rId5"/>
    <p:sldLayoutId id="2147489785" r:id="rId6"/>
    <p:sldLayoutId id="2147489786" r:id="rId7"/>
    <p:sldLayoutId id="2147489787" r:id="rId8"/>
    <p:sldLayoutId id="2147489788" r:id="rId9"/>
    <p:sldLayoutId id="2147489789" r:id="rId10"/>
    <p:sldLayoutId id="2147489790" r:id="rId11"/>
    <p:sldLayoutId id="2147489791" r:id="rId12"/>
    <p:sldLayoutId id="2147489792" r:id="rId13"/>
    <p:sldLayoutId id="2147489793" r:id="rId14"/>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cSld>
    <p:bg>
      <p:bgPr>
        <a:solidFill>
          <a:srgbClr val="003366"/>
        </a:solidFill>
        <a:effectLst/>
      </p:bgPr>
    </p:bg>
    <p:spTree>
      <p:nvGrpSpPr>
        <p:cNvPr id="1" name=""/>
        <p:cNvGrpSpPr/>
        <p:nvPr/>
      </p:nvGrpSpPr>
      <p:grpSpPr>
        <a:xfrm>
          <a:off x="0" y="0"/>
          <a:ext cx="0" cy="0"/>
          <a:chOff x="0" y="0"/>
          <a:chExt cx="0" cy="0"/>
        </a:xfrm>
      </p:grpSpPr>
      <p:grpSp>
        <p:nvGrpSpPr>
          <p:cNvPr id="157698" name="Group 2"/>
          <p:cNvGrpSpPr>
            <a:grpSpLocks/>
          </p:cNvGrpSpPr>
          <p:nvPr/>
        </p:nvGrpSpPr>
        <p:grpSpPr bwMode="auto">
          <a:xfrm>
            <a:off x="685800" y="117475"/>
            <a:ext cx="8456613" cy="6738938"/>
            <a:chOff x="432" y="74"/>
            <a:chExt cx="5327" cy="4245"/>
          </a:xfrm>
        </p:grpSpPr>
        <p:sp>
          <p:nvSpPr>
            <p:cNvPr id="157704"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grpSp>
          <p:nvGrpSpPr>
            <p:cNvPr id="157705" name="Group 4"/>
            <p:cNvGrpSpPr>
              <a:grpSpLocks/>
            </p:cNvGrpSpPr>
            <p:nvPr/>
          </p:nvGrpSpPr>
          <p:grpSpPr bwMode="auto">
            <a:xfrm>
              <a:off x="2859" y="4250"/>
              <a:ext cx="2729" cy="41"/>
              <a:chOff x="2859" y="4250"/>
              <a:chExt cx="2729" cy="41"/>
            </a:xfrm>
          </p:grpSpPr>
          <p:sp>
            <p:nvSpPr>
              <p:cNvPr id="157710"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1"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2"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3"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4"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5"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6"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7"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grpSp>
        <p:sp>
          <p:nvSpPr>
            <p:cNvPr id="157706"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07"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08"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09"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grpSp>
      <p:sp>
        <p:nvSpPr>
          <p:cNvPr id="157699"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ctr" anchorCtr="0" compatLnSpc="1">
            <a:prstTxWarp prst="textNoShape">
              <a:avLst/>
            </a:prstTxWarp>
          </a:bodyPr>
          <a:lstStyle/>
          <a:p>
            <a:pPr lvl="0"/>
            <a:r>
              <a:rPr lang="en-US" altLang="en-US"/>
              <a:t>Click to edit Master title style</a:t>
            </a:r>
          </a:p>
        </p:txBody>
      </p:sp>
      <p:sp>
        <p:nvSpPr>
          <p:cNvPr id="157700"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solidFill>
                  <a:srgbClr val="FFFFFF"/>
                </a:solidFill>
                <a:latin typeface="Times New Roman" pitchFamily="18" charset="0"/>
                <a:cs typeface="Times New Roman" pitchFamily="18" charset="0"/>
              </a:defRPr>
            </a:lvl1pPr>
          </a:lstStyle>
          <a:p>
            <a:endParaRPr lang="en-US" altLang="en-US"/>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FFFFFF"/>
                </a:solidFill>
                <a:latin typeface="Times New Roman" pitchFamily="18" charset="0"/>
                <a:cs typeface="Times New Roman" pitchFamily="18" charset="0"/>
              </a:defRPr>
            </a:lvl1pPr>
          </a:lstStyle>
          <a:p>
            <a:endParaRPr lang="en-US" altLang="en-US"/>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solidFill>
                  <a:srgbClr val="FFFFFF"/>
                </a:solidFill>
                <a:latin typeface="Times New Roman" pitchFamily="18" charset="0"/>
                <a:cs typeface="Times New Roman" pitchFamily="18" charset="0"/>
              </a:defRPr>
            </a:lvl1pPr>
          </a:lstStyle>
          <a:p>
            <a:fld id="{412F8C1C-4568-4CB6-BDAF-0342AD8EA166}" type="slidenum">
              <a:rPr lang="en-US" altLang="en-US"/>
              <a:pPr/>
              <a:t>‹#›</a:t>
            </a:fld>
            <a:endParaRPr lang="en-US" altLang="en-US"/>
          </a:p>
        </p:txBody>
      </p:sp>
    </p:spTree>
    <p:extLst>
      <p:ext uri="{BB962C8B-B14F-4D97-AF65-F5344CB8AC3E}">
        <p14:creationId xmlns:p14="http://schemas.microsoft.com/office/powerpoint/2010/main" val="1809493381"/>
      </p:ext>
    </p:extLst>
  </p:cSld>
  <p:clrMap bg1="dk2" tx1="lt1" bg2="dk1" tx2="lt2" accent1="accent1" accent2="accent2" accent3="accent3" accent4="accent4" accent5="accent5" accent6="accent6" hlink="hlink" folHlink="folHlink"/>
  <p:sldLayoutIdLst>
    <p:sldLayoutId id="2147489795" r:id="rId1"/>
    <p:sldLayoutId id="2147489796" r:id="rId2"/>
    <p:sldLayoutId id="2147489797" r:id="rId3"/>
    <p:sldLayoutId id="2147489798" r:id="rId4"/>
    <p:sldLayoutId id="2147489799" r:id="rId5"/>
    <p:sldLayoutId id="2147489800" r:id="rId6"/>
    <p:sldLayoutId id="2147489801" r:id="rId7"/>
    <p:sldLayoutId id="2147489802" r:id="rId8"/>
    <p:sldLayoutId id="2147489803" r:id="rId9"/>
    <p:sldLayoutId id="2147489804" r:id="rId10"/>
    <p:sldLayoutId id="2147489805" r:id="rId11"/>
    <p:sldLayoutId id="2147489806" r:id="rId12"/>
  </p:sldLayoutIdLst>
  <p:txStyles>
    <p:titleStyle>
      <a:lvl1pPr algn="ctr" rtl="0" eaLnBrk="0" fontAlgn="base" hangingPunct="0">
        <a:spcBef>
          <a:spcPct val="0"/>
        </a:spcBef>
        <a:spcAft>
          <a:spcPct val="0"/>
        </a:spcAft>
        <a:defRPr kumimoji="1" sz="4400">
          <a:solidFill>
            <a:schemeClr val="tx2"/>
          </a:solidFill>
          <a:latin typeface="Arial"/>
          <a:ea typeface="MS PGothic" pitchFamily="34" charset="-128"/>
          <a:cs typeface="Arial"/>
        </a:defRPr>
      </a:lvl1pPr>
      <a:lvl2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MS PGothic" pitchFamily="34"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MS PGothic" pitchFamily="34"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MS PGothic" pitchFamily="34"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MS PGothic" pitchFamily="34"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MS PGothic" pitchFamily="34"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510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Arial" pitchFamily="-105" charset="0"/>
                <a:ea typeface="ＭＳ Ｐゴシック" pitchFamily="-105" charset="-128"/>
                <a:cs typeface="ＭＳ Ｐゴシック" pitchFamily="-105" charset="-128"/>
              </a:defRPr>
            </a:lvl1pPr>
          </a:lstStyle>
          <a:p>
            <a:pPr>
              <a:defRPr/>
            </a:pPr>
            <a:endParaRPr lang="en-US">
              <a:solidFill>
                <a:srgbClr val="000000"/>
              </a:solidFill>
            </a:endParaRPr>
          </a:p>
        </p:txBody>
      </p:sp>
      <p:sp>
        <p:nvSpPr>
          <p:cNvPr id="17510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Arial" pitchFamily="-105" charset="0"/>
                <a:ea typeface="ＭＳ Ｐゴシック" pitchFamily="-105" charset="-128"/>
                <a:cs typeface="ＭＳ Ｐゴシック" pitchFamily="-105" charset="-128"/>
              </a:defRPr>
            </a:lvl1pPr>
          </a:lstStyle>
          <a:p>
            <a:pPr>
              <a:defRPr/>
            </a:pPr>
            <a:endParaRPr lang="en-US">
              <a:solidFill>
                <a:srgbClr val="000000"/>
              </a:solidFill>
            </a:endParaRPr>
          </a:p>
        </p:txBody>
      </p:sp>
      <p:sp>
        <p:nvSpPr>
          <p:cNvPr id="17511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04E63FA0-A986-304D-91A7-3563E621049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43666404"/>
      </p:ext>
    </p:extLst>
  </p:cSld>
  <p:clrMap bg1="lt1" tx1="dk1" bg2="lt2" tx2="dk2" accent1="accent1" accent2="accent2" accent3="accent3" accent4="accent4" accent5="accent5" accent6="accent6" hlink="hlink" folHlink="folHlink"/>
  <p:sldLayoutIdLst>
    <p:sldLayoutId id="2147489808" r:id="rId1"/>
    <p:sldLayoutId id="2147489809" r:id="rId2"/>
    <p:sldLayoutId id="2147489810" r:id="rId3"/>
    <p:sldLayoutId id="2147489811" r:id="rId4"/>
    <p:sldLayoutId id="2147489812" r:id="rId5"/>
    <p:sldLayoutId id="2147489813" r:id="rId6"/>
    <p:sldLayoutId id="2147489814" r:id="rId7"/>
    <p:sldLayoutId id="2147489815" r:id="rId8"/>
    <p:sldLayoutId id="2147489816" r:id="rId9"/>
    <p:sldLayoutId id="2147489817" r:id="rId10"/>
    <p:sldLayoutId id="2147489818"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814.xml"/><Relationship Id="rId1" Type="http://schemas.openxmlformats.org/officeDocument/2006/relationships/themeOverride" Target="../theme/themeOverride2.xml"/><Relationship Id="rId4" Type="http://schemas.openxmlformats.org/officeDocument/2006/relationships/image" Target="../media/image33.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807.xml"/></Relationships>
</file>

<file path=ppt/slides/_rels/slide100.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66.xml"/><Relationship Id="rId1" Type="http://schemas.openxmlformats.org/officeDocument/2006/relationships/slideLayout" Target="../slideLayouts/slideLayout41.xml"/></Relationships>
</file>

<file path=ppt/slides/_rels/slide101.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image" Target="../media/image91.jpeg"/><Relationship Id="rId1" Type="http://schemas.openxmlformats.org/officeDocument/2006/relationships/slideLayout" Target="../slideLayouts/slideLayout237.xml"/><Relationship Id="rId4" Type="http://schemas.openxmlformats.org/officeDocument/2006/relationships/image" Target="../media/image47.jpeg"/></Relationships>
</file>

<file path=ppt/slides/_rels/slide102.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67.xml"/><Relationship Id="rId1" Type="http://schemas.openxmlformats.org/officeDocument/2006/relationships/slideLayout" Target="../slideLayouts/slideLayout92.xml"/></Relationships>
</file>

<file path=ppt/slides/_rels/slide103.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68.xml"/><Relationship Id="rId1" Type="http://schemas.openxmlformats.org/officeDocument/2006/relationships/slideLayout" Target="../slideLayouts/slideLayout92.xml"/></Relationships>
</file>

<file path=ppt/slides/_rels/slide104.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69.xml"/><Relationship Id="rId1" Type="http://schemas.openxmlformats.org/officeDocument/2006/relationships/slideLayout" Target="../slideLayouts/slideLayout92.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807.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87.xml"/></Relationships>
</file>

<file path=ppt/slides/_rels/slide107.xml.rels><?xml version="1.0" encoding="UTF-8" standalone="yes"?>
<Relationships xmlns="http://schemas.openxmlformats.org/package/2006/relationships"><Relationship Id="rId3" Type="http://schemas.openxmlformats.org/officeDocument/2006/relationships/notesSlide" Target="../notesSlides/notesSlide71.xml"/><Relationship Id="rId2" Type="http://schemas.openxmlformats.org/officeDocument/2006/relationships/slideLayout" Target="../slideLayouts/slideLayout155.xml"/><Relationship Id="rId1" Type="http://schemas.openxmlformats.org/officeDocument/2006/relationships/themeOverride" Target="../theme/themeOverride7.xml"/><Relationship Id="rId4" Type="http://schemas.openxmlformats.org/officeDocument/2006/relationships/image" Target="../media/image94.emf"/></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09.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72.xml"/><Relationship Id="rId1" Type="http://schemas.openxmlformats.org/officeDocument/2006/relationships/slideLayout" Target="../slideLayouts/slideLayout92.xml"/></Relationships>
</file>

<file path=ppt/slides/_rels/slide1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1.xml"/><Relationship Id="rId1" Type="http://schemas.openxmlformats.org/officeDocument/2006/relationships/slideLayout" Target="../slideLayouts/slideLayout853.xml"/></Relationships>
</file>

<file path=ppt/slides/_rels/slide110.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notesSlide" Target="../notesSlides/notesSlide73.xml"/><Relationship Id="rId1" Type="http://schemas.openxmlformats.org/officeDocument/2006/relationships/slideLayout" Target="../slideLayouts/slideLayout601.xml"/></Relationships>
</file>

<file path=ppt/slides/_rels/slide111.xml.rels><?xml version="1.0" encoding="UTF-8" standalone="yes"?>
<Relationships xmlns="http://schemas.openxmlformats.org/package/2006/relationships"><Relationship Id="rId2" Type="http://schemas.openxmlformats.org/officeDocument/2006/relationships/image" Target="../media/image97.jpeg"/><Relationship Id="rId1" Type="http://schemas.openxmlformats.org/officeDocument/2006/relationships/slideLayout" Target="../slideLayouts/slideLayout493.xml"/></Relationships>
</file>

<file path=ppt/slides/_rels/slide112.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74.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13.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75.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14.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76.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15.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77.xml"/><Relationship Id="rId1" Type="http://schemas.openxmlformats.org/officeDocument/2006/relationships/slideLayout" Target="../slideLayouts/slideLayout493.xml"/></Relationships>
</file>

<file path=ppt/slides/_rels/slide116.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78.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17.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79.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18.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80.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19.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81.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2.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12.xml"/><Relationship Id="rId1" Type="http://schemas.openxmlformats.org/officeDocument/2006/relationships/slideLayout" Target="../slideLayouts/slideLayout601.xml"/></Relationships>
</file>

<file path=ppt/slides/_rels/slide120.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82.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21.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83.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22.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84.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23.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85.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24.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86.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25.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87.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26.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88.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27.xml.rels><?xml version="1.0" encoding="UTF-8" standalone="yes"?>
<Relationships xmlns="http://schemas.openxmlformats.org/package/2006/relationships"><Relationship Id="rId2" Type="http://schemas.openxmlformats.org/officeDocument/2006/relationships/image" Target="../media/image97.jpeg"/><Relationship Id="rId1" Type="http://schemas.openxmlformats.org/officeDocument/2006/relationships/slideLayout" Target="../slideLayouts/slideLayout493.xml"/></Relationships>
</file>

<file path=ppt/slides/_rels/slide128.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notesSlide" Target="../notesSlides/notesSlide89.xml"/><Relationship Id="rId1" Type="http://schemas.openxmlformats.org/officeDocument/2006/relationships/slideLayout" Target="../slideLayouts/slideLayout917.xml"/></Relationships>
</file>

<file path=ppt/slides/_rels/slide129.xml.rels><?xml version="1.0" encoding="UTF-8" standalone="yes"?>
<Relationships xmlns="http://schemas.openxmlformats.org/package/2006/relationships"><Relationship Id="rId3" Type="http://schemas.openxmlformats.org/officeDocument/2006/relationships/hyperlink" Target="http://images.google.com/imgres?imgurl=www.aint-it-cool-news.com/museum/media/ten-commandments-still.jpg&amp;imgrefurl=http://www.aint-it-cool-news.com/museum/5.html&amp;h=351&amp;w=460&amp;prev=/images?q=Edward+Robinson&amp;start=40&amp;svnum=10&amp;hl=en&amp;lr=&amp;ie=UTF-8&amp;oe=UTF-8&amp;sa=N" TargetMode="External"/><Relationship Id="rId2" Type="http://schemas.openxmlformats.org/officeDocument/2006/relationships/notesSlide" Target="../notesSlides/notesSlide90.xml"/><Relationship Id="rId1" Type="http://schemas.openxmlformats.org/officeDocument/2006/relationships/slideLayout" Target="../slideLayouts/slideLayout928.xml"/><Relationship Id="rId4" Type="http://schemas.openxmlformats.org/officeDocument/2006/relationships/image" Target="../media/image101.jpeg"/></Relationships>
</file>

<file path=ppt/slides/_rels/slide13.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13.xml"/><Relationship Id="rId1" Type="http://schemas.openxmlformats.org/officeDocument/2006/relationships/slideLayout" Target="../slideLayouts/slideLayout601.xml"/></Relationships>
</file>

<file path=ppt/slides/_rels/slide130.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91.xml"/><Relationship Id="rId1" Type="http://schemas.openxmlformats.org/officeDocument/2006/relationships/slideLayout" Target="../slideLayouts/slideLayout945.xml"/></Relationships>
</file>

<file path=ppt/slides/_rels/slide131.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92.xml"/><Relationship Id="rId1" Type="http://schemas.openxmlformats.org/officeDocument/2006/relationships/slideLayout" Target="../slideLayouts/slideLayout945.xml"/></Relationships>
</file>

<file path=ppt/slides/_rels/slide132.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Layout" Target="../slideLayouts/slideLayout932.xml"/></Relationships>
</file>

<file path=ppt/slides/_rels/slide133.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Layout" Target="../slideLayouts/slideLayout932.xml"/></Relationships>
</file>

<file path=ppt/slides/_rels/slide134.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Layout" Target="../slideLayouts/slideLayout932.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952.xml"/></Relationships>
</file>

<file path=ppt/slides/_rels/slide136.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968.xml"/></Relationships>
</file>

<file path=ppt/slides/_rels/slide137.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968.xml"/></Relationships>
</file>

<file path=ppt/slides/_rels/slide138.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968.xml"/></Relationships>
</file>

<file path=ppt/slides/_rels/slide13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968.xml"/></Relationships>
</file>

<file path=ppt/slides/_rels/slide14.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4.xml"/><Relationship Id="rId1" Type="http://schemas.openxmlformats.org/officeDocument/2006/relationships/slideLayout" Target="../slideLayouts/slideLayout601.xml"/></Relationships>
</file>

<file path=ppt/slides/_rels/slide140.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968.xml"/></Relationships>
</file>

<file path=ppt/slides/_rels/slide141.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94.xml"/><Relationship Id="rId1" Type="http://schemas.openxmlformats.org/officeDocument/2006/relationships/slideLayout" Target="../slideLayouts/slideLayout527.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544.xml"/></Relationships>
</file>

<file path=ppt/slides/_rels/slide143.xml.rels><?xml version="1.0" encoding="UTF-8" standalone="yes"?>
<Relationships xmlns="http://schemas.openxmlformats.org/package/2006/relationships"><Relationship Id="rId2" Type="http://schemas.openxmlformats.org/officeDocument/2006/relationships/image" Target="../media/image106.png"/><Relationship Id="rId1" Type="http://schemas.openxmlformats.org/officeDocument/2006/relationships/slideLayout" Target="../slideLayouts/slideLayout509.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516.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516.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516.xml"/></Relationships>
</file>

<file path=ppt/slides/_rels/slide147.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99.xml"/><Relationship Id="rId1" Type="http://schemas.openxmlformats.org/officeDocument/2006/relationships/slideLayout" Target="../slideLayouts/slideLayout957.xml"/><Relationship Id="rId4" Type="http://schemas.openxmlformats.org/officeDocument/2006/relationships/image" Target="../media/image108.png"/></Relationships>
</file>

<file path=ppt/slides/_rels/slide148.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00.xml"/><Relationship Id="rId1" Type="http://schemas.openxmlformats.org/officeDocument/2006/relationships/slideLayout" Target="../slideLayouts/slideLayout957.xml"/><Relationship Id="rId4" Type="http://schemas.openxmlformats.org/officeDocument/2006/relationships/image" Target="../media/image108.png"/></Relationships>
</file>

<file path=ppt/slides/_rels/slide149.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01.xml"/><Relationship Id="rId1" Type="http://schemas.openxmlformats.org/officeDocument/2006/relationships/slideLayout" Target="../slideLayouts/slideLayout957.xml"/><Relationship Id="rId4" Type="http://schemas.openxmlformats.org/officeDocument/2006/relationships/image" Target="../media/image108.png"/></Relationships>
</file>

<file path=ppt/slides/_rels/slide15.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5.xml"/><Relationship Id="rId1" Type="http://schemas.openxmlformats.org/officeDocument/2006/relationships/slideLayout" Target="../slideLayouts/slideLayout601.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549.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550.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550.xml"/></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550.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550.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550.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550.xml"/></Relationships>
</file>

<file path=ppt/slides/_rels/slide157.xml.rels><?xml version="1.0" encoding="UTF-8" standalone="yes"?>
<Relationships xmlns="http://schemas.openxmlformats.org/package/2006/relationships"><Relationship Id="rId3" Type="http://schemas.openxmlformats.org/officeDocument/2006/relationships/image" Target="../media/image94.emf"/><Relationship Id="rId2" Type="http://schemas.openxmlformats.org/officeDocument/2006/relationships/slideLayout" Target="../slideLayouts/slideLayout7.xml"/><Relationship Id="rId1" Type="http://schemas.openxmlformats.org/officeDocument/2006/relationships/themeOverride" Target="../theme/themeOverride8.xml"/></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87.xml"/></Relationships>
</file>

<file path=ppt/slides/_rels/slide159.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10.xml"/><Relationship Id="rId1" Type="http://schemas.openxmlformats.org/officeDocument/2006/relationships/slideLayout" Target="../slideLayouts/slideLayout138.xml"/><Relationship Id="rId4" Type="http://schemas.openxmlformats.org/officeDocument/2006/relationships/image" Target="../media/image110.png"/></Relationships>
</file>

<file path=ppt/slides/_rels/slide16.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6.xml"/><Relationship Id="rId1" Type="http://schemas.openxmlformats.org/officeDocument/2006/relationships/slideLayout" Target="../slideLayouts/slideLayout601.xml"/></Relationships>
</file>

<file path=ppt/slides/_rels/slide160.xml.rels><?xml version="1.0" encoding="UTF-8" standalone="yes"?>
<Relationships xmlns="http://schemas.openxmlformats.org/package/2006/relationships"><Relationship Id="rId2" Type="http://schemas.openxmlformats.org/officeDocument/2006/relationships/image" Target="../media/image111.jpeg"/><Relationship Id="rId1" Type="http://schemas.openxmlformats.org/officeDocument/2006/relationships/slideLayout" Target="../slideLayouts/slideLayout57.xml"/></Relationships>
</file>

<file path=ppt/slides/_rels/slide161.xml.rels><?xml version="1.0" encoding="UTF-8" standalone="yes"?>
<Relationships xmlns="http://schemas.openxmlformats.org/package/2006/relationships"><Relationship Id="rId2" Type="http://schemas.openxmlformats.org/officeDocument/2006/relationships/image" Target="../media/image111.jpeg"/><Relationship Id="rId1" Type="http://schemas.openxmlformats.org/officeDocument/2006/relationships/slideLayout" Target="../slideLayouts/slideLayout57.xml"/></Relationships>
</file>

<file path=ppt/slides/_rels/slide162.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111.xml"/><Relationship Id="rId1" Type="http://schemas.openxmlformats.org/officeDocument/2006/relationships/slideLayout" Target="../slideLayouts/slideLayout63.xml"/></Relationships>
</file>

<file path=ppt/slides/_rels/slide163.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112.xml"/><Relationship Id="rId1" Type="http://schemas.openxmlformats.org/officeDocument/2006/relationships/slideLayout" Target="../slideLayouts/slideLayout1030.xml"/></Relationships>
</file>

<file path=ppt/slides/_rels/slide164.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13.xml"/><Relationship Id="rId1" Type="http://schemas.openxmlformats.org/officeDocument/2006/relationships/slideLayout" Target="../slideLayouts/slideLayout57.xml"/></Relationships>
</file>

<file path=ppt/slides/_rels/slide165.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14.xml"/><Relationship Id="rId1" Type="http://schemas.openxmlformats.org/officeDocument/2006/relationships/slideLayout" Target="../slideLayouts/slideLayout57.xml"/></Relationships>
</file>

<file path=ppt/slides/_rels/slide166.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15.xml"/><Relationship Id="rId1" Type="http://schemas.openxmlformats.org/officeDocument/2006/relationships/slideLayout" Target="../slideLayouts/slideLayout57.xml"/></Relationships>
</file>

<file path=ppt/slides/_rels/slide167.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116.xml"/><Relationship Id="rId1" Type="http://schemas.openxmlformats.org/officeDocument/2006/relationships/slideLayout" Target="../slideLayouts/slideLayout92.xml"/></Relationships>
</file>

<file path=ppt/slides/_rels/slide168.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117.xml"/><Relationship Id="rId1" Type="http://schemas.openxmlformats.org/officeDocument/2006/relationships/slideLayout" Target="../slideLayouts/slideLayout92.xml"/></Relationships>
</file>

<file path=ppt/slides/_rels/slide169.xml.rels><?xml version="1.0" encoding="UTF-8" standalone="yes"?>
<Relationships xmlns="http://schemas.openxmlformats.org/package/2006/relationships"><Relationship Id="rId2" Type="http://schemas.openxmlformats.org/officeDocument/2006/relationships/image" Target="../media/image116.emf"/><Relationship Id="rId1" Type="http://schemas.openxmlformats.org/officeDocument/2006/relationships/slideLayout" Target="../slideLayouts/slideLayout266.xml"/></Relationships>
</file>

<file path=ppt/slides/_rels/slide17.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7.xml"/><Relationship Id="rId1" Type="http://schemas.openxmlformats.org/officeDocument/2006/relationships/slideLayout" Target="../slideLayouts/slideLayout601.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271.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885.xml"/></Relationships>
</file>

<file path=ppt/slides/_rels/slide172.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18.xml"/><Relationship Id="rId1" Type="http://schemas.openxmlformats.org/officeDocument/2006/relationships/slideLayout" Target="../slideLayouts/slideLayout293.xml"/></Relationships>
</file>

<file path=ppt/slides/_rels/slide173.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119.xml"/><Relationship Id="rId1" Type="http://schemas.openxmlformats.org/officeDocument/2006/relationships/slideLayout" Target="../slideLayouts/slideLayout261.xml"/></Relationships>
</file>

<file path=ppt/slides/_rels/slide174.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20.xml"/><Relationship Id="rId1" Type="http://schemas.openxmlformats.org/officeDocument/2006/relationships/slideLayout" Target="../slideLayouts/slideLayout261.xml"/></Relationships>
</file>

<file path=ppt/slides/_rels/slide175.xml.rels><?xml version="1.0" encoding="UTF-8" standalone="yes"?>
<Relationships xmlns="http://schemas.openxmlformats.org/package/2006/relationships"><Relationship Id="rId2" Type="http://schemas.openxmlformats.org/officeDocument/2006/relationships/image" Target="../media/image120.jpeg"/><Relationship Id="rId1" Type="http://schemas.openxmlformats.org/officeDocument/2006/relationships/slideLayout" Target="../slideLayouts/slideLayout271.xml"/></Relationships>
</file>

<file path=ppt/slides/_rels/slide176.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notesSlide" Target="../notesSlides/notesSlide121.xml"/><Relationship Id="rId1" Type="http://schemas.openxmlformats.org/officeDocument/2006/relationships/slideLayout" Target="../slideLayouts/slideLayout294.xml"/><Relationship Id="rId4" Type="http://schemas.openxmlformats.org/officeDocument/2006/relationships/image" Target="../media/image122.png"/></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311.xml"/></Relationships>
</file>

<file path=ppt/slides/_rels/slide178.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87.xml"/></Relationships>
</file>

<file path=ppt/slides/_rels/slide179.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110.xml"/></Relationships>
</file>

<file path=ppt/slides/_rels/slide18.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18.xml"/><Relationship Id="rId1" Type="http://schemas.openxmlformats.org/officeDocument/2006/relationships/slideLayout" Target="../slideLayouts/slideLayout601.xml"/></Relationships>
</file>

<file path=ppt/slides/_rels/slide180.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25.xml"/><Relationship Id="rId1" Type="http://schemas.openxmlformats.org/officeDocument/2006/relationships/slideLayout" Target="../slideLayouts/slideLayout92.xml"/></Relationships>
</file>

<file path=ppt/slides/_rels/slide181.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110.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58.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84.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127.xml"/><Relationship Id="rId1" Type="http://schemas.openxmlformats.org/officeDocument/2006/relationships/slideLayout" Target="../slideLayouts/slideLayout58.xml"/></Relationships>
</file>

<file path=ppt/slides/_rels/slide185.xml.rels><?xml version="1.0" encoding="UTF-8" standalone="yes"?>
<Relationships xmlns="http://schemas.openxmlformats.org/package/2006/relationships"><Relationship Id="rId2" Type="http://schemas.openxmlformats.org/officeDocument/2006/relationships/image" Target="../media/image124.jpeg"/><Relationship Id="rId1" Type="http://schemas.openxmlformats.org/officeDocument/2006/relationships/slideLayout" Target="../slideLayouts/slideLayout58.xml"/></Relationships>
</file>

<file path=ppt/slides/_rels/slide186.xml.rels><?xml version="1.0" encoding="UTF-8" standalone="yes"?>
<Relationships xmlns="http://schemas.openxmlformats.org/package/2006/relationships"><Relationship Id="rId2" Type="http://schemas.openxmlformats.org/officeDocument/2006/relationships/image" Target="../media/image124.jpeg"/><Relationship Id="rId1" Type="http://schemas.openxmlformats.org/officeDocument/2006/relationships/slideLayout" Target="../slideLayouts/slideLayout58.xml"/></Relationships>
</file>

<file path=ppt/slides/_rels/slide187.xml.rels><?xml version="1.0" encoding="UTF-8" standalone="yes"?>
<Relationships xmlns="http://schemas.openxmlformats.org/package/2006/relationships"><Relationship Id="rId2" Type="http://schemas.openxmlformats.org/officeDocument/2006/relationships/image" Target="../media/image124.jpeg"/><Relationship Id="rId1" Type="http://schemas.openxmlformats.org/officeDocument/2006/relationships/slideLayout" Target="../slideLayouts/slideLayout58.xml"/></Relationships>
</file>

<file path=ppt/slides/_rels/slide188.xml.rels><?xml version="1.0" encoding="UTF-8" standalone="yes"?>
<Relationships xmlns="http://schemas.openxmlformats.org/package/2006/relationships"><Relationship Id="rId2" Type="http://schemas.openxmlformats.org/officeDocument/2006/relationships/image" Target="../media/image124.jpeg"/><Relationship Id="rId1" Type="http://schemas.openxmlformats.org/officeDocument/2006/relationships/slideLayout" Target="../slideLayouts/slideLayout58.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859.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238.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238.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95.xml.rels><?xml version="1.0" encoding="UTF-8" standalone="yes"?>
<Relationships xmlns="http://schemas.openxmlformats.org/package/2006/relationships"><Relationship Id="rId3" Type="http://schemas.openxmlformats.org/officeDocument/2006/relationships/image" Target="../media/image94.emf"/><Relationship Id="rId2" Type="http://schemas.openxmlformats.org/officeDocument/2006/relationships/slideLayout" Target="../slideLayouts/slideLayout7.xml"/><Relationship Id="rId1" Type="http://schemas.openxmlformats.org/officeDocument/2006/relationships/themeOverride" Target="../theme/themeOverride9.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97.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18.xml"/></Relationships>
</file>

<file path=ppt/slides/_rels/slide198.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18.xml"/></Relationships>
</file>

<file path=ppt/slides/_rels/slide199.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18.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0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98.xml"/></Relationships>
</file>

<file path=ppt/slides/_rels/slide200.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18.xml"/></Relationships>
</file>

<file path=ppt/slides/_rels/slide201.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18.xml"/></Relationships>
</file>

<file path=ppt/slides/_rels/slide202.xml.rels><?xml version="1.0" encoding="UTF-8" standalone="yes"?>
<Relationships xmlns="http://schemas.openxmlformats.org/package/2006/relationships"><Relationship Id="rId2" Type="http://schemas.openxmlformats.org/officeDocument/2006/relationships/image" Target="../media/image125.jpeg"/><Relationship Id="rId1" Type="http://schemas.openxmlformats.org/officeDocument/2006/relationships/slideLayout" Target="../slideLayouts/slideLayout18.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04.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128.xml"/><Relationship Id="rId1" Type="http://schemas.openxmlformats.org/officeDocument/2006/relationships/slideLayout" Target="../slideLayouts/slideLayout92.xml"/></Relationships>
</file>

<file path=ppt/slides/_rels/slide205.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notesSlide" Target="../notesSlides/notesSlide129.xml"/><Relationship Id="rId1" Type="http://schemas.openxmlformats.org/officeDocument/2006/relationships/slideLayout" Target="../slideLayouts/slideLayout92.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897.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08.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130.xml"/><Relationship Id="rId1" Type="http://schemas.openxmlformats.org/officeDocument/2006/relationships/slideLayout" Target="../slideLayouts/slideLayout902.xml"/><Relationship Id="rId4" Type="http://schemas.openxmlformats.org/officeDocument/2006/relationships/image" Target="../media/image129.jpeg"/></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210.xml.rels><?xml version="1.0" encoding="UTF-8" standalone="yes"?>
<Relationships xmlns="http://schemas.openxmlformats.org/package/2006/relationships"><Relationship Id="rId3" Type="http://schemas.openxmlformats.org/officeDocument/2006/relationships/image" Target="../media/image94.emf"/><Relationship Id="rId2" Type="http://schemas.openxmlformats.org/officeDocument/2006/relationships/slideLayout" Target="../slideLayouts/slideLayout166.xml"/><Relationship Id="rId1" Type="http://schemas.openxmlformats.org/officeDocument/2006/relationships/themeOverride" Target="../theme/themeOverride10.xml"/></Relationships>
</file>

<file path=ppt/slides/_rels/slide211.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131.xml"/><Relationship Id="rId1" Type="http://schemas.openxmlformats.org/officeDocument/2006/relationships/slideLayout" Target="../slideLayouts/slideLayout574.xml"/><Relationship Id="rId5" Type="http://schemas.openxmlformats.org/officeDocument/2006/relationships/image" Target="../media/image131.jpeg"/><Relationship Id="rId4" Type="http://schemas.openxmlformats.org/officeDocument/2006/relationships/hyperlink" Target="http://images.google.com/imgres?imgurl=www.ncinter.net/~ejt/shofar.jpg&amp;imgrefurl=http://www.ncinter.net/~ejt/PForum/PF0.htm&amp;h=40&amp;w=60&amp;prev=/images?q=Jewish+feasts&amp;svnum=10&amp;hl=en&amp;lr=&amp;ie=UTF-8&amp;oe=UTF-8" TargetMode="External"/></Relationships>
</file>

<file path=ppt/slides/_rels/slide212.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notesSlide" Target="../notesSlides/notesSlide132.xml"/><Relationship Id="rId1" Type="http://schemas.openxmlformats.org/officeDocument/2006/relationships/slideLayout" Target="../slideLayouts/slideLayout92.xml"/></Relationships>
</file>

<file path=ppt/slides/_rels/slide213.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image" Target="../media/image133.jpeg"/><Relationship Id="rId1" Type="http://schemas.openxmlformats.org/officeDocument/2006/relationships/slideLayout" Target="../slideLayouts/slideLayout576.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214.xml.rels><?xml version="1.0" encoding="UTF-8" standalone="yes"?>
<Relationships xmlns="http://schemas.openxmlformats.org/package/2006/relationships"><Relationship Id="rId3" Type="http://schemas.openxmlformats.org/officeDocument/2006/relationships/image" Target="../media/image134.jpeg"/><Relationship Id="rId7" Type="http://schemas.openxmlformats.org/officeDocument/2006/relationships/image" Target="../media/image136.png"/><Relationship Id="rId2" Type="http://schemas.openxmlformats.org/officeDocument/2006/relationships/notesSlide" Target="../notesSlides/notesSlide133.xml"/><Relationship Id="rId1" Type="http://schemas.openxmlformats.org/officeDocument/2006/relationships/slideLayout" Target="../slideLayouts/slideLayout563.xml"/><Relationship Id="rId6" Type="http://schemas.openxmlformats.org/officeDocument/2006/relationships/image" Target="../media/image135.jpeg"/><Relationship Id="rId5" Type="http://schemas.openxmlformats.org/officeDocument/2006/relationships/hyperlink" Target="http://www.jtsa.edu/images/art/s_priest.jpg" TargetMode="External"/><Relationship Id="rId4" Type="http://schemas.openxmlformats.org/officeDocument/2006/relationships/image" Target="../media/image133.jpeg"/></Relationships>
</file>

<file path=ppt/slides/_rels/slide215.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image" Target="../media/image133.jpeg"/><Relationship Id="rId1" Type="http://schemas.openxmlformats.org/officeDocument/2006/relationships/slideLayout" Target="../slideLayouts/slideLayout576.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216.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image" Target="../media/image133.jpeg"/><Relationship Id="rId1" Type="http://schemas.openxmlformats.org/officeDocument/2006/relationships/slideLayout" Target="../slideLayouts/slideLayout576.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217.xml.rels><?xml version="1.0" encoding="UTF-8" standalone="yes"?>
<Relationships xmlns="http://schemas.openxmlformats.org/package/2006/relationships"><Relationship Id="rId3" Type="http://schemas.openxmlformats.org/officeDocument/2006/relationships/diagramData" Target="../diagrams/data4.xml"/><Relationship Id="rId7" Type="http://schemas.microsoft.com/office/2007/relationships/diagramDrawing" Target="../diagrams/drawing4.xml"/><Relationship Id="rId2" Type="http://schemas.openxmlformats.org/officeDocument/2006/relationships/image" Target="../media/image133.jpeg"/><Relationship Id="rId1" Type="http://schemas.openxmlformats.org/officeDocument/2006/relationships/slideLayout" Target="../slideLayouts/slideLayout582.xml"/><Relationship Id="rId6" Type="http://schemas.openxmlformats.org/officeDocument/2006/relationships/diagramColors" Target="../diagrams/colors4.xml"/><Relationship Id="rId5" Type="http://schemas.openxmlformats.org/officeDocument/2006/relationships/diagramQuickStyle" Target="../diagrams/quickStyle4.xml"/><Relationship Id="rId4" Type="http://schemas.openxmlformats.org/officeDocument/2006/relationships/diagramLayout" Target="../diagrams/layout4.xml"/></Relationships>
</file>

<file path=ppt/slides/_rels/slide218.xml.rels><?xml version="1.0" encoding="UTF-8" standalone="yes"?>
<Relationships xmlns="http://schemas.openxmlformats.org/package/2006/relationships"><Relationship Id="rId8" Type="http://schemas.microsoft.com/office/2007/relationships/diagramDrawing" Target="../diagrams/drawing5.xml"/><Relationship Id="rId3" Type="http://schemas.openxmlformats.org/officeDocument/2006/relationships/image" Target="../media/image133.jpeg"/><Relationship Id="rId7" Type="http://schemas.openxmlformats.org/officeDocument/2006/relationships/diagramColors" Target="../diagrams/colors5.xml"/><Relationship Id="rId2" Type="http://schemas.openxmlformats.org/officeDocument/2006/relationships/notesSlide" Target="../notesSlides/notesSlide134.xml"/><Relationship Id="rId1" Type="http://schemas.openxmlformats.org/officeDocument/2006/relationships/slideLayout" Target="../slideLayouts/slideLayout583.xml"/><Relationship Id="rId6" Type="http://schemas.openxmlformats.org/officeDocument/2006/relationships/diagramQuickStyle" Target="../diagrams/quickStyle5.xml"/><Relationship Id="rId5" Type="http://schemas.openxmlformats.org/officeDocument/2006/relationships/diagramLayout" Target="../diagrams/layout5.xml"/><Relationship Id="rId4" Type="http://schemas.openxmlformats.org/officeDocument/2006/relationships/diagramData" Target="../diagrams/data5.xml"/><Relationship Id="rId9" Type="http://schemas.openxmlformats.org/officeDocument/2006/relationships/image" Target="../media/image137.jpeg"/></Relationships>
</file>

<file path=ppt/slides/_rels/slide219.xml.rels><?xml version="1.0" encoding="UTF-8" standalone="yes"?>
<Relationships xmlns="http://schemas.openxmlformats.org/package/2006/relationships"><Relationship Id="rId8" Type="http://schemas.microsoft.com/office/2007/relationships/diagramDrawing" Target="../diagrams/drawing6.xml"/><Relationship Id="rId3" Type="http://schemas.openxmlformats.org/officeDocument/2006/relationships/image" Target="../media/image133.jpeg"/><Relationship Id="rId7" Type="http://schemas.openxmlformats.org/officeDocument/2006/relationships/diagramColors" Target="../diagrams/colors6.xml"/><Relationship Id="rId2" Type="http://schemas.openxmlformats.org/officeDocument/2006/relationships/notesSlide" Target="../notesSlides/notesSlide135.xml"/><Relationship Id="rId1" Type="http://schemas.openxmlformats.org/officeDocument/2006/relationships/slideLayout" Target="../slideLayouts/slideLayout583.xml"/><Relationship Id="rId6" Type="http://schemas.openxmlformats.org/officeDocument/2006/relationships/diagramQuickStyle" Target="../diagrams/quickStyle6.xml"/><Relationship Id="rId5" Type="http://schemas.openxmlformats.org/officeDocument/2006/relationships/diagramLayout" Target="../diagrams/layout6.xml"/><Relationship Id="rId4" Type="http://schemas.openxmlformats.org/officeDocument/2006/relationships/diagramData" Target="../diagrams/data6.xml"/></Relationships>
</file>

<file path=ppt/slides/_rels/slide22.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199.xml"/></Relationships>
</file>

<file path=ppt/slides/_rels/slide220.xml.rels><?xml version="1.0" encoding="UTF-8" standalone="yes"?>
<Relationships xmlns="http://schemas.openxmlformats.org/package/2006/relationships"><Relationship Id="rId8" Type="http://schemas.microsoft.com/office/2007/relationships/diagramDrawing" Target="../diagrams/drawing7.xml"/><Relationship Id="rId3" Type="http://schemas.openxmlformats.org/officeDocument/2006/relationships/image" Target="../media/image133.jpeg"/><Relationship Id="rId7" Type="http://schemas.openxmlformats.org/officeDocument/2006/relationships/diagramColors" Target="../diagrams/colors7.xml"/><Relationship Id="rId2" Type="http://schemas.openxmlformats.org/officeDocument/2006/relationships/notesSlide" Target="../notesSlides/notesSlide136.xml"/><Relationship Id="rId1" Type="http://schemas.openxmlformats.org/officeDocument/2006/relationships/slideLayout" Target="../slideLayouts/slideLayout583.xml"/><Relationship Id="rId6" Type="http://schemas.openxmlformats.org/officeDocument/2006/relationships/diagramQuickStyle" Target="../diagrams/quickStyle7.xml"/><Relationship Id="rId5" Type="http://schemas.openxmlformats.org/officeDocument/2006/relationships/diagramLayout" Target="../diagrams/layout7.xml"/><Relationship Id="rId4" Type="http://schemas.openxmlformats.org/officeDocument/2006/relationships/diagramData" Target="../diagrams/data7.xml"/></Relationships>
</file>

<file path=ppt/slides/_rels/slide221.xml.rels><?xml version="1.0" encoding="UTF-8" standalone="yes"?>
<Relationships xmlns="http://schemas.openxmlformats.org/package/2006/relationships"><Relationship Id="rId8" Type="http://schemas.microsoft.com/office/2007/relationships/diagramDrawing" Target="../diagrams/drawing8.xml"/><Relationship Id="rId3" Type="http://schemas.openxmlformats.org/officeDocument/2006/relationships/image" Target="../media/image133.jpeg"/><Relationship Id="rId7" Type="http://schemas.openxmlformats.org/officeDocument/2006/relationships/diagramColors" Target="../diagrams/colors8.xml"/><Relationship Id="rId2" Type="http://schemas.openxmlformats.org/officeDocument/2006/relationships/notesSlide" Target="../notesSlides/notesSlide137.xml"/><Relationship Id="rId1" Type="http://schemas.openxmlformats.org/officeDocument/2006/relationships/slideLayout" Target="../slideLayouts/slideLayout583.xml"/><Relationship Id="rId6" Type="http://schemas.openxmlformats.org/officeDocument/2006/relationships/diagramQuickStyle" Target="../diagrams/quickStyle8.xml"/><Relationship Id="rId5" Type="http://schemas.openxmlformats.org/officeDocument/2006/relationships/diagramLayout" Target="../diagrams/layout8.xml"/><Relationship Id="rId4" Type="http://schemas.openxmlformats.org/officeDocument/2006/relationships/diagramData" Target="../diagrams/data8.xml"/></Relationships>
</file>

<file path=ppt/slides/_rels/slide222.xml.rels><?xml version="1.0" encoding="UTF-8" standalone="yes"?>
<Relationships xmlns="http://schemas.openxmlformats.org/package/2006/relationships"><Relationship Id="rId8" Type="http://schemas.microsoft.com/office/2007/relationships/diagramDrawing" Target="../diagrams/drawing9.xml"/><Relationship Id="rId3" Type="http://schemas.openxmlformats.org/officeDocument/2006/relationships/image" Target="../media/image133.jpeg"/><Relationship Id="rId7" Type="http://schemas.openxmlformats.org/officeDocument/2006/relationships/diagramColors" Target="../diagrams/colors9.xml"/><Relationship Id="rId2" Type="http://schemas.openxmlformats.org/officeDocument/2006/relationships/notesSlide" Target="../notesSlides/notesSlide138.xml"/><Relationship Id="rId1" Type="http://schemas.openxmlformats.org/officeDocument/2006/relationships/slideLayout" Target="../slideLayouts/slideLayout583.xml"/><Relationship Id="rId6" Type="http://schemas.openxmlformats.org/officeDocument/2006/relationships/diagramQuickStyle" Target="../diagrams/quickStyle9.xml"/><Relationship Id="rId5" Type="http://schemas.openxmlformats.org/officeDocument/2006/relationships/diagramLayout" Target="../diagrams/layout9.xml"/><Relationship Id="rId4" Type="http://schemas.openxmlformats.org/officeDocument/2006/relationships/diagramData" Target="../diagrams/data9.xml"/></Relationships>
</file>

<file path=ppt/slides/_rels/slide223.xml.rels><?xml version="1.0" encoding="UTF-8" standalone="yes"?>
<Relationships xmlns="http://schemas.openxmlformats.org/package/2006/relationships"><Relationship Id="rId8" Type="http://schemas.microsoft.com/office/2007/relationships/diagramDrawing" Target="../diagrams/drawing10.xml"/><Relationship Id="rId3" Type="http://schemas.openxmlformats.org/officeDocument/2006/relationships/image" Target="../media/image133.jpeg"/><Relationship Id="rId7" Type="http://schemas.openxmlformats.org/officeDocument/2006/relationships/diagramColors" Target="../diagrams/colors10.xml"/><Relationship Id="rId2" Type="http://schemas.openxmlformats.org/officeDocument/2006/relationships/notesSlide" Target="../notesSlides/notesSlide139.xml"/><Relationship Id="rId1" Type="http://schemas.openxmlformats.org/officeDocument/2006/relationships/slideLayout" Target="../slideLayouts/slideLayout583.xml"/><Relationship Id="rId6" Type="http://schemas.openxmlformats.org/officeDocument/2006/relationships/diagramQuickStyle" Target="../diagrams/quickStyle10.xml"/><Relationship Id="rId5" Type="http://schemas.openxmlformats.org/officeDocument/2006/relationships/diagramLayout" Target="../diagrams/layout10.xml"/><Relationship Id="rId4" Type="http://schemas.openxmlformats.org/officeDocument/2006/relationships/diagramData" Target="../diagrams/data10.xml"/></Relationships>
</file>

<file path=ppt/slides/_rels/slide224.xml.rels><?xml version="1.0" encoding="UTF-8" standalone="yes"?>
<Relationships xmlns="http://schemas.openxmlformats.org/package/2006/relationships"><Relationship Id="rId8" Type="http://schemas.microsoft.com/office/2007/relationships/diagramDrawing" Target="../diagrams/drawing11.xml"/><Relationship Id="rId3" Type="http://schemas.openxmlformats.org/officeDocument/2006/relationships/image" Target="../media/image133.jpeg"/><Relationship Id="rId7" Type="http://schemas.openxmlformats.org/officeDocument/2006/relationships/diagramColors" Target="../diagrams/colors11.xml"/><Relationship Id="rId2" Type="http://schemas.openxmlformats.org/officeDocument/2006/relationships/notesSlide" Target="../notesSlides/notesSlide140.xml"/><Relationship Id="rId1" Type="http://schemas.openxmlformats.org/officeDocument/2006/relationships/slideLayout" Target="../slideLayouts/slideLayout583.xml"/><Relationship Id="rId6" Type="http://schemas.openxmlformats.org/officeDocument/2006/relationships/diagramQuickStyle" Target="../diagrams/quickStyle11.xml"/><Relationship Id="rId5" Type="http://schemas.openxmlformats.org/officeDocument/2006/relationships/diagramLayout" Target="../diagrams/layout11.xml"/><Relationship Id="rId4" Type="http://schemas.openxmlformats.org/officeDocument/2006/relationships/diagramData" Target="../diagrams/data11.xml"/></Relationships>
</file>

<file path=ppt/slides/_rels/slide225.xml.rels><?xml version="1.0" encoding="UTF-8" standalone="yes"?>
<Relationships xmlns="http://schemas.openxmlformats.org/package/2006/relationships"><Relationship Id="rId8" Type="http://schemas.microsoft.com/office/2007/relationships/diagramDrawing" Target="../diagrams/drawing12.xml"/><Relationship Id="rId3" Type="http://schemas.openxmlformats.org/officeDocument/2006/relationships/image" Target="../media/image133.jpeg"/><Relationship Id="rId7" Type="http://schemas.openxmlformats.org/officeDocument/2006/relationships/diagramColors" Target="../diagrams/colors12.xml"/><Relationship Id="rId2" Type="http://schemas.openxmlformats.org/officeDocument/2006/relationships/notesSlide" Target="../notesSlides/notesSlide141.xml"/><Relationship Id="rId1" Type="http://schemas.openxmlformats.org/officeDocument/2006/relationships/slideLayout" Target="../slideLayouts/slideLayout583.xml"/><Relationship Id="rId6" Type="http://schemas.openxmlformats.org/officeDocument/2006/relationships/diagramQuickStyle" Target="../diagrams/quickStyle12.xml"/><Relationship Id="rId5" Type="http://schemas.openxmlformats.org/officeDocument/2006/relationships/diagramLayout" Target="../diagrams/layout12.xml"/><Relationship Id="rId4" Type="http://schemas.openxmlformats.org/officeDocument/2006/relationships/diagramData" Target="../diagrams/data12.xml"/></Relationships>
</file>

<file path=ppt/slides/_rels/slide226.xml.rels><?xml version="1.0" encoding="UTF-8" standalone="yes"?>
<Relationships xmlns="http://schemas.openxmlformats.org/package/2006/relationships"><Relationship Id="rId8" Type="http://schemas.microsoft.com/office/2007/relationships/diagramDrawing" Target="../diagrams/drawing13.xml"/><Relationship Id="rId3" Type="http://schemas.openxmlformats.org/officeDocument/2006/relationships/image" Target="../media/image133.jpeg"/><Relationship Id="rId7" Type="http://schemas.openxmlformats.org/officeDocument/2006/relationships/diagramColors" Target="../diagrams/colors13.xml"/><Relationship Id="rId2" Type="http://schemas.openxmlformats.org/officeDocument/2006/relationships/notesSlide" Target="../notesSlides/notesSlide142.xml"/><Relationship Id="rId1" Type="http://schemas.openxmlformats.org/officeDocument/2006/relationships/slideLayout" Target="../slideLayouts/slideLayout583.xml"/><Relationship Id="rId6" Type="http://schemas.openxmlformats.org/officeDocument/2006/relationships/diagramQuickStyle" Target="../diagrams/quickStyle13.xml"/><Relationship Id="rId5" Type="http://schemas.openxmlformats.org/officeDocument/2006/relationships/diagramLayout" Target="../diagrams/layout13.xml"/><Relationship Id="rId4" Type="http://schemas.openxmlformats.org/officeDocument/2006/relationships/diagramData" Target="../diagrams/data13.xml"/></Relationships>
</file>

<file path=ppt/slides/_rels/slide227.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143.xml"/><Relationship Id="rId1" Type="http://schemas.openxmlformats.org/officeDocument/2006/relationships/slideLayout" Target="../slideLayouts/slideLayout583.xml"/></Relationships>
</file>

<file path=ppt/slides/_rels/slide228.xml.rels><?xml version="1.0" encoding="UTF-8" standalone="yes"?>
<Relationships xmlns="http://schemas.openxmlformats.org/package/2006/relationships"><Relationship Id="rId3" Type="http://schemas.openxmlformats.org/officeDocument/2006/relationships/image" Target="../media/image133.jpeg"/><Relationship Id="rId7" Type="http://schemas.openxmlformats.org/officeDocument/2006/relationships/image" Target="../media/image140.jpeg"/><Relationship Id="rId2" Type="http://schemas.openxmlformats.org/officeDocument/2006/relationships/notesSlide" Target="../notesSlides/notesSlide144.xml"/><Relationship Id="rId1" Type="http://schemas.openxmlformats.org/officeDocument/2006/relationships/slideLayout" Target="../slideLayouts/slideLayout600.xml"/><Relationship Id="rId6" Type="http://schemas.openxmlformats.org/officeDocument/2006/relationships/hyperlink" Target="http://images.google.com/imgres?imgurl=www.prophecyclub.com/images2/video/prophecyfeast.jpg&amp;imgrefurl=http://www.prophecyclub.com/pc-video.htm&amp;h=124&amp;w=70&amp;prev=/images?q=Jewish+feasts&amp;svnum=10&amp;hl=en&amp;lr=&amp;ie=UTF-8&amp;oe=UTF-8" TargetMode="External"/><Relationship Id="rId5" Type="http://schemas.openxmlformats.org/officeDocument/2006/relationships/image" Target="../media/image139.jpeg"/><Relationship Id="rId4" Type="http://schemas.openxmlformats.org/officeDocument/2006/relationships/hyperlink" Target="http://images.google.com/imgres?imgurl=www.levitt.com/catalog/feasts.jpg&amp;imgrefurl=http://www.levitt.com/catalog/vid-jewish.html&amp;h=242&amp;w=126&amp;prev=/images?q=Jewish+feasts&amp;svnum=10&amp;hl=en&amp;lr=&amp;ie=UTF-8&amp;oe=UTF-8" TargetMode="External"/></Relationships>
</file>

<file path=ppt/slides/_rels/slide229.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102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230.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1023.xml"/></Relationships>
</file>

<file path=ppt/slides/_rels/slide231.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1023.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216.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216.xm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35.xml.rels><?xml version="1.0" encoding="UTF-8" standalone="yes"?>
<Relationships xmlns="http://schemas.openxmlformats.org/package/2006/relationships"><Relationship Id="rId2" Type="http://schemas.openxmlformats.org/officeDocument/2006/relationships/image" Target="../media/image141.png"/><Relationship Id="rId1" Type="http://schemas.openxmlformats.org/officeDocument/2006/relationships/slideLayout" Target="../slideLayouts/slideLayout321.xml"/></Relationships>
</file>

<file path=ppt/slides/_rels/slide236.xml.rels><?xml version="1.0" encoding="UTF-8" standalone="yes"?>
<Relationships xmlns="http://schemas.openxmlformats.org/package/2006/relationships"><Relationship Id="rId2" Type="http://schemas.openxmlformats.org/officeDocument/2006/relationships/image" Target="../media/image142.png"/><Relationship Id="rId1" Type="http://schemas.openxmlformats.org/officeDocument/2006/relationships/slideLayout" Target="../slideLayouts/slideLayout321.xml"/></Relationships>
</file>

<file path=ppt/slides/_rels/slide237.xml.rels><?xml version="1.0" encoding="UTF-8" standalone="yes"?>
<Relationships xmlns="http://schemas.openxmlformats.org/package/2006/relationships"><Relationship Id="rId2" Type="http://schemas.openxmlformats.org/officeDocument/2006/relationships/image" Target="../media/image143.png"/><Relationship Id="rId1" Type="http://schemas.openxmlformats.org/officeDocument/2006/relationships/slideLayout" Target="../slideLayouts/slideLayout321.xml"/></Relationships>
</file>

<file path=ppt/slides/_rels/slide238.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image" Target="../media/image144.png"/><Relationship Id="rId1" Type="http://schemas.openxmlformats.org/officeDocument/2006/relationships/slideLayout" Target="../slideLayouts/slideLayout321.xml"/></Relationships>
</file>

<file path=ppt/slides/_rels/slide239.xml.rels><?xml version="1.0" encoding="UTF-8" standalone="yes"?>
<Relationships xmlns="http://schemas.openxmlformats.org/package/2006/relationships"><Relationship Id="rId2" Type="http://schemas.openxmlformats.org/officeDocument/2006/relationships/image" Target="../media/image146.png"/><Relationship Id="rId1" Type="http://schemas.openxmlformats.org/officeDocument/2006/relationships/slideLayout" Target="../slideLayouts/slideLayout321.xml"/></Relationships>
</file>

<file path=ppt/slides/_rels/slide24.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199.xml"/></Relationships>
</file>

<file path=ppt/slides/_rels/slide240.xml.rels><?xml version="1.0" encoding="UTF-8" standalone="yes"?>
<Relationships xmlns="http://schemas.openxmlformats.org/package/2006/relationships"><Relationship Id="rId2" Type="http://schemas.openxmlformats.org/officeDocument/2006/relationships/image" Target="../media/image147.png"/><Relationship Id="rId1" Type="http://schemas.openxmlformats.org/officeDocument/2006/relationships/slideLayout" Target="../slideLayouts/slideLayout321.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42.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notesSlide" Target="../notesSlides/notesSlide148.xml"/><Relationship Id="rId1" Type="http://schemas.openxmlformats.org/officeDocument/2006/relationships/slideLayout" Target="../slideLayouts/slideLayout333.xml"/></Relationships>
</file>

<file path=ppt/slides/_rels/slide243.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notesSlide" Target="../notesSlides/notesSlide149.xml"/><Relationship Id="rId1" Type="http://schemas.openxmlformats.org/officeDocument/2006/relationships/slideLayout" Target="../slideLayouts/slideLayout338.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45.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50.xml"/><Relationship Id="rId1" Type="http://schemas.openxmlformats.org/officeDocument/2006/relationships/slideLayout" Target="../slideLayouts/slideLayout86.xml"/><Relationship Id="rId4" Type="http://schemas.openxmlformats.org/officeDocument/2006/relationships/image" Target="../media/image151.png"/></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5.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199.xml"/></Relationships>
</file>

<file path=ppt/slides/_rels/slide250.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516.xml"/></Relationships>
</file>

<file path=ppt/slides/_rels/slide251.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557.xml"/></Relationships>
</file>

<file path=ppt/slides/_rels/slide252.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52.xml"/><Relationship Id="rId1" Type="http://schemas.openxmlformats.org/officeDocument/2006/relationships/slideLayout" Target="../slideLayouts/slideLayout557.xml"/></Relationships>
</file>

<file path=ppt/slides/_rels/slide253.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557.xml"/></Relationships>
</file>

<file path=ppt/slides/_rels/slide254.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557.xml"/></Relationships>
</file>

<file path=ppt/slides/_rels/slide255.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557.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59.xml.rels><?xml version="1.0" encoding="UTF-8" standalone="yes"?>
<Relationships xmlns="http://schemas.openxmlformats.org/package/2006/relationships"><Relationship Id="rId3" Type="http://schemas.openxmlformats.org/officeDocument/2006/relationships/notesSlide" Target="../notesSlides/notesSlide153.xml"/><Relationship Id="rId2" Type="http://schemas.openxmlformats.org/officeDocument/2006/relationships/slideLayout" Target="../slideLayouts/slideLayout471.xml"/><Relationship Id="rId1" Type="http://schemas.openxmlformats.org/officeDocument/2006/relationships/themeOverride" Target="../theme/themeOverride1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260.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154.xml"/><Relationship Id="rId1" Type="http://schemas.openxmlformats.org/officeDocument/2006/relationships/slideLayout" Target="../slideLayouts/slideLayout488.xml"/></Relationships>
</file>

<file path=ppt/slides/_rels/slide261.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55.xml"/><Relationship Id="rId1" Type="http://schemas.openxmlformats.org/officeDocument/2006/relationships/slideLayout" Target="../slideLayouts/slideLayout92.xml"/></Relationships>
</file>

<file path=ppt/slides/_rels/slide262.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56.xml"/><Relationship Id="rId1" Type="http://schemas.openxmlformats.org/officeDocument/2006/relationships/slideLayout" Target="../slideLayouts/slideLayout92.xml"/></Relationships>
</file>

<file path=ppt/slides/_rels/slide263.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57.xml"/><Relationship Id="rId1" Type="http://schemas.openxmlformats.org/officeDocument/2006/relationships/slideLayout" Target="../slideLayouts/slideLayout92.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807.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355.xml"/></Relationships>
</file>

<file path=ppt/slides/_rels/slide267.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notesSlide" Target="../notesSlides/notesSlide158.xml"/><Relationship Id="rId1" Type="http://schemas.openxmlformats.org/officeDocument/2006/relationships/slideLayout" Target="../slideLayouts/slideLayout355.xml"/></Relationships>
</file>

<file path=ppt/slides/_rels/slide268.xml.rels><?xml version="1.0" encoding="UTF-8" standalone="yes"?>
<Relationships xmlns="http://schemas.openxmlformats.org/package/2006/relationships"><Relationship Id="rId3" Type="http://schemas.openxmlformats.org/officeDocument/2006/relationships/image" Target="../media/image153.png"/><Relationship Id="rId2" Type="http://schemas.openxmlformats.org/officeDocument/2006/relationships/notesSlide" Target="../notesSlides/notesSlide159.xml"/><Relationship Id="rId1" Type="http://schemas.openxmlformats.org/officeDocument/2006/relationships/slideLayout" Target="../slideLayouts/slideLayout601.xml"/><Relationship Id="rId4" Type="http://schemas.openxmlformats.org/officeDocument/2006/relationships/image" Target="../media/image154.emf"/></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7.xml.rels><?xml version="1.0" encoding="UTF-8" standalone="yes"?>
<Relationships xmlns="http://schemas.openxmlformats.org/package/2006/relationships"><Relationship Id="rId3" Type="http://schemas.openxmlformats.org/officeDocument/2006/relationships/audio" Target="../media/audio2.bin"/><Relationship Id="rId7" Type="http://schemas.openxmlformats.org/officeDocument/2006/relationships/image" Target="../media/image48.emf"/><Relationship Id="rId2" Type="http://schemas.openxmlformats.org/officeDocument/2006/relationships/audio" Target="../media/audio1.bin"/><Relationship Id="rId1" Type="http://schemas.openxmlformats.org/officeDocument/2006/relationships/slideLayout" Target="../slideLayouts/slideLayout785.xml"/><Relationship Id="rId6" Type="http://schemas.openxmlformats.org/officeDocument/2006/relationships/audio" Target="../media/audio5.bin"/><Relationship Id="rId5" Type="http://schemas.openxmlformats.org/officeDocument/2006/relationships/audio" Target="../media/audio4.bin"/><Relationship Id="rId4" Type="http://schemas.openxmlformats.org/officeDocument/2006/relationships/audio" Target="../media/audio3.bin"/></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355.xml"/></Relationships>
</file>

<file path=ppt/slides/_rels/slide271.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874.xml"/></Relationships>
</file>

<file path=ppt/slides/_rels/slide272.xml.rels><?xml version="1.0" encoding="UTF-8" standalone="yes"?>
<Relationships xmlns="http://schemas.openxmlformats.org/package/2006/relationships"><Relationship Id="rId3" Type="http://schemas.openxmlformats.org/officeDocument/2006/relationships/image" Target="../media/image155.emf"/><Relationship Id="rId2" Type="http://schemas.openxmlformats.org/officeDocument/2006/relationships/notesSlide" Target="../notesSlides/notesSlide161.xml"/><Relationship Id="rId1" Type="http://schemas.openxmlformats.org/officeDocument/2006/relationships/slideLayout" Target="../slideLayouts/slideLayout74.xml"/></Relationships>
</file>

<file path=ppt/slides/_rels/slide273.xml.rels><?xml version="1.0" encoding="UTF-8" standalone="yes"?>
<Relationships xmlns="http://schemas.openxmlformats.org/package/2006/relationships"><Relationship Id="rId1" Type="http://schemas.openxmlformats.org/officeDocument/2006/relationships/slideLayout" Target="../slideLayouts/slideLayout361.xm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361.xm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807.xm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77.xml.rels><?xml version="1.0" encoding="UTF-8" standalone="yes"?>
<Relationships xmlns="http://schemas.openxmlformats.org/package/2006/relationships"><Relationship Id="rId1" Type="http://schemas.openxmlformats.org/officeDocument/2006/relationships/slideLayout" Target="../slideLayouts/slideLayout377.xml"/></Relationships>
</file>

<file path=ppt/slides/_rels/slide278.xml.rels><?xml version="1.0" encoding="UTF-8" standalone="yes"?>
<Relationships xmlns="http://schemas.openxmlformats.org/package/2006/relationships"><Relationship Id="rId3" Type="http://schemas.openxmlformats.org/officeDocument/2006/relationships/image" Target="../media/image156.png"/><Relationship Id="rId2" Type="http://schemas.openxmlformats.org/officeDocument/2006/relationships/notesSlide" Target="../notesSlides/notesSlide162.xml"/><Relationship Id="rId1" Type="http://schemas.openxmlformats.org/officeDocument/2006/relationships/slideLayout" Target="../slideLayouts/slideLayout92.xml"/></Relationships>
</file>

<file path=ppt/slides/_rels/slide279.xml.rels><?xml version="1.0" encoding="UTF-8" standalone="yes"?>
<Relationships xmlns="http://schemas.openxmlformats.org/package/2006/relationships"><Relationship Id="rId3" Type="http://schemas.openxmlformats.org/officeDocument/2006/relationships/image" Target="../media/image156.png"/><Relationship Id="rId2" Type="http://schemas.openxmlformats.org/officeDocument/2006/relationships/notesSlide" Target="../notesSlides/notesSlide163.xml"/><Relationship Id="rId1" Type="http://schemas.openxmlformats.org/officeDocument/2006/relationships/slideLayout" Target="../slideLayouts/slideLayout92.xml"/></Relationships>
</file>

<file path=ppt/slides/_rels/slide28.xml.rels><?xml version="1.0" encoding="UTF-8" standalone="yes"?>
<Relationships xmlns="http://schemas.openxmlformats.org/package/2006/relationships"><Relationship Id="rId2" Type="http://schemas.openxmlformats.org/officeDocument/2006/relationships/image" Target="../media/image49.jpeg"/><Relationship Id="rId1" Type="http://schemas.openxmlformats.org/officeDocument/2006/relationships/slideLayout" Target="../slideLayouts/slideLayout199.xml"/></Relationships>
</file>

<file path=ppt/slides/_rels/slide280.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164.xml"/><Relationship Id="rId1" Type="http://schemas.openxmlformats.org/officeDocument/2006/relationships/slideLayout" Target="../slideLayouts/slideLayout92.xml"/></Relationships>
</file>

<file path=ppt/slides/_rels/slide281.xml.rels><?xml version="1.0" encoding="UTF-8" standalone="yes"?>
<Relationships xmlns="http://schemas.openxmlformats.org/package/2006/relationships"><Relationship Id="rId3" Type="http://schemas.openxmlformats.org/officeDocument/2006/relationships/image" Target="../media/image156.png"/><Relationship Id="rId2" Type="http://schemas.openxmlformats.org/officeDocument/2006/relationships/notesSlide" Target="../notesSlides/notesSlide165.xml"/><Relationship Id="rId1" Type="http://schemas.openxmlformats.org/officeDocument/2006/relationships/slideLayout" Target="../slideLayouts/slideLayout92.xml"/></Relationships>
</file>

<file path=ppt/slides/_rels/slide282.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166.xml"/><Relationship Id="rId1" Type="http://schemas.openxmlformats.org/officeDocument/2006/relationships/slideLayout" Target="../slideLayouts/slideLayout903.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84.xml.rels><?xml version="1.0" encoding="UTF-8" standalone="yes"?>
<Relationships xmlns="http://schemas.openxmlformats.org/package/2006/relationships"><Relationship Id="rId2" Type="http://schemas.openxmlformats.org/officeDocument/2006/relationships/image" Target="../media/image159.emf"/><Relationship Id="rId1" Type="http://schemas.openxmlformats.org/officeDocument/2006/relationships/slideLayout" Target="../slideLayouts/slideLayout377.xml"/></Relationships>
</file>

<file path=ppt/slides/_rels/slide285.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notesSlide" Target="../notesSlides/notesSlide167.xml"/><Relationship Id="rId1" Type="http://schemas.openxmlformats.org/officeDocument/2006/relationships/slideLayout" Target="../slideLayouts/slideLayout388.xml"/></Relationships>
</file>

<file path=ppt/slides/_rels/slide286.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notesSlide" Target="../notesSlides/notesSlide168.xml"/><Relationship Id="rId1" Type="http://schemas.openxmlformats.org/officeDocument/2006/relationships/slideLayout" Target="../slideLayouts/slideLayout177.xml"/></Relationships>
</file>

<file path=ppt/slides/_rels/slide287.xml.rels><?xml version="1.0" encoding="UTF-8" standalone="yes"?>
<Relationships xmlns="http://schemas.openxmlformats.org/package/2006/relationships"><Relationship Id="rId2" Type="http://schemas.openxmlformats.org/officeDocument/2006/relationships/notesSlide" Target="../notesSlides/notesSlide169.xml"/><Relationship Id="rId1" Type="http://schemas.openxmlformats.org/officeDocument/2006/relationships/slideLayout" Target="../slideLayouts/slideLayout52.xml"/></Relationships>
</file>

<file path=ppt/slides/_rels/slide288.xml.rels><?xml version="1.0" encoding="UTF-8" standalone="yes"?>
<Relationships xmlns="http://schemas.openxmlformats.org/package/2006/relationships"><Relationship Id="rId2" Type="http://schemas.openxmlformats.org/officeDocument/2006/relationships/notesSlide" Target="../notesSlides/notesSlide170.xml"/><Relationship Id="rId1" Type="http://schemas.openxmlformats.org/officeDocument/2006/relationships/slideLayout" Target="../slideLayouts/slideLayout188.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399.xml"/></Relationships>
</file>

<file path=ppt/slides/_rels/slide29.xml.rels><?xml version="1.0" encoding="UTF-8" standalone="yes"?>
<Relationships xmlns="http://schemas.openxmlformats.org/package/2006/relationships"><Relationship Id="rId3" Type="http://schemas.openxmlformats.org/officeDocument/2006/relationships/audio" Target="../media/audio6.bin"/><Relationship Id="rId2" Type="http://schemas.openxmlformats.org/officeDocument/2006/relationships/audio" Target="../media/audio2.bin"/><Relationship Id="rId1" Type="http://schemas.openxmlformats.org/officeDocument/2006/relationships/slideLayout" Target="../slideLayouts/slideLayout199.xml"/><Relationship Id="rId5" Type="http://schemas.openxmlformats.org/officeDocument/2006/relationships/image" Target="../media/image50.jpeg"/><Relationship Id="rId4" Type="http://schemas.openxmlformats.org/officeDocument/2006/relationships/audio" Target="../media/audio7.bin"/></Relationships>
</file>

<file path=ppt/slides/_rels/slide290.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216.xml"/></Relationships>
</file>

<file path=ppt/slides/_rels/slide291.xml.rels><?xml version="1.0" encoding="UTF-8" standalone="yes"?>
<Relationships xmlns="http://schemas.openxmlformats.org/package/2006/relationships"><Relationship Id="rId2" Type="http://schemas.openxmlformats.org/officeDocument/2006/relationships/notesSlide" Target="../notesSlides/notesSlide172.xml"/><Relationship Id="rId1" Type="http://schemas.openxmlformats.org/officeDocument/2006/relationships/slideLayout" Target="../slideLayouts/slideLayout361.xml"/></Relationships>
</file>

<file path=ppt/slides/_rels/slide292.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361.xml"/></Relationships>
</file>

<file path=ppt/slides/_rels/slide293.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174.xml"/><Relationship Id="rId1" Type="http://schemas.openxmlformats.org/officeDocument/2006/relationships/slideLayout" Target="../slideLayouts/slideLayout701.xml"/><Relationship Id="rId4" Type="http://schemas.openxmlformats.org/officeDocument/2006/relationships/image" Target="../media/image161.emf"/></Relationships>
</file>

<file path=ppt/slides/_rels/slide294.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notesSlide" Target="../notesSlides/notesSlide175.xml"/><Relationship Id="rId1" Type="http://schemas.openxmlformats.org/officeDocument/2006/relationships/slideLayout" Target="../slideLayouts/slideLayout614.xml"/></Relationships>
</file>

<file path=ppt/slides/_rels/slide295.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notesSlide" Target="../notesSlides/notesSlide176.xml"/><Relationship Id="rId1" Type="http://schemas.openxmlformats.org/officeDocument/2006/relationships/slideLayout" Target="../slideLayouts/slideLayout626.xml"/></Relationships>
</file>

<file path=ppt/slides/_rels/slide296.xml.rels><?xml version="1.0" encoding="UTF-8" standalone="yes"?>
<Relationships xmlns="http://schemas.openxmlformats.org/package/2006/relationships"><Relationship Id="rId2" Type="http://schemas.openxmlformats.org/officeDocument/2006/relationships/notesSlide" Target="../notesSlides/notesSlide177.xml"/><Relationship Id="rId1" Type="http://schemas.openxmlformats.org/officeDocument/2006/relationships/slideLayout" Target="../slideLayouts/slideLayout601.xml"/></Relationships>
</file>

<file path=ppt/slides/_rels/slide297.xml.rels><?xml version="1.0" encoding="UTF-8" standalone="yes"?>
<Relationships xmlns="http://schemas.openxmlformats.org/package/2006/relationships"><Relationship Id="rId2" Type="http://schemas.openxmlformats.org/officeDocument/2006/relationships/notesSlide" Target="../notesSlides/notesSlide178.xml"/><Relationship Id="rId1" Type="http://schemas.openxmlformats.org/officeDocument/2006/relationships/slideLayout" Target="../slideLayouts/slideLayout601.xml"/></Relationships>
</file>

<file path=ppt/slides/_rels/slide298.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179.xml"/><Relationship Id="rId1" Type="http://schemas.openxmlformats.org/officeDocument/2006/relationships/slideLayout" Target="../slideLayouts/slideLayout638.xml"/></Relationships>
</file>

<file path=ppt/slides/_rels/slide299.xml.rels><?xml version="1.0" encoding="UTF-8" standalone="yes"?>
<Relationships xmlns="http://schemas.openxmlformats.org/package/2006/relationships"><Relationship Id="rId2" Type="http://schemas.openxmlformats.org/officeDocument/2006/relationships/notesSlide" Target="../notesSlides/notesSlide180.xml"/><Relationship Id="rId1" Type="http://schemas.openxmlformats.org/officeDocument/2006/relationships/slideLayout" Target="../slideLayouts/slideLayout601.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601.xml"/><Relationship Id="rId1" Type="http://schemas.openxmlformats.org/officeDocument/2006/relationships/themeOverride" Target="../theme/themeOverride3.xml"/></Relationships>
</file>

<file path=ppt/slides/_rels/slide30.xml.rels><?xml version="1.0" encoding="UTF-8" standalone="yes"?>
<Relationships xmlns="http://schemas.openxmlformats.org/package/2006/relationships"><Relationship Id="rId3" Type="http://schemas.openxmlformats.org/officeDocument/2006/relationships/audio" Target="../media/audio6.bin"/><Relationship Id="rId2" Type="http://schemas.openxmlformats.org/officeDocument/2006/relationships/audio" Target="../media/audio2.bin"/><Relationship Id="rId1" Type="http://schemas.openxmlformats.org/officeDocument/2006/relationships/slideLayout" Target="../slideLayouts/slideLayout199.xml"/><Relationship Id="rId5" Type="http://schemas.openxmlformats.org/officeDocument/2006/relationships/image" Target="../media/image50.jpeg"/><Relationship Id="rId4" Type="http://schemas.openxmlformats.org/officeDocument/2006/relationships/audio" Target="../media/audio7.bin"/></Relationships>
</file>

<file path=ppt/slides/_rels/slide300.xml.rels><?xml version="1.0" encoding="UTF-8" standalone="yes"?>
<Relationships xmlns="http://schemas.openxmlformats.org/package/2006/relationships"><Relationship Id="rId3" Type="http://schemas.openxmlformats.org/officeDocument/2006/relationships/image" Target="../media/image164.png"/><Relationship Id="rId2" Type="http://schemas.openxmlformats.org/officeDocument/2006/relationships/notesSlide" Target="../notesSlides/notesSlide181.xml"/><Relationship Id="rId1" Type="http://schemas.openxmlformats.org/officeDocument/2006/relationships/slideLayout" Target="../slideLayouts/slideLayout639.xml"/></Relationships>
</file>

<file path=ppt/slides/_rels/slide301.xml.rels><?xml version="1.0" encoding="UTF-8" standalone="yes"?>
<Relationships xmlns="http://schemas.openxmlformats.org/package/2006/relationships"><Relationship Id="rId2" Type="http://schemas.openxmlformats.org/officeDocument/2006/relationships/image" Target="../media/image165.jpeg"/><Relationship Id="rId1" Type="http://schemas.openxmlformats.org/officeDocument/2006/relationships/slideLayout" Target="../slideLayouts/slideLayout607.xml"/></Relationships>
</file>

<file path=ppt/slides/_rels/slide302.xml.rels><?xml version="1.0" encoding="UTF-8" standalone="yes"?>
<Relationships xmlns="http://schemas.openxmlformats.org/package/2006/relationships"><Relationship Id="rId2" Type="http://schemas.openxmlformats.org/officeDocument/2006/relationships/notesSlide" Target="../notesSlides/notesSlide182.xml"/><Relationship Id="rId1" Type="http://schemas.openxmlformats.org/officeDocument/2006/relationships/slideLayout" Target="../slideLayouts/slideLayout601.xml"/></Relationships>
</file>

<file path=ppt/slides/_rels/slide303.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notesSlide" Target="../notesSlides/notesSlide183.xml"/><Relationship Id="rId1" Type="http://schemas.openxmlformats.org/officeDocument/2006/relationships/slideLayout" Target="../slideLayouts/slideLayout642.xml"/></Relationships>
</file>

<file path=ppt/slides/_rels/slide304.xml.rels><?xml version="1.0" encoding="UTF-8" standalone="yes"?>
<Relationships xmlns="http://schemas.openxmlformats.org/package/2006/relationships"><Relationship Id="rId3" Type="http://schemas.openxmlformats.org/officeDocument/2006/relationships/image" Target="../media/image167.png"/><Relationship Id="rId2" Type="http://schemas.openxmlformats.org/officeDocument/2006/relationships/notesSlide" Target="../notesSlides/notesSlide184.xml"/><Relationship Id="rId1" Type="http://schemas.openxmlformats.org/officeDocument/2006/relationships/slideLayout" Target="../slideLayouts/slideLayout642.xml"/></Relationships>
</file>

<file path=ppt/slides/_rels/slide305.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185.xml"/><Relationship Id="rId1" Type="http://schemas.openxmlformats.org/officeDocument/2006/relationships/slideLayout" Target="../slideLayouts/slideLayout642.xml"/><Relationship Id="rId4" Type="http://schemas.openxmlformats.org/officeDocument/2006/relationships/image" Target="../media/image169.png"/></Relationships>
</file>

<file path=ppt/slides/_rels/slide306.xml.rels><?xml version="1.0" encoding="UTF-8" standalone="yes"?>
<Relationships xmlns="http://schemas.openxmlformats.org/package/2006/relationships"><Relationship Id="rId3" Type="http://schemas.openxmlformats.org/officeDocument/2006/relationships/image" Target="../media/image170.png"/><Relationship Id="rId2" Type="http://schemas.openxmlformats.org/officeDocument/2006/relationships/notesSlide" Target="../notesSlides/notesSlide186.xml"/><Relationship Id="rId1" Type="http://schemas.openxmlformats.org/officeDocument/2006/relationships/slideLayout" Target="../slideLayouts/slideLayout642.xml"/></Relationships>
</file>

<file path=ppt/slides/_rels/slide307.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notesSlide" Target="../notesSlides/notesSlide187.xml"/><Relationship Id="rId1" Type="http://schemas.openxmlformats.org/officeDocument/2006/relationships/slideLayout" Target="../slideLayouts/slideLayout661.xml"/></Relationships>
</file>

<file path=ppt/slides/_rels/slide308.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notesSlide" Target="../notesSlides/notesSlide188.xml"/><Relationship Id="rId1" Type="http://schemas.openxmlformats.org/officeDocument/2006/relationships/slideLayout" Target="../slideLayouts/slideLayout614.xml"/></Relationships>
</file>

<file path=ppt/slides/_rels/slide309.xml.rels><?xml version="1.0" encoding="UTF-8" standalone="yes"?>
<Relationships xmlns="http://schemas.openxmlformats.org/package/2006/relationships"><Relationship Id="rId2" Type="http://schemas.openxmlformats.org/officeDocument/2006/relationships/image" Target="../media/image172.jpeg"/><Relationship Id="rId1" Type="http://schemas.openxmlformats.org/officeDocument/2006/relationships/slideLayout" Target="../slideLayouts/slideLayout410.xml"/></Relationships>
</file>

<file path=ppt/slides/_rels/slide31.xml.rels><?xml version="1.0" encoding="UTF-8" standalone="yes"?>
<Relationships xmlns="http://schemas.openxmlformats.org/package/2006/relationships"><Relationship Id="rId3" Type="http://schemas.openxmlformats.org/officeDocument/2006/relationships/audio" Target="../media/audio6.bin"/><Relationship Id="rId2" Type="http://schemas.openxmlformats.org/officeDocument/2006/relationships/audio" Target="../media/audio2.bin"/><Relationship Id="rId1" Type="http://schemas.openxmlformats.org/officeDocument/2006/relationships/slideLayout" Target="../slideLayouts/slideLayout199.xml"/><Relationship Id="rId5" Type="http://schemas.openxmlformats.org/officeDocument/2006/relationships/image" Target="../media/image50.jpeg"/><Relationship Id="rId4" Type="http://schemas.openxmlformats.org/officeDocument/2006/relationships/audio" Target="../media/audio7.bin"/></Relationships>
</file>

<file path=ppt/slides/_rels/slide310.xml.rels><?xml version="1.0" encoding="UTF-8" standalone="yes"?>
<Relationships xmlns="http://schemas.openxmlformats.org/package/2006/relationships"><Relationship Id="rId3" Type="http://schemas.openxmlformats.org/officeDocument/2006/relationships/image" Target="../media/image173.png"/><Relationship Id="rId2" Type="http://schemas.openxmlformats.org/officeDocument/2006/relationships/notesSlide" Target="../notesSlides/notesSlide189.xml"/><Relationship Id="rId1" Type="http://schemas.openxmlformats.org/officeDocument/2006/relationships/slideLayout" Target="../slideLayouts/slideLayout92.xml"/></Relationships>
</file>

<file path=ppt/slides/_rels/slide311.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312.xml.rels><?xml version="1.0" encoding="UTF-8" standalone="yes"?>
<Relationships xmlns="http://schemas.openxmlformats.org/package/2006/relationships"><Relationship Id="rId3" Type="http://schemas.openxmlformats.org/officeDocument/2006/relationships/image" Target="../media/image174.png"/><Relationship Id="rId2" Type="http://schemas.openxmlformats.org/officeDocument/2006/relationships/notesSlide" Target="../notesSlides/notesSlide190.xml"/><Relationship Id="rId1" Type="http://schemas.openxmlformats.org/officeDocument/2006/relationships/slideLayout" Target="../slideLayouts/slideLayout92.xml"/></Relationships>
</file>

<file path=ppt/slides/_rels/slide313.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91.xml"/><Relationship Id="rId1" Type="http://schemas.openxmlformats.org/officeDocument/2006/relationships/slideLayout" Target="../slideLayouts/slideLayout975.xml"/></Relationships>
</file>

<file path=ppt/slides/_rels/slide314.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192.xml"/><Relationship Id="rId1" Type="http://schemas.openxmlformats.org/officeDocument/2006/relationships/slideLayout" Target="../slideLayouts/slideLayout701.xml"/><Relationship Id="rId4" Type="http://schemas.openxmlformats.org/officeDocument/2006/relationships/image" Target="../media/image161.emf"/></Relationships>
</file>

<file path=ppt/slides/_rels/slide315.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93.xml"/><Relationship Id="rId1" Type="http://schemas.openxmlformats.org/officeDocument/2006/relationships/slideLayout" Target="../slideLayouts/slideLayout975.xml"/></Relationships>
</file>

<file path=ppt/slides/_rels/slide316.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94.xml"/><Relationship Id="rId1" Type="http://schemas.openxmlformats.org/officeDocument/2006/relationships/slideLayout" Target="../slideLayouts/slideLayout991.xml"/></Relationships>
</file>

<file path=ppt/slides/_rels/slide317.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95.xml"/><Relationship Id="rId1" Type="http://schemas.openxmlformats.org/officeDocument/2006/relationships/slideLayout" Target="../slideLayouts/slideLayout991.xml"/></Relationships>
</file>

<file path=ppt/slides/_rels/slide318.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96.xml"/><Relationship Id="rId1" Type="http://schemas.openxmlformats.org/officeDocument/2006/relationships/slideLayout" Target="../slideLayouts/slideLayout991.xml"/></Relationships>
</file>

<file path=ppt/slides/_rels/slide319.xml.rels><?xml version="1.0" encoding="UTF-8" standalone="yes"?>
<Relationships xmlns="http://schemas.openxmlformats.org/package/2006/relationships"><Relationship Id="rId2" Type="http://schemas.openxmlformats.org/officeDocument/2006/relationships/image" Target="../media/image175.jpeg"/><Relationship Id="rId1" Type="http://schemas.openxmlformats.org/officeDocument/2006/relationships/slideLayout" Target="../slideLayouts/slideLayout985.xml"/></Relationships>
</file>

<file path=ppt/slides/_rels/slide32.xml.rels><?xml version="1.0" encoding="UTF-8" standalone="yes"?>
<Relationships xmlns="http://schemas.openxmlformats.org/package/2006/relationships"><Relationship Id="rId3" Type="http://schemas.openxmlformats.org/officeDocument/2006/relationships/audio" Target="../media/audio6.bin"/><Relationship Id="rId2" Type="http://schemas.openxmlformats.org/officeDocument/2006/relationships/audio" Target="../media/audio2.bin"/><Relationship Id="rId1" Type="http://schemas.openxmlformats.org/officeDocument/2006/relationships/slideLayout" Target="../slideLayouts/slideLayout199.xml"/><Relationship Id="rId5" Type="http://schemas.openxmlformats.org/officeDocument/2006/relationships/image" Target="../media/image50.jpeg"/><Relationship Id="rId4" Type="http://schemas.openxmlformats.org/officeDocument/2006/relationships/audio" Target="../media/audio7.bin"/></Relationships>
</file>

<file path=ppt/slides/_rels/slide320.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97.xml"/><Relationship Id="rId1" Type="http://schemas.openxmlformats.org/officeDocument/2006/relationships/slideLayout" Target="../slideLayouts/slideLayout991.xml"/></Relationships>
</file>

<file path=ppt/slides/_rels/slide321.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322.xml.rels><?xml version="1.0" encoding="UTF-8" standalone="yes"?>
<Relationships xmlns="http://schemas.openxmlformats.org/package/2006/relationships"><Relationship Id="rId3" Type="http://schemas.openxmlformats.org/officeDocument/2006/relationships/image" Target="../media/image176.png"/><Relationship Id="rId2" Type="http://schemas.openxmlformats.org/officeDocument/2006/relationships/notesSlide" Target="../notesSlides/notesSlide198.xml"/><Relationship Id="rId1" Type="http://schemas.openxmlformats.org/officeDocument/2006/relationships/slideLayout" Target="../slideLayouts/slideLayout92.xml"/></Relationships>
</file>

<file path=ppt/slides/_rels/slide323.xml.rels><?xml version="1.0" encoding="UTF-8" standalone="yes"?>
<Relationships xmlns="http://schemas.openxmlformats.org/package/2006/relationships"><Relationship Id="rId3" Type="http://schemas.openxmlformats.org/officeDocument/2006/relationships/image" Target="../media/image177.png"/><Relationship Id="rId2" Type="http://schemas.openxmlformats.org/officeDocument/2006/relationships/notesSlide" Target="../notesSlides/notesSlide199.xml"/><Relationship Id="rId1" Type="http://schemas.openxmlformats.org/officeDocument/2006/relationships/slideLayout" Target="../slideLayouts/slideLayout672.xml"/><Relationship Id="rId4" Type="http://schemas.openxmlformats.org/officeDocument/2006/relationships/image" Target="../media/image178.png"/></Relationships>
</file>

<file path=ppt/slides/_rels/slide324.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image" Target="../media/image179.jpeg"/><Relationship Id="rId1" Type="http://schemas.openxmlformats.org/officeDocument/2006/relationships/slideLayout" Target="../slideLayouts/slideLayout672.xml"/></Relationships>
</file>

<file path=ppt/slides/_rels/slide325.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notesSlide" Target="../notesSlides/notesSlide200.xml"/><Relationship Id="rId1" Type="http://schemas.openxmlformats.org/officeDocument/2006/relationships/slideLayout" Target="../slideLayouts/slideLayout683.xml"/></Relationships>
</file>

<file path=ppt/slides/_rels/slide326.xml.rels><?xml version="1.0" encoding="UTF-8" standalone="yes"?>
<Relationships xmlns="http://schemas.openxmlformats.org/package/2006/relationships"><Relationship Id="rId3" Type="http://schemas.openxmlformats.org/officeDocument/2006/relationships/image" Target="../media/image182.jpeg"/><Relationship Id="rId2" Type="http://schemas.openxmlformats.org/officeDocument/2006/relationships/notesSlide" Target="../notesSlides/notesSlide201.xml"/><Relationship Id="rId1" Type="http://schemas.openxmlformats.org/officeDocument/2006/relationships/slideLayout" Target="../slideLayouts/slideLayout690.xml"/></Relationships>
</file>

<file path=ppt/slides/_rels/slide327.xml.rels><?xml version="1.0" encoding="UTF-8" standalone="yes"?>
<Relationships xmlns="http://schemas.openxmlformats.org/package/2006/relationships"><Relationship Id="rId3" Type="http://schemas.openxmlformats.org/officeDocument/2006/relationships/image" Target="../media/image183.png"/><Relationship Id="rId2" Type="http://schemas.openxmlformats.org/officeDocument/2006/relationships/notesSlide" Target="../notesSlides/notesSlide202.xml"/><Relationship Id="rId1" Type="http://schemas.openxmlformats.org/officeDocument/2006/relationships/slideLayout" Target="../slideLayouts/slideLayout998.xml"/></Relationships>
</file>

<file path=ppt/slides/_rels/slide328.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329.xml.rels><?xml version="1.0" encoding="UTF-8" standalone="yes"?>
<Relationships xmlns="http://schemas.openxmlformats.org/package/2006/relationships"><Relationship Id="rId3" Type="http://schemas.openxmlformats.org/officeDocument/2006/relationships/image" Target="../media/image184.png"/><Relationship Id="rId2" Type="http://schemas.openxmlformats.org/officeDocument/2006/relationships/notesSlide" Target="../notesSlides/notesSlide203.xml"/><Relationship Id="rId1" Type="http://schemas.openxmlformats.org/officeDocument/2006/relationships/slideLayout" Target="../slideLayouts/slideLayout92.xml"/></Relationships>
</file>

<file path=ppt/slides/_rels/slide33.xml.rels><?xml version="1.0" encoding="UTF-8" standalone="yes"?>
<Relationships xmlns="http://schemas.openxmlformats.org/package/2006/relationships"><Relationship Id="rId3" Type="http://schemas.openxmlformats.org/officeDocument/2006/relationships/audio" Target="../media/audio6.bin"/><Relationship Id="rId2" Type="http://schemas.openxmlformats.org/officeDocument/2006/relationships/audio" Target="../media/audio2.bin"/><Relationship Id="rId1" Type="http://schemas.openxmlformats.org/officeDocument/2006/relationships/slideLayout" Target="../slideLayouts/slideLayout199.xml"/><Relationship Id="rId5" Type="http://schemas.openxmlformats.org/officeDocument/2006/relationships/image" Target="../media/image50.jpeg"/><Relationship Id="rId4" Type="http://schemas.openxmlformats.org/officeDocument/2006/relationships/audio" Target="../media/audio7.bin"/></Relationships>
</file>

<file path=ppt/slides/_rels/slide330.xml.rels><?xml version="1.0" encoding="UTF-8" standalone="yes"?>
<Relationships xmlns="http://schemas.openxmlformats.org/package/2006/relationships"><Relationship Id="rId3" Type="http://schemas.openxmlformats.org/officeDocument/2006/relationships/image" Target="../media/image185.png"/><Relationship Id="rId2" Type="http://schemas.openxmlformats.org/officeDocument/2006/relationships/notesSlide" Target="../notesSlides/notesSlide204.xml"/><Relationship Id="rId1" Type="http://schemas.openxmlformats.org/officeDocument/2006/relationships/slideLayout" Target="../slideLayouts/slideLayout92.xml"/></Relationships>
</file>

<file path=ppt/slides/_rels/slide331.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332.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205.xml"/><Relationship Id="rId1" Type="http://schemas.openxmlformats.org/officeDocument/2006/relationships/slideLayout" Target="../slideLayouts/slideLayout92.xml"/></Relationships>
</file>

<file path=ppt/slides/_rels/slide333.xml.rels><?xml version="1.0" encoding="UTF-8" standalone="yes"?>
<Relationships xmlns="http://schemas.openxmlformats.org/package/2006/relationships"><Relationship Id="rId3" Type="http://schemas.openxmlformats.org/officeDocument/2006/relationships/image" Target="../media/image187.jpg"/><Relationship Id="rId2" Type="http://schemas.openxmlformats.org/officeDocument/2006/relationships/notesSlide" Target="../notesSlides/notesSlide206.xml"/><Relationship Id="rId1" Type="http://schemas.openxmlformats.org/officeDocument/2006/relationships/slideLayout" Target="../slideLayouts/slideLayout714.xml"/></Relationships>
</file>

<file path=ppt/slides/_rels/slide334.xml.rels><?xml version="1.0" encoding="UTF-8" standalone="yes"?>
<Relationships xmlns="http://schemas.openxmlformats.org/package/2006/relationships"><Relationship Id="rId3" Type="http://schemas.openxmlformats.org/officeDocument/2006/relationships/image" Target="../media/image188.png"/><Relationship Id="rId2" Type="http://schemas.openxmlformats.org/officeDocument/2006/relationships/notesSlide" Target="../notesSlides/notesSlide207.xml"/><Relationship Id="rId1" Type="http://schemas.openxmlformats.org/officeDocument/2006/relationships/slideLayout" Target="../slideLayouts/slideLayout92.xml"/></Relationships>
</file>

<file path=ppt/slides/_rels/slide335.xml.rels><?xml version="1.0" encoding="UTF-8" standalone="yes"?>
<Relationships xmlns="http://schemas.openxmlformats.org/package/2006/relationships"><Relationship Id="rId3" Type="http://schemas.openxmlformats.org/officeDocument/2006/relationships/image" Target="../media/image183.png"/><Relationship Id="rId2" Type="http://schemas.openxmlformats.org/officeDocument/2006/relationships/notesSlide" Target="../notesSlides/notesSlide208.xml"/><Relationship Id="rId1" Type="http://schemas.openxmlformats.org/officeDocument/2006/relationships/slideLayout" Target="../slideLayouts/slideLayout92.xml"/></Relationships>
</file>

<file path=ppt/slides/_rels/slide336.xml.rels><?xml version="1.0" encoding="UTF-8" standalone="yes"?>
<Relationships xmlns="http://schemas.openxmlformats.org/package/2006/relationships"><Relationship Id="rId3" Type="http://schemas.openxmlformats.org/officeDocument/2006/relationships/image" Target="../media/image189.png"/><Relationship Id="rId2" Type="http://schemas.openxmlformats.org/officeDocument/2006/relationships/notesSlide" Target="../notesSlides/notesSlide209.xml"/><Relationship Id="rId1" Type="http://schemas.openxmlformats.org/officeDocument/2006/relationships/slideLayout" Target="../slideLayouts/slideLayout92.xml"/></Relationships>
</file>

<file path=ppt/slides/_rels/slide337.xml.rels><?xml version="1.0" encoding="UTF-8" standalone="yes"?>
<Relationships xmlns="http://schemas.openxmlformats.org/package/2006/relationships"><Relationship Id="rId3" Type="http://schemas.openxmlformats.org/officeDocument/2006/relationships/image" Target="../media/image191.emf"/><Relationship Id="rId2" Type="http://schemas.openxmlformats.org/officeDocument/2006/relationships/image" Target="../media/image190.emf"/><Relationship Id="rId1" Type="http://schemas.openxmlformats.org/officeDocument/2006/relationships/slideLayout" Target="../slideLayouts/slideLayout421.xml"/></Relationships>
</file>

<file path=ppt/slides/_rels/slide338.xml.rels><?xml version="1.0" encoding="UTF-8" standalone="yes"?>
<Relationships xmlns="http://schemas.openxmlformats.org/package/2006/relationships"><Relationship Id="rId1" Type="http://schemas.openxmlformats.org/officeDocument/2006/relationships/slideLayout" Target="../slideLayouts/slideLayout427.xml"/></Relationships>
</file>

<file path=ppt/slides/_rels/slide339.xml.rels><?xml version="1.0" encoding="UTF-8" standalone="yes"?>
<Relationships xmlns="http://schemas.openxmlformats.org/package/2006/relationships"><Relationship Id="rId1" Type="http://schemas.openxmlformats.org/officeDocument/2006/relationships/slideLayout" Target="../slideLayouts/slideLayout429.xml"/></Relationships>
</file>

<file path=ppt/slides/_rels/slide34.xml.rels><?xml version="1.0" encoding="UTF-8" standalone="yes"?>
<Relationships xmlns="http://schemas.openxmlformats.org/package/2006/relationships"><Relationship Id="rId3" Type="http://schemas.openxmlformats.org/officeDocument/2006/relationships/audio" Target="../media/audio6.bin"/><Relationship Id="rId2" Type="http://schemas.openxmlformats.org/officeDocument/2006/relationships/audio" Target="../media/audio2.bin"/><Relationship Id="rId1" Type="http://schemas.openxmlformats.org/officeDocument/2006/relationships/slideLayout" Target="../slideLayouts/slideLayout199.xml"/><Relationship Id="rId5" Type="http://schemas.openxmlformats.org/officeDocument/2006/relationships/image" Target="../media/image50.jpeg"/><Relationship Id="rId4" Type="http://schemas.openxmlformats.org/officeDocument/2006/relationships/audio" Target="../media/audio7.bin"/></Relationships>
</file>

<file path=ppt/slides/_rels/slide340.xml.rels><?xml version="1.0" encoding="UTF-8" standalone="yes"?>
<Relationships xmlns="http://schemas.openxmlformats.org/package/2006/relationships"><Relationship Id="rId1" Type="http://schemas.openxmlformats.org/officeDocument/2006/relationships/slideLayout" Target="../slideLayouts/slideLayout429.xml"/></Relationships>
</file>

<file path=ppt/slides/_rels/slide341.xml.rels><?xml version="1.0" encoding="UTF-8" standalone="yes"?>
<Relationships xmlns="http://schemas.openxmlformats.org/package/2006/relationships"><Relationship Id="rId2" Type="http://schemas.openxmlformats.org/officeDocument/2006/relationships/notesSlide" Target="../notesSlides/notesSlide210.xml"/><Relationship Id="rId1" Type="http://schemas.openxmlformats.org/officeDocument/2006/relationships/slideLayout" Target="../slideLayouts/slideLayout429.xml"/></Relationships>
</file>

<file path=ppt/slides/_rels/slide342.xml.rels><?xml version="1.0" encoding="UTF-8" standalone="yes"?>
<Relationships xmlns="http://schemas.openxmlformats.org/package/2006/relationships"><Relationship Id="rId1" Type="http://schemas.openxmlformats.org/officeDocument/2006/relationships/slideLayout" Target="../slideLayouts/slideLayout429.xml"/></Relationships>
</file>

<file path=ppt/slides/_rels/slide343.xml.rels><?xml version="1.0" encoding="UTF-8" standalone="yes"?>
<Relationships xmlns="http://schemas.openxmlformats.org/package/2006/relationships"><Relationship Id="rId1" Type="http://schemas.openxmlformats.org/officeDocument/2006/relationships/slideLayout" Target="../slideLayouts/slideLayout429.xml"/></Relationships>
</file>

<file path=ppt/slides/_rels/slide344.xml.rels><?xml version="1.0" encoding="UTF-8" standalone="yes"?>
<Relationships xmlns="http://schemas.openxmlformats.org/package/2006/relationships"><Relationship Id="rId1" Type="http://schemas.openxmlformats.org/officeDocument/2006/relationships/slideLayout" Target="../slideLayouts/slideLayout429.xml"/></Relationships>
</file>

<file path=ppt/slides/_rels/slide345.xml.rels><?xml version="1.0" encoding="UTF-8" standalone="yes"?>
<Relationships xmlns="http://schemas.openxmlformats.org/package/2006/relationships"><Relationship Id="rId1" Type="http://schemas.openxmlformats.org/officeDocument/2006/relationships/slideLayout" Target="../slideLayouts/slideLayout429.xml"/></Relationships>
</file>

<file path=ppt/slides/_rels/slide346.xml.rels><?xml version="1.0" encoding="UTF-8" standalone="yes"?>
<Relationships xmlns="http://schemas.openxmlformats.org/package/2006/relationships"><Relationship Id="rId1" Type="http://schemas.openxmlformats.org/officeDocument/2006/relationships/slideLayout" Target="../slideLayouts/slideLayout429.xml"/></Relationships>
</file>

<file path=ppt/slides/_rels/slide347.xml.rels><?xml version="1.0" encoding="UTF-8" standalone="yes"?>
<Relationships xmlns="http://schemas.openxmlformats.org/package/2006/relationships"><Relationship Id="rId1" Type="http://schemas.openxmlformats.org/officeDocument/2006/relationships/slideLayout" Target="../slideLayouts/slideLayout429.xml"/></Relationships>
</file>

<file path=ppt/slides/_rels/slide348.xml.rels><?xml version="1.0" encoding="UTF-8" standalone="yes"?>
<Relationships xmlns="http://schemas.openxmlformats.org/package/2006/relationships"><Relationship Id="rId1" Type="http://schemas.openxmlformats.org/officeDocument/2006/relationships/slideLayout" Target="../slideLayouts/slideLayout429.xml"/></Relationships>
</file>

<file path=ppt/slides/_rels/slide349.xml.rels><?xml version="1.0" encoding="UTF-8" standalone="yes"?>
<Relationships xmlns="http://schemas.openxmlformats.org/package/2006/relationships"><Relationship Id="rId1" Type="http://schemas.openxmlformats.org/officeDocument/2006/relationships/slideLayout" Target="../slideLayouts/slideLayout438.xml"/></Relationships>
</file>

<file path=ppt/slides/_rels/slide35.xml.rels><?xml version="1.0" encoding="UTF-8" standalone="yes"?>
<Relationships xmlns="http://schemas.openxmlformats.org/package/2006/relationships"><Relationship Id="rId3" Type="http://schemas.openxmlformats.org/officeDocument/2006/relationships/audio" Target="../media/audio6.bin"/><Relationship Id="rId2" Type="http://schemas.openxmlformats.org/officeDocument/2006/relationships/audio" Target="../media/audio4.bin"/><Relationship Id="rId1" Type="http://schemas.openxmlformats.org/officeDocument/2006/relationships/slideLayout" Target="../slideLayouts/slideLayout199.xml"/><Relationship Id="rId5" Type="http://schemas.openxmlformats.org/officeDocument/2006/relationships/image" Target="../media/image50.jpeg"/><Relationship Id="rId4" Type="http://schemas.openxmlformats.org/officeDocument/2006/relationships/audio" Target="../media/audio7.bin"/></Relationships>
</file>

<file path=ppt/slides/_rels/slide350.xml.rels><?xml version="1.0" encoding="UTF-8" standalone="yes"?>
<Relationships xmlns="http://schemas.openxmlformats.org/package/2006/relationships"><Relationship Id="rId3" Type="http://schemas.openxmlformats.org/officeDocument/2006/relationships/image" Target="../media/image193.png"/><Relationship Id="rId2" Type="http://schemas.openxmlformats.org/officeDocument/2006/relationships/image" Target="../media/image192.png"/><Relationship Id="rId1" Type="http://schemas.openxmlformats.org/officeDocument/2006/relationships/slideLayout" Target="../slideLayouts/slideLayout454.xml"/><Relationship Id="rId6" Type="http://schemas.openxmlformats.org/officeDocument/2006/relationships/image" Target="../media/image196.png"/><Relationship Id="rId5" Type="http://schemas.openxmlformats.org/officeDocument/2006/relationships/image" Target="../media/image195.png"/><Relationship Id="rId4" Type="http://schemas.openxmlformats.org/officeDocument/2006/relationships/image" Target="../media/image194.png"/></Relationships>
</file>

<file path=ppt/slides/_rels/slide351.xml.rels><?xml version="1.0" encoding="UTF-8" standalone="yes"?>
<Relationships xmlns="http://schemas.openxmlformats.org/package/2006/relationships"><Relationship Id="rId2" Type="http://schemas.openxmlformats.org/officeDocument/2006/relationships/image" Target="../media/image197.png"/><Relationship Id="rId1" Type="http://schemas.openxmlformats.org/officeDocument/2006/relationships/slideLayout" Target="../slideLayouts/slideLayout427.xml"/></Relationships>
</file>

<file path=ppt/slides/_rels/slide352.xml.rels><?xml version="1.0" encoding="UTF-8" standalone="yes"?>
<Relationships xmlns="http://schemas.openxmlformats.org/package/2006/relationships"><Relationship Id="rId1" Type="http://schemas.openxmlformats.org/officeDocument/2006/relationships/slideLayout" Target="../slideLayouts/slideLayout427.xml"/></Relationships>
</file>

<file path=ppt/slides/_rels/slide353.xml.rels><?xml version="1.0" encoding="UTF-8" standalone="yes"?>
<Relationships xmlns="http://schemas.openxmlformats.org/package/2006/relationships"><Relationship Id="rId3" Type="http://schemas.openxmlformats.org/officeDocument/2006/relationships/image" Target="../media/image198.png"/><Relationship Id="rId2" Type="http://schemas.openxmlformats.org/officeDocument/2006/relationships/notesSlide" Target="../notesSlides/notesSlide211.xml"/><Relationship Id="rId1" Type="http://schemas.openxmlformats.org/officeDocument/2006/relationships/slideLayout" Target="../slideLayouts/slideLayout92.xml"/></Relationships>
</file>

<file path=ppt/slides/_rels/slide354.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212.xml"/><Relationship Id="rId1" Type="http://schemas.openxmlformats.org/officeDocument/2006/relationships/slideLayout" Target="../slideLayouts/slideLayout92.xml"/></Relationships>
</file>

<file path=ppt/slides/_rels/slide355.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213.xml"/><Relationship Id="rId1" Type="http://schemas.openxmlformats.org/officeDocument/2006/relationships/slideLayout" Target="../slideLayouts/slideLayout92.xml"/></Relationships>
</file>

<file path=ppt/slides/_rels/slide356.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214.xml"/><Relationship Id="rId1" Type="http://schemas.openxmlformats.org/officeDocument/2006/relationships/slideLayout" Target="../slideLayouts/slideLayout92.xml"/></Relationships>
</file>

<file path=ppt/slides/_rels/slide357.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215.xml"/><Relationship Id="rId1" Type="http://schemas.openxmlformats.org/officeDocument/2006/relationships/slideLayout" Target="../slideLayouts/slideLayout92.xml"/></Relationships>
</file>

<file path=ppt/slides/_rels/slide358.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216.xml"/><Relationship Id="rId1" Type="http://schemas.openxmlformats.org/officeDocument/2006/relationships/slideLayout" Target="../slideLayouts/slideLayout92.xml"/></Relationships>
</file>

<file path=ppt/slides/_rels/slide359.xml.rels><?xml version="1.0" encoding="UTF-8" standalone="yes"?>
<Relationships xmlns="http://schemas.openxmlformats.org/package/2006/relationships"><Relationship Id="rId2" Type="http://schemas.openxmlformats.org/officeDocument/2006/relationships/notesSlide" Target="../notesSlides/notesSlide217.xml"/><Relationship Id="rId1" Type="http://schemas.openxmlformats.org/officeDocument/2006/relationships/slideLayout" Target="../slideLayouts/slideLayout92.xml"/></Relationships>
</file>

<file path=ppt/slides/_rels/slide36.xml.rels><?xml version="1.0" encoding="UTF-8" standalone="yes"?>
<Relationships xmlns="http://schemas.openxmlformats.org/package/2006/relationships"><Relationship Id="rId3" Type="http://schemas.openxmlformats.org/officeDocument/2006/relationships/audio" Target="../media/audio1.bin"/><Relationship Id="rId2" Type="http://schemas.openxmlformats.org/officeDocument/2006/relationships/audio" Target="../media/audio8.bin"/><Relationship Id="rId1" Type="http://schemas.openxmlformats.org/officeDocument/2006/relationships/slideLayout" Target="../slideLayouts/slideLayout785.xml"/><Relationship Id="rId6" Type="http://schemas.openxmlformats.org/officeDocument/2006/relationships/image" Target="../media/image51.emf"/><Relationship Id="rId5" Type="http://schemas.openxmlformats.org/officeDocument/2006/relationships/audio" Target="../media/audio3.bin"/><Relationship Id="rId4" Type="http://schemas.openxmlformats.org/officeDocument/2006/relationships/audio" Target="../media/audio2.bin"/></Relationships>
</file>

<file path=ppt/slides/_rels/slide360.xml.rels><?xml version="1.0" encoding="UTF-8" standalone="yes"?>
<Relationships xmlns="http://schemas.openxmlformats.org/package/2006/relationships"><Relationship Id="rId3" Type="http://schemas.openxmlformats.org/officeDocument/2006/relationships/image" Target="../media/image199.png"/><Relationship Id="rId2" Type="http://schemas.openxmlformats.org/officeDocument/2006/relationships/notesSlide" Target="../notesSlides/notesSlide218.xml"/><Relationship Id="rId1" Type="http://schemas.openxmlformats.org/officeDocument/2006/relationships/slideLayout" Target="../slideLayouts/slideLayout92.xml"/></Relationships>
</file>

<file path=ppt/slides/_rels/slide361.xml.rels><?xml version="1.0" encoding="UTF-8" standalone="yes"?>
<Relationships xmlns="http://schemas.openxmlformats.org/package/2006/relationships"><Relationship Id="rId1" Type="http://schemas.openxmlformats.org/officeDocument/2006/relationships/slideLayout" Target="../slideLayouts/slideLayout98.xml"/></Relationships>
</file>

<file path=ppt/slides/_rels/slide362.xml.rels><?xml version="1.0" encoding="UTF-8" standalone="yes"?>
<Relationships xmlns="http://schemas.openxmlformats.org/package/2006/relationships"><Relationship Id="rId3" Type="http://schemas.openxmlformats.org/officeDocument/2006/relationships/image" Target="../media/image200.png"/><Relationship Id="rId2" Type="http://schemas.openxmlformats.org/officeDocument/2006/relationships/notesSlide" Target="../notesSlides/notesSlide219.xml"/><Relationship Id="rId1" Type="http://schemas.openxmlformats.org/officeDocument/2006/relationships/slideLayout" Target="../slideLayouts/slideLayout470.xml"/><Relationship Id="rId4" Type="http://schemas.openxmlformats.org/officeDocument/2006/relationships/image" Target="../media/image201.png"/></Relationships>
</file>

<file path=ppt/slides/_rels/slide37.xml.rels><?xml version="1.0" encoding="UTF-8" standalone="yes"?>
<Relationships xmlns="http://schemas.openxmlformats.org/package/2006/relationships"><Relationship Id="rId2" Type="http://schemas.openxmlformats.org/officeDocument/2006/relationships/image" Target="../media/image52.emf"/><Relationship Id="rId1" Type="http://schemas.openxmlformats.org/officeDocument/2006/relationships/slideLayout" Target="../slideLayouts/slideLayout796.xml"/></Relationships>
</file>

<file path=ppt/slides/_rels/slide38.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20.xml"/><Relationship Id="rId1" Type="http://schemas.openxmlformats.org/officeDocument/2006/relationships/slideLayout" Target="../slideLayouts/slideLayout40.xml"/><Relationship Id="rId4" Type="http://schemas.openxmlformats.org/officeDocument/2006/relationships/image" Target="../media/image54.png"/></Relationships>
</file>

<file path=ppt/slides/_rels/slide39.xml.rels><?xml version="1.0" encoding="UTF-8" standalone="yes"?>
<Relationships xmlns="http://schemas.openxmlformats.org/package/2006/relationships"><Relationship Id="rId2" Type="http://schemas.openxmlformats.org/officeDocument/2006/relationships/audio" Target="../media/audio9.bin"/><Relationship Id="rId1" Type="http://schemas.openxmlformats.org/officeDocument/2006/relationships/slideLayout" Target="../slideLayouts/slideLayout377.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01.xml"/></Relationships>
</file>

<file path=ppt/slides/_rels/slide40.xml.rels><?xml version="1.0" encoding="UTF-8" standalone="yes"?>
<Relationships xmlns="http://schemas.openxmlformats.org/package/2006/relationships"><Relationship Id="rId3" Type="http://schemas.openxmlformats.org/officeDocument/2006/relationships/image" Target="../media/image56.emf"/><Relationship Id="rId2" Type="http://schemas.openxmlformats.org/officeDocument/2006/relationships/image" Target="../media/image55.png"/><Relationship Id="rId1" Type="http://schemas.openxmlformats.org/officeDocument/2006/relationships/slideLayout" Target="../slideLayouts/slideLayout244.xml"/></Relationships>
</file>

<file path=ppt/slides/_rels/slide41.xml.rels><?xml version="1.0" encoding="UTF-8" standalone="yes"?>
<Relationships xmlns="http://schemas.openxmlformats.org/package/2006/relationships"><Relationship Id="rId2" Type="http://schemas.openxmlformats.org/officeDocument/2006/relationships/image" Target="../media/image57.jpeg"/><Relationship Id="rId1" Type="http://schemas.openxmlformats.org/officeDocument/2006/relationships/slideLayout" Target="../slideLayouts/slideLayout216.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16.xml"/></Relationships>
</file>

<file path=ppt/slides/_rels/slide43.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Layout" Target="../slideLayouts/slideLayout218.xml"/></Relationships>
</file>

<file path=ppt/slides/_rels/slide44.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Layout" Target="../slideLayouts/slideLayout218.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18.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18.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18.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18.xml"/></Relationships>
</file>

<file path=ppt/slides/_rels/slide5.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5.xml"/><Relationship Id="rId1" Type="http://schemas.openxmlformats.org/officeDocument/2006/relationships/slideLayout" Target="../slideLayouts/slideLayout824.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18.xml"/></Relationships>
</file>

<file path=ppt/slides/_rels/slide51.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24.xml"/><Relationship Id="rId1" Type="http://schemas.openxmlformats.org/officeDocument/2006/relationships/slideLayout" Target="../slideLayouts/slideLayout801.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997.xml"/></Relationships>
</file>

<file path=ppt/slides/_rels/slide53.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6.xml"/><Relationship Id="rId1" Type="http://schemas.openxmlformats.org/officeDocument/2006/relationships/slideLayout" Target="../slideLayouts/slideLayout824.xml"/></Relationships>
</file>

<file path=ppt/slides/_rels/slide54.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7.xml"/><Relationship Id="rId1" Type="http://schemas.openxmlformats.org/officeDocument/2006/relationships/slideLayout" Target="../slideLayouts/slideLayout824.xml"/></Relationships>
</file>

<file path=ppt/slides/_rels/slide55.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8.xml"/><Relationship Id="rId1" Type="http://schemas.openxmlformats.org/officeDocument/2006/relationships/slideLayout" Target="../slideLayouts/slideLayout824.xml"/></Relationships>
</file>

<file path=ppt/slides/_rels/slide56.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9.xml"/><Relationship Id="rId1" Type="http://schemas.openxmlformats.org/officeDocument/2006/relationships/slideLayout" Target="../slideLayouts/slideLayout824.xml"/></Relationships>
</file>

<file path=ppt/slides/_rels/slide57.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30.xml"/><Relationship Id="rId1" Type="http://schemas.openxmlformats.org/officeDocument/2006/relationships/slideLayout" Target="../slideLayouts/slideLayout92.xml"/></Relationships>
</file>

<file path=ppt/slides/_rels/slide58.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31.xml"/><Relationship Id="rId1" Type="http://schemas.openxmlformats.org/officeDocument/2006/relationships/slideLayout" Target="../slideLayouts/slideLayout92.xml"/></Relationships>
</file>

<file path=ppt/slides/_rels/slide59.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32.xml"/><Relationship Id="rId1" Type="http://schemas.openxmlformats.org/officeDocument/2006/relationships/slideLayout" Target="../slideLayouts/slideLayout92.xml"/></Relationships>
</file>

<file path=ppt/slides/_rels/slide6.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6.xml"/><Relationship Id="rId1" Type="http://schemas.openxmlformats.org/officeDocument/2006/relationships/slideLayout" Target="../slideLayouts/slideLayout841.xml"/></Relationships>
</file>

<file path=ppt/slides/_rels/slide60.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33.xml"/><Relationship Id="rId1" Type="http://schemas.openxmlformats.org/officeDocument/2006/relationships/slideLayout" Target="../slideLayouts/slideLayout92.xml"/></Relationships>
</file>

<file path=ppt/slides/_rels/slide61.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34.xml"/><Relationship Id="rId1" Type="http://schemas.openxmlformats.org/officeDocument/2006/relationships/slideLayout" Target="../slideLayouts/slideLayout92.xml"/></Relationships>
</file>

<file path=ppt/slides/_rels/slide62.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35.xml"/><Relationship Id="rId1" Type="http://schemas.openxmlformats.org/officeDocument/2006/relationships/slideLayout" Target="../slideLayouts/slideLayout92.xml"/></Relationships>
</file>

<file path=ppt/slides/_rels/slide63.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36.xml"/><Relationship Id="rId1" Type="http://schemas.openxmlformats.org/officeDocument/2006/relationships/slideLayout" Target="../slideLayouts/slideLayout92.xml"/></Relationships>
</file>

<file path=ppt/slides/_rels/slide64.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37.xml"/><Relationship Id="rId1" Type="http://schemas.openxmlformats.org/officeDocument/2006/relationships/slideLayout" Target="../slideLayouts/slideLayout30.xml"/></Relationships>
</file>

<file path=ppt/slides/_rels/slide65.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38.xml"/><Relationship Id="rId1" Type="http://schemas.openxmlformats.org/officeDocument/2006/relationships/slideLayout" Target="../slideLayouts/slideLayout30.xml"/></Relationships>
</file>

<file path=ppt/slides/_rels/slide66.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39.xml"/><Relationship Id="rId1" Type="http://schemas.openxmlformats.org/officeDocument/2006/relationships/slideLayout" Target="../slideLayouts/slideLayout30.xml"/></Relationships>
</file>

<file path=ppt/slides/_rels/slide67.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40.xml"/><Relationship Id="rId1" Type="http://schemas.openxmlformats.org/officeDocument/2006/relationships/slideLayout" Target="../slideLayouts/slideLayout36.xml"/><Relationship Id="rId4" Type="http://schemas.openxmlformats.org/officeDocument/2006/relationships/image" Target="../media/image66.png"/></Relationships>
</file>

<file path=ppt/slides/_rels/slide68.xml.rels><?xml version="1.0" encoding="UTF-8" standalone="yes"?>
<Relationships xmlns="http://schemas.openxmlformats.org/package/2006/relationships"><Relationship Id="rId3" Type="http://schemas.openxmlformats.org/officeDocument/2006/relationships/notesSlide" Target="../notesSlides/notesSlide41.xml"/><Relationship Id="rId2" Type="http://schemas.openxmlformats.org/officeDocument/2006/relationships/slideLayout" Target="../slideLayouts/slideLayout133.xml"/><Relationship Id="rId1" Type="http://schemas.openxmlformats.org/officeDocument/2006/relationships/tags" Target="../tags/tag1.xml"/><Relationship Id="rId4" Type="http://schemas.openxmlformats.org/officeDocument/2006/relationships/image" Target="../media/image67.jpeg"/></Relationships>
</file>

<file path=ppt/slides/_rels/slide69.xml.rels><?xml version="1.0" encoding="UTF-8" standalone="yes"?>
<Relationships xmlns="http://schemas.openxmlformats.org/package/2006/relationships"><Relationship Id="rId3" Type="http://schemas.openxmlformats.org/officeDocument/2006/relationships/notesSlide" Target="../notesSlides/notesSlide42.xml"/><Relationship Id="rId2" Type="http://schemas.openxmlformats.org/officeDocument/2006/relationships/slideLayout" Target="../slideLayouts/slideLayout117.xml"/><Relationship Id="rId1" Type="http://schemas.openxmlformats.org/officeDocument/2006/relationships/themeOverride" Target="../theme/themeOverride4.xml"/><Relationship Id="rId4" Type="http://schemas.openxmlformats.org/officeDocument/2006/relationships/image" Target="../media/image33.png"/></Relationships>
</file>

<file path=ppt/slides/_rels/slide7.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7.xml"/><Relationship Id="rId1" Type="http://schemas.openxmlformats.org/officeDocument/2006/relationships/slideLayout" Target="../slideLayouts/slideLayout824.xml"/><Relationship Id="rId5" Type="http://schemas.microsoft.com/office/2007/relationships/hdphoto" Target="../media/hdphoto1.wdp"/><Relationship Id="rId4" Type="http://schemas.openxmlformats.org/officeDocument/2006/relationships/image" Target="../media/image36.jpeg"/></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9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807.xml"/></Relationships>
</file>

<file path=ppt/slides/_rels/slide72.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44.xml"/><Relationship Id="rId1" Type="http://schemas.openxmlformats.org/officeDocument/2006/relationships/slideLayout" Target="../slideLayouts/slideLayout9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807.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75.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45.xml"/><Relationship Id="rId1" Type="http://schemas.openxmlformats.org/officeDocument/2006/relationships/slideLayout" Target="../slideLayouts/slideLayout30.xml"/></Relationships>
</file>

<file path=ppt/slides/_rels/slide76.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46.xml"/><Relationship Id="rId1" Type="http://schemas.openxmlformats.org/officeDocument/2006/relationships/slideLayout" Target="../slideLayouts/slideLayout41.xml"/><Relationship Id="rId4" Type="http://schemas.openxmlformats.org/officeDocument/2006/relationships/image" Target="../media/image69.jpeg"/></Relationships>
</file>

<file path=ppt/slides/_rels/slide77.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47.xml"/><Relationship Id="rId1" Type="http://schemas.openxmlformats.org/officeDocument/2006/relationships/slideLayout" Target="../slideLayouts/slideLayout714.xml"/></Relationships>
</file>

<file path=ppt/slides/_rels/slide78.xml.rels><?xml version="1.0" encoding="UTF-8" standalone="yes"?>
<Relationships xmlns="http://schemas.openxmlformats.org/package/2006/relationships"><Relationship Id="rId3" Type="http://schemas.openxmlformats.org/officeDocument/2006/relationships/notesSlide" Target="../notesSlides/notesSlide48.xml"/><Relationship Id="rId2" Type="http://schemas.openxmlformats.org/officeDocument/2006/relationships/slideLayout" Target="../slideLayouts/slideLayout210.xml"/><Relationship Id="rId1" Type="http://schemas.openxmlformats.org/officeDocument/2006/relationships/tags" Target="../tags/tag2.xml"/><Relationship Id="rId4" Type="http://schemas.openxmlformats.org/officeDocument/2006/relationships/image" Target="../media/image67.jpeg"/></Relationships>
</file>

<file path=ppt/slides/_rels/slide79.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49.xml"/><Relationship Id="rId1" Type="http://schemas.openxmlformats.org/officeDocument/2006/relationships/slideLayout" Target="../slideLayouts/slideLayout30.xml"/></Relationships>
</file>

<file path=ppt/slides/_rels/slide8.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8.xml"/><Relationship Id="rId1" Type="http://schemas.openxmlformats.org/officeDocument/2006/relationships/slideLayout" Target="../slideLayouts/slideLayout824.xml"/><Relationship Id="rId4" Type="http://schemas.openxmlformats.org/officeDocument/2006/relationships/image" Target="../media/image37.jpg"/></Relationships>
</file>

<file path=ppt/slides/_rels/slide80.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50.xml"/><Relationship Id="rId1" Type="http://schemas.openxmlformats.org/officeDocument/2006/relationships/slideLayout" Target="../slideLayouts/slideLayout30.xml"/></Relationships>
</file>

<file path=ppt/slides/_rels/slide81.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51.xml"/><Relationship Id="rId1" Type="http://schemas.openxmlformats.org/officeDocument/2006/relationships/slideLayout" Target="../slideLayouts/slideLayout729.xml"/></Relationships>
</file>

<file path=ppt/slides/_rels/slide82.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52.xml"/><Relationship Id="rId1" Type="http://schemas.openxmlformats.org/officeDocument/2006/relationships/slideLayout" Target="../slideLayouts/slideLayout729.xml"/></Relationships>
</file>

<file path=ppt/slides/_rels/slide83.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53.xml"/><Relationship Id="rId1" Type="http://schemas.openxmlformats.org/officeDocument/2006/relationships/slideLayout" Target="../slideLayouts/slideLayout736.xml"/></Relationships>
</file>

<file path=ppt/slides/_rels/slide84.xml.rels><?xml version="1.0" encoding="UTF-8" standalone="yes"?>
<Relationships xmlns="http://schemas.openxmlformats.org/package/2006/relationships"><Relationship Id="rId3" Type="http://schemas.openxmlformats.org/officeDocument/2006/relationships/notesSlide" Target="../notesSlides/notesSlide54.xml"/><Relationship Id="rId2" Type="http://schemas.openxmlformats.org/officeDocument/2006/relationships/slideLayout" Target="../slideLayouts/slideLayout752.xml"/><Relationship Id="rId1" Type="http://schemas.openxmlformats.org/officeDocument/2006/relationships/themeOverride" Target="../theme/themeOverride5.xml"/><Relationship Id="rId4" Type="http://schemas.openxmlformats.org/officeDocument/2006/relationships/image" Target="../media/image74.jpeg"/></Relationships>
</file>

<file path=ppt/slides/_rels/slide85.xml.rels><?xml version="1.0" encoding="UTF-8" standalone="yes"?>
<Relationships xmlns="http://schemas.openxmlformats.org/package/2006/relationships"><Relationship Id="rId3" Type="http://schemas.openxmlformats.org/officeDocument/2006/relationships/notesSlide" Target="../notesSlides/notesSlide55.xml"/><Relationship Id="rId2" Type="http://schemas.openxmlformats.org/officeDocument/2006/relationships/slideLayout" Target="../slideLayouts/slideLayout752.xml"/><Relationship Id="rId1" Type="http://schemas.openxmlformats.org/officeDocument/2006/relationships/themeOverride" Target="../theme/themeOverride6.xml"/><Relationship Id="rId4" Type="http://schemas.openxmlformats.org/officeDocument/2006/relationships/image" Target="../media/image74.jpeg"/></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763.xml"/></Relationships>
</file>

<file path=ppt/slides/_rels/slide87.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57.xml"/><Relationship Id="rId1" Type="http://schemas.openxmlformats.org/officeDocument/2006/relationships/slideLayout" Target="../slideLayouts/slideLayout714.xml"/></Relationships>
</file>

<file path=ppt/slides/_rels/slide88.xml.rels><?xml version="1.0" encoding="UTF-8" standalone="yes"?>
<Relationships xmlns="http://schemas.openxmlformats.org/package/2006/relationships"><Relationship Id="rId8" Type="http://schemas.openxmlformats.org/officeDocument/2006/relationships/tags" Target="../tags/tag10.xml"/><Relationship Id="rId13" Type="http://schemas.openxmlformats.org/officeDocument/2006/relationships/image" Target="../media/image78.jpeg"/><Relationship Id="rId18" Type="http://schemas.openxmlformats.org/officeDocument/2006/relationships/image" Target="../media/image83.jpeg"/><Relationship Id="rId3" Type="http://schemas.openxmlformats.org/officeDocument/2006/relationships/tags" Target="../tags/tag5.xml"/><Relationship Id="rId7" Type="http://schemas.openxmlformats.org/officeDocument/2006/relationships/tags" Target="../tags/tag9.xml"/><Relationship Id="rId12" Type="http://schemas.openxmlformats.org/officeDocument/2006/relationships/image" Target="../media/image77.jpeg"/><Relationship Id="rId17" Type="http://schemas.openxmlformats.org/officeDocument/2006/relationships/image" Target="../media/image82.jpeg"/><Relationship Id="rId2" Type="http://schemas.openxmlformats.org/officeDocument/2006/relationships/tags" Target="../tags/tag4.xml"/><Relationship Id="rId16" Type="http://schemas.openxmlformats.org/officeDocument/2006/relationships/image" Target="../media/image81.jpeg"/><Relationship Id="rId1" Type="http://schemas.openxmlformats.org/officeDocument/2006/relationships/tags" Target="../tags/tag3.xml"/><Relationship Id="rId6" Type="http://schemas.openxmlformats.org/officeDocument/2006/relationships/tags" Target="../tags/tag8.xml"/><Relationship Id="rId11" Type="http://schemas.openxmlformats.org/officeDocument/2006/relationships/image" Target="../media/image76.jpeg"/><Relationship Id="rId5" Type="http://schemas.openxmlformats.org/officeDocument/2006/relationships/tags" Target="../tags/tag7.xml"/><Relationship Id="rId15" Type="http://schemas.openxmlformats.org/officeDocument/2006/relationships/image" Target="../media/image80.jpeg"/><Relationship Id="rId10" Type="http://schemas.openxmlformats.org/officeDocument/2006/relationships/notesSlide" Target="../notesSlides/notesSlide58.xml"/><Relationship Id="rId4" Type="http://schemas.openxmlformats.org/officeDocument/2006/relationships/tags" Target="../tags/tag6.xml"/><Relationship Id="rId9" Type="http://schemas.openxmlformats.org/officeDocument/2006/relationships/slideLayout" Target="../slideLayouts/slideLayout774.xml"/><Relationship Id="rId14" Type="http://schemas.openxmlformats.org/officeDocument/2006/relationships/image" Target="../media/image79.jpeg"/></Relationships>
</file>

<file path=ppt/slides/_rels/slide89.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59.xml"/><Relationship Id="rId1" Type="http://schemas.openxmlformats.org/officeDocument/2006/relationships/slideLayout" Target="../slideLayouts/slideLayout1035.xml"/></Relationships>
</file>

<file path=ppt/slides/_rels/slide9.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9.xml"/><Relationship Id="rId1" Type="http://schemas.openxmlformats.org/officeDocument/2006/relationships/slideLayout" Target="../slideLayouts/slideLayout824.xml"/></Relationships>
</file>

<file path=ppt/slides/_rels/slide90.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60.xml"/><Relationship Id="rId1" Type="http://schemas.openxmlformats.org/officeDocument/2006/relationships/slideLayout" Target="../slideLayouts/slideLayout36.xml"/><Relationship Id="rId4" Type="http://schemas.openxmlformats.org/officeDocument/2006/relationships/image" Target="../media/image66.png"/></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92.xml.rels><?xml version="1.0" encoding="UTF-8" standalone="yes"?>
<Relationships xmlns="http://schemas.openxmlformats.org/package/2006/relationships"><Relationship Id="rId2" Type="http://schemas.openxmlformats.org/officeDocument/2006/relationships/image" Target="../media/image85.emf"/><Relationship Id="rId1" Type="http://schemas.openxmlformats.org/officeDocument/2006/relationships/slideLayout" Target="../slideLayouts/slideLayout238.xml"/></Relationships>
</file>

<file path=ppt/slides/_rels/slide93.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61.xml"/><Relationship Id="rId1" Type="http://schemas.openxmlformats.org/officeDocument/2006/relationships/slideLayout" Target="../slideLayouts/slideLayout719.xml"/></Relationships>
</file>

<file path=ppt/slides/_rels/slide94.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62.xml"/><Relationship Id="rId1" Type="http://schemas.openxmlformats.org/officeDocument/2006/relationships/slideLayout" Target="../slideLayouts/slideLayout714.xml"/><Relationship Id="rId6" Type="http://schemas.openxmlformats.org/officeDocument/2006/relationships/image" Target="../media/image87.jpeg"/><Relationship Id="rId5" Type="http://schemas.openxmlformats.org/officeDocument/2006/relationships/image" Target="../media/image86.jpeg"/><Relationship Id="rId4" Type="http://schemas.openxmlformats.org/officeDocument/2006/relationships/image" Target="../media/image66.png"/></Relationships>
</file>

<file path=ppt/slides/_rels/slide95.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63.xml"/><Relationship Id="rId1" Type="http://schemas.openxmlformats.org/officeDocument/2006/relationships/slideLayout" Target="../slideLayouts/slideLayout719.xml"/></Relationships>
</file>

<file path=ppt/slides/_rels/slide96.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64.xml"/><Relationship Id="rId1" Type="http://schemas.openxmlformats.org/officeDocument/2006/relationships/slideLayout" Target="../slideLayouts/slideLayout714.xml"/><Relationship Id="rId4" Type="http://schemas.openxmlformats.org/officeDocument/2006/relationships/image" Target="../media/image66.png"/></Relationships>
</file>

<file path=ppt/slides/_rels/slide97.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65.xml"/><Relationship Id="rId1" Type="http://schemas.openxmlformats.org/officeDocument/2006/relationships/slideLayout" Target="../slideLayouts/slideLayout702.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99.xml.rels><?xml version="1.0" encoding="UTF-8" standalone="yes"?>
<Relationships xmlns="http://schemas.openxmlformats.org/package/2006/relationships"><Relationship Id="rId2" Type="http://schemas.openxmlformats.org/officeDocument/2006/relationships/image" Target="../media/image90.emf"/><Relationship Id="rId1" Type="http://schemas.openxmlformats.org/officeDocument/2006/relationships/slideLayout" Target="../slideLayouts/slideLayout249.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0" y="11651"/>
            <a:ext cx="9144000" cy="6858000"/>
          </a:xfrm>
          <a:prstGeom prst="rect">
            <a:avLst/>
          </a:prstGeom>
        </p:spPr>
      </p:pic>
      <p:sp>
        <p:nvSpPr>
          <p:cNvPr id="278530" name="Rectangle 2"/>
          <p:cNvSpPr>
            <a:spLocks noGrp="1" noChangeArrowheads="1"/>
          </p:cNvSpPr>
          <p:nvPr>
            <p:ph type="title"/>
          </p:nvPr>
        </p:nvSpPr>
        <p:spPr>
          <a:xfrm>
            <a:off x="128173" y="94078"/>
            <a:ext cx="8777435" cy="708827"/>
          </a:xfrm>
        </p:spPr>
        <p:txBody>
          <a:bodyPr/>
          <a:lstStyle/>
          <a:p>
            <a:pPr algn="l" eaLnBrk="1" hangingPunct="1"/>
            <a:r>
              <a:rPr kumimoji="0" lang="en-US" sz="6600" dirty="0">
                <a:solidFill>
                  <a:srgbClr val="000000"/>
                </a:solidFill>
                <a:latin typeface="Arial Black" charset="0"/>
                <a:ea typeface="ＭＳ Ｐゴシック" charset="0"/>
                <a:cs typeface="ＭＳ Ｐゴシック" charset="0"/>
              </a:rPr>
              <a:t>Deuteronomy</a:t>
            </a:r>
          </a:p>
        </p:txBody>
      </p:sp>
      <p:sp>
        <p:nvSpPr>
          <p:cNvPr id="7" name="Text Box 4"/>
          <p:cNvSpPr txBox="1">
            <a:spLocks noChangeArrowheads="1"/>
          </p:cNvSpPr>
          <p:nvPr/>
        </p:nvSpPr>
        <p:spPr bwMode="auto">
          <a:xfrm>
            <a:off x="5652120" y="3429000"/>
            <a:ext cx="3240361" cy="2800767"/>
          </a:xfrm>
          <a:prstGeom prst="rect">
            <a:avLst/>
          </a:prstGeom>
          <a:noFill/>
          <a:ln>
            <a:noFill/>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4400" b="1" i="0" u="none" strike="noStrike" kern="1200" cap="none" spc="0" normalizeH="0" baseline="0" noProof="0">
                <a:ln>
                  <a:noFill/>
                </a:ln>
                <a:solidFill>
                  <a:srgbClr val="FFFFFF"/>
                </a:solidFill>
                <a:effectLst>
                  <a:glow rad="228600">
                    <a:srgbClr val="000000">
                      <a:alpha val="75000"/>
                    </a:srgbClr>
                  </a:glow>
                </a:effectLst>
                <a:uLnTx/>
                <a:uFillTx/>
                <a:latin typeface="Arial"/>
                <a:ea typeface="SimSun" charset="0"/>
                <a:cs typeface="Arial"/>
              </a:rPr>
              <a:t> Renewal of the Mosaic Covenant</a:t>
            </a:r>
            <a:endParaRPr kumimoji="0" lang="en-US" sz="4400" b="0" i="0" u="none" strike="noStrike" kern="1200" cap="none" spc="0" normalizeH="0" baseline="0" noProof="0">
              <a:ln>
                <a:noFill/>
              </a:ln>
              <a:solidFill>
                <a:srgbClr val="FFFFFF"/>
              </a:solidFill>
              <a:effectLst>
                <a:glow rad="228600">
                  <a:srgbClr val="000000">
                    <a:alpha val="75000"/>
                  </a:srgbClr>
                </a:glow>
              </a:effectLst>
              <a:uLnTx/>
              <a:uFillTx/>
              <a:latin typeface="Arial"/>
              <a:ea typeface="SimSun" charset="0"/>
              <a:cs typeface="Arial"/>
            </a:endParaRPr>
          </a:p>
        </p:txBody>
      </p:sp>
      <p:sp>
        <p:nvSpPr>
          <p:cNvPr id="8" name="Rectangle 7">
            <a:extLst>
              <a:ext uri="{FF2B5EF4-FFF2-40B4-BE49-F238E27FC236}">
                <a16:creationId xmlns:a16="http://schemas.microsoft.com/office/drawing/2014/main" id="{9CC06395-A2B3-3741-9F5E-662B02410356}"/>
              </a:ext>
            </a:extLst>
          </p:cNvPr>
          <p:cNvSpPr>
            <a:spLocks noChangeArrowheads="1"/>
          </p:cNvSpPr>
          <p:nvPr/>
        </p:nvSpPr>
        <p:spPr bwMode="auto">
          <a:xfrm>
            <a:off x="0" y="6429675"/>
            <a:ext cx="9144000" cy="43945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Dr. Rick Griffith • Jordan Evangelical Theological Seminary • BibleStudyDownloads.org</a:t>
            </a:r>
          </a:p>
        </p:txBody>
      </p:sp>
    </p:spTree>
    <p:extLst>
      <p:ext uri="{BB962C8B-B14F-4D97-AF65-F5344CB8AC3E}">
        <p14:creationId xmlns:p14="http://schemas.microsoft.com/office/powerpoint/2010/main" val="312736441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78530"/>
                                        </p:tgtEl>
                                        <p:attrNameLst>
                                          <p:attrName>style.visibility</p:attrName>
                                        </p:attrNameLst>
                                      </p:cBhvr>
                                      <p:to>
                                        <p:strVal val="visible"/>
                                      </p:to>
                                    </p:set>
                                    <p:anim calcmode="lin" valueType="num">
                                      <p:cBhvr additive="base">
                                        <p:cTn id="7" dur="500" fill="hold"/>
                                        <p:tgtEl>
                                          <p:spTgt spid="278530"/>
                                        </p:tgtEl>
                                        <p:attrNameLst>
                                          <p:attrName>ppt_x</p:attrName>
                                        </p:attrNameLst>
                                      </p:cBhvr>
                                      <p:tavLst>
                                        <p:tav tm="0">
                                          <p:val>
                                            <p:strVal val="#ppt_x"/>
                                          </p:val>
                                        </p:tav>
                                        <p:tav tm="100000">
                                          <p:val>
                                            <p:strVal val="#ppt_x"/>
                                          </p:val>
                                        </p:tav>
                                      </p:tavLst>
                                    </p:anim>
                                    <p:anim calcmode="lin" valueType="num">
                                      <p:cBhvr additive="base">
                                        <p:cTn id="8" dur="500" fill="hold"/>
                                        <p:tgtEl>
                                          <p:spTgt spid="2785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8530"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en-US" sz="3200" dirty="0">
                <a:solidFill>
                  <a:schemeClr val="tx1"/>
                </a:solidFill>
              </a:rPr>
              <a:t>Deuteronomy</a:t>
            </a:r>
          </a:p>
        </p:txBody>
      </p:sp>
      <p:sp>
        <p:nvSpPr>
          <p:cNvPr id="312323" name="Text Box 10"/>
          <p:cNvSpPr txBox="1">
            <a:spLocks noChangeArrowheads="1"/>
          </p:cNvSpPr>
          <p:nvPr/>
        </p:nvSpPr>
        <p:spPr bwMode="auto">
          <a:xfrm>
            <a:off x="8410575" y="14288"/>
            <a:ext cx="69850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147</a:t>
            </a: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nvGraphicFramePr>
        <p:xfrm>
          <a:off x="0" y="539924"/>
          <a:ext cx="9144000" cy="6364228"/>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en-US" sz="2400" b="1" kern="1200" dirty="0">
                          <a:solidFill>
                            <a:schemeClr val="lt1"/>
                          </a:solidFill>
                          <a:effectLst/>
                          <a:latin typeface="Arial" panose="020B0604020202020204" pitchFamily="34" charset="0"/>
                          <a:ea typeface="+mn-ea"/>
                          <a:cs typeface="Arial" panose="020B0604020202020204" pitchFamily="34" charset="0"/>
                        </a:rPr>
                        <a:t>Renewal of the Mosaic Covenant</a:t>
                      </a:r>
                      <a:endParaRPr lang="en-US" sz="2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FOCUS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Intro &amp; 1</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st</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(Past Faithfulness)</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1:1–4:43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nd</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(Present Love Laws)</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4:44–26:19</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rd </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&amp; 4</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th</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Sermons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(Future Hope)</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27:1–34:12</a:t>
                      </a: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DIVISIONS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Preamble</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(1:1-4)</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God’s Acts for Israel</a:t>
                      </a:r>
                      <a:b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(1:5–4:43)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10 Commandments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(4:44–11:32)</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Ceremonial Laws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(12:1–16:17)</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Civil  &amp; Social Laws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(16:18–26:19)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rd</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Blessings &amp; Curses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(27–28)</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th</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Land Covenant   (29–30)</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Leadership</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Transition</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(31–34)</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TOPICS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Has Done</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cs typeface="Arial" panose="020B0604020202020204" pitchFamily="34" charset="0"/>
                        </a:rPr>
                        <a:t>Historical</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Expects</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cs typeface="Arial" panose="020B0604020202020204" pitchFamily="34" charset="0"/>
                        </a:rPr>
                        <a:t>Legal</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Will Do</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Prophetic</a:t>
                      </a: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PLACE</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en-US" sz="1800" b="1" dirty="0">
                          <a:solidFill>
                            <a:srgbClr val="000000"/>
                          </a:solidFill>
                          <a:effectLst/>
                          <a:latin typeface="Arial" panose="020B0604020202020204" pitchFamily="34" charset="0"/>
                          <a:cs typeface="Arial" panose="020B0604020202020204" pitchFamily="34" charset="0"/>
                        </a:rPr>
                        <a:t>Plains of Moab</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en-US" sz="1800" b="1">
                          <a:solidFill>
                            <a:srgbClr val="000000"/>
                          </a:solidFill>
                          <a:effectLst/>
                          <a:latin typeface="Arial" panose="020B0604020202020204" pitchFamily="34" charset="0"/>
                          <a:ea typeface="Times New Roman" panose="02020603050405020304" pitchFamily="18" charset="0"/>
                          <a:cs typeface="Arial" panose="020B0604020202020204" pitchFamily="34" charset="0"/>
                        </a:rPr>
                        <a:t>TIME</a:t>
                      </a:r>
                      <a:endParaRPr lang="en-US" sz="180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About 1 Month (1406 BC)</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kern="1200" dirty="0">
                          <a:solidFill>
                            <a:schemeClr val="dk1"/>
                          </a:solidFill>
                          <a:effectLst/>
                          <a:latin typeface="Arial" panose="020B0604020202020204" pitchFamily="34" charset="0"/>
                          <a:ea typeface="+mn-ea"/>
                          <a:cs typeface="Arial" panose="020B0604020202020204" pitchFamily="34" charset="0"/>
                        </a:rPr>
                        <a:t>Adapted from Bruce Wilkinson &amp; Kenneth Boa, </a:t>
                      </a:r>
                      <a:r>
                        <a:rPr lang="en-US" sz="1400" b="1" i="1" kern="1200" dirty="0">
                          <a:solidFill>
                            <a:schemeClr val="dk1"/>
                          </a:solidFill>
                          <a:effectLst/>
                          <a:latin typeface="Arial" panose="020B0604020202020204" pitchFamily="34" charset="0"/>
                          <a:ea typeface="+mn-ea"/>
                          <a:cs typeface="Arial" panose="020B0604020202020204" pitchFamily="34" charset="0"/>
                        </a:rPr>
                        <a:t>Talk Thru the Bible, </a:t>
                      </a:r>
                      <a:r>
                        <a:rPr lang="en-US" sz="1400" b="1" kern="1200" dirty="0">
                          <a:solidFill>
                            <a:schemeClr val="dk1"/>
                          </a:solidFill>
                          <a:effectLst/>
                          <a:latin typeface="Arial" panose="020B0604020202020204" pitchFamily="34" charset="0"/>
                          <a:ea typeface="+mn-ea"/>
                          <a:cs typeface="Arial" panose="020B0604020202020204" pitchFamily="34" charset="0"/>
                        </a:rPr>
                        <a:t>Vol. 1 (Nashville: Nelson, 1983)</a:t>
                      </a:r>
                      <a:endParaRPr lang="en-US" sz="1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0" name="Oval 9">
            <a:extLst>
              <a:ext uri="{FF2B5EF4-FFF2-40B4-BE49-F238E27FC236}">
                <a16:creationId xmlns:a16="http://schemas.microsoft.com/office/drawing/2014/main" id="{A7437306-0333-FE4F-BF72-43DC9D5FCBF2}"/>
              </a:ext>
            </a:extLst>
          </p:cNvPr>
          <p:cNvSpPr/>
          <p:nvPr/>
        </p:nvSpPr>
        <p:spPr bwMode="auto">
          <a:xfrm>
            <a:off x="146153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1" name="Oval 10">
            <a:extLst>
              <a:ext uri="{FF2B5EF4-FFF2-40B4-BE49-F238E27FC236}">
                <a16:creationId xmlns:a16="http://schemas.microsoft.com/office/drawing/2014/main" id="{80591458-99C2-1D4C-A4C3-D164B919ACC2}"/>
              </a:ext>
            </a:extLst>
          </p:cNvPr>
          <p:cNvSpPr/>
          <p:nvPr/>
        </p:nvSpPr>
        <p:spPr bwMode="auto">
          <a:xfrm>
            <a:off x="4039568"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2" name="Oval 11">
            <a:extLst>
              <a:ext uri="{FF2B5EF4-FFF2-40B4-BE49-F238E27FC236}">
                <a16:creationId xmlns:a16="http://schemas.microsoft.com/office/drawing/2014/main" id="{5EB79CC8-3C9B-F142-BE96-997D92BEBB51}"/>
              </a:ext>
            </a:extLst>
          </p:cNvPr>
          <p:cNvSpPr/>
          <p:nvPr/>
        </p:nvSpPr>
        <p:spPr bwMode="auto">
          <a:xfrm>
            <a:off x="661296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7414904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800" decel="100000"/>
                                        <p:tgtEl>
                                          <p:spTgt spid="10"/>
                                        </p:tgtEl>
                                      </p:cBhvr>
                                    </p:animEffect>
                                    <p:anim calcmode="lin" valueType="num">
                                      <p:cBhvr>
                                        <p:cTn id="12" dur="800" decel="100000" fill="hold"/>
                                        <p:tgtEl>
                                          <p:spTgt spid="10"/>
                                        </p:tgtEl>
                                        <p:attrNameLst>
                                          <p:attrName>style.rotation</p:attrName>
                                        </p:attrNameLst>
                                      </p:cBhvr>
                                      <p:tavLst>
                                        <p:tav tm="0">
                                          <p:val>
                                            <p:fltVal val="-90"/>
                                          </p:val>
                                        </p:tav>
                                        <p:tav tm="100000">
                                          <p:val>
                                            <p:fltVal val="0"/>
                                          </p:val>
                                        </p:tav>
                                      </p:tavLst>
                                    </p:anim>
                                    <p:anim calcmode="lin" valueType="num">
                                      <p:cBhvr>
                                        <p:cTn id="13" dur="800" decel="100000" fill="hold"/>
                                        <p:tgtEl>
                                          <p:spTgt spid="10"/>
                                        </p:tgtEl>
                                        <p:attrNameLst>
                                          <p:attrName>ppt_x</p:attrName>
                                        </p:attrNameLst>
                                      </p:cBhvr>
                                      <p:tavLst>
                                        <p:tav tm="0">
                                          <p:val>
                                            <p:strVal val="#ppt_x+0.4"/>
                                          </p:val>
                                        </p:tav>
                                        <p:tav tm="100000">
                                          <p:val>
                                            <p:strVal val="#ppt_x-0.05"/>
                                          </p:val>
                                        </p:tav>
                                      </p:tavLst>
                                    </p:anim>
                                    <p:anim calcmode="lin" valueType="num">
                                      <p:cBhvr>
                                        <p:cTn id="14" dur="800" decel="100000" fill="hold"/>
                                        <p:tgtEl>
                                          <p:spTgt spid="10"/>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childTnLst>
                          </p:cTn>
                        </p:par>
                        <p:par>
                          <p:cTn id="17" fill="hold">
                            <p:stCondLst>
                              <p:cond delay="1500"/>
                            </p:stCondLst>
                            <p:childTnLst>
                              <p:par>
                                <p:cTn id="18" presetID="3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800" decel="100000"/>
                                        <p:tgtEl>
                                          <p:spTgt spid="11"/>
                                        </p:tgtEl>
                                      </p:cBhvr>
                                    </p:animEffect>
                                    <p:anim calcmode="lin" valueType="num">
                                      <p:cBhvr>
                                        <p:cTn id="21" dur="800" decel="100000" fill="hold"/>
                                        <p:tgtEl>
                                          <p:spTgt spid="11"/>
                                        </p:tgtEl>
                                        <p:attrNameLst>
                                          <p:attrName>style.rotation</p:attrName>
                                        </p:attrNameLst>
                                      </p:cBhvr>
                                      <p:tavLst>
                                        <p:tav tm="0">
                                          <p:val>
                                            <p:fltVal val="-90"/>
                                          </p:val>
                                        </p:tav>
                                        <p:tav tm="100000">
                                          <p:val>
                                            <p:fltVal val="0"/>
                                          </p:val>
                                        </p:tav>
                                      </p:tavLst>
                                    </p:anim>
                                    <p:anim calcmode="lin" valueType="num">
                                      <p:cBhvr>
                                        <p:cTn id="22" dur="800" decel="100000" fill="hold"/>
                                        <p:tgtEl>
                                          <p:spTgt spid="11"/>
                                        </p:tgtEl>
                                        <p:attrNameLst>
                                          <p:attrName>ppt_x</p:attrName>
                                        </p:attrNameLst>
                                      </p:cBhvr>
                                      <p:tavLst>
                                        <p:tav tm="0">
                                          <p:val>
                                            <p:strVal val="#ppt_x+0.4"/>
                                          </p:val>
                                        </p:tav>
                                        <p:tav tm="100000">
                                          <p:val>
                                            <p:strVal val="#ppt_x-0.05"/>
                                          </p:val>
                                        </p:tav>
                                      </p:tavLst>
                                    </p:anim>
                                    <p:anim calcmode="lin" valueType="num">
                                      <p:cBhvr>
                                        <p:cTn id="23" dur="800" decel="100000" fill="hold"/>
                                        <p:tgtEl>
                                          <p:spTgt spid="11"/>
                                        </p:tgtEl>
                                        <p:attrNameLst>
                                          <p:attrName>ppt_y</p:attrName>
                                        </p:attrNameLst>
                                      </p:cBhvr>
                                      <p:tavLst>
                                        <p:tav tm="0">
                                          <p:val>
                                            <p:strVal val="#ppt_y-0.4"/>
                                          </p:val>
                                        </p:tav>
                                        <p:tav tm="100000">
                                          <p:val>
                                            <p:strVal val="#ppt_y+0.1"/>
                                          </p:val>
                                        </p:tav>
                                      </p:tavLst>
                                    </p:anim>
                                    <p:anim calcmode="lin" valueType="num">
                                      <p:cBhvr>
                                        <p:cTn id="24" dur="200" accel="100000" fill="hold">
                                          <p:stCondLst>
                                            <p:cond delay="800"/>
                                          </p:stCondLst>
                                        </p:cTn>
                                        <p:tgtEl>
                                          <p:spTgt spid="11"/>
                                        </p:tgtEl>
                                        <p:attrNameLst>
                                          <p:attrName>ppt_x</p:attrName>
                                        </p:attrNameLst>
                                      </p:cBhvr>
                                      <p:tavLst>
                                        <p:tav tm="0">
                                          <p:val>
                                            <p:strVal val="#ppt_x-0.05"/>
                                          </p:val>
                                        </p:tav>
                                        <p:tav tm="100000">
                                          <p:val>
                                            <p:strVal val="#ppt_x"/>
                                          </p:val>
                                        </p:tav>
                                      </p:tavLst>
                                    </p:anim>
                                    <p:anim calcmode="lin" valueType="num">
                                      <p:cBhvr>
                                        <p:cTn id="25" dur="200" accel="100000" fill="hold">
                                          <p:stCondLst>
                                            <p:cond delay="800"/>
                                          </p:stCondLst>
                                        </p:cTn>
                                        <p:tgtEl>
                                          <p:spTgt spid="11"/>
                                        </p:tgtEl>
                                        <p:attrNameLst>
                                          <p:attrName>ppt_y</p:attrName>
                                        </p:attrNameLst>
                                      </p:cBhvr>
                                      <p:tavLst>
                                        <p:tav tm="0">
                                          <p:val>
                                            <p:strVal val="#ppt_y+0.1"/>
                                          </p:val>
                                        </p:tav>
                                        <p:tav tm="100000">
                                          <p:val>
                                            <p:strVal val="#ppt_y"/>
                                          </p:val>
                                        </p:tav>
                                      </p:tavLst>
                                    </p:anim>
                                  </p:childTnLst>
                                </p:cTn>
                              </p:par>
                            </p:childTnLst>
                          </p:cTn>
                        </p:par>
                        <p:par>
                          <p:cTn id="26" fill="hold">
                            <p:stCondLst>
                              <p:cond delay="2500"/>
                            </p:stCondLst>
                            <p:childTnLst>
                              <p:par>
                                <p:cTn id="27" presetID="30"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800" decel="100000"/>
                                        <p:tgtEl>
                                          <p:spTgt spid="12"/>
                                        </p:tgtEl>
                                      </p:cBhvr>
                                    </p:animEffect>
                                    <p:anim calcmode="lin" valueType="num">
                                      <p:cBhvr>
                                        <p:cTn id="30" dur="800" decel="100000" fill="hold"/>
                                        <p:tgtEl>
                                          <p:spTgt spid="12"/>
                                        </p:tgtEl>
                                        <p:attrNameLst>
                                          <p:attrName>style.rotation</p:attrName>
                                        </p:attrNameLst>
                                      </p:cBhvr>
                                      <p:tavLst>
                                        <p:tav tm="0">
                                          <p:val>
                                            <p:fltVal val="-90"/>
                                          </p:val>
                                        </p:tav>
                                        <p:tav tm="100000">
                                          <p:val>
                                            <p:fltVal val="0"/>
                                          </p:val>
                                        </p:tav>
                                      </p:tavLst>
                                    </p:anim>
                                    <p:anim calcmode="lin" valueType="num">
                                      <p:cBhvr>
                                        <p:cTn id="31" dur="800" decel="100000" fill="hold"/>
                                        <p:tgtEl>
                                          <p:spTgt spid="12"/>
                                        </p:tgtEl>
                                        <p:attrNameLst>
                                          <p:attrName>ppt_x</p:attrName>
                                        </p:attrNameLst>
                                      </p:cBhvr>
                                      <p:tavLst>
                                        <p:tav tm="0">
                                          <p:val>
                                            <p:strVal val="#ppt_x+0.4"/>
                                          </p:val>
                                        </p:tav>
                                        <p:tav tm="100000">
                                          <p:val>
                                            <p:strVal val="#ppt_x-0.05"/>
                                          </p:val>
                                        </p:tav>
                                      </p:tavLst>
                                    </p:anim>
                                    <p:anim calcmode="lin" valueType="num">
                                      <p:cBhvr>
                                        <p:cTn id="32" dur="800" decel="100000" fill="hold"/>
                                        <p:tgtEl>
                                          <p:spTgt spid="12"/>
                                        </p:tgtEl>
                                        <p:attrNameLst>
                                          <p:attrName>ppt_y</p:attrName>
                                        </p:attrNameLst>
                                      </p:cBhvr>
                                      <p:tavLst>
                                        <p:tav tm="0">
                                          <p:val>
                                            <p:strVal val="#ppt_y-0.4"/>
                                          </p:val>
                                        </p:tav>
                                        <p:tav tm="100000">
                                          <p:val>
                                            <p:strVal val="#ppt_y+0.1"/>
                                          </p:val>
                                        </p:tav>
                                      </p:tavLst>
                                    </p:anim>
                                    <p:anim calcmode="lin" valueType="num">
                                      <p:cBhvr>
                                        <p:cTn id="33" dur="200" accel="100000" fill="hold">
                                          <p:stCondLst>
                                            <p:cond delay="800"/>
                                          </p:stCondLst>
                                        </p:cTn>
                                        <p:tgtEl>
                                          <p:spTgt spid="12"/>
                                        </p:tgtEl>
                                        <p:attrNameLst>
                                          <p:attrName>ppt_x</p:attrName>
                                        </p:attrNameLst>
                                      </p:cBhvr>
                                      <p:tavLst>
                                        <p:tav tm="0">
                                          <p:val>
                                            <p:strVal val="#ppt_x-0.05"/>
                                          </p:val>
                                        </p:tav>
                                        <p:tav tm="100000">
                                          <p:val>
                                            <p:strVal val="#ppt_x"/>
                                          </p:val>
                                        </p:tav>
                                      </p:tavLst>
                                    </p:anim>
                                    <p:anim calcmode="lin" valueType="num">
                                      <p:cBhvr>
                                        <p:cTn id="34" dur="200" accel="100000" fill="hold">
                                          <p:stCondLst>
                                            <p:cond delay="800"/>
                                          </p:stCondLst>
                                        </p:cTn>
                                        <p:tgtEl>
                                          <p:spTgt spid="12"/>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 grpId="0" animBg="1"/>
      <p:bldP spid="11" grpId="0" animBg="1"/>
      <p:bldP spid="12"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1" descr="exodus-nasa-map-sinai.jpg"/>
          <p:cNvPicPr>
            <a:picLocks noChangeAspect="1"/>
          </p:cNvPicPr>
          <p:nvPr/>
        </p:nvPicPr>
        <p:blipFill rotWithShape="1">
          <a:blip r:embed="rId3">
            <a:extLst>
              <a:ext uri="{28A0092B-C50C-407E-A947-70E740481C1C}">
                <a14:useLocalDpi xmlns:a14="http://schemas.microsoft.com/office/drawing/2010/main" val="0"/>
              </a:ext>
            </a:extLst>
          </a:blip>
          <a:srcRect l="320" t="4108" r="-320" b="20040"/>
          <a:stretch/>
        </p:blipFill>
        <p:spPr bwMode="auto">
          <a:xfrm>
            <a:off x="-19580" y="-51606"/>
            <a:ext cx="9180513" cy="68926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5140325" y="5977997"/>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fontAlgn="auto" hangingPunct="0">
              <a:spcBef>
                <a:spcPct val="50000"/>
              </a:spcBef>
              <a:spcAft>
                <a:spcPts val="0"/>
              </a:spcAft>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120839" name="Oval 7"/>
          <p:cNvSpPr>
            <a:spLocks noChangeArrowheads="1"/>
          </p:cNvSpPr>
          <p:nvPr/>
        </p:nvSpPr>
        <p:spPr bwMode="auto">
          <a:xfrm>
            <a:off x="5897563" y="2608962"/>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fontAlgn="auto" hangingPunct="0">
              <a:spcBef>
                <a:spcPct val="50000"/>
              </a:spcBef>
              <a:spcAft>
                <a:spcPts val="0"/>
              </a:spcAft>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120842" name="Freeform 10"/>
          <p:cNvSpPr>
            <a:spLocks/>
          </p:cNvSpPr>
          <p:nvPr/>
        </p:nvSpPr>
        <p:spPr bwMode="auto">
          <a:xfrm>
            <a:off x="5367905" y="2817538"/>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eaLnBrk="0" fontAlgn="auto" hangingPunct="0">
              <a:spcBef>
                <a:spcPct val="50000"/>
              </a:spcBef>
              <a:spcAft>
                <a:spcPts val="0"/>
              </a:spcAft>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120843" name="Freeform 11"/>
          <p:cNvSpPr>
            <a:spLocks/>
          </p:cNvSpPr>
          <p:nvPr/>
        </p:nvSpPr>
        <p:spPr bwMode="auto">
          <a:xfrm>
            <a:off x="6332143" y="1485774"/>
            <a:ext cx="1836737"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eaLnBrk="0" fontAlgn="auto" hangingPunct="0">
              <a:spcBef>
                <a:spcPct val="50000"/>
              </a:spcBef>
              <a:spcAft>
                <a:spcPts val="0"/>
              </a:spcAft>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180232" name="Text Box 12"/>
          <p:cNvSpPr txBox="1">
            <a:spLocks noChangeArrowheads="1"/>
          </p:cNvSpPr>
          <p:nvPr/>
        </p:nvSpPr>
        <p:spPr bwMode="auto">
          <a:xfrm>
            <a:off x="4230688" y="2007134"/>
            <a:ext cx="1859904" cy="1076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fontAlgn="auto" hangingPunct="1">
              <a:spcBef>
                <a:spcPct val="50000"/>
              </a:spcBef>
              <a:spcAft>
                <a:spcPts val="0"/>
              </a:spcAft>
            </a:pPr>
            <a:r>
              <a:rPr lang="en-US" sz="3200" b="1">
                <a:solidFill>
                  <a:srgbClr val="FFFFFF"/>
                </a:solidFill>
                <a:effectLst>
                  <a:glow rad="228600">
                    <a:srgbClr val="000000"/>
                  </a:glow>
                </a:effectLst>
                <a:latin typeface="Arial" charset="0"/>
                <a:cs typeface="Arial" charset="0"/>
              </a:rPr>
              <a:t>Kadesh- barnea</a:t>
            </a:r>
          </a:p>
        </p:txBody>
      </p:sp>
      <p:sp>
        <p:nvSpPr>
          <p:cNvPr id="114698" name="Rectangle 14"/>
          <p:cNvSpPr>
            <a:spLocks noGrp="1" noChangeArrowheads="1"/>
          </p:cNvSpPr>
          <p:nvPr>
            <p:ph type="title" idx="4294967295"/>
          </p:nvPr>
        </p:nvSpPr>
        <p:spPr>
          <a:xfrm>
            <a:off x="0" y="0"/>
            <a:ext cx="5364163" cy="1628775"/>
          </a:xfrm>
        </p:spPr>
        <p:txBody>
          <a:bodyPr/>
          <a:lstStyle/>
          <a:p>
            <a:pPr algn="l" eaLnBrk="1" hangingPunct="1">
              <a:defRPr/>
            </a:pPr>
            <a:r>
              <a:rPr lang="en-US" sz="4800" b="1" dirty="0">
                <a:effectLst>
                  <a:glow rad="101600">
                    <a:schemeClr val="tx1">
                      <a:alpha val="97000"/>
                    </a:schemeClr>
                  </a:glow>
                </a:effectLst>
                <a:latin typeface="Arial" charset="0"/>
              </a:rPr>
              <a:t>Wilderness Wanderings</a:t>
            </a:r>
          </a:p>
        </p:txBody>
      </p:sp>
      <p:sp>
        <p:nvSpPr>
          <p:cNvPr id="13" name="Oval 6"/>
          <p:cNvSpPr>
            <a:spLocks noChangeArrowheads="1"/>
          </p:cNvSpPr>
          <p:nvPr/>
        </p:nvSpPr>
        <p:spPr bwMode="auto">
          <a:xfrm>
            <a:off x="8015288" y="111283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fontAlgn="auto" hangingPunct="0">
              <a:spcBef>
                <a:spcPct val="50000"/>
              </a:spcBef>
              <a:spcAft>
                <a:spcPts val="0"/>
              </a:spcAft>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180236" name="Text Box 13"/>
          <p:cNvSpPr txBox="1">
            <a:spLocks noChangeArrowheads="1"/>
          </p:cNvSpPr>
          <p:nvPr/>
        </p:nvSpPr>
        <p:spPr bwMode="auto">
          <a:xfrm>
            <a:off x="7435843" y="563563"/>
            <a:ext cx="165576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fontAlgn="auto" hangingPunct="1">
              <a:spcBef>
                <a:spcPct val="50000"/>
              </a:spcBef>
              <a:spcAft>
                <a:spcPts val="0"/>
              </a:spcAft>
            </a:pPr>
            <a:r>
              <a:rPr lang="en-US" sz="3200" b="1">
                <a:solidFill>
                  <a:srgbClr val="FFFFFF"/>
                </a:solidFill>
                <a:effectLst>
                  <a:glow rad="228600">
                    <a:srgbClr val="000000"/>
                  </a:glow>
                </a:effectLst>
                <a:latin typeface="Arial" charset="0"/>
                <a:cs typeface="Arial" charset="0"/>
              </a:rPr>
              <a:t>Moab</a:t>
            </a:r>
          </a:p>
        </p:txBody>
      </p:sp>
      <p:sp>
        <p:nvSpPr>
          <p:cNvPr id="14" name="Text Box 9"/>
          <p:cNvSpPr txBox="1">
            <a:spLocks noChangeArrowheads="1"/>
          </p:cNvSpPr>
          <p:nvPr/>
        </p:nvSpPr>
        <p:spPr bwMode="auto">
          <a:xfrm>
            <a:off x="297018" y="1786731"/>
            <a:ext cx="1962218"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fontAlgn="auto" hangingPunct="1">
              <a:spcBef>
                <a:spcPct val="50000"/>
              </a:spcBef>
              <a:spcAft>
                <a:spcPts val="0"/>
              </a:spcAft>
            </a:pPr>
            <a:r>
              <a:rPr lang="en-US" sz="3200" b="1">
                <a:solidFill>
                  <a:srgbClr val="FFFFFF"/>
                </a:solidFill>
                <a:effectLst>
                  <a:glow rad="228600">
                    <a:srgbClr val="000000"/>
                  </a:glow>
                </a:effectLst>
                <a:latin typeface="Arial" charset="0"/>
                <a:cs typeface="Arial" charset="0"/>
              </a:rPr>
              <a:t>Egypt</a:t>
            </a:r>
          </a:p>
        </p:txBody>
      </p:sp>
      <p:sp>
        <p:nvSpPr>
          <p:cNvPr id="15" name="Freeform 6"/>
          <p:cNvSpPr>
            <a:spLocks/>
          </p:cNvSpPr>
          <p:nvPr/>
        </p:nvSpPr>
        <p:spPr bwMode="auto">
          <a:xfrm>
            <a:off x="1487488" y="2371507"/>
            <a:ext cx="2743200" cy="2590800"/>
          </a:xfrm>
          <a:custGeom>
            <a:avLst/>
            <a:gdLst/>
            <a:ahLst/>
            <a:cxnLst>
              <a:cxn ang="0">
                <a:pos x="0" y="0"/>
              </a:cxn>
              <a:cxn ang="0">
                <a:pos x="192" y="132"/>
              </a:cxn>
              <a:cxn ang="0">
                <a:pos x="264" y="156"/>
              </a:cxn>
              <a:cxn ang="0">
                <a:pos x="360" y="180"/>
              </a:cxn>
              <a:cxn ang="0">
                <a:pos x="696" y="300"/>
              </a:cxn>
              <a:cxn ang="0">
                <a:pos x="840" y="348"/>
              </a:cxn>
              <a:cxn ang="0">
                <a:pos x="912" y="600"/>
              </a:cxn>
              <a:cxn ang="0">
                <a:pos x="972" y="708"/>
              </a:cxn>
              <a:cxn ang="0">
                <a:pos x="1008" y="816"/>
              </a:cxn>
              <a:cxn ang="0">
                <a:pos x="1068" y="924"/>
              </a:cxn>
              <a:cxn ang="0">
                <a:pos x="1152" y="1104"/>
              </a:cxn>
              <a:cxn ang="0">
                <a:pos x="1212" y="1176"/>
              </a:cxn>
              <a:cxn ang="0">
                <a:pos x="1296" y="1284"/>
              </a:cxn>
              <a:cxn ang="0">
                <a:pos x="1380" y="1380"/>
              </a:cxn>
              <a:cxn ang="0">
                <a:pos x="1620" y="1584"/>
              </a:cxn>
              <a:cxn ang="0">
                <a:pos x="1692" y="1608"/>
              </a:cxn>
              <a:cxn ang="0">
                <a:pos x="1728" y="1632"/>
              </a:cxn>
            </a:cxnLst>
            <a:rect l="0" t="0" r="r" b="b"/>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8"/>
              </a:schemeClr>
            </a:outerShdw>
          </a:effectLst>
        </p:spPr>
        <p:txBody>
          <a:bodyPr/>
          <a:lstStyle/>
          <a:p>
            <a:pPr eaLnBrk="0" fontAlgn="auto" hangingPunct="0">
              <a:spcBef>
                <a:spcPct val="50000"/>
              </a:spcBef>
              <a:spcAft>
                <a:spcPts val="0"/>
              </a:spcAft>
              <a:buFont typeface="Wingdings" pitchFamily="-111" charset="2"/>
              <a:buChar char="§"/>
              <a:defRPr/>
            </a:pPr>
            <a:endParaRPr lang="en-US" b="1">
              <a:solidFill>
                <a:srgbClr val="000000"/>
              </a:solidFill>
              <a:latin typeface="Times" pitchFamily="-111" charset="0"/>
              <a:ea typeface="Times New Roman" pitchFamily="-111" charset="0"/>
              <a:cs typeface="Times New Roman" pitchFamily="-111" charset="0"/>
            </a:endParaRPr>
          </a:p>
        </p:txBody>
      </p:sp>
      <p:sp>
        <p:nvSpPr>
          <p:cNvPr id="180229" name="Text Box 9"/>
          <p:cNvSpPr txBox="1">
            <a:spLocks noChangeArrowheads="1"/>
          </p:cNvSpPr>
          <p:nvPr/>
        </p:nvSpPr>
        <p:spPr bwMode="auto">
          <a:xfrm>
            <a:off x="4230688" y="4985809"/>
            <a:ext cx="1392237"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fontAlgn="auto" hangingPunct="1">
              <a:spcBef>
                <a:spcPct val="50000"/>
              </a:spcBef>
              <a:spcAft>
                <a:spcPts val="0"/>
              </a:spcAft>
            </a:pPr>
            <a:r>
              <a:rPr lang="en-US" sz="3200" b="1">
                <a:solidFill>
                  <a:srgbClr val="FFFFFF"/>
                </a:solidFill>
                <a:effectLst>
                  <a:glow rad="228600">
                    <a:srgbClr val="000000"/>
                  </a:glow>
                </a:effectLst>
                <a:latin typeface="Arial" charset="0"/>
                <a:cs typeface="Arial" charset="0"/>
              </a:rPr>
              <a:t>Mt. Sinai</a:t>
            </a:r>
          </a:p>
        </p:txBody>
      </p:sp>
    </p:spTree>
    <p:extLst>
      <p:ext uri="{BB962C8B-B14F-4D97-AF65-F5344CB8AC3E}">
        <p14:creationId xmlns:p14="http://schemas.microsoft.com/office/powerpoint/2010/main" val="261504861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20842"/>
                                        </p:tgtEl>
                                        <p:attrNameLst>
                                          <p:attrName>style.visibility</p:attrName>
                                        </p:attrNameLst>
                                      </p:cBhvr>
                                      <p:to>
                                        <p:strVal val="visible"/>
                                      </p:to>
                                    </p:set>
                                    <p:animEffect transition="in" filter="wipe(down)">
                                      <p:cBhvr>
                                        <p:cTn id="11" dur="1600"/>
                                        <p:tgtEl>
                                          <p:spTgt spid="120842"/>
                                        </p:tgtEl>
                                      </p:cBhvr>
                                    </p:animEffect>
                                  </p:childTnLst>
                                </p:cTn>
                              </p:par>
                            </p:childTnLst>
                          </p:cTn>
                        </p:par>
                        <p:par>
                          <p:cTn id="12" fill="hold">
                            <p:stCondLst>
                              <p:cond delay="2100"/>
                            </p:stCondLst>
                            <p:childTnLst>
                              <p:par>
                                <p:cTn id="13" presetID="22" presetClass="entr" presetSubtype="8" fill="hold" nodeType="afterEffect">
                                  <p:stCondLst>
                                    <p:cond delay="0"/>
                                  </p:stCondLst>
                                  <p:childTnLst>
                                    <p:set>
                                      <p:cBhvr>
                                        <p:cTn id="14" dur="1" fill="hold">
                                          <p:stCondLst>
                                            <p:cond delay="0"/>
                                          </p:stCondLst>
                                        </p:cTn>
                                        <p:tgtEl>
                                          <p:spTgt spid="120843"/>
                                        </p:tgtEl>
                                        <p:attrNameLst>
                                          <p:attrName>style.visibility</p:attrName>
                                        </p:attrNameLst>
                                      </p:cBhvr>
                                      <p:to>
                                        <p:strVal val="visible"/>
                                      </p:to>
                                    </p:set>
                                    <p:animEffect transition="in" filter="wipe(left)">
                                      <p:cBhvr>
                                        <p:cTn id="15"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3345" name="Picture 2" descr="j0182200"/>
          <p:cNvPicPr>
            <a:picLocks noGrp="1" noChangeAspect="1" noChangeArrowheads="1"/>
          </p:cNvPicPr>
          <p:nvPr>
            <p:ph sz="quarter" idx="2"/>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a:noFill/>
        </p:spPr>
      </p:pic>
      <p:sp>
        <p:nvSpPr>
          <p:cNvPr id="350211" name="Rectangle 3"/>
          <p:cNvSpPr>
            <a:spLocks noGrp="1" noChangeArrowheads="1"/>
          </p:cNvSpPr>
          <p:nvPr>
            <p:ph type="title" sz="quarter"/>
          </p:nvPr>
        </p:nvSpPr>
        <p:spPr>
          <a:effectLst>
            <a:outerShdw blurRad="50800" dist="38100" dir="2700000">
              <a:srgbClr val="000000">
                <a:alpha val="43000"/>
              </a:srgbClr>
            </a:outerShdw>
          </a:effectLst>
        </p:spPr>
        <p:txBody>
          <a:bodyPr/>
          <a:lstStyle/>
          <a:p>
            <a:pPr eaLnBrk="1" hangingPunct="1">
              <a:defRPr/>
            </a:pPr>
            <a:r>
              <a:rPr lang="en-US" b="1" dirty="0">
                <a:solidFill>
                  <a:srgbClr val="FBE50F"/>
                </a:solidFill>
                <a:effectLst>
                  <a:outerShdw blurRad="50800" dist="76200" dir="2700000" algn="tl" rotWithShape="0">
                    <a:srgbClr val="000000"/>
                  </a:outerShdw>
                </a:effectLst>
                <a:latin typeface="Arial Black" charset="0"/>
                <a:ea typeface="ＭＳ Ｐゴシック" charset="0"/>
                <a:cs typeface="ＭＳ Ｐゴシック" charset="0"/>
              </a:rPr>
              <a:t>At the plains of Moab…</a:t>
            </a:r>
          </a:p>
        </p:txBody>
      </p:sp>
      <p:grpSp>
        <p:nvGrpSpPr>
          <p:cNvPr id="2" name="Group 4"/>
          <p:cNvGrpSpPr>
            <a:grpSpLocks noChangeAspect="1"/>
          </p:cNvGrpSpPr>
          <p:nvPr/>
        </p:nvGrpSpPr>
        <p:grpSpPr bwMode="auto">
          <a:xfrm>
            <a:off x="0" y="2211388"/>
            <a:ext cx="2946400" cy="4646612"/>
            <a:chOff x="2400" y="1344"/>
            <a:chExt cx="1308" cy="2063"/>
          </a:xfrm>
        </p:grpSpPr>
        <p:sp>
          <p:nvSpPr>
            <p:cNvPr id="313365" name="AutoShape 5"/>
            <p:cNvSpPr>
              <a:spLocks noChangeAspect="1" noChangeArrowheads="1" noTextEdit="1"/>
            </p:cNvSpPr>
            <p:nvPr/>
          </p:nvSpPr>
          <p:spPr bwMode="auto">
            <a:xfrm>
              <a:off x="2400" y="1344"/>
              <a:ext cx="1308" cy="2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CC00"/>
                </a:solidFill>
              </a:endParaRPr>
            </a:p>
          </p:txBody>
        </p:sp>
        <p:sp>
          <p:nvSpPr>
            <p:cNvPr id="313366" name="Rectangle 6"/>
            <p:cNvSpPr>
              <a:spLocks noChangeArrowheads="1"/>
            </p:cNvSpPr>
            <p:nvPr/>
          </p:nvSpPr>
          <p:spPr bwMode="auto">
            <a:xfrm>
              <a:off x="2400" y="1344"/>
              <a:ext cx="1308" cy="2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CC00"/>
                </a:solidFill>
              </a:endParaRPr>
            </a:p>
          </p:txBody>
        </p:sp>
        <p:sp>
          <p:nvSpPr>
            <p:cNvPr id="313367" name="Rectangle 7"/>
            <p:cNvSpPr>
              <a:spLocks noChangeArrowheads="1"/>
            </p:cNvSpPr>
            <p:nvPr/>
          </p:nvSpPr>
          <p:spPr bwMode="auto">
            <a:xfrm>
              <a:off x="2584" y="1344"/>
              <a:ext cx="461" cy="2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CC00"/>
                </a:solidFill>
              </a:endParaRPr>
            </a:p>
          </p:txBody>
        </p:sp>
        <p:sp>
          <p:nvSpPr>
            <p:cNvPr id="313368" name="Rectangle 8"/>
            <p:cNvSpPr>
              <a:spLocks noChangeArrowheads="1"/>
            </p:cNvSpPr>
            <p:nvPr/>
          </p:nvSpPr>
          <p:spPr bwMode="auto">
            <a:xfrm>
              <a:off x="3035" y="1344"/>
              <a:ext cx="673" cy="2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CC00"/>
                </a:solidFill>
              </a:endParaRPr>
            </a:p>
          </p:txBody>
        </p:sp>
        <p:sp>
          <p:nvSpPr>
            <p:cNvPr id="313369" name="Rectangle 9"/>
            <p:cNvSpPr>
              <a:spLocks noChangeArrowheads="1"/>
            </p:cNvSpPr>
            <p:nvPr/>
          </p:nvSpPr>
          <p:spPr bwMode="auto">
            <a:xfrm>
              <a:off x="3553" y="1344"/>
              <a:ext cx="155" cy="2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CC00"/>
                </a:solidFill>
              </a:endParaRPr>
            </a:p>
          </p:txBody>
        </p:sp>
        <p:sp>
          <p:nvSpPr>
            <p:cNvPr id="313370" name="Rectangle 10"/>
            <p:cNvSpPr>
              <a:spLocks noChangeArrowheads="1"/>
            </p:cNvSpPr>
            <p:nvPr/>
          </p:nvSpPr>
          <p:spPr bwMode="auto">
            <a:xfrm>
              <a:off x="2400" y="3018"/>
              <a:ext cx="1308" cy="3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CC00"/>
                </a:solidFill>
              </a:endParaRPr>
            </a:p>
          </p:txBody>
        </p:sp>
        <p:sp>
          <p:nvSpPr>
            <p:cNvPr id="313371" name="Rectangle 11"/>
            <p:cNvSpPr>
              <a:spLocks noChangeArrowheads="1"/>
            </p:cNvSpPr>
            <p:nvPr/>
          </p:nvSpPr>
          <p:spPr bwMode="auto">
            <a:xfrm>
              <a:off x="2400" y="3018"/>
              <a:ext cx="641" cy="389"/>
            </a:xfrm>
            <a:prstGeom prst="rect">
              <a:avLst/>
            </a:prstGeom>
            <a:solidFill>
              <a:schemeClr val="tx1">
                <a:alpha val="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CC00"/>
                </a:solidFill>
              </a:endParaRPr>
            </a:p>
          </p:txBody>
        </p:sp>
        <p:sp>
          <p:nvSpPr>
            <p:cNvPr id="313372" name="Rectangle 12"/>
            <p:cNvSpPr>
              <a:spLocks noChangeArrowheads="1"/>
            </p:cNvSpPr>
            <p:nvPr/>
          </p:nvSpPr>
          <p:spPr bwMode="auto">
            <a:xfrm>
              <a:off x="3553" y="3018"/>
              <a:ext cx="155" cy="3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CC00"/>
                </a:solidFill>
              </a:endParaRPr>
            </a:p>
          </p:txBody>
        </p:sp>
        <p:sp>
          <p:nvSpPr>
            <p:cNvPr id="313373" name="Rectangle 13"/>
            <p:cNvSpPr>
              <a:spLocks noChangeArrowheads="1"/>
            </p:cNvSpPr>
            <p:nvPr/>
          </p:nvSpPr>
          <p:spPr bwMode="auto">
            <a:xfrm>
              <a:off x="2400" y="3018"/>
              <a:ext cx="184" cy="3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CC00"/>
                </a:solidFill>
              </a:endParaRPr>
            </a:p>
          </p:txBody>
        </p:sp>
        <p:sp>
          <p:nvSpPr>
            <p:cNvPr id="313374" name="Freeform 14"/>
            <p:cNvSpPr>
              <a:spLocks/>
            </p:cNvSpPr>
            <p:nvPr/>
          </p:nvSpPr>
          <p:spPr bwMode="auto">
            <a:xfrm>
              <a:off x="2889" y="3170"/>
              <a:ext cx="102" cy="62"/>
            </a:xfrm>
            <a:custGeom>
              <a:avLst/>
              <a:gdLst>
                <a:gd name="T0" fmla="*/ 87 w 102"/>
                <a:gd name="T1" fmla="*/ 62 h 62"/>
                <a:gd name="T2" fmla="*/ 76 w 102"/>
                <a:gd name="T3" fmla="*/ 59 h 62"/>
                <a:gd name="T4" fmla="*/ 65 w 102"/>
                <a:gd name="T5" fmla="*/ 56 h 62"/>
                <a:gd name="T6" fmla="*/ 54 w 102"/>
                <a:gd name="T7" fmla="*/ 52 h 62"/>
                <a:gd name="T8" fmla="*/ 41 w 102"/>
                <a:gd name="T9" fmla="*/ 48 h 62"/>
                <a:gd name="T10" fmla="*/ 30 w 102"/>
                <a:gd name="T11" fmla="*/ 43 h 62"/>
                <a:gd name="T12" fmla="*/ 20 w 102"/>
                <a:gd name="T13" fmla="*/ 38 h 62"/>
                <a:gd name="T14" fmla="*/ 11 w 102"/>
                <a:gd name="T15" fmla="*/ 32 h 62"/>
                <a:gd name="T16" fmla="*/ 4 w 102"/>
                <a:gd name="T17" fmla="*/ 25 h 62"/>
                <a:gd name="T18" fmla="*/ 3 w 102"/>
                <a:gd name="T19" fmla="*/ 19 h 62"/>
                <a:gd name="T20" fmla="*/ 2 w 102"/>
                <a:gd name="T21" fmla="*/ 13 h 62"/>
                <a:gd name="T22" fmla="*/ 1 w 102"/>
                <a:gd name="T23" fmla="*/ 7 h 62"/>
                <a:gd name="T24" fmla="*/ 0 w 102"/>
                <a:gd name="T25" fmla="*/ 2 h 62"/>
                <a:gd name="T26" fmla="*/ 12 w 102"/>
                <a:gd name="T27" fmla="*/ 4 h 62"/>
                <a:gd name="T28" fmla="*/ 25 w 102"/>
                <a:gd name="T29" fmla="*/ 5 h 62"/>
                <a:gd name="T30" fmla="*/ 37 w 102"/>
                <a:gd name="T31" fmla="*/ 6 h 62"/>
                <a:gd name="T32" fmla="*/ 49 w 102"/>
                <a:gd name="T33" fmla="*/ 6 h 62"/>
                <a:gd name="T34" fmla="*/ 62 w 102"/>
                <a:gd name="T35" fmla="*/ 6 h 62"/>
                <a:gd name="T36" fmla="*/ 74 w 102"/>
                <a:gd name="T37" fmla="*/ 5 h 62"/>
                <a:gd name="T38" fmla="*/ 87 w 102"/>
                <a:gd name="T39" fmla="*/ 3 h 62"/>
                <a:gd name="T40" fmla="*/ 99 w 102"/>
                <a:gd name="T41" fmla="*/ 0 h 62"/>
                <a:gd name="T42" fmla="*/ 101 w 102"/>
                <a:gd name="T43" fmla="*/ 15 h 62"/>
                <a:gd name="T44" fmla="*/ 102 w 102"/>
                <a:gd name="T45" fmla="*/ 35 h 62"/>
                <a:gd name="T46" fmla="*/ 99 w 102"/>
                <a:gd name="T47" fmla="*/ 52 h 62"/>
                <a:gd name="T48" fmla="*/ 87 w 102"/>
                <a:gd name="T49" fmla="*/ 62 h 6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2"/>
                <a:gd name="T76" fmla="*/ 0 h 62"/>
                <a:gd name="T77" fmla="*/ 102 w 102"/>
                <a:gd name="T78" fmla="*/ 62 h 6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2" h="62">
                  <a:moveTo>
                    <a:pt x="87" y="62"/>
                  </a:moveTo>
                  <a:lnTo>
                    <a:pt x="76" y="59"/>
                  </a:lnTo>
                  <a:lnTo>
                    <a:pt x="65" y="56"/>
                  </a:lnTo>
                  <a:lnTo>
                    <a:pt x="54" y="52"/>
                  </a:lnTo>
                  <a:lnTo>
                    <a:pt x="41" y="48"/>
                  </a:lnTo>
                  <a:lnTo>
                    <a:pt x="30" y="43"/>
                  </a:lnTo>
                  <a:lnTo>
                    <a:pt x="20" y="38"/>
                  </a:lnTo>
                  <a:lnTo>
                    <a:pt x="11" y="32"/>
                  </a:lnTo>
                  <a:lnTo>
                    <a:pt x="4" y="25"/>
                  </a:lnTo>
                  <a:lnTo>
                    <a:pt x="3" y="19"/>
                  </a:lnTo>
                  <a:lnTo>
                    <a:pt x="2" y="13"/>
                  </a:lnTo>
                  <a:lnTo>
                    <a:pt x="1" y="7"/>
                  </a:lnTo>
                  <a:lnTo>
                    <a:pt x="0" y="2"/>
                  </a:lnTo>
                  <a:lnTo>
                    <a:pt x="12" y="4"/>
                  </a:lnTo>
                  <a:lnTo>
                    <a:pt x="25" y="5"/>
                  </a:lnTo>
                  <a:lnTo>
                    <a:pt x="37" y="6"/>
                  </a:lnTo>
                  <a:lnTo>
                    <a:pt x="49" y="6"/>
                  </a:lnTo>
                  <a:lnTo>
                    <a:pt x="62" y="6"/>
                  </a:lnTo>
                  <a:lnTo>
                    <a:pt x="74" y="5"/>
                  </a:lnTo>
                  <a:lnTo>
                    <a:pt x="87" y="3"/>
                  </a:lnTo>
                  <a:lnTo>
                    <a:pt x="99" y="0"/>
                  </a:lnTo>
                  <a:lnTo>
                    <a:pt x="101" y="15"/>
                  </a:lnTo>
                  <a:lnTo>
                    <a:pt x="102" y="35"/>
                  </a:lnTo>
                  <a:lnTo>
                    <a:pt x="99" y="52"/>
                  </a:lnTo>
                  <a:lnTo>
                    <a:pt x="87" y="62"/>
                  </a:lnTo>
                  <a:close/>
                </a:path>
              </a:pathLst>
            </a:custGeom>
            <a:solidFill>
              <a:srgbClr val="937C66"/>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75" name="Freeform 15"/>
            <p:cNvSpPr>
              <a:spLocks/>
            </p:cNvSpPr>
            <p:nvPr/>
          </p:nvSpPr>
          <p:spPr bwMode="auto">
            <a:xfrm>
              <a:off x="3184" y="3140"/>
              <a:ext cx="106" cy="63"/>
            </a:xfrm>
            <a:custGeom>
              <a:avLst/>
              <a:gdLst>
                <a:gd name="T0" fmla="*/ 88 w 106"/>
                <a:gd name="T1" fmla="*/ 63 h 63"/>
                <a:gd name="T2" fmla="*/ 76 w 106"/>
                <a:gd name="T3" fmla="*/ 60 h 63"/>
                <a:gd name="T4" fmla="*/ 65 w 106"/>
                <a:gd name="T5" fmla="*/ 58 h 63"/>
                <a:gd name="T6" fmla="*/ 54 w 106"/>
                <a:gd name="T7" fmla="*/ 53 h 63"/>
                <a:gd name="T8" fmla="*/ 42 w 106"/>
                <a:gd name="T9" fmla="*/ 50 h 63"/>
                <a:gd name="T10" fmla="*/ 32 w 106"/>
                <a:gd name="T11" fmla="*/ 46 h 63"/>
                <a:gd name="T12" fmla="*/ 21 w 106"/>
                <a:gd name="T13" fmla="*/ 43 h 63"/>
                <a:gd name="T14" fmla="*/ 10 w 106"/>
                <a:gd name="T15" fmla="*/ 39 h 63"/>
                <a:gd name="T16" fmla="*/ 0 w 106"/>
                <a:gd name="T17" fmla="*/ 36 h 63"/>
                <a:gd name="T18" fmla="*/ 2 w 106"/>
                <a:gd name="T19" fmla="*/ 35 h 63"/>
                <a:gd name="T20" fmla="*/ 8 w 106"/>
                <a:gd name="T21" fmla="*/ 33 h 63"/>
                <a:gd name="T22" fmla="*/ 16 w 106"/>
                <a:gd name="T23" fmla="*/ 31 h 63"/>
                <a:gd name="T24" fmla="*/ 27 w 106"/>
                <a:gd name="T25" fmla="*/ 28 h 63"/>
                <a:gd name="T26" fmla="*/ 37 w 106"/>
                <a:gd name="T27" fmla="*/ 24 h 63"/>
                <a:gd name="T28" fmla="*/ 47 w 106"/>
                <a:gd name="T29" fmla="*/ 21 h 63"/>
                <a:gd name="T30" fmla="*/ 56 w 106"/>
                <a:gd name="T31" fmla="*/ 18 h 63"/>
                <a:gd name="T32" fmla="*/ 62 w 106"/>
                <a:gd name="T33" fmla="*/ 16 h 63"/>
                <a:gd name="T34" fmla="*/ 68 w 106"/>
                <a:gd name="T35" fmla="*/ 12 h 63"/>
                <a:gd name="T36" fmla="*/ 75 w 106"/>
                <a:gd name="T37" fmla="*/ 7 h 63"/>
                <a:gd name="T38" fmla="*/ 82 w 106"/>
                <a:gd name="T39" fmla="*/ 2 h 63"/>
                <a:gd name="T40" fmla="*/ 88 w 106"/>
                <a:gd name="T41" fmla="*/ 0 h 63"/>
                <a:gd name="T42" fmla="*/ 92 w 106"/>
                <a:gd name="T43" fmla="*/ 13 h 63"/>
                <a:gd name="T44" fmla="*/ 98 w 106"/>
                <a:gd name="T45" fmla="*/ 27 h 63"/>
                <a:gd name="T46" fmla="*/ 103 w 106"/>
                <a:gd name="T47" fmla="*/ 40 h 63"/>
                <a:gd name="T48" fmla="*/ 106 w 106"/>
                <a:gd name="T49" fmla="*/ 56 h 63"/>
                <a:gd name="T50" fmla="*/ 102 w 106"/>
                <a:gd name="T51" fmla="*/ 60 h 63"/>
                <a:gd name="T52" fmla="*/ 98 w 106"/>
                <a:gd name="T53" fmla="*/ 62 h 63"/>
                <a:gd name="T54" fmla="*/ 93 w 106"/>
                <a:gd name="T55" fmla="*/ 63 h 63"/>
                <a:gd name="T56" fmla="*/ 88 w 106"/>
                <a:gd name="T57" fmla="*/ 63 h 6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6"/>
                <a:gd name="T88" fmla="*/ 0 h 63"/>
                <a:gd name="T89" fmla="*/ 106 w 106"/>
                <a:gd name="T90" fmla="*/ 63 h 6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6" h="63">
                  <a:moveTo>
                    <a:pt x="88" y="63"/>
                  </a:moveTo>
                  <a:lnTo>
                    <a:pt x="76" y="60"/>
                  </a:lnTo>
                  <a:lnTo>
                    <a:pt x="65" y="58"/>
                  </a:lnTo>
                  <a:lnTo>
                    <a:pt x="54" y="53"/>
                  </a:lnTo>
                  <a:lnTo>
                    <a:pt x="42" y="50"/>
                  </a:lnTo>
                  <a:lnTo>
                    <a:pt x="32" y="46"/>
                  </a:lnTo>
                  <a:lnTo>
                    <a:pt x="21" y="43"/>
                  </a:lnTo>
                  <a:lnTo>
                    <a:pt x="10" y="39"/>
                  </a:lnTo>
                  <a:lnTo>
                    <a:pt x="0" y="36"/>
                  </a:lnTo>
                  <a:lnTo>
                    <a:pt x="2" y="35"/>
                  </a:lnTo>
                  <a:lnTo>
                    <a:pt x="8" y="33"/>
                  </a:lnTo>
                  <a:lnTo>
                    <a:pt x="16" y="31"/>
                  </a:lnTo>
                  <a:lnTo>
                    <a:pt x="27" y="28"/>
                  </a:lnTo>
                  <a:lnTo>
                    <a:pt x="37" y="24"/>
                  </a:lnTo>
                  <a:lnTo>
                    <a:pt x="47" y="21"/>
                  </a:lnTo>
                  <a:lnTo>
                    <a:pt x="56" y="18"/>
                  </a:lnTo>
                  <a:lnTo>
                    <a:pt x="62" y="16"/>
                  </a:lnTo>
                  <a:lnTo>
                    <a:pt x="68" y="12"/>
                  </a:lnTo>
                  <a:lnTo>
                    <a:pt x="75" y="7"/>
                  </a:lnTo>
                  <a:lnTo>
                    <a:pt x="82" y="2"/>
                  </a:lnTo>
                  <a:lnTo>
                    <a:pt x="88" y="0"/>
                  </a:lnTo>
                  <a:lnTo>
                    <a:pt x="92" y="13"/>
                  </a:lnTo>
                  <a:lnTo>
                    <a:pt x="98" y="27"/>
                  </a:lnTo>
                  <a:lnTo>
                    <a:pt x="103" y="40"/>
                  </a:lnTo>
                  <a:lnTo>
                    <a:pt x="106" y="56"/>
                  </a:lnTo>
                  <a:lnTo>
                    <a:pt x="102" y="60"/>
                  </a:lnTo>
                  <a:lnTo>
                    <a:pt x="98" y="62"/>
                  </a:lnTo>
                  <a:lnTo>
                    <a:pt x="93" y="63"/>
                  </a:lnTo>
                  <a:lnTo>
                    <a:pt x="88" y="63"/>
                  </a:lnTo>
                  <a:close/>
                </a:path>
              </a:pathLst>
            </a:custGeom>
            <a:solidFill>
              <a:srgbClr val="937C66"/>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76" name="Freeform 16"/>
            <p:cNvSpPr>
              <a:spLocks/>
            </p:cNvSpPr>
            <p:nvPr/>
          </p:nvSpPr>
          <p:spPr bwMode="auto">
            <a:xfrm>
              <a:off x="3093" y="1865"/>
              <a:ext cx="190" cy="1317"/>
            </a:xfrm>
            <a:custGeom>
              <a:avLst/>
              <a:gdLst>
                <a:gd name="T0" fmla="*/ 7 w 190"/>
                <a:gd name="T1" fmla="*/ 1308 h 1317"/>
                <a:gd name="T2" fmla="*/ 0 w 190"/>
                <a:gd name="T3" fmla="*/ 1273 h 1317"/>
                <a:gd name="T4" fmla="*/ 7 w 190"/>
                <a:gd name="T5" fmla="*/ 1131 h 1317"/>
                <a:gd name="T6" fmla="*/ 16 w 190"/>
                <a:gd name="T7" fmla="*/ 877 h 1317"/>
                <a:gd name="T8" fmla="*/ 20 w 190"/>
                <a:gd name="T9" fmla="*/ 674 h 1317"/>
                <a:gd name="T10" fmla="*/ 24 w 190"/>
                <a:gd name="T11" fmla="*/ 522 h 1317"/>
                <a:gd name="T12" fmla="*/ 22 w 190"/>
                <a:gd name="T13" fmla="*/ 443 h 1317"/>
                <a:gd name="T14" fmla="*/ 22 w 190"/>
                <a:gd name="T15" fmla="*/ 439 h 1317"/>
                <a:gd name="T16" fmla="*/ 29 w 190"/>
                <a:gd name="T17" fmla="*/ 436 h 1317"/>
                <a:gd name="T18" fmla="*/ 42 w 190"/>
                <a:gd name="T19" fmla="*/ 432 h 1317"/>
                <a:gd name="T20" fmla="*/ 52 w 190"/>
                <a:gd name="T21" fmla="*/ 427 h 1317"/>
                <a:gd name="T22" fmla="*/ 56 w 190"/>
                <a:gd name="T23" fmla="*/ 419 h 1317"/>
                <a:gd name="T24" fmla="*/ 67 w 190"/>
                <a:gd name="T25" fmla="*/ 408 h 1317"/>
                <a:gd name="T26" fmla="*/ 78 w 190"/>
                <a:gd name="T27" fmla="*/ 392 h 1317"/>
                <a:gd name="T28" fmla="*/ 82 w 190"/>
                <a:gd name="T29" fmla="*/ 369 h 1317"/>
                <a:gd name="T30" fmla="*/ 80 w 190"/>
                <a:gd name="T31" fmla="*/ 346 h 1317"/>
                <a:gd name="T32" fmla="*/ 80 w 190"/>
                <a:gd name="T33" fmla="*/ 325 h 1317"/>
                <a:gd name="T34" fmla="*/ 73 w 190"/>
                <a:gd name="T35" fmla="*/ 311 h 1317"/>
                <a:gd name="T36" fmla="*/ 66 w 190"/>
                <a:gd name="T37" fmla="*/ 297 h 1317"/>
                <a:gd name="T38" fmla="*/ 62 w 190"/>
                <a:gd name="T39" fmla="*/ 282 h 1317"/>
                <a:gd name="T40" fmla="*/ 51 w 190"/>
                <a:gd name="T41" fmla="*/ 278 h 1317"/>
                <a:gd name="T42" fmla="*/ 45 w 190"/>
                <a:gd name="T43" fmla="*/ 278 h 1317"/>
                <a:gd name="T44" fmla="*/ 35 w 190"/>
                <a:gd name="T45" fmla="*/ 260 h 1317"/>
                <a:gd name="T46" fmla="*/ 23 w 190"/>
                <a:gd name="T47" fmla="*/ 222 h 1317"/>
                <a:gd name="T48" fmla="*/ 31 w 190"/>
                <a:gd name="T49" fmla="*/ 181 h 1317"/>
                <a:gd name="T50" fmla="*/ 46 w 190"/>
                <a:gd name="T51" fmla="*/ 132 h 1317"/>
                <a:gd name="T52" fmla="*/ 45 w 190"/>
                <a:gd name="T53" fmla="*/ 79 h 1317"/>
                <a:gd name="T54" fmla="*/ 44 w 190"/>
                <a:gd name="T55" fmla="*/ 27 h 1317"/>
                <a:gd name="T56" fmla="*/ 58 w 190"/>
                <a:gd name="T57" fmla="*/ 4 h 1317"/>
                <a:gd name="T58" fmla="*/ 83 w 190"/>
                <a:gd name="T59" fmla="*/ 13 h 1317"/>
                <a:gd name="T60" fmla="*/ 106 w 190"/>
                <a:gd name="T61" fmla="*/ 22 h 1317"/>
                <a:gd name="T62" fmla="*/ 131 w 190"/>
                <a:gd name="T63" fmla="*/ 31 h 1317"/>
                <a:gd name="T64" fmla="*/ 145 w 190"/>
                <a:gd name="T65" fmla="*/ 37 h 1317"/>
                <a:gd name="T66" fmla="*/ 150 w 190"/>
                <a:gd name="T67" fmla="*/ 41 h 1317"/>
                <a:gd name="T68" fmla="*/ 140 w 190"/>
                <a:gd name="T69" fmla="*/ 55 h 1317"/>
                <a:gd name="T70" fmla="*/ 123 w 190"/>
                <a:gd name="T71" fmla="*/ 76 h 1317"/>
                <a:gd name="T72" fmla="*/ 111 w 190"/>
                <a:gd name="T73" fmla="*/ 97 h 1317"/>
                <a:gd name="T74" fmla="*/ 102 w 190"/>
                <a:gd name="T75" fmla="*/ 123 h 1317"/>
                <a:gd name="T76" fmla="*/ 94 w 190"/>
                <a:gd name="T77" fmla="*/ 197 h 1317"/>
                <a:gd name="T78" fmla="*/ 88 w 190"/>
                <a:gd name="T79" fmla="*/ 318 h 1317"/>
                <a:gd name="T80" fmla="*/ 87 w 190"/>
                <a:gd name="T81" fmla="*/ 394 h 1317"/>
                <a:gd name="T82" fmla="*/ 94 w 190"/>
                <a:gd name="T83" fmla="*/ 416 h 1317"/>
                <a:gd name="T84" fmla="*/ 123 w 190"/>
                <a:gd name="T85" fmla="*/ 429 h 1317"/>
                <a:gd name="T86" fmla="*/ 134 w 190"/>
                <a:gd name="T87" fmla="*/ 434 h 1317"/>
                <a:gd name="T88" fmla="*/ 137 w 190"/>
                <a:gd name="T89" fmla="*/ 449 h 1317"/>
                <a:gd name="T90" fmla="*/ 143 w 190"/>
                <a:gd name="T91" fmla="*/ 479 h 1317"/>
                <a:gd name="T92" fmla="*/ 150 w 190"/>
                <a:gd name="T93" fmla="*/ 567 h 1317"/>
                <a:gd name="T94" fmla="*/ 149 w 190"/>
                <a:gd name="T95" fmla="*/ 713 h 1317"/>
                <a:gd name="T96" fmla="*/ 148 w 190"/>
                <a:gd name="T97" fmla="*/ 884 h 1317"/>
                <a:gd name="T98" fmla="*/ 162 w 190"/>
                <a:gd name="T99" fmla="*/ 1076 h 1317"/>
                <a:gd name="T100" fmla="*/ 182 w 190"/>
                <a:gd name="T101" fmla="*/ 1191 h 1317"/>
                <a:gd name="T102" fmla="*/ 189 w 190"/>
                <a:gd name="T103" fmla="*/ 1223 h 1317"/>
                <a:gd name="T104" fmla="*/ 187 w 190"/>
                <a:gd name="T105" fmla="*/ 1247 h 1317"/>
                <a:gd name="T106" fmla="*/ 169 w 190"/>
                <a:gd name="T107" fmla="*/ 1269 h 1317"/>
                <a:gd name="T108" fmla="*/ 139 w 190"/>
                <a:gd name="T109" fmla="*/ 1287 h 1317"/>
                <a:gd name="T110" fmla="*/ 115 w 190"/>
                <a:gd name="T111" fmla="*/ 1295 h 1317"/>
                <a:gd name="T112" fmla="*/ 89 w 190"/>
                <a:gd name="T113" fmla="*/ 1303 h 1317"/>
                <a:gd name="T114" fmla="*/ 63 w 190"/>
                <a:gd name="T115" fmla="*/ 1310 h 1317"/>
                <a:gd name="T116" fmla="*/ 47 w 190"/>
                <a:gd name="T117" fmla="*/ 1316 h 1317"/>
                <a:gd name="T118" fmla="*/ 38 w 190"/>
                <a:gd name="T119" fmla="*/ 1317 h 1317"/>
                <a:gd name="T120" fmla="*/ 31 w 190"/>
                <a:gd name="T121" fmla="*/ 1317 h 1317"/>
                <a:gd name="T122" fmla="*/ 24 w 190"/>
                <a:gd name="T123" fmla="*/ 1317 h 131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90"/>
                <a:gd name="T187" fmla="*/ 0 h 1317"/>
                <a:gd name="T188" fmla="*/ 190 w 190"/>
                <a:gd name="T189" fmla="*/ 1317 h 131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90" h="1317">
                  <a:moveTo>
                    <a:pt x="20" y="1317"/>
                  </a:moveTo>
                  <a:lnTo>
                    <a:pt x="7" y="1308"/>
                  </a:lnTo>
                  <a:lnTo>
                    <a:pt x="1" y="1291"/>
                  </a:lnTo>
                  <a:lnTo>
                    <a:pt x="0" y="1273"/>
                  </a:lnTo>
                  <a:lnTo>
                    <a:pt x="0" y="1258"/>
                  </a:lnTo>
                  <a:lnTo>
                    <a:pt x="7" y="1131"/>
                  </a:lnTo>
                  <a:lnTo>
                    <a:pt x="13" y="1004"/>
                  </a:lnTo>
                  <a:lnTo>
                    <a:pt x="16" y="877"/>
                  </a:lnTo>
                  <a:lnTo>
                    <a:pt x="17" y="750"/>
                  </a:lnTo>
                  <a:lnTo>
                    <a:pt x="20" y="674"/>
                  </a:lnTo>
                  <a:lnTo>
                    <a:pt x="23" y="598"/>
                  </a:lnTo>
                  <a:lnTo>
                    <a:pt x="24" y="522"/>
                  </a:lnTo>
                  <a:lnTo>
                    <a:pt x="23" y="447"/>
                  </a:lnTo>
                  <a:lnTo>
                    <a:pt x="22" y="443"/>
                  </a:lnTo>
                  <a:lnTo>
                    <a:pt x="22" y="441"/>
                  </a:lnTo>
                  <a:lnTo>
                    <a:pt x="22" y="439"/>
                  </a:lnTo>
                  <a:lnTo>
                    <a:pt x="22" y="438"/>
                  </a:lnTo>
                  <a:lnTo>
                    <a:pt x="29" y="436"/>
                  </a:lnTo>
                  <a:lnTo>
                    <a:pt x="36" y="434"/>
                  </a:lnTo>
                  <a:lnTo>
                    <a:pt x="42" y="432"/>
                  </a:lnTo>
                  <a:lnTo>
                    <a:pt x="48" y="431"/>
                  </a:lnTo>
                  <a:lnTo>
                    <a:pt x="52" y="427"/>
                  </a:lnTo>
                  <a:lnTo>
                    <a:pt x="55" y="424"/>
                  </a:lnTo>
                  <a:lnTo>
                    <a:pt x="56" y="419"/>
                  </a:lnTo>
                  <a:lnTo>
                    <a:pt x="56" y="412"/>
                  </a:lnTo>
                  <a:lnTo>
                    <a:pt x="67" y="408"/>
                  </a:lnTo>
                  <a:lnTo>
                    <a:pt x="74" y="402"/>
                  </a:lnTo>
                  <a:lnTo>
                    <a:pt x="78" y="392"/>
                  </a:lnTo>
                  <a:lnTo>
                    <a:pt x="79" y="381"/>
                  </a:lnTo>
                  <a:lnTo>
                    <a:pt x="82" y="369"/>
                  </a:lnTo>
                  <a:lnTo>
                    <a:pt x="82" y="357"/>
                  </a:lnTo>
                  <a:lnTo>
                    <a:pt x="80" y="346"/>
                  </a:lnTo>
                  <a:lnTo>
                    <a:pt x="81" y="334"/>
                  </a:lnTo>
                  <a:lnTo>
                    <a:pt x="80" y="325"/>
                  </a:lnTo>
                  <a:lnTo>
                    <a:pt x="78" y="317"/>
                  </a:lnTo>
                  <a:lnTo>
                    <a:pt x="73" y="311"/>
                  </a:lnTo>
                  <a:lnTo>
                    <a:pt x="67" y="306"/>
                  </a:lnTo>
                  <a:lnTo>
                    <a:pt x="66" y="297"/>
                  </a:lnTo>
                  <a:lnTo>
                    <a:pt x="64" y="289"/>
                  </a:lnTo>
                  <a:lnTo>
                    <a:pt x="62" y="282"/>
                  </a:lnTo>
                  <a:lnTo>
                    <a:pt x="57" y="278"/>
                  </a:lnTo>
                  <a:lnTo>
                    <a:pt x="51" y="278"/>
                  </a:lnTo>
                  <a:lnTo>
                    <a:pt x="48" y="278"/>
                  </a:lnTo>
                  <a:lnTo>
                    <a:pt x="45" y="278"/>
                  </a:lnTo>
                  <a:lnTo>
                    <a:pt x="41" y="278"/>
                  </a:lnTo>
                  <a:lnTo>
                    <a:pt x="35" y="260"/>
                  </a:lnTo>
                  <a:lnTo>
                    <a:pt x="28" y="241"/>
                  </a:lnTo>
                  <a:lnTo>
                    <a:pt x="23" y="222"/>
                  </a:lnTo>
                  <a:lnTo>
                    <a:pt x="21" y="206"/>
                  </a:lnTo>
                  <a:lnTo>
                    <a:pt x="31" y="181"/>
                  </a:lnTo>
                  <a:lnTo>
                    <a:pt x="39" y="157"/>
                  </a:lnTo>
                  <a:lnTo>
                    <a:pt x="46" y="132"/>
                  </a:lnTo>
                  <a:lnTo>
                    <a:pt x="48" y="106"/>
                  </a:lnTo>
                  <a:lnTo>
                    <a:pt x="45" y="79"/>
                  </a:lnTo>
                  <a:lnTo>
                    <a:pt x="44" y="53"/>
                  </a:lnTo>
                  <a:lnTo>
                    <a:pt x="44" y="27"/>
                  </a:lnTo>
                  <a:lnTo>
                    <a:pt x="47" y="0"/>
                  </a:lnTo>
                  <a:lnTo>
                    <a:pt x="58" y="4"/>
                  </a:lnTo>
                  <a:lnTo>
                    <a:pt x="70" y="7"/>
                  </a:lnTo>
                  <a:lnTo>
                    <a:pt x="83" y="13"/>
                  </a:lnTo>
                  <a:lnTo>
                    <a:pt x="95" y="17"/>
                  </a:lnTo>
                  <a:lnTo>
                    <a:pt x="106" y="22"/>
                  </a:lnTo>
                  <a:lnTo>
                    <a:pt x="119" y="26"/>
                  </a:lnTo>
                  <a:lnTo>
                    <a:pt x="131" y="31"/>
                  </a:lnTo>
                  <a:lnTo>
                    <a:pt x="143" y="36"/>
                  </a:lnTo>
                  <a:lnTo>
                    <a:pt x="145" y="37"/>
                  </a:lnTo>
                  <a:lnTo>
                    <a:pt x="148" y="39"/>
                  </a:lnTo>
                  <a:lnTo>
                    <a:pt x="150" y="41"/>
                  </a:lnTo>
                  <a:lnTo>
                    <a:pt x="151" y="45"/>
                  </a:lnTo>
                  <a:lnTo>
                    <a:pt x="140" y="55"/>
                  </a:lnTo>
                  <a:lnTo>
                    <a:pt x="131" y="65"/>
                  </a:lnTo>
                  <a:lnTo>
                    <a:pt x="123" y="76"/>
                  </a:lnTo>
                  <a:lnTo>
                    <a:pt x="117" y="86"/>
                  </a:lnTo>
                  <a:lnTo>
                    <a:pt x="111" y="97"/>
                  </a:lnTo>
                  <a:lnTo>
                    <a:pt x="106" y="110"/>
                  </a:lnTo>
                  <a:lnTo>
                    <a:pt x="102" y="123"/>
                  </a:lnTo>
                  <a:lnTo>
                    <a:pt x="99" y="137"/>
                  </a:lnTo>
                  <a:lnTo>
                    <a:pt x="94" y="197"/>
                  </a:lnTo>
                  <a:lnTo>
                    <a:pt x="90" y="257"/>
                  </a:lnTo>
                  <a:lnTo>
                    <a:pt x="88" y="318"/>
                  </a:lnTo>
                  <a:lnTo>
                    <a:pt x="89" y="379"/>
                  </a:lnTo>
                  <a:lnTo>
                    <a:pt x="87" y="394"/>
                  </a:lnTo>
                  <a:lnTo>
                    <a:pt x="88" y="407"/>
                  </a:lnTo>
                  <a:lnTo>
                    <a:pt x="94" y="416"/>
                  </a:lnTo>
                  <a:lnTo>
                    <a:pt x="110" y="425"/>
                  </a:lnTo>
                  <a:lnTo>
                    <a:pt x="123" y="429"/>
                  </a:lnTo>
                  <a:lnTo>
                    <a:pt x="131" y="433"/>
                  </a:lnTo>
                  <a:lnTo>
                    <a:pt x="134" y="434"/>
                  </a:lnTo>
                  <a:lnTo>
                    <a:pt x="136" y="435"/>
                  </a:lnTo>
                  <a:lnTo>
                    <a:pt x="137" y="449"/>
                  </a:lnTo>
                  <a:lnTo>
                    <a:pt x="139" y="464"/>
                  </a:lnTo>
                  <a:lnTo>
                    <a:pt x="143" y="479"/>
                  </a:lnTo>
                  <a:lnTo>
                    <a:pt x="145" y="493"/>
                  </a:lnTo>
                  <a:lnTo>
                    <a:pt x="150" y="567"/>
                  </a:lnTo>
                  <a:lnTo>
                    <a:pt x="151" y="640"/>
                  </a:lnTo>
                  <a:lnTo>
                    <a:pt x="149" y="713"/>
                  </a:lnTo>
                  <a:lnTo>
                    <a:pt x="147" y="788"/>
                  </a:lnTo>
                  <a:lnTo>
                    <a:pt x="148" y="884"/>
                  </a:lnTo>
                  <a:lnTo>
                    <a:pt x="153" y="980"/>
                  </a:lnTo>
                  <a:lnTo>
                    <a:pt x="162" y="1076"/>
                  </a:lnTo>
                  <a:lnTo>
                    <a:pt x="177" y="1170"/>
                  </a:lnTo>
                  <a:lnTo>
                    <a:pt x="182" y="1191"/>
                  </a:lnTo>
                  <a:lnTo>
                    <a:pt x="186" y="1209"/>
                  </a:lnTo>
                  <a:lnTo>
                    <a:pt x="189" y="1223"/>
                  </a:lnTo>
                  <a:lnTo>
                    <a:pt x="190" y="1235"/>
                  </a:lnTo>
                  <a:lnTo>
                    <a:pt x="187" y="1247"/>
                  </a:lnTo>
                  <a:lnTo>
                    <a:pt x="181" y="1257"/>
                  </a:lnTo>
                  <a:lnTo>
                    <a:pt x="169" y="1269"/>
                  </a:lnTo>
                  <a:lnTo>
                    <a:pt x="152" y="1282"/>
                  </a:lnTo>
                  <a:lnTo>
                    <a:pt x="139" y="1287"/>
                  </a:lnTo>
                  <a:lnTo>
                    <a:pt x="127" y="1291"/>
                  </a:lnTo>
                  <a:lnTo>
                    <a:pt x="115" y="1295"/>
                  </a:lnTo>
                  <a:lnTo>
                    <a:pt x="101" y="1298"/>
                  </a:lnTo>
                  <a:lnTo>
                    <a:pt x="89" y="1303"/>
                  </a:lnTo>
                  <a:lnTo>
                    <a:pt x="77" y="1306"/>
                  </a:lnTo>
                  <a:lnTo>
                    <a:pt x="63" y="1310"/>
                  </a:lnTo>
                  <a:lnTo>
                    <a:pt x="51" y="1315"/>
                  </a:lnTo>
                  <a:lnTo>
                    <a:pt x="47" y="1316"/>
                  </a:lnTo>
                  <a:lnTo>
                    <a:pt x="42" y="1316"/>
                  </a:lnTo>
                  <a:lnTo>
                    <a:pt x="38" y="1317"/>
                  </a:lnTo>
                  <a:lnTo>
                    <a:pt x="35" y="1317"/>
                  </a:lnTo>
                  <a:lnTo>
                    <a:pt x="31" y="1317"/>
                  </a:lnTo>
                  <a:lnTo>
                    <a:pt x="27" y="1317"/>
                  </a:lnTo>
                  <a:lnTo>
                    <a:pt x="24" y="1317"/>
                  </a:lnTo>
                  <a:lnTo>
                    <a:pt x="20" y="1317"/>
                  </a:lnTo>
                  <a:close/>
                </a:path>
              </a:pathLst>
            </a:custGeom>
            <a:solidFill>
              <a:srgbClr val="F9F2E8"/>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77" name="Freeform 17"/>
            <p:cNvSpPr>
              <a:spLocks/>
            </p:cNvSpPr>
            <p:nvPr/>
          </p:nvSpPr>
          <p:spPr bwMode="auto">
            <a:xfrm>
              <a:off x="2762" y="2316"/>
              <a:ext cx="267" cy="854"/>
            </a:xfrm>
            <a:custGeom>
              <a:avLst/>
              <a:gdLst>
                <a:gd name="T0" fmla="*/ 169 w 267"/>
                <a:gd name="T1" fmla="*/ 853 h 854"/>
                <a:gd name="T2" fmla="*/ 143 w 267"/>
                <a:gd name="T3" fmla="*/ 851 h 854"/>
                <a:gd name="T4" fmla="*/ 115 w 267"/>
                <a:gd name="T5" fmla="*/ 845 h 854"/>
                <a:gd name="T6" fmla="*/ 85 w 267"/>
                <a:gd name="T7" fmla="*/ 838 h 854"/>
                <a:gd name="T8" fmla="*/ 56 w 267"/>
                <a:gd name="T9" fmla="*/ 829 h 854"/>
                <a:gd name="T10" fmla="*/ 30 w 267"/>
                <a:gd name="T11" fmla="*/ 814 h 854"/>
                <a:gd name="T12" fmla="*/ 11 w 267"/>
                <a:gd name="T13" fmla="*/ 798 h 854"/>
                <a:gd name="T14" fmla="*/ 1 w 267"/>
                <a:gd name="T15" fmla="*/ 776 h 854"/>
                <a:gd name="T16" fmla="*/ 5 w 267"/>
                <a:gd name="T17" fmla="*/ 741 h 854"/>
                <a:gd name="T18" fmla="*/ 18 w 267"/>
                <a:gd name="T19" fmla="*/ 696 h 854"/>
                <a:gd name="T20" fmla="*/ 33 w 267"/>
                <a:gd name="T21" fmla="*/ 617 h 854"/>
                <a:gd name="T22" fmla="*/ 45 w 267"/>
                <a:gd name="T23" fmla="*/ 505 h 854"/>
                <a:gd name="T24" fmla="*/ 52 w 267"/>
                <a:gd name="T25" fmla="*/ 336 h 854"/>
                <a:gd name="T26" fmla="*/ 61 w 267"/>
                <a:gd name="T27" fmla="*/ 112 h 854"/>
                <a:gd name="T28" fmla="*/ 62 w 267"/>
                <a:gd name="T29" fmla="*/ 0 h 854"/>
                <a:gd name="T30" fmla="*/ 63 w 267"/>
                <a:gd name="T31" fmla="*/ 0 h 854"/>
                <a:gd name="T32" fmla="*/ 74 w 267"/>
                <a:gd name="T33" fmla="*/ 3 h 854"/>
                <a:gd name="T34" fmla="*/ 96 w 267"/>
                <a:gd name="T35" fmla="*/ 8 h 854"/>
                <a:gd name="T36" fmla="*/ 118 w 267"/>
                <a:gd name="T37" fmla="*/ 14 h 854"/>
                <a:gd name="T38" fmla="*/ 139 w 267"/>
                <a:gd name="T39" fmla="*/ 19 h 854"/>
                <a:gd name="T40" fmla="*/ 161 w 267"/>
                <a:gd name="T41" fmla="*/ 24 h 854"/>
                <a:gd name="T42" fmla="*/ 183 w 267"/>
                <a:gd name="T43" fmla="*/ 29 h 854"/>
                <a:gd name="T44" fmla="*/ 204 w 267"/>
                <a:gd name="T45" fmla="*/ 34 h 854"/>
                <a:gd name="T46" fmla="*/ 226 w 267"/>
                <a:gd name="T47" fmla="*/ 40 h 854"/>
                <a:gd name="T48" fmla="*/ 246 w 267"/>
                <a:gd name="T49" fmla="*/ 42 h 854"/>
                <a:gd name="T50" fmla="*/ 259 w 267"/>
                <a:gd name="T51" fmla="*/ 35 h 854"/>
                <a:gd name="T52" fmla="*/ 266 w 267"/>
                <a:gd name="T53" fmla="*/ 61 h 854"/>
                <a:gd name="T54" fmla="*/ 266 w 267"/>
                <a:gd name="T55" fmla="*/ 117 h 854"/>
                <a:gd name="T56" fmla="*/ 255 w 267"/>
                <a:gd name="T57" fmla="*/ 307 h 854"/>
                <a:gd name="T58" fmla="*/ 247 w 267"/>
                <a:gd name="T59" fmla="*/ 629 h 854"/>
                <a:gd name="T60" fmla="*/ 241 w 267"/>
                <a:gd name="T61" fmla="*/ 808 h 854"/>
                <a:gd name="T62" fmla="*/ 240 w 267"/>
                <a:gd name="T63" fmla="*/ 830 h 854"/>
                <a:gd name="T64" fmla="*/ 234 w 267"/>
                <a:gd name="T65" fmla="*/ 841 h 854"/>
                <a:gd name="T66" fmla="*/ 215 w 267"/>
                <a:gd name="T67" fmla="*/ 848 h 854"/>
                <a:gd name="T68" fmla="*/ 194 w 267"/>
                <a:gd name="T69" fmla="*/ 853 h 854"/>
                <a:gd name="T70" fmla="*/ 185 w 267"/>
                <a:gd name="T71" fmla="*/ 853 h 8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67"/>
                <a:gd name="T109" fmla="*/ 0 h 854"/>
                <a:gd name="T110" fmla="*/ 267 w 267"/>
                <a:gd name="T111" fmla="*/ 854 h 8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67" h="854">
                  <a:moveTo>
                    <a:pt x="181" y="854"/>
                  </a:moveTo>
                  <a:lnTo>
                    <a:pt x="169" y="853"/>
                  </a:lnTo>
                  <a:lnTo>
                    <a:pt x="157" y="852"/>
                  </a:lnTo>
                  <a:lnTo>
                    <a:pt x="143" y="851"/>
                  </a:lnTo>
                  <a:lnTo>
                    <a:pt x="129" y="848"/>
                  </a:lnTo>
                  <a:lnTo>
                    <a:pt x="115" y="845"/>
                  </a:lnTo>
                  <a:lnTo>
                    <a:pt x="99" y="842"/>
                  </a:lnTo>
                  <a:lnTo>
                    <a:pt x="85" y="838"/>
                  </a:lnTo>
                  <a:lnTo>
                    <a:pt x="69" y="834"/>
                  </a:lnTo>
                  <a:lnTo>
                    <a:pt x="56" y="829"/>
                  </a:lnTo>
                  <a:lnTo>
                    <a:pt x="42" y="822"/>
                  </a:lnTo>
                  <a:lnTo>
                    <a:pt x="30" y="814"/>
                  </a:lnTo>
                  <a:lnTo>
                    <a:pt x="20" y="807"/>
                  </a:lnTo>
                  <a:lnTo>
                    <a:pt x="11" y="798"/>
                  </a:lnTo>
                  <a:lnTo>
                    <a:pt x="5" y="788"/>
                  </a:lnTo>
                  <a:lnTo>
                    <a:pt x="1" y="776"/>
                  </a:lnTo>
                  <a:lnTo>
                    <a:pt x="0" y="764"/>
                  </a:lnTo>
                  <a:lnTo>
                    <a:pt x="5" y="741"/>
                  </a:lnTo>
                  <a:lnTo>
                    <a:pt x="11" y="718"/>
                  </a:lnTo>
                  <a:lnTo>
                    <a:pt x="18" y="696"/>
                  </a:lnTo>
                  <a:lnTo>
                    <a:pt x="23" y="674"/>
                  </a:lnTo>
                  <a:lnTo>
                    <a:pt x="33" y="617"/>
                  </a:lnTo>
                  <a:lnTo>
                    <a:pt x="40" y="561"/>
                  </a:lnTo>
                  <a:lnTo>
                    <a:pt x="45" y="505"/>
                  </a:lnTo>
                  <a:lnTo>
                    <a:pt x="50" y="448"/>
                  </a:lnTo>
                  <a:lnTo>
                    <a:pt x="52" y="336"/>
                  </a:lnTo>
                  <a:lnTo>
                    <a:pt x="57" y="223"/>
                  </a:lnTo>
                  <a:lnTo>
                    <a:pt x="61" y="112"/>
                  </a:lnTo>
                  <a:lnTo>
                    <a:pt x="62" y="0"/>
                  </a:lnTo>
                  <a:lnTo>
                    <a:pt x="63" y="0"/>
                  </a:lnTo>
                  <a:lnTo>
                    <a:pt x="64" y="0"/>
                  </a:lnTo>
                  <a:lnTo>
                    <a:pt x="74" y="3"/>
                  </a:lnTo>
                  <a:lnTo>
                    <a:pt x="86" y="6"/>
                  </a:lnTo>
                  <a:lnTo>
                    <a:pt x="96" y="8"/>
                  </a:lnTo>
                  <a:lnTo>
                    <a:pt x="107" y="12"/>
                  </a:lnTo>
                  <a:lnTo>
                    <a:pt x="118" y="14"/>
                  </a:lnTo>
                  <a:lnTo>
                    <a:pt x="129" y="17"/>
                  </a:lnTo>
                  <a:lnTo>
                    <a:pt x="139" y="19"/>
                  </a:lnTo>
                  <a:lnTo>
                    <a:pt x="151" y="22"/>
                  </a:lnTo>
                  <a:lnTo>
                    <a:pt x="161" y="24"/>
                  </a:lnTo>
                  <a:lnTo>
                    <a:pt x="171" y="26"/>
                  </a:lnTo>
                  <a:lnTo>
                    <a:pt x="183" y="29"/>
                  </a:lnTo>
                  <a:lnTo>
                    <a:pt x="193" y="32"/>
                  </a:lnTo>
                  <a:lnTo>
                    <a:pt x="204" y="34"/>
                  </a:lnTo>
                  <a:lnTo>
                    <a:pt x="215" y="37"/>
                  </a:lnTo>
                  <a:lnTo>
                    <a:pt x="226" y="40"/>
                  </a:lnTo>
                  <a:lnTo>
                    <a:pt x="236" y="44"/>
                  </a:lnTo>
                  <a:lnTo>
                    <a:pt x="246" y="42"/>
                  </a:lnTo>
                  <a:lnTo>
                    <a:pt x="253" y="39"/>
                  </a:lnTo>
                  <a:lnTo>
                    <a:pt x="259" y="35"/>
                  </a:lnTo>
                  <a:lnTo>
                    <a:pt x="265" y="33"/>
                  </a:lnTo>
                  <a:lnTo>
                    <a:pt x="266" y="61"/>
                  </a:lnTo>
                  <a:lnTo>
                    <a:pt x="267" y="89"/>
                  </a:lnTo>
                  <a:lnTo>
                    <a:pt x="266" y="117"/>
                  </a:lnTo>
                  <a:lnTo>
                    <a:pt x="265" y="146"/>
                  </a:lnTo>
                  <a:lnTo>
                    <a:pt x="255" y="307"/>
                  </a:lnTo>
                  <a:lnTo>
                    <a:pt x="250" y="468"/>
                  </a:lnTo>
                  <a:lnTo>
                    <a:pt x="247" y="629"/>
                  </a:lnTo>
                  <a:lnTo>
                    <a:pt x="240" y="791"/>
                  </a:lnTo>
                  <a:lnTo>
                    <a:pt x="241" y="808"/>
                  </a:lnTo>
                  <a:lnTo>
                    <a:pt x="241" y="821"/>
                  </a:lnTo>
                  <a:lnTo>
                    <a:pt x="240" y="830"/>
                  </a:lnTo>
                  <a:lnTo>
                    <a:pt x="238" y="836"/>
                  </a:lnTo>
                  <a:lnTo>
                    <a:pt x="234" y="841"/>
                  </a:lnTo>
                  <a:lnTo>
                    <a:pt x="226" y="844"/>
                  </a:lnTo>
                  <a:lnTo>
                    <a:pt x="215" y="848"/>
                  </a:lnTo>
                  <a:lnTo>
                    <a:pt x="198" y="853"/>
                  </a:lnTo>
                  <a:lnTo>
                    <a:pt x="194" y="853"/>
                  </a:lnTo>
                  <a:lnTo>
                    <a:pt x="190" y="853"/>
                  </a:lnTo>
                  <a:lnTo>
                    <a:pt x="185" y="853"/>
                  </a:lnTo>
                  <a:lnTo>
                    <a:pt x="181" y="854"/>
                  </a:lnTo>
                  <a:close/>
                </a:path>
              </a:pathLst>
            </a:custGeom>
            <a:solidFill>
              <a:srgbClr val="F9F2E8"/>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78" name="Freeform 18"/>
            <p:cNvSpPr>
              <a:spLocks/>
            </p:cNvSpPr>
            <p:nvPr/>
          </p:nvSpPr>
          <p:spPr bwMode="auto">
            <a:xfrm>
              <a:off x="3012" y="2306"/>
              <a:ext cx="95" cy="834"/>
            </a:xfrm>
            <a:custGeom>
              <a:avLst/>
              <a:gdLst>
                <a:gd name="T0" fmla="*/ 11 w 95"/>
                <a:gd name="T1" fmla="*/ 834 h 834"/>
                <a:gd name="T2" fmla="*/ 8 w 95"/>
                <a:gd name="T3" fmla="*/ 834 h 834"/>
                <a:gd name="T4" fmla="*/ 6 w 95"/>
                <a:gd name="T5" fmla="*/ 833 h 834"/>
                <a:gd name="T6" fmla="*/ 3 w 95"/>
                <a:gd name="T7" fmla="*/ 832 h 834"/>
                <a:gd name="T8" fmla="*/ 1 w 95"/>
                <a:gd name="T9" fmla="*/ 831 h 834"/>
                <a:gd name="T10" fmla="*/ 0 w 95"/>
                <a:gd name="T11" fmla="*/ 810 h 834"/>
                <a:gd name="T12" fmla="*/ 0 w 95"/>
                <a:gd name="T13" fmla="*/ 789 h 834"/>
                <a:gd name="T14" fmla="*/ 1 w 95"/>
                <a:gd name="T15" fmla="*/ 770 h 834"/>
                <a:gd name="T16" fmla="*/ 2 w 95"/>
                <a:gd name="T17" fmla="*/ 749 h 834"/>
                <a:gd name="T18" fmla="*/ 4 w 95"/>
                <a:gd name="T19" fmla="*/ 597 h 834"/>
                <a:gd name="T20" fmla="*/ 9 w 95"/>
                <a:gd name="T21" fmla="*/ 446 h 834"/>
                <a:gd name="T22" fmla="*/ 15 w 95"/>
                <a:gd name="T23" fmla="*/ 294 h 834"/>
                <a:gd name="T24" fmla="*/ 24 w 95"/>
                <a:gd name="T25" fmla="*/ 142 h 834"/>
                <a:gd name="T26" fmla="*/ 25 w 95"/>
                <a:gd name="T27" fmla="*/ 114 h 834"/>
                <a:gd name="T28" fmla="*/ 25 w 95"/>
                <a:gd name="T29" fmla="*/ 85 h 834"/>
                <a:gd name="T30" fmla="*/ 24 w 95"/>
                <a:gd name="T31" fmla="*/ 58 h 834"/>
                <a:gd name="T32" fmla="*/ 23 w 95"/>
                <a:gd name="T33" fmla="*/ 30 h 834"/>
                <a:gd name="T34" fmla="*/ 28 w 95"/>
                <a:gd name="T35" fmla="*/ 23 h 834"/>
                <a:gd name="T36" fmla="*/ 32 w 95"/>
                <a:gd name="T37" fmla="*/ 18 h 834"/>
                <a:gd name="T38" fmla="*/ 34 w 95"/>
                <a:gd name="T39" fmla="*/ 14 h 834"/>
                <a:gd name="T40" fmla="*/ 37 w 95"/>
                <a:gd name="T41" fmla="*/ 12 h 834"/>
                <a:gd name="T42" fmla="*/ 40 w 95"/>
                <a:gd name="T43" fmla="*/ 11 h 834"/>
                <a:gd name="T44" fmla="*/ 44 w 95"/>
                <a:gd name="T45" fmla="*/ 10 h 834"/>
                <a:gd name="T46" fmla="*/ 50 w 95"/>
                <a:gd name="T47" fmla="*/ 9 h 834"/>
                <a:gd name="T48" fmla="*/ 59 w 95"/>
                <a:gd name="T49" fmla="*/ 8 h 834"/>
                <a:gd name="T50" fmla="*/ 61 w 95"/>
                <a:gd name="T51" fmla="*/ 7 h 834"/>
                <a:gd name="T52" fmla="*/ 65 w 95"/>
                <a:gd name="T53" fmla="*/ 6 h 834"/>
                <a:gd name="T54" fmla="*/ 70 w 95"/>
                <a:gd name="T55" fmla="*/ 4 h 834"/>
                <a:gd name="T56" fmla="*/ 76 w 95"/>
                <a:gd name="T57" fmla="*/ 3 h 834"/>
                <a:gd name="T58" fmla="*/ 81 w 95"/>
                <a:gd name="T59" fmla="*/ 2 h 834"/>
                <a:gd name="T60" fmla="*/ 86 w 95"/>
                <a:gd name="T61" fmla="*/ 1 h 834"/>
                <a:gd name="T62" fmla="*/ 92 w 95"/>
                <a:gd name="T63" fmla="*/ 0 h 834"/>
                <a:gd name="T64" fmla="*/ 94 w 95"/>
                <a:gd name="T65" fmla="*/ 0 h 834"/>
                <a:gd name="T66" fmla="*/ 95 w 95"/>
                <a:gd name="T67" fmla="*/ 1 h 834"/>
                <a:gd name="T68" fmla="*/ 95 w 95"/>
                <a:gd name="T69" fmla="*/ 3 h 834"/>
                <a:gd name="T70" fmla="*/ 95 w 95"/>
                <a:gd name="T71" fmla="*/ 4 h 834"/>
                <a:gd name="T72" fmla="*/ 95 w 95"/>
                <a:gd name="T73" fmla="*/ 6 h 834"/>
                <a:gd name="T74" fmla="*/ 94 w 95"/>
                <a:gd name="T75" fmla="*/ 148 h 834"/>
                <a:gd name="T76" fmla="*/ 90 w 95"/>
                <a:gd name="T77" fmla="*/ 293 h 834"/>
                <a:gd name="T78" fmla="*/ 87 w 95"/>
                <a:gd name="T79" fmla="*/ 436 h 834"/>
                <a:gd name="T80" fmla="*/ 85 w 95"/>
                <a:gd name="T81" fmla="*/ 581 h 834"/>
                <a:gd name="T82" fmla="*/ 83 w 95"/>
                <a:gd name="T83" fmla="*/ 622 h 834"/>
                <a:gd name="T84" fmla="*/ 81 w 95"/>
                <a:gd name="T85" fmla="*/ 663 h 834"/>
                <a:gd name="T86" fmla="*/ 79 w 95"/>
                <a:gd name="T87" fmla="*/ 706 h 834"/>
                <a:gd name="T88" fmla="*/ 77 w 95"/>
                <a:gd name="T89" fmla="*/ 748 h 834"/>
                <a:gd name="T90" fmla="*/ 75 w 95"/>
                <a:gd name="T91" fmla="*/ 793 h 834"/>
                <a:gd name="T92" fmla="*/ 73 w 95"/>
                <a:gd name="T93" fmla="*/ 817 h 834"/>
                <a:gd name="T94" fmla="*/ 73 w 95"/>
                <a:gd name="T95" fmla="*/ 825 h 834"/>
                <a:gd name="T96" fmla="*/ 72 w 95"/>
                <a:gd name="T97" fmla="*/ 828 h 834"/>
                <a:gd name="T98" fmla="*/ 65 w 95"/>
                <a:gd name="T99" fmla="*/ 829 h 834"/>
                <a:gd name="T100" fmla="*/ 56 w 95"/>
                <a:gd name="T101" fmla="*/ 830 h 834"/>
                <a:gd name="T102" fmla="*/ 49 w 95"/>
                <a:gd name="T103" fmla="*/ 831 h 834"/>
                <a:gd name="T104" fmla="*/ 42 w 95"/>
                <a:gd name="T105" fmla="*/ 832 h 834"/>
                <a:gd name="T106" fmla="*/ 34 w 95"/>
                <a:gd name="T107" fmla="*/ 833 h 834"/>
                <a:gd name="T108" fmla="*/ 27 w 95"/>
                <a:gd name="T109" fmla="*/ 833 h 834"/>
                <a:gd name="T110" fmla="*/ 18 w 95"/>
                <a:gd name="T111" fmla="*/ 834 h 834"/>
                <a:gd name="T112" fmla="*/ 11 w 95"/>
                <a:gd name="T113" fmla="*/ 834 h 83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5"/>
                <a:gd name="T172" fmla="*/ 0 h 834"/>
                <a:gd name="T173" fmla="*/ 95 w 95"/>
                <a:gd name="T174" fmla="*/ 834 h 83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5" h="834">
                  <a:moveTo>
                    <a:pt x="11" y="834"/>
                  </a:moveTo>
                  <a:lnTo>
                    <a:pt x="8" y="834"/>
                  </a:lnTo>
                  <a:lnTo>
                    <a:pt x="6" y="833"/>
                  </a:lnTo>
                  <a:lnTo>
                    <a:pt x="3" y="832"/>
                  </a:lnTo>
                  <a:lnTo>
                    <a:pt x="1" y="831"/>
                  </a:lnTo>
                  <a:lnTo>
                    <a:pt x="0" y="810"/>
                  </a:lnTo>
                  <a:lnTo>
                    <a:pt x="0" y="789"/>
                  </a:lnTo>
                  <a:lnTo>
                    <a:pt x="1" y="770"/>
                  </a:lnTo>
                  <a:lnTo>
                    <a:pt x="2" y="749"/>
                  </a:lnTo>
                  <a:lnTo>
                    <a:pt x="4" y="597"/>
                  </a:lnTo>
                  <a:lnTo>
                    <a:pt x="9" y="446"/>
                  </a:lnTo>
                  <a:lnTo>
                    <a:pt x="15" y="294"/>
                  </a:lnTo>
                  <a:lnTo>
                    <a:pt x="24" y="142"/>
                  </a:lnTo>
                  <a:lnTo>
                    <a:pt x="25" y="114"/>
                  </a:lnTo>
                  <a:lnTo>
                    <a:pt x="25" y="85"/>
                  </a:lnTo>
                  <a:lnTo>
                    <a:pt x="24" y="58"/>
                  </a:lnTo>
                  <a:lnTo>
                    <a:pt x="23" y="30"/>
                  </a:lnTo>
                  <a:lnTo>
                    <a:pt x="28" y="23"/>
                  </a:lnTo>
                  <a:lnTo>
                    <a:pt x="32" y="18"/>
                  </a:lnTo>
                  <a:lnTo>
                    <a:pt x="34" y="14"/>
                  </a:lnTo>
                  <a:lnTo>
                    <a:pt x="37" y="12"/>
                  </a:lnTo>
                  <a:lnTo>
                    <a:pt x="40" y="11"/>
                  </a:lnTo>
                  <a:lnTo>
                    <a:pt x="44" y="10"/>
                  </a:lnTo>
                  <a:lnTo>
                    <a:pt x="50" y="9"/>
                  </a:lnTo>
                  <a:lnTo>
                    <a:pt x="59" y="8"/>
                  </a:lnTo>
                  <a:lnTo>
                    <a:pt x="61" y="7"/>
                  </a:lnTo>
                  <a:lnTo>
                    <a:pt x="65" y="6"/>
                  </a:lnTo>
                  <a:lnTo>
                    <a:pt x="70" y="4"/>
                  </a:lnTo>
                  <a:lnTo>
                    <a:pt x="76" y="3"/>
                  </a:lnTo>
                  <a:lnTo>
                    <a:pt x="81" y="2"/>
                  </a:lnTo>
                  <a:lnTo>
                    <a:pt x="86" y="1"/>
                  </a:lnTo>
                  <a:lnTo>
                    <a:pt x="92" y="0"/>
                  </a:lnTo>
                  <a:lnTo>
                    <a:pt x="94" y="0"/>
                  </a:lnTo>
                  <a:lnTo>
                    <a:pt x="95" y="1"/>
                  </a:lnTo>
                  <a:lnTo>
                    <a:pt x="95" y="3"/>
                  </a:lnTo>
                  <a:lnTo>
                    <a:pt x="95" y="4"/>
                  </a:lnTo>
                  <a:lnTo>
                    <a:pt x="95" y="6"/>
                  </a:lnTo>
                  <a:lnTo>
                    <a:pt x="94" y="148"/>
                  </a:lnTo>
                  <a:lnTo>
                    <a:pt x="90" y="293"/>
                  </a:lnTo>
                  <a:lnTo>
                    <a:pt x="87" y="436"/>
                  </a:lnTo>
                  <a:lnTo>
                    <a:pt x="85" y="581"/>
                  </a:lnTo>
                  <a:lnTo>
                    <a:pt x="83" y="622"/>
                  </a:lnTo>
                  <a:lnTo>
                    <a:pt x="81" y="663"/>
                  </a:lnTo>
                  <a:lnTo>
                    <a:pt x="79" y="706"/>
                  </a:lnTo>
                  <a:lnTo>
                    <a:pt x="77" y="748"/>
                  </a:lnTo>
                  <a:lnTo>
                    <a:pt x="75" y="793"/>
                  </a:lnTo>
                  <a:lnTo>
                    <a:pt x="73" y="817"/>
                  </a:lnTo>
                  <a:lnTo>
                    <a:pt x="73" y="825"/>
                  </a:lnTo>
                  <a:lnTo>
                    <a:pt x="72" y="828"/>
                  </a:lnTo>
                  <a:lnTo>
                    <a:pt x="65" y="829"/>
                  </a:lnTo>
                  <a:lnTo>
                    <a:pt x="56" y="830"/>
                  </a:lnTo>
                  <a:lnTo>
                    <a:pt x="49" y="831"/>
                  </a:lnTo>
                  <a:lnTo>
                    <a:pt x="42" y="832"/>
                  </a:lnTo>
                  <a:lnTo>
                    <a:pt x="34" y="833"/>
                  </a:lnTo>
                  <a:lnTo>
                    <a:pt x="27" y="833"/>
                  </a:lnTo>
                  <a:lnTo>
                    <a:pt x="18" y="834"/>
                  </a:lnTo>
                  <a:lnTo>
                    <a:pt x="11" y="834"/>
                  </a:lnTo>
                  <a:close/>
                </a:path>
              </a:pathLst>
            </a:custGeom>
            <a:solidFill>
              <a:srgbClr val="EDE2D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79" name="Freeform 19"/>
            <p:cNvSpPr>
              <a:spLocks/>
            </p:cNvSpPr>
            <p:nvPr/>
          </p:nvSpPr>
          <p:spPr bwMode="auto">
            <a:xfrm>
              <a:off x="3385" y="2306"/>
              <a:ext cx="91" cy="99"/>
            </a:xfrm>
            <a:custGeom>
              <a:avLst/>
              <a:gdLst>
                <a:gd name="T0" fmla="*/ 25 w 91"/>
                <a:gd name="T1" fmla="*/ 99 h 99"/>
                <a:gd name="T2" fmla="*/ 24 w 91"/>
                <a:gd name="T3" fmla="*/ 98 h 99"/>
                <a:gd name="T4" fmla="*/ 24 w 91"/>
                <a:gd name="T5" fmla="*/ 98 h 99"/>
                <a:gd name="T6" fmla="*/ 22 w 91"/>
                <a:gd name="T7" fmla="*/ 98 h 99"/>
                <a:gd name="T8" fmla="*/ 19 w 91"/>
                <a:gd name="T9" fmla="*/ 97 h 99"/>
                <a:gd name="T10" fmla="*/ 7 w 91"/>
                <a:gd name="T11" fmla="*/ 82 h 99"/>
                <a:gd name="T12" fmla="*/ 2 w 91"/>
                <a:gd name="T13" fmla="*/ 58 h 99"/>
                <a:gd name="T14" fmla="*/ 0 w 91"/>
                <a:gd name="T15" fmla="*/ 31 h 99"/>
                <a:gd name="T16" fmla="*/ 1 w 91"/>
                <a:gd name="T17" fmla="*/ 11 h 99"/>
                <a:gd name="T18" fmla="*/ 7 w 91"/>
                <a:gd name="T19" fmla="*/ 11 h 99"/>
                <a:gd name="T20" fmla="*/ 14 w 91"/>
                <a:gd name="T21" fmla="*/ 12 h 99"/>
                <a:gd name="T22" fmla="*/ 20 w 91"/>
                <a:gd name="T23" fmla="*/ 12 h 99"/>
                <a:gd name="T24" fmla="*/ 26 w 91"/>
                <a:gd name="T25" fmla="*/ 13 h 99"/>
                <a:gd name="T26" fmla="*/ 33 w 91"/>
                <a:gd name="T27" fmla="*/ 13 h 99"/>
                <a:gd name="T28" fmla="*/ 39 w 91"/>
                <a:gd name="T29" fmla="*/ 14 h 99"/>
                <a:gd name="T30" fmla="*/ 47 w 91"/>
                <a:gd name="T31" fmla="*/ 14 h 99"/>
                <a:gd name="T32" fmla="*/ 54 w 91"/>
                <a:gd name="T33" fmla="*/ 14 h 99"/>
                <a:gd name="T34" fmla="*/ 56 w 91"/>
                <a:gd name="T35" fmla="*/ 13 h 99"/>
                <a:gd name="T36" fmla="*/ 61 w 91"/>
                <a:gd name="T37" fmla="*/ 11 h 99"/>
                <a:gd name="T38" fmla="*/ 66 w 91"/>
                <a:gd name="T39" fmla="*/ 9 h 99"/>
                <a:gd name="T40" fmla="*/ 72 w 91"/>
                <a:gd name="T41" fmla="*/ 7 h 99"/>
                <a:gd name="T42" fmla="*/ 80 w 91"/>
                <a:gd name="T43" fmla="*/ 4 h 99"/>
                <a:gd name="T44" fmla="*/ 85 w 91"/>
                <a:gd name="T45" fmla="*/ 2 h 99"/>
                <a:gd name="T46" fmla="*/ 89 w 91"/>
                <a:gd name="T47" fmla="*/ 1 h 99"/>
                <a:gd name="T48" fmla="*/ 91 w 91"/>
                <a:gd name="T49" fmla="*/ 0 h 99"/>
                <a:gd name="T50" fmla="*/ 86 w 91"/>
                <a:gd name="T51" fmla="*/ 13 h 99"/>
                <a:gd name="T52" fmla="*/ 80 w 91"/>
                <a:gd name="T53" fmla="*/ 27 h 99"/>
                <a:gd name="T54" fmla="*/ 73 w 91"/>
                <a:gd name="T55" fmla="*/ 41 h 99"/>
                <a:gd name="T56" fmla="*/ 67 w 91"/>
                <a:gd name="T57" fmla="*/ 55 h 99"/>
                <a:gd name="T58" fmla="*/ 64 w 91"/>
                <a:gd name="T59" fmla="*/ 63 h 99"/>
                <a:gd name="T60" fmla="*/ 61 w 91"/>
                <a:gd name="T61" fmla="*/ 71 h 99"/>
                <a:gd name="T62" fmla="*/ 57 w 91"/>
                <a:gd name="T63" fmla="*/ 78 h 99"/>
                <a:gd name="T64" fmla="*/ 53 w 91"/>
                <a:gd name="T65" fmla="*/ 84 h 99"/>
                <a:gd name="T66" fmla="*/ 48 w 91"/>
                <a:gd name="T67" fmla="*/ 91 h 99"/>
                <a:gd name="T68" fmla="*/ 42 w 91"/>
                <a:gd name="T69" fmla="*/ 95 h 99"/>
                <a:gd name="T70" fmla="*/ 34 w 91"/>
                <a:gd name="T71" fmla="*/ 98 h 99"/>
                <a:gd name="T72" fmla="*/ 25 w 91"/>
                <a:gd name="T73" fmla="*/ 99 h 9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1"/>
                <a:gd name="T112" fmla="*/ 0 h 99"/>
                <a:gd name="T113" fmla="*/ 91 w 91"/>
                <a:gd name="T114" fmla="*/ 99 h 9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1" h="99">
                  <a:moveTo>
                    <a:pt x="25" y="99"/>
                  </a:moveTo>
                  <a:lnTo>
                    <a:pt x="24" y="98"/>
                  </a:lnTo>
                  <a:lnTo>
                    <a:pt x="22" y="98"/>
                  </a:lnTo>
                  <a:lnTo>
                    <a:pt x="19" y="97"/>
                  </a:lnTo>
                  <a:lnTo>
                    <a:pt x="7" y="82"/>
                  </a:lnTo>
                  <a:lnTo>
                    <a:pt x="2" y="58"/>
                  </a:lnTo>
                  <a:lnTo>
                    <a:pt x="0" y="31"/>
                  </a:lnTo>
                  <a:lnTo>
                    <a:pt x="1" y="11"/>
                  </a:lnTo>
                  <a:lnTo>
                    <a:pt x="7" y="11"/>
                  </a:lnTo>
                  <a:lnTo>
                    <a:pt x="14" y="12"/>
                  </a:lnTo>
                  <a:lnTo>
                    <a:pt x="20" y="12"/>
                  </a:lnTo>
                  <a:lnTo>
                    <a:pt x="26" y="13"/>
                  </a:lnTo>
                  <a:lnTo>
                    <a:pt x="33" y="13"/>
                  </a:lnTo>
                  <a:lnTo>
                    <a:pt x="39" y="14"/>
                  </a:lnTo>
                  <a:lnTo>
                    <a:pt x="47" y="14"/>
                  </a:lnTo>
                  <a:lnTo>
                    <a:pt x="54" y="14"/>
                  </a:lnTo>
                  <a:lnTo>
                    <a:pt x="56" y="13"/>
                  </a:lnTo>
                  <a:lnTo>
                    <a:pt x="61" y="11"/>
                  </a:lnTo>
                  <a:lnTo>
                    <a:pt x="66" y="9"/>
                  </a:lnTo>
                  <a:lnTo>
                    <a:pt x="72" y="7"/>
                  </a:lnTo>
                  <a:lnTo>
                    <a:pt x="80" y="4"/>
                  </a:lnTo>
                  <a:lnTo>
                    <a:pt x="85" y="2"/>
                  </a:lnTo>
                  <a:lnTo>
                    <a:pt x="89" y="1"/>
                  </a:lnTo>
                  <a:lnTo>
                    <a:pt x="91" y="0"/>
                  </a:lnTo>
                  <a:lnTo>
                    <a:pt x="86" y="13"/>
                  </a:lnTo>
                  <a:lnTo>
                    <a:pt x="80" y="27"/>
                  </a:lnTo>
                  <a:lnTo>
                    <a:pt x="73" y="41"/>
                  </a:lnTo>
                  <a:lnTo>
                    <a:pt x="67" y="55"/>
                  </a:lnTo>
                  <a:lnTo>
                    <a:pt x="64" y="63"/>
                  </a:lnTo>
                  <a:lnTo>
                    <a:pt x="61" y="71"/>
                  </a:lnTo>
                  <a:lnTo>
                    <a:pt x="57" y="78"/>
                  </a:lnTo>
                  <a:lnTo>
                    <a:pt x="53" y="84"/>
                  </a:lnTo>
                  <a:lnTo>
                    <a:pt x="48" y="91"/>
                  </a:lnTo>
                  <a:lnTo>
                    <a:pt x="42" y="95"/>
                  </a:lnTo>
                  <a:lnTo>
                    <a:pt x="34" y="98"/>
                  </a:lnTo>
                  <a:lnTo>
                    <a:pt x="25" y="99"/>
                  </a:lnTo>
                  <a:close/>
                </a:path>
              </a:pathLst>
            </a:custGeom>
            <a:solidFill>
              <a:srgbClr val="F9F2E8"/>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0" name="Freeform 20"/>
            <p:cNvSpPr>
              <a:spLocks/>
            </p:cNvSpPr>
            <p:nvPr/>
          </p:nvSpPr>
          <p:spPr bwMode="auto">
            <a:xfrm>
              <a:off x="3323" y="2315"/>
              <a:ext cx="57" cy="66"/>
            </a:xfrm>
            <a:custGeom>
              <a:avLst/>
              <a:gdLst>
                <a:gd name="T0" fmla="*/ 57 w 57"/>
                <a:gd name="T1" fmla="*/ 66 h 66"/>
                <a:gd name="T2" fmla="*/ 50 w 57"/>
                <a:gd name="T3" fmla="*/ 59 h 66"/>
                <a:gd name="T4" fmla="*/ 41 w 57"/>
                <a:gd name="T5" fmla="*/ 51 h 66"/>
                <a:gd name="T6" fmla="*/ 33 w 57"/>
                <a:gd name="T7" fmla="*/ 42 h 66"/>
                <a:gd name="T8" fmla="*/ 26 w 57"/>
                <a:gd name="T9" fmla="*/ 34 h 66"/>
                <a:gd name="T10" fmla="*/ 18 w 57"/>
                <a:gd name="T11" fmla="*/ 25 h 66"/>
                <a:gd name="T12" fmla="*/ 11 w 57"/>
                <a:gd name="T13" fmla="*/ 17 h 66"/>
                <a:gd name="T14" fmla="*/ 4 w 57"/>
                <a:gd name="T15" fmla="*/ 8 h 66"/>
                <a:gd name="T16" fmla="*/ 0 w 57"/>
                <a:gd name="T17" fmla="*/ 0 h 66"/>
                <a:gd name="T18" fmla="*/ 6 w 57"/>
                <a:gd name="T19" fmla="*/ 1 h 66"/>
                <a:gd name="T20" fmla="*/ 13 w 57"/>
                <a:gd name="T21" fmla="*/ 1 h 66"/>
                <a:gd name="T22" fmla="*/ 20 w 57"/>
                <a:gd name="T23" fmla="*/ 2 h 66"/>
                <a:gd name="T24" fmla="*/ 26 w 57"/>
                <a:gd name="T25" fmla="*/ 2 h 66"/>
                <a:gd name="T26" fmla="*/ 33 w 57"/>
                <a:gd name="T27" fmla="*/ 2 h 66"/>
                <a:gd name="T28" fmla="*/ 39 w 57"/>
                <a:gd name="T29" fmla="*/ 2 h 66"/>
                <a:gd name="T30" fmla="*/ 47 w 57"/>
                <a:gd name="T31" fmla="*/ 2 h 66"/>
                <a:gd name="T32" fmla="*/ 53 w 57"/>
                <a:gd name="T33" fmla="*/ 2 h 66"/>
                <a:gd name="T34" fmla="*/ 52 w 57"/>
                <a:gd name="T35" fmla="*/ 18 h 66"/>
                <a:gd name="T36" fmla="*/ 53 w 57"/>
                <a:gd name="T37" fmla="*/ 34 h 66"/>
                <a:gd name="T38" fmla="*/ 54 w 57"/>
                <a:gd name="T39" fmla="*/ 50 h 66"/>
                <a:gd name="T40" fmla="*/ 57 w 57"/>
                <a:gd name="T41" fmla="*/ 66 h 66"/>
                <a:gd name="T42" fmla="*/ 57 w 57"/>
                <a:gd name="T43" fmla="*/ 66 h 6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7"/>
                <a:gd name="T67" fmla="*/ 0 h 66"/>
                <a:gd name="T68" fmla="*/ 57 w 57"/>
                <a:gd name="T69" fmla="*/ 66 h 6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7" h="66">
                  <a:moveTo>
                    <a:pt x="57" y="66"/>
                  </a:moveTo>
                  <a:lnTo>
                    <a:pt x="50" y="59"/>
                  </a:lnTo>
                  <a:lnTo>
                    <a:pt x="41" y="51"/>
                  </a:lnTo>
                  <a:lnTo>
                    <a:pt x="33" y="42"/>
                  </a:lnTo>
                  <a:lnTo>
                    <a:pt x="26" y="34"/>
                  </a:lnTo>
                  <a:lnTo>
                    <a:pt x="18" y="25"/>
                  </a:lnTo>
                  <a:lnTo>
                    <a:pt x="11" y="17"/>
                  </a:lnTo>
                  <a:lnTo>
                    <a:pt x="4" y="8"/>
                  </a:lnTo>
                  <a:lnTo>
                    <a:pt x="0" y="0"/>
                  </a:lnTo>
                  <a:lnTo>
                    <a:pt x="6" y="1"/>
                  </a:lnTo>
                  <a:lnTo>
                    <a:pt x="13" y="1"/>
                  </a:lnTo>
                  <a:lnTo>
                    <a:pt x="20" y="2"/>
                  </a:lnTo>
                  <a:lnTo>
                    <a:pt x="26" y="2"/>
                  </a:lnTo>
                  <a:lnTo>
                    <a:pt x="33" y="2"/>
                  </a:lnTo>
                  <a:lnTo>
                    <a:pt x="39" y="2"/>
                  </a:lnTo>
                  <a:lnTo>
                    <a:pt x="47" y="2"/>
                  </a:lnTo>
                  <a:lnTo>
                    <a:pt x="53" y="2"/>
                  </a:lnTo>
                  <a:lnTo>
                    <a:pt x="52" y="18"/>
                  </a:lnTo>
                  <a:lnTo>
                    <a:pt x="53" y="34"/>
                  </a:lnTo>
                  <a:lnTo>
                    <a:pt x="54" y="50"/>
                  </a:lnTo>
                  <a:lnTo>
                    <a:pt x="57" y="66"/>
                  </a:lnTo>
                  <a:close/>
                </a:path>
              </a:pathLst>
            </a:custGeom>
            <a:solidFill>
              <a:srgbClr val="F9F2E8"/>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1" name="Freeform 21"/>
            <p:cNvSpPr>
              <a:spLocks/>
            </p:cNvSpPr>
            <p:nvPr/>
          </p:nvSpPr>
          <p:spPr bwMode="auto">
            <a:xfrm>
              <a:off x="2701" y="1852"/>
              <a:ext cx="363" cy="498"/>
            </a:xfrm>
            <a:custGeom>
              <a:avLst/>
              <a:gdLst>
                <a:gd name="T0" fmla="*/ 284 w 363"/>
                <a:gd name="T1" fmla="*/ 494 h 498"/>
                <a:gd name="T2" fmla="*/ 253 w 363"/>
                <a:gd name="T3" fmla="*/ 487 h 498"/>
                <a:gd name="T4" fmla="*/ 222 w 363"/>
                <a:gd name="T5" fmla="*/ 481 h 498"/>
                <a:gd name="T6" fmla="*/ 190 w 363"/>
                <a:gd name="T7" fmla="*/ 473 h 498"/>
                <a:gd name="T8" fmla="*/ 159 w 363"/>
                <a:gd name="T9" fmla="*/ 466 h 498"/>
                <a:gd name="T10" fmla="*/ 128 w 363"/>
                <a:gd name="T11" fmla="*/ 457 h 498"/>
                <a:gd name="T12" fmla="*/ 98 w 363"/>
                <a:gd name="T13" fmla="*/ 448 h 498"/>
                <a:gd name="T14" fmla="*/ 69 w 363"/>
                <a:gd name="T15" fmla="*/ 435 h 498"/>
                <a:gd name="T16" fmla="*/ 38 w 363"/>
                <a:gd name="T17" fmla="*/ 417 h 498"/>
                <a:gd name="T18" fmla="*/ 16 w 363"/>
                <a:gd name="T19" fmla="*/ 390 h 498"/>
                <a:gd name="T20" fmla="*/ 3 w 363"/>
                <a:gd name="T21" fmla="*/ 360 h 498"/>
                <a:gd name="T22" fmla="*/ 0 w 363"/>
                <a:gd name="T23" fmla="*/ 326 h 498"/>
                <a:gd name="T24" fmla="*/ 8 w 363"/>
                <a:gd name="T25" fmla="*/ 276 h 498"/>
                <a:gd name="T26" fmla="*/ 27 w 363"/>
                <a:gd name="T27" fmla="*/ 219 h 498"/>
                <a:gd name="T28" fmla="*/ 51 w 363"/>
                <a:gd name="T29" fmla="*/ 161 h 498"/>
                <a:gd name="T30" fmla="*/ 77 w 363"/>
                <a:gd name="T31" fmla="*/ 104 h 498"/>
                <a:gd name="T32" fmla="*/ 102 w 363"/>
                <a:gd name="T33" fmla="*/ 61 h 498"/>
                <a:gd name="T34" fmla="*/ 131 w 363"/>
                <a:gd name="T35" fmla="*/ 39 h 498"/>
                <a:gd name="T36" fmla="*/ 165 w 363"/>
                <a:gd name="T37" fmla="*/ 26 h 498"/>
                <a:gd name="T38" fmla="*/ 201 w 363"/>
                <a:gd name="T39" fmla="*/ 15 h 498"/>
                <a:gd name="T40" fmla="*/ 232 w 363"/>
                <a:gd name="T41" fmla="*/ 5 h 498"/>
                <a:gd name="T42" fmla="*/ 242 w 363"/>
                <a:gd name="T43" fmla="*/ 1 h 498"/>
                <a:gd name="T44" fmla="*/ 245 w 363"/>
                <a:gd name="T45" fmla="*/ 14 h 498"/>
                <a:gd name="T46" fmla="*/ 248 w 363"/>
                <a:gd name="T47" fmla="*/ 42 h 498"/>
                <a:gd name="T48" fmla="*/ 240 w 363"/>
                <a:gd name="T49" fmla="*/ 58 h 498"/>
                <a:gd name="T50" fmla="*/ 211 w 363"/>
                <a:gd name="T51" fmla="*/ 64 h 498"/>
                <a:gd name="T52" fmla="*/ 183 w 363"/>
                <a:gd name="T53" fmla="*/ 74 h 498"/>
                <a:gd name="T54" fmla="*/ 157 w 363"/>
                <a:gd name="T55" fmla="*/ 87 h 498"/>
                <a:gd name="T56" fmla="*/ 127 w 363"/>
                <a:gd name="T57" fmla="*/ 118 h 498"/>
                <a:gd name="T58" fmla="*/ 105 w 363"/>
                <a:gd name="T59" fmla="*/ 164 h 498"/>
                <a:gd name="T60" fmla="*/ 104 w 363"/>
                <a:gd name="T61" fmla="*/ 209 h 498"/>
                <a:gd name="T62" fmla="*/ 118 w 363"/>
                <a:gd name="T63" fmla="*/ 259 h 498"/>
                <a:gd name="T64" fmla="*/ 130 w 363"/>
                <a:gd name="T65" fmla="*/ 287 h 498"/>
                <a:gd name="T66" fmla="*/ 132 w 363"/>
                <a:gd name="T67" fmla="*/ 290 h 498"/>
                <a:gd name="T68" fmla="*/ 120 w 363"/>
                <a:gd name="T69" fmla="*/ 291 h 498"/>
                <a:gd name="T70" fmla="*/ 91 w 363"/>
                <a:gd name="T71" fmla="*/ 291 h 498"/>
                <a:gd name="T72" fmla="*/ 61 w 363"/>
                <a:gd name="T73" fmla="*/ 294 h 498"/>
                <a:gd name="T74" fmla="*/ 35 w 363"/>
                <a:gd name="T75" fmla="*/ 303 h 498"/>
                <a:gd name="T76" fmla="*/ 29 w 363"/>
                <a:gd name="T77" fmla="*/ 312 h 498"/>
                <a:gd name="T78" fmla="*/ 44 w 363"/>
                <a:gd name="T79" fmla="*/ 310 h 498"/>
                <a:gd name="T80" fmla="*/ 62 w 363"/>
                <a:gd name="T81" fmla="*/ 305 h 498"/>
                <a:gd name="T82" fmla="*/ 79 w 363"/>
                <a:gd name="T83" fmla="*/ 300 h 498"/>
                <a:gd name="T84" fmla="*/ 99 w 363"/>
                <a:gd name="T85" fmla="*/ 299 h 498"/>
                <a:gd name="T86" fmla="*/ 129 w 363"/>
                <a:gd name="T87" fmla="*/ 300 h 498"/>
                <a:gd name="T88" fmla="*/ 159 w 363"/>
                <a:gd name="T89" fmla="*/ 301 h 498"/>
                <a:gd name="T90" fmla="*/ 188 w 363"/>
                <a:gd name="T91" fmla="*/ 302 h 498"/>
                <a:gd name="T92" fmla="*/ 218 w 363"/>
                <a:gd name="T93" fmla="*/ 304 h 498"/>
                <a:gd name="T94" fmla="*/ 248 w 363"/>
                <a:gd name="T95" fmla="*/ 306 h 498"/>
                <a:gd name="T96" fmla="*/ 278 w 363"/>
                <a:gd name="T97" fmla="*/ 309 h 498"/>
                <a:gd name="T98" fmla="*/ 308 w 363"/>
                <a:gd name="T99" fmla="*/ 311 h 498"/>
                <a:gd name="T100" fmla="*/ 331 w 363"/>
                <a:gd name="T101" fmla="*/ 313 h 498"/>
                <a:gd name="T102" fmla="*/ 342 w 363"/>
                <a:gd name="T103" fmla="*/ 316 h 498"/>
                <a:gd name="T104" fmla="*/ 360 w 363"/>
                <a:gd name="T105" fmla="*/ 337 h 498"/>
                <a:gd name="T106" fmla="*/ 361 w 363"/>
                <a:gd name="T107" fmla="*/ 392 h 498"/>
                <a:gd name="T108" fmla="*/ 354 w 363"/>
                <a:gd name="T109" fmla="*/ 428 h 498"/>
                <a:gd name="T110" fmla="*/ 343 w 363"/>
                <a:gd name="T111" fmla="*/ 453 h 498"/>
                <a:gd name="T112" fmla="*/ 328 w 363"/>
                <a:gd name="T113" fmla="*/ 479 h 498"/>
                <a:gd name="T114" fmla="*/ 310 w 363"/>
                <a:gd name="T115" fmla="*/ 496 h 49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63"/>
                <a:gd name="T175" fmla="*/ 0 h 498"/>
                <a:gd name="T176" fmla="*/ 363 w 363"/>
                <a:gd name="T177" fmla="*/ 498 h 49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63" h="498">
                  <a:moveTo>
                    <a:pt x="299" y="498"/>
                  </a:moveTo>
                  <a:lnTo>
                    <a:pt x="284" y="494"/>
                  </a:lnTo>
                  <a:lnTo>
                    <a:pt x="268" y="491"/>
                  </a:lnTo>
                  <a:lnTo>
                    <a:pt x="253" y="487"/>
                  </a:lnTo>
                  <a:lnTo>
                    <a:pt x="237" y="484"/>
                  </a:lnTo>
                  <a:lnTo>
                    <a:pt x="222" y="481"/>
                  </a:lnTo>
                  <a:lnTo>
                    <a:pt x="205" y="477"/>
                  </a:lnTo>
                  <a:lnTo>
                    <a:pt x="190" y="473"/>
                  </a:lnTo>
                  <a:lnTo>
                    <a:pt x="175" y="469"/>
                  </a:lnTo>
                  <a:lnTo>
                    <a:pt x="159" y="466"/>
                  </a:lnTo>
                  <a:lnTo>
                    <a:pt x="144" y="462"/>
                  </a:lnTo>
                  <a:lnTo>
                    <a:pt x="128" y="457"/>
                  </a:lnTo>
                  <a:lnTo>
                    <a:pt x="113" y="453"/>
                  </a:lnTo>
                  <a:lnTo>
                    <a:pt x="98" y="448"/>
                  </a:lnTo>
                  <a:lnTo>
                    <a:pt x="84" y="441"/>
                  </a:lnTo>
                  <a:lnTo>
                    <a:pt x="69" y="435"/>
                  </a:lnTo>
                  <a:lnTo>
                    <a:pt x="55" y="428"/>
                  </a:lnTo>
                  <a:lnTo>
                    <a:pt x="38" y="417"/>
                  </a:lnTo>
                  <a:lnTo>
                    <a:pt x="26" y="403"/>
                  </a:lnTo>
                  <a:lnTo>
                    <a:pt x="16" y="390"/>
                  </a:lnTo>
                  <a:lnTo>
                    <a:pt x="8" y="375"/>
                  </a:lnTo>
                  <a:lnTo>
                    <a:pt x="3" y="360"/>
                  </a:lnTo>
                  <a:lnTo>
                    <a:pt x="0" y="343"/>
                  </a:lnTo>
                  <a:lnTo>
                    <a:pt x="0" y="326"/>
                  </a:lnTo>
                  <a:lnTo>
                    <a:pt x="1" y="306"/>
                  </a:lnTo>
                  <a:lnTo>
                    <a:pt x="8" y="276"/>
                  </a:lnTo>
                  <a:lnTo>
                    <a:pt x="17" y="247"/>
                  </a:lnTo>
                  <a:lnTo>
                    <a:pt x="27" y="219"/>
                  </a:lnTo>
                  <a:lnTo>
                    <a:pt x="38" y="189"/>
                  </a:lnTo>
                  <a:lnTo>
                    <a:pt x="51" y="161"/>
                  </a:lnTo>
                  <a:lnTo>
                    <a:pt x="63" y="132"/>
                  </a:lnTo>
                  <a:lnTo>
                    <a:pt x="77" y="104"/>
                  </a:lnTo>
                  <a:lnTo>
                    <a:pt x="90" y="77"/>
                  </a:lnTo>
                  <a:lnTo>
                    <a:pt x="102" y="61"/>
                  </a:lnTo>
                  <a:lnTo>
                    <a:pt x="117" y="48"/>
                  </a:lnTo>
                  <a:lnTo>
                    <a:pt x="131" y="39"/>
                  </a:lnTo>
                  <a:lnTo>
                    <a:pt x="148" y="32"/>
                  </a:lnTo>
                  <a:lnTo>
                    <a:pt x="165" y="26"/>
                  </a:lnTo>
                  <a:lnTo>
                    <a:pt x="183" y="20"/>
                  </a:lnTo>
                  <a:lnTo>
                    <a:pt x="201" y="15"/>
                  </a:lnTo>
                  <a:lnTo>
                    <a:pt x="221" y="9"/>
                  </a:lnTo>
                  <a:lnTo>
                    <a:pt x="232" y="5"/>
                  </a:lnTo>
                  <a:lnTo>
                    <a:pt x="238" y="2"/>
                  </a:lnTo>
                  <a:lnTo>
                    <a:pt x="242" y="1"/>
                  </a:lnTo>
                  <a:lnTo>
                    <a:pt x="244" y="0"/>
                  </a:lnTo>
                  <a:lnTo>
                    <a:pt x="245" y="14"/>
                  </a:lnTo>
                  <a:lnTo>
                    <a:pt x="246" y="28"/>
                  </a:lnTo>
                  <a:lnTo>
                    <a:pt x="248" y="42"/>
                  </a:lnTo>
                  <a:lnTo>
                    <a:pt x="253" y="55"/>
                  </a:lnTo>
                  <a:lnTo>
                    <a:pt x="240" y="58"/>
                  </a:lnTo>
                  <a:lnTo>
                    <a:pt x="225" y="60"/>
                  </a:lnTo>
                  <a:lnTo>
                    <a:pt x="211" y="64"/>
                  </a:lnTo>
                  <a:lnTo>
                    <a:pt x="196" y="69"/>
                  </a:lnTo>
                  <a:lnTo>
                    <a:pt x="183" y="74"/>
                  </a:lnTo>
                  <a:lnTo>
                    <a:pt x="169" y="80"/>
                  </a:lnTo>
                  <a:lnTo>
                    <a:pt x="157" y="87"/>
                  </a:lnTo>
                  <a:lnTo>
                    <a:pt x="146" y="95"/>
                  </a:lnTo>
                  <a:lnTo>
                    <a:pt x="127" y="118"/>
                  </a:lnTo>
                  <a:lnTo>
                    <a:pt x="114" y="141"/>
                  </a:lnTo>
                  <a:lnTo>
                    <a:pt x="105" y="164"/>
                  </a:lnTo>
                  <a:lnTo>
                    <a:pt x="103" y="186"/>
                  </a:lnTo>
                  <a:lnTo>
                    <a:pt x="104" y="209"/>
                  </a:lnTo>
                  <a:lnTo>
                    <a:pt x="110" y="233"/>
                  </a:lnTo>
                  <a:lnTo>
                    <a:pt x="118" y="259"/>
                  </a:lnTo>
                  <a:lnTo>
                    <a:pt x="129" y="286"/>
                  </a:lnTo>
                  <a:lnTo>
                    <a:pt x="130" y="287"/>
                  </a:lnTo>
                  <a:lnTo>
                    <a:pt x="131" y="288"/>
                  </a:lnTo>
                  <a:lnTo>
                    <a:pt x="132" y="290"/>
                  </a:lnTo>
                  <a:lnTo>
                    <a:pt x="132" y="291"/>
                  </a:lnTo>
                  <a:lnTo>
                    <a:pt x="120" y="291"/>
                  </a:lnTo>
                  <a:lnTo>
                    <a:pt x="105" y="290"/>
                  </a:lnTo>
                  <a:lnTo>
                    <a:pt x="91" y="291"/>
                  </a:lnTo>
                  <a:lnTo>
                    <a:pt x="76" y="291"/>
                  </a:lnTo>
                  <a:lnTo>
                    <a:pt x="61" y="294"/>
                  </a:lnTo>
                  <a:lnTo>
                    <a:pt x="48" y="297"/>
                  </a:lnTo>
                  <a:lnTo>
                    <a:pt x="35" y="303"/>
                  </a:lnTo>
                  <a:lnTo>
                    <a:pt x="25" y="310"/>
                  </a:lnTo>
                  <a:lnTo>
                    <a:pt x="29" y="312"/>
                  </a:lnTo>
                  <a:lnTo>
                    <a:pt x="35" y="311"/>
                  </a:lnTo>
                  <a:lnTo>
                    <a:pt x="44" y="310"/>
                  </a:lnTo>
                  <a:lnTo>
                    <a:pt x="53" y="307"/>
                  </a:lnTo>
                  <a:lnTo>
                    <a:pt x="62" y="305"/>
                  </a:lnTo>
                  <a:lnTo>
                    <a:pt x="71" y="302"/>
                  </a:lnTo>
                  <a:lnTo>
                    <a:pt x="79" y="300"/>
                  </a:lnTo>
                  <a:lnTo>
                    <a:pt x="85" y="299"/>
                  </a:lnTo>
                  <a:lnTo>
                    <a:pt x="99" y="299"/>
                  </a:lnTo>
                  <a:lnTo>
                    <a:pt x="115" y="299"/>
                  </a:lnTo>
                  <a:lnTo>
                    <a:pt x="129" y="300"/>
                  </a:lnTo>
                  <a:lnTo>
                    <a:pt x="144" y="300"/>
                  </a:lnTo>
                  <a:lnTo>
                    <a:pt x="159" y="301"/>
                  </a:lnTo>
                  <a:lnTo>
                    <a:pt x="174" y="302"/>
                  </a:lnTo>
                  <a:lnTo>
                    <a:pt x="188" y="302"/>
                  </a:lnTo>
                  <a:lnTo>
                    <a:pt x="203" y="303"/>
                  </a:lnTo>
                  <a:lnTo>
                    <a:pt x="218" y="304"/>
                  </a:lnTo>
                  <a:lnTo>
                    <a:pt x="232" y="305"/>
                  </a:lnTo>
                  <a:lnTo>
                    <a:pt x="248" y="306"/>
                  </a:lnTo>
                  <a:lnTo>
                    <a:pt x="262" y="307"/>
                  </a:lnTo>
                  <a:lnTo>
                    <a:pt x="278" y="309"/>
                  </a:lnTo>
                  <a:lnTo>
                    <a:pt x="292" y="310"/>
                  </a:lnTo>
                  <a:lnTo>
                    <a:pt x="308" y="311"/>
                  </a:lnTo>
                  <a:lnTo>
                    <a:pt x="322" y="312"/>
                  </a:lnTo>
                  <a:lnTo>
                    <a:pt x="331" y="313"/>
                  </a:lnTo>
                  <a:lnTo>
                    <a:pt x="336" y="315"/>
                  </a:lnTo>
                  <a:lnTo>
                    <a:pt x="342" y="316"/>
                  </a:lnTo>
                  <a:lnTo>
                    <a:pt x="347" y="317"/>
                  </a:lnTo>
                  <a:lnTo>
                    <a:pt x="360" y="337"/>
                  </a:lnTo>
                  <a:lnTo>
                    <a:pt x="363" y="364"/>
                  </a:lnTo>
                  <a:lnTo>
                    <a:pt x="361" y="392"/>
                  </a:lnTo>
                  <a:lnTo>
                    <a:pt x="357" y="418"/>
                  </a:lnTo>
                  <a:lnTo>
                    <a:pt x="354" y="428"/>
                  </a:lnTo>
                  <a:lnTo>
                    <a:pt x="349" y="439"/>
                  </a:lnTo>
                  <a:lnTo>
                    <a:pt x="343" y="453"/>
                  </a:lnTo>
                  <a:lnTo>
                    <a:pt x="336" y="466"/>
                  </a:lnTo>
                  <a:lnTo>
                    <a:pt x="328" y="479"/>
                  </a:lnTo>
                  <a:lnTo>
                    <a:pt x="319" y="489"/>
                  </a:lnTo>
                  <a:lnTo>
                    <a:pt x="310" y="496"/>
                  </a:lnTo>
                  <a:lnTo>
                    <a:pt x="299" y="498"/>
                  </a:lnTo>
                  <a:close/>
                </a:path>
              </a:pathLst>
            </a:custGeom>
            <a:solidFill>
              <a:srgbClr val="F9F2E8"/>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2" name="Freeform 22"/>
            <p:cNvSpPr>
              <a:spLocks/>
            </p:cNvSpPr>
            <p:nvPr/>
          </p:nvSpPr>
          <p:spPr bwMode="auto">
            <a:xfrm>
              <a:off x="3352" y="2137"/>
              <a:ext cx="146" cy="176"/>
            </a:xfrm>
            <a:custGeom>
              <a:avLst/>
              <a:gdLst>
                <a:gd name="T0" fmla="*/ 63 w 146"/>
                <a:gd name="T1" fmla="*/ 176 h 176"/>
                <a:gd name="T2" fmla="*/ 49 w 146"/>
                <a:gd name="T3" fmla="*/ 172 h 176"/>
                <a:gd name="T4" fmla="*/ 51 w 146"/>
                <a:gd name="T5" fmla="*/ 166 h 176"/>
                <a:gd name="T6" fmla="*/ 68 w 146"/>
                <a:gd name="T7" fmla="*/ 165 h 176"/>
                <a:gd name="T8" fmla="*/ 87 w 146"/>
                <a:gd name="T9" fmla="*/ 162 h 176"/>
                <a:gd name="T10" fmla="*/ 101 w 146"/>
                <a:gd name="T11" fmla="*/ 154 h 176"/>
                <a:gd name="T12" fmla="*/ 95 w 146"/>
                <a:gd name="T13" fmla="*/ 150 h 176"/>
                <a:gd name="T14" fmla="*/ 73 w 146"/>
                <a:gd name="T15" fmla="*/ 154 h 176"/>
                <a:gd name="T16" fmla="*/ 50 w 146"/>
                <a:gd name="T17" fmla="*/ 157 h 176"/>
                <a:gd name="T18" fmla="*/ 29 w 146"/>
                <a:gd name="T19" fmla="*/ 156 h 176"/>
                <a:gd name="T20" fmla="*/ 25 w 146"/>
                <a:gd name="T21" fmla="*/ 146 h 176"/>
                <a:gd name="T22" fmla="*/ 51 w 146"/>
                <a:gd name="T23" fmla="*/ 138 h 176"/>
                <a:gd name="T24" fmla="*/ 85 w 146"/>
                <a:gd name="T25" fmla="*/ 135 h 176"/>
                <a:gd name="T26" fmla="*/ 109 w 146"/>
                <a:gd name="T27" fmla="*/ 127 h 176"/>
                <a:gd name="T28" fmla="*/ 103 w 146"/>
                <a:gd name="T29" fmla="*/ 119 h 176"/>
                <a:gd name="T30" fmla="*/ 68 w 146"/>
                <a:gd name="T31" fmla="*/ 124 h 176"/>
                <a:gd name="T32" fmla="*/ 28 w 146"/>
                <a:gd name="T33" fmla="*/ 130 h 176"/>
                <a:gd name="T34" fmla="*/ 1 w 146"/>
                <a:gd name="T35" fmla="*/ 125 h 176"/>
                <a:gd name="T36" fmla="*/ 7 w 146"/>
                <a:gd name="T37" fmla="*/ 115 h 176"/>
                <a:gd name="T38" fmla="*/ 36 w 146"/>
                <a:gd name="T39" fmla="*/ 110 h 176"/>
                <a:gd name="T40" fmla="*/ 71 w 146"/>
                <a:gd name="T41" fmla="*/ 103 h 176"/>
                <a:gd name="T42" fmla="*/ 97 w 146"/>
                <a:gd name="T43" fmla="*/ 95 h 176"/>
                <a:gd name="T44" fmla="*/ 98 w 146"/>
                <a:gd name="T45" fmla="*/ 89 h 176"/>
                <a:gd name="T46" fmla="*/ 90 w 146"/>
                <a:gd name="T47" fmla="*/ 88 h 176"/>
                <a:gd name="T48" fmla="*/ 80 w 146"/>
                <a:gd name="T49" fmla="*/ 90 h 176"/>
                <a:gd name="T50" fmla="*/ 71 w 146"/>
                <a:gd name="T51" fmla="*/ 92 h 176"/>
                <a:gd name="T52" fmla="*/ 62 w 146"/>
                <a:gd name="T53" fmla="*/ 95 h 176"/>
                <a:gd name="T54" fmla="*/ 44 w 146"/>
                <a:gd name="T55" fmla="*/ 98 h 176"/>
                <a:gd name="T56" fmla="*/ 28 w 146"/>
                <a:gd name="T57" fmla="*/ 98 h 176"/>
                <a:gd name="T58" fmla="*/ 16 w 146"/>
                <a:gd name="T59" fmla="*/ 92 h 176"/>
                <a:gd name="T60" fmla="*/ 20 w 146"/>
                <a:gd name="T61" fmla="*/ 81 h 176"/>
                <a:gd name="T62" fmla="*/ 36 w 146"/>
                <a:gd name="T63" fmla="*/ 77 h 176"/>
                <a:gd name="T64" fmla="*/ 56 w 146"/>
                <a:gd name="T65" fmla="*/ 75 h 176"/>
                <a:gd name="T66" fmla="*/ 72 w 146"/>
                <a:gd name="T67" fmla="*/ 72 h 176"/>
                <a:gd name="T68" fmla="*/ 85 w 146"/>
                <a:gd name="T69" fmla="*/ 67 h 176"/>
                <a:gd name="T70" fmla="*/ 94 w 146"/>
                <a:gd name="T71" fmla="*/ 67 h 176"/>
                <a:gd name="T72" fmla="*/ 101 w 146"/>
                <a:gd name="T73" fmla="*/ 65 h 176"/>
                <a:gd name="T74" fmla="*/ 102 w 146"/>
                <a:gd name="T75" fmla="*/ 64 h 176"/>
                <a:gd name="T76" fmla="*/ 101 w 146"/>
                <a:gd name="T77" fmla="*/ 60 h 176"/>
                <a:gd name="T78" fmla="*/ 99 w 146"/>
                <a:gd name="T79" fmla="*/ 57 h 176"/>
                <a:gd name="T80" fmla="*/ 98 w 146"/>
                <a:gd name="T81" fmla="*/ 51 h 176"/>
                <a:gd name="T82" fmla="*/ 96 w 146"/>
                <a:gd name="T83" fmla="*/ 42 h 176"/>
                <a:gd name="T84" fmla="*/ 94 w 146"/>
                <a:gd name="T85" fmla="*/ 27 h 176"/>
                <a:gd name="T86" fmla="*/ 97 w 146"/>
                <a:gd name="T87" fmla="*/ 9 h 176"/>
                <a:gd name="T88" fmla="*/ 98 w 146"/>
                <a:gd name="T89" fmla="*/ 0 h 176"/>
                <a:gd name="T90" fmla="*/ 98 w 146"/>
                <a:gd name="T91" fmla="*/ 0 h 176"/>
                <a:gd name="T92" fmla="*/ 102 w 146"/>
                <a:gd name="T93" fmla="*/ 12 h 176"/>
                <a:gd name="T94" fmla="*/ 114 w 146"/>
                <a:gd name="T95" fmla="*/ 36 h 176"/>
                <a:gd name="T96" fmla="*/ 128 w 146"/>
                <a:gd name="T97" fmla="*/ 59 h 176"/>
                <a:gd name="T98" fmla="*/ 141 w 146"/>
                <a:gd name="T99" fmla="*/ 84 h 176"/>
                <a:gd name="T100" fmla="*/ 145 w 146"/>
                <a:gd name="T101" fmla="*/ 115 h 176"/>
                <a:gd name="T102" fmla="*/ 136 w 146"/>
                <a:gd name="T103" fmla="*/ 143 h 176"/>
                <a:gd name="T104" fmla="*/ 118 w 146"/>
                <a:gd name="T105" fmla="*/ 162 h 176"/>
                <a:gd name="T106" fmla="*/ 90 w 146"/>
                <a:gd name="T107" fmla="*/ 173 h 17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46"/>
                <a:gd name="T163" fmla="*/ 0 h 176"/>
                <a:gd name="T164" fmla="*/ 146 w 146"/>
                <a:gd name="T165" fmla="*/ 176 h 17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46" h="176">
                  <a:moveTo>
                    <a:pt x="72" y="176"/>
                  </a:moveTo>
                  <a:lnTo>
                    <a:pt x="63" y="176"/>
                  </a:lnTo>
                  <a:lnTo>
                    <a:pt x="55" y="175"/>
                  </a:lnTo>
                  <a:lnTo>
                    <a:pt x="49" y="172"/>
                  </a:lnTo>
                  <a:lnTo>
                    <a:pt x="44" y="166"/>
                  </a:lnTo>
                  <a:lnTo>
                    <a:pt x="51" y="166"/>
                  </a:lnTo>
                  <a:lnTo>
                    <a:pt x="59" y="165"/>
                  </a:lnTo>
                  <a:lnTo>
                    <a:pt x="68" y="165"/>
                  </a:lnTo>
                  <a:lnTo>
                    <a:pt x="77" y="163"/>
                  </a:lnTo>
                  <a:lnTo>
                    <a:pt x="87" y="162"/>
                  </a:lnTo>
                  <a:lnTo>
                    <a:pt x="95" y="159"/>
                  </a:lnTo>
                  <a:lnTo>
                    <a:pt x="101" y="154"/>
                  </a:lnTo>
                  <a:lnTo>
                    <a:pt x="104" y="148"/>
                  </a:lnTo>
                  <a:lnTo>
                    <a:pt x="95" y="150"/>
                  </a:lnTo>
                  <a:lnTo>
                    <a:pt x="85" y="152"/>
                  </a:lnTo>
                  <a:lnTo>
                    <a:pt x="73" y="154"/>
                  </a:lnTo>
                  <a:lnTo>
                    <a:pt x="61" y="156"/>
                  </a:lnTo>
                  <a:lnTo>
                    <a:pt x="50" y="157"/>
                  </a:lnTo>
                  <a:lnTo>
                    <a:pt x="39" y="157"/>
                  </a:lnTo>
                  <a:lnTo>
                    <a:pt x="29" y="156"/>
                  </a:lnTo>
                  <a:lnTo>
                    <a:pt x="21" y="153"/>
                  </a:lnTo>
                  <a:lnTo>
                    <a:pt x="25" y="146"/>
                  </a:lnTo>
                  <a:lnTo>
                    <a:pt x="35" y="141"/>
                  </a:lnTo>
                  <a:lnTo>
                    <a:pt x="51" y="138"/>
                  </a:lnTo>
                  <a:lnTo>
                    <a:pt x="67" y="136"/>
                  </a:lnTo>
                  <a:lnTo>
                    <a:pt x="85" y="135"/>
                  </a:lnTo>
                  <a:lnTo>
                    <a:pt x="99" y="132"/>
                  </a:lnTo>
                  <a:lnTo>
                    <a:pt x="109" y="127"/>
                  </a:lnTo>
                  <a:lnTo>
                    <a:pt x="113" y="119"/>
                  </a:lnTo>
                  <a:lnTo>
                    <a:pt x="103" y="119"/>
                  </a:lnTo>
                  <a:lnTo>
                    <a:pt x="88" y="121"/>
                  </a:lnTo>
                  <a:lnTo>
                    <a:pt x="68" y="124"/>
                  </a:lnTo>
                  <a:lnTo>
                    <a:pt x="48" y="128"/>
                  </a:lnTo>
                  <a:lnTo>
                    <a:pt x="28" y="130"/>
                  </a:lnTo>
                  <a:lnTo>
                    <a:pt x="11" y="130"/>
                  </a:lnTo>
                  <a:lnTo>
                    <a:pt x="1" y="125"/>
                  </a:lnTo>
                  <a:lnTo>
                    <a:pt x="0" y="117"/>
                  </a:lnTo>
                  <a:lnTo>
                    <a:pt x="7" y="115"/>
                  </a:lnTo>
                  <a:lnTo>
                    <a:pt x="20" y="113"/>
                  </a:lnTo>
                  <a:lnTo>
                    <a:pt x="36" y="110"/>
                  </a:lnTo>
                  <a:lnTo>
                    <a:pt x="54" y="106"/>
                  </a:lnTo>
                  <a:lnTo>
                    <a:pt x="71" y="103"/>
                  </a:lnTo>
                  <a:lnTo>
                    <a:pt x="87" y="99"/>
                  </a:lnTo>
                  <a:lnTo>
                    <a:pt x="97" y="95"/>
                  </a:lnTo>
                  <a:lnTo>
                    <a:pt x="101" y="90"/>
                  </a:lnTo>
                  <a:lnTo>
                    <a:pt x="98" y="89"/>
                  </a:lnTo>
                  <a:lnTo>
                    <a:pt x="94" y="88"/>
                  </a:lnTo>
                  <a:lnTo>
                    <a:pt x="90" y="88"/>
                  </a:lnTo>
                  <a:lnTo>
                    <a:pt x="85" y="89"/>
                  </a:lnTo>
                  <a:lnTo>
                    <a:pt x="80" y="90"/>
                  </a:lnTo>
                  <a:lnTo>
                    <a:pt x="75" y="91"/>
                  </a:lnTo>
                  <a:lnTo>
                    <a:pt x="71" y="92"/>
                  </a:lnTo>
                  <a:lnTo>
                    <a:pt x="69" y="94"/>
                  </a:lnTo>
                  <a:lnTo>
                    <a:pt x="62" y="95"/>
                  </a:lnTo>
                  <a:lnTo>
                    <a:pt x="54" y="97"/>
                  </a:lnTo>
                  <a:lnTo>
                    <a:pt x="44" y="98"/>
                  </a:lnTo>
                  <a:lnTo>
                    <a:pt x="36" y="98"/>
                  </a:lnTo>
                  <a:lnTo>
                    <a:pt x="28" y="98"/>
                  </a:lnTo>
                  <a:lnTo>
                    <a:pt x="21" y="96"/>
                  </a:lnTo>
                  <a:lnTo>
                    <a:pt x="16" y="92"/>
                  </a:lnTo>
                  <a:lnTo>
                    <a:pt x="12" y="86"/>
                  </a:lnTo>
                  <a:lnTo>
                    <a:pt x="20" y="81"/>
                  </a:lnTo>
                  <a:lnTo>
                    <a:pt x="28" y="79"/>
                  </a:lnTo>
                  <a:lnTo>
                    <a:pt x="36" y="77"/>
                  </a:lnTo>
                  <a:lnTo>
                    <a:pt x="47" y="76"/>
                  </a:lnTo>
                  <a:lnTo>
                    <a:pt x="56" y="75"/>
                  </a:lnTo>
                  <a:lnTo>
                    <a:pt x="64" y="74"/>
                  </a:lnTo>
                  <a:lnTo>
                    <a:pt x="72" y="72"/>
                  </a:lnTo>
                  <a:lnTo>
                    <a:pt x="80" y="68"/>
                  </a:lnTo>
                  <a:lnTo>
                    <a:pt x="85" y="67"/>
                  </a:lnTo>
                  <a:lnTo>
                    <a:pt x="89" y="67"/>
                  </a:lnTo>
                  <a:lnTo>
                    <a:pt x="94" y="67"/>
                  </a:lnTo>
                  <a:lnTo>
                    <a:pt x="101" y="66"/>
                  </a:lnTo>
                  <a:lnTo>
                    <a:pt x="101" y="65"/>
                  </a:lnTo>
                  <a:lnTo>
                    <a:pt x="102" y="64"/>
                  </a:lnTo>
                  <a:lnTo>
                    <a:pt x="102" y="63"/>
                  </a:lnTo>
                  <a:lnTo>
                    <a:pt x="101" y="60"/>
                  </a:lnTo>
                  <a:lnTo>
                    <a:pt x="100" y="59"/>
                  </a:lnTo>
                  <a:lnTo>
                    <a:pt x="99" y="57"/>
                  </a:lnTo>
                  <a:lnTo>
                    <a:pt x="98" y="56"/>
                  </a:lnTo>
                  <a:lnTo>
                    <a:pt x="98" y="51"/>
                  </a:lnTo>
                  <a:lnTo>
                    <a:pt x="97" y="46"/>
                  </a:lnTo>
                  <a:lnTo>
                    <a:pt x="96" y="42"/>
                  </a:lnTo>
                  <a:lnTo>
                    <a:pt x="93" y="38"/>
                  </a:lnTo>
                  <a:lnTo>
                    <a:pt x="94" y="27"/>
                  </a:lnTo>
                  <a:lnTo>
                    <a:pt x="95" y="18"/>
                  </a:lnTo>
                  <a:lnTo>
                    <a:pt x="97" y="9"/>
                  </a:lnTo>
                  <a:lnTo>
                    <a:pt x="98" y="0"/>
                  </a:lnTo>
                  <a:lnTo>
                    <a:pt x="99" y="0"/>
                  </a:lnTo>
                  <a:lnTo>
                    <a:pt x="102" y="12"/>
                  </a:lnTo>
                  <a:lnTo>
                    <a:pt x="107" y="23"/>
                  </a:lnTo>
                  <a:lnTo>
                    <a:pt x="114" y="36"/>
                  </a:lnTo>
                  <a:lnTo>
                    <a:pt x="121" y="47"/>
                  </a:lnTo>
                  <a:lnTo>
                    <a:pt x="128" y="59"/>
                  </a:lnTo>
                  <a:lnTo>
                    <a:pt x="135" y="72"/>
                  </a:lnTo>
                  <a:lnTo>
                    <a:pt x="141" y="84"/>
                  </a:lnTo>
                  <a:lnTo>
                    <a:pt x="146" y="98"/>
                  </a:lnTo>
                  <a:lnTo>
                    <a:pt x="145" y="115"/>
                  </a:lnTo>
                  <a:lnTo>
                    <a:pt x="141" y="131"/>
                  </a:lnTo>
                  <a:lnTo>
                    <a:pt x="136" y="143"/>
                  </a:lnTo>
                  <a:lnTo>
                    <a:pt x="128" y="153"/>
                  </a:lnTo>
                  <a:lnTo>
                    <a:pt x="118" y="162"/>
                  </a:lnTo>
                  <a:lnTo>
                    <a:pt x="105" y="169"/>
                  </a:lnTo>
                  <a:lnTo>
                    <a:pt x="90" y="173"/>
                  </a:lnTo>
                  <a:lnTo>
                    <a:pt x="72" y="176"/>
                  </a:lnTo>
                  <a:close/>
                </a:path>
              </a:pathLst>
            </a:custGeom>
            <a:solidFill>
              <a:srgbClr val="F9EAE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3" name="Freeform 23"/>
            <p:cNvSpPr>
              <a:spLocks/>
            </p:cNvSpPr>
            <p:nvPr/>
          </p:nvSpPr>
          <p:spPr bwMode="auto">
            <a:xfrm>
              <a:off x="3053" y="2279"/>
              <a:ext cx="87" cy="30"/>
            </a:xfrm>
            <a:custGeom>
              <a:avLst/>
              <a:gdLst>
                <a:gd name="T0" fmla="*/ 0 w 87"/>
                <a:gd name="T1" fmla="*/ 30 h 30"/>
                <a:gd name="T2" fmla="*/ 2 w 87"/>
                <a:gd name="T3" fmla="*/ 27 h 30"/>
                <a:gd name="T4" fmla="*/ 3 w 87"/>
                <a:gd name="T5" fmla="*/ 23 h 30"/>
                <a:gd name="T6" fmla="*/ 5 w 87"/>
                <a:gd name="T7" fmla="*/ 18 h 30"/>
                <a:gd name="T8" fmla="*/ 8 w 87"/>
                <a:gd name="T9" fmla="*/ 10 h 30"/>
                <a:gd name="T10" fmla="*/ 10 w 87"/>
                <a:gd name="T11" fmla="*/ 10 h 30"/>
                <a:gd name="T12" fmla="*/ 15 w 87"/>
                <a:gd name="T13" fmla="*/ 10 h 30"/>
                <a:gd name="T14" fmla="*/ 24 w 87"/>
                <a:gd name="T15" fmla="*/ 10 h 30"/>
                <a:gd name="T16" fmla="*/ 35 w 87"/>
                <a:gd name="T17" fmla="*/ 10 h 30"/>
                <a:gd name="T18" fmla="*/ 41 w 87"/>
                <a:gd name="T19" fmla="*/ 9 h 30"/>
                <a:gd name="T20" fmla="*/ 47 w 87"/>
                <a:gd name="T21" fmla="*/ 8 h 30"/>
                <a:gd name="T22" fmla="*/ 54 w 87"/>
                <a:gd name="T23" fmla="*/ 7 h 30"/>
                <a:gd name="T24" fmla="*/ 60 w 87"/>
                <a:gd name="T25" fmla="*/ 5 h 30"/>
                <a:gd name="T26" fmla="*/ 67 w 87"/>
                <a:gd name="T27" fmla="*/ 4 h 30"/>
                <a:gd name="T28" fmla="*/ 73 w 87"/>
                <a:gd name="T29" fmla="*/ 3 h 30"/>
                <a:gd name="T30" fmla="*/ 80 w 87"/>
                <a:gd name="T31" fmla="*/ 1 h 30"/>
                <a:gd name="T32" fmla="*/ 87 w 87"/>
                <a:gd name="T33" fmla="*/ 0 h 30"/>
                <a:gd name="T34" fmla="*/ 82 w 87"/>
                <a:gd name="T35" fmla="*/ 6 h 30"/>
                <a:gd name="T36" fmla="*/ 74 w 87"/>
                <a:gd name="T37" fmla="*/ 11 h 30"/>
                <a:gd name="T38" fmla="*/ 62 w 87"/>
                <a:gd name="T39" fmla="*/ 15 h 30"/>
                <a:gd name="T40" fmla="*/ 48 w 87"/>
                <a:gd name="T41" fmla="*/ 20 h 30"/>
                <a:gd name="T42" fmla="*/ 33 w 87"/>
                <a:gd name="T43" fmla="*/ 23 h 30"/>
                <a:gd name="T44" fmla="*/ 20 w 87"/>
                <a:gd name="T45" fmla="*/ 26 h 30"/>
                <a:gd name="T46" fmla="*/ 8 w 87"/>
                <a:gd name="T47" fmla="*/ 28 h 30"/>
                <a:gd name="T48" fmla="*/ 0 w 87"/>
                <a:gd name="T49" fmla="*/ 30 h 3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7"/>
                <a:gd name="T76" fmla="*/ 0 h 30"/>
                <a:gd name="T77" fmla="*/ 87 w 87"/>
                <a:gd name="T78" fmla="*/ 30 h 3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7" h="30">
                  <a:moveTo>
                    <a:pt x="0" y="30"/>
                  </a:moveTo>
                  <a:lnTo>
                    <a:pt x="2" y="27"/>
                  </a:lnTo>
                  <a:lnTo>
                    <a:pt x="3" y="23"/>
                  </a:lnTo>
                  <a:lnTo>
                    <a:pt x="5" y="18"/>
                  </a:lnTo>
                  <a:lnTo>
                    <a:pt x="8" y="10"/>
                  </a:lnTo>
                  <a:lnTo>
                    <a:pt x="10" y="10"/>
                  </a:lnTo>
                  <a:lnTo>
                    <a:pt x="15" y="10"/>
                  </a:lnTo>
                  <a:lnTo>
                    <a:pt x="24" y="10"/>
                  </a:lnTo>
                  <a:lnTo>
                    <a:pt x="35" y="10"/>
                  </a:lnTo>
                  <a:lnTo>
                    <a:pt x="41" y="9"/>
                  </a:lnTo>
                  <a:lnTo>
                    <a:pt x="47" y="8"/>
                  </a:lnTo>
                  <a:lnTo>
                    <a:pt x="54" y="7"/>
                  </a:lnTo>
                  <a:lnTo>
                    <a:pt x="60" y="5"/>
                  </a:lnTo>
                  <a:lnTo>
                    <a:pt x="67" y="4"/>
                  </a:lnTo>
                  <a:lnTo>
                    <a:pt x="73" y="3"/>
                  </a:lnTo>
                  <a:lnTo>
                    <a:pt x="80" y="1"/>
                  </a:lnTo>
                  <a:lnTo>
                    <a:pt x="87" y="0"/>
                  </a:lnTo>
                  <a:lnTo>
                    <a:pt x="82" y="6"/>
                  </a:lnTo>
                  <a:lnTo>
                    <a:pt x="74" y="11"/>
                  </a:lnTo>
                  <a:lnTo>
                    <a:pt x="62" y="15"/>
                  </a:lnTo>
                  <a:lnTo>
                    <a:pt x="48" y="20"/>
                  </a:lnTo>
                  <a:lnTo>
                    <a:pt x="33" y="23"/>
                  </a:lnTo>
                  <a:lnTo>
                    <a:pt x="20" y="26"/>
                  </a:lnTo>
                  <a:lnTo>
                    <a:pt x="8" y="28"/>
                  </a:lnTo>
                  <a:lnTo>
                    <a:pt x="0" y="30"/>
                  </a:lnTo>
                  <a:close/>
                </a:path>
              </a:pathLst>
            </a:custGeom>
            <a:solidFill>
              <a:srgbClr val="E8EAF4"/>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4" name="Freeform 24"/>
            <p:cNvSpPr>
              <a:spLocks/>
            </p:cNvSpPr>
            <p:nvPr/>
          </p:nvSpPr>
          <p:spPr bwMode="auto">
            <a:xfrm>
              <a:off x="3189" y="1887"/>
              <a:ext cx="266" cy="422"/>
            </a:xfrm>
            <a:custGeom>
              <a:avLst/>
              <a:gdLst>
                <a:gd name="T0" fmla="*/ 145 w 266"/>
                <a:gd name="T1" fmla="*/ 421 h 422"/>
                <a:gd name="T2" fmla="*/ 115 w 266"/>
                <a:gd name="T3" fmla="*/ 418 h 422"/>
                <a:gd name="T4" fmla="*/ 83 w 266"/>
                <a:gd name="T5" fmla="*/ 414 h 422"/>
                <a:gd name="T6" fmla="*/ 55 w 266"/>
                <a:gd name="T7" fmla="*/ 406 h 422"/>
                <a:gd name="T8" fmla="*/ 38 w 266"/>
                <a:gd name="T9" fmla="*/ 401 h 422"/>
                <a:gd name="T10" fmla="*/ 22 w 266"/>
                <a:gd name="T11" fmla="*/ 397 h 422"/>
                <a:gd name="T12" fmla="*/ 7 w 266"/>
                <a:gd name="T13" fmla="*/ 390 h 422"/>
                <a:gd name="T14" fmla="*/ 0 w 266"/>
                <a:gd name="T15" fmla="*/ 378 h 422"/>
                <a:gd name="T16" fmla="*/ 3 w 266"/>
                <a:gd name="T17" fmla="*/ 300 h 422"/>
                <a:gd name="T18" fmla="*/ 5 w 266"/>
                <a:gd name="T19" fmla="*/ 156 h 422"/>
                <a:gd name="T20" fmla="*/ 27 w 266"/>
                <a:gd name="T21" fmla="*/ 71 h 422"/>
                <a:gd name="T22" fmla="*/ 46 w 266"/>
                <a:gd name="T23" fmla="*/ 44 h 422"/>
                <a:gd name="T24" fmla="*/ 68 w 266"/>
                <a:gd name="T25" fmla="*/ 23 h 422"/>
                <a:gd name="T26" fmla="*/ 94 w 266"/>
                <a:gd name="T27" fmla="*/ 9 h 422"/>
                <a:gd name="T28" fmla="*/ 122 w 266"/>
                <a:gd name="T29" fmla="*/ 1 h 422"/>
                <a:gd name="T30" fmla="*/ 152 w 266"/>
                <a:gd name="T31" fmla="*/ 1 h 422"/>
                <a:gd name="T32" fmla="*/ 182 w 266"/>
                <a:gd name="T33" fmla="*/ 7 h 422"/>
                <a:gd name="T34" fmla="*/ 213 w 266"/>
                <a:gd name="T35" fmla="*/ 20 h 422"/>
                <a:gd name="T36" fmla="*/ 247 w 266"/>
                <a:gd name="T37" fmla="*/ 50 h 422"/>
                <a:gd name="T38" fmla="*/ 264 w 266"/>
                <a:gd name="T39" fmla="*/ 106 h 422"/>
                <a:gd name="T40" fmla="*/ 264 w 266"/>
                <a:gd name="T41" fmla="*/ 170 h 422"/>
                <a:gd name="T42" fmla="*/ 255 w 266"/>
                <a:gd name="T43" fmla="*/ 231 h 422"/>
                <a:gd name="T44" fmla="*/ 249 w 266"/>
                <a:gd name="T45" fmla="*/ 274 h 422"/>
                <a:gd name="T46" fmla="*/ 247 w 266"/>
                <a:gd name="T47" fmla="*/ 295 h 422"/>
                <a:gd name="T48" fmla="*/ 243 w 266"/>
                <a:gd name="T49" fmla="*/ 305 h 422"/>
                <a:gd name="T50" fmla="*/ 229 w 266"/>
                <a:gd name="T51" fmla="*/ 313 h 422"/>
                <a:gd name="T52" fmla="*/ 211 w 266"/>
                <a:gd name="T53" fmla="*/ 318 h 422"/>
                <a:gd name="T54" fmla="*/ 193 w 266"/>
                <a:gd name="T55" fmla="*/ 320 h 422"/>
                <a:gd name="T56" fmla="*/ 175 w 266"/>
                <a:gd name="T57" fmla="*/ 326 h 422"/>
                <a:gd name="T58" fmla="*/ 167 w 266"/>
                <a:gd name="T59" fmla="*/ 336 h 422"/>
                <a:gd name="T60" fmla="*/ 169 w 266"/>
                <a:gd name="T61" fmla="*/ 347 h 422"/>
                <a:gd name="T62" fmla="*/ 172 w 266"/>
                <a:gd name="T63" fmla="*/ 351 h 422"/>
                <a:gd name="T64" fmla="*/ 174 w 266"/>
                <a:gd name="T65" fmla="*/ 354 h 422"/>
                <a:gd name="T66" fmla="*/ 161 w 266"/>
                <a:gd name="T67" fmla="*/ 360 h 422"/>
                <a:gd name="T68" fmla="*/ 153 w 266"/>
                <a:gd name="T69" fmla="*/ 369 h 422"/>
                <a:gd name="T70" fmla="*/ 155 w 266"/>
                <a:gd name="T71" fmla="*/ 380 h 422"/>
                <a:gd name="T72" fmla="*/ 168 w 266"/>
                <a:gd name="T73" fmla="*/ 388 h 422"/>
                <a:gd name="T74" fmla="*/ 174 w 266"/>
                <a:gd name="T75" fmla="*/ 388 h 422"/>
                <a:gd name="T76" fmla="*/ 181 w 266"/>
                <a:gd name="T77" fmla="*/ 389 h 422"/>
                <a:gd name="T78" fmla="*/ 177 w 266"/>
                <a:gd name="T79" fmla="*/ 404 h 422"/>
                <a:gd name="T80" fmla="*/ 190 w 266"/>
                <a:gd name="T81" fmla="*/ 415 h 422"/>
                <a:gd name="T82" fmla="*/ 197 w 266"/>
                <a:gd name="T83" fmla="*/ 415 h 422"/>
                <a:gd name="T84" fmla="*/ 200 w 266"/>
                <a:gd name="T85" fmla="*/ 421 h 422"/>
                <a:gd name="T86" fmla="*/ 190 w 266"/>
                <a:gd name="T87" fmla="*/ 421 h 422"/>
                <a:gd name="T88" fmla="*/ 179 w 266"/>
                <a:gd name="T89" fmla="*/ 421 h 422"/>
                <a:gd name="T90" fmla="*/ 168 w 266"/>
                <a:gd name="T91" fmla="*/ 421 h 422"/>
                <a:gd name="T92" fmla="*/ 157 w 266"/>
                <a:gd name="T93" fmla="*/ 422 h 4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66"/>
                <a:gd name="T142" fmla="*/ 0 h 422"/>
                <a:gd name="T143" fmla="*/ 266 w 266"/>
                <a:gd name="T144" fmla="*/ 422 h 4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66" h="422">
                  <a:moveTo>
                    <a:pt x="157" y="422"/>
                  </a:moveTo>
                  <a:lnTo>
                    <a:pt x="145" y="421"/>
                  </a:lnTo>
                  <a:lnTo>
                    <a:pt x="130" y="419"/>
                  </a:lnTo>
                  <a:lnTo>
                    <a:pt x="115" y="418"/>
                  </a:lnTo>
                  <a:lnTo>
                    <a:pt x="98" y="416"/>
                  </a:lnTo>
                  <a:lnTo>
                    <a:pt x="83" y="414"/>
                  </a:lnTo>
                  <a:lnTo>
                    <a:pt x="68" y="411"/>
                  </a:lnTo>
                  <a:lnTo>
                    <a:pt x="55" y="406"/>
                  </a:lnTo>
                  <a:lnTo>
                    <a:pt x="44" y="402"/>
                  </a:lnTo>
                  <a:lnTo>
                    <a:pt x="38" y="401"/>
                  </a:lnTo>
                  <a:lnTo>
                    <a:pt x="30" y="400"/>
                  </a:lnTo>
                  <a:lnTo>
                    <a:pt x="22" y="397"/>
                  </a:lnTo>
                  <a:lnTo>
                    <a:pt x="14" y="394"/>
                  </a:lnTo>
                  <a:lnTo>
                    <a:pt x="7" y="390"/>
                  </a:lnTo>
                  <a:lnTo>
                    <a:pt x="2" y="384"/>
                  </a:lnTo>
                  <a:lnTo>
                    <a:pt x="0" y="378"/>
                  </a:lnTo>
                  <a:lnTo>
                    <a:pt x="1" y="370"/>
                  </a:lnTo>
                  <a:lnTo>
                    <a:pt x="3" y="300"/>
                  </a:lnTo>
                  <a:lnTo>
                    <a:pt x="2" y="227"/>
                  </a:lnTo>
                  <a:lnTo>
                    <a:pt x="5" y="156"/>
                  </a:lnTo>
                  <a:lnTo>
                    <a:pt x="19" y="88"/>
                  </a:lnTo>
                  <a:lnTo>
                    <a:pt x="27" y="71"/>
                  </a:lnTo>
                  <a:lnTo>
                    <a:pt x="35" y="57"/>
                  </a:lnTo>
                  <a:lnTo>
                    <a:pt x="46" y="44"/>
                  </a:lnTo>
                  <a:lnTo>
                    <a:pt x="57" y="33"/>
                  </a:lnTo>
                  <a:lnTo>
                    <a:pt x="68" y="23"/>
                  </a:lnTo>
                  <a:lnTo>
                    <a:pt x="81" y="15"/>
                  </a:lnTo>
                  <a:lnTo>
                    <a:pt x="94" y="9"/>
                  </a:lnTo>
                  <a:lnTo>
                    <a:pt x="107" y="4"/>
                  </a:lnTo>
                  <a:lnTo>
                    <a:pt x="122" y="1"/>
                  </a:lnTo>
                  <a:lnTo>
                    <a:pt x="136" y="0"/>
                  </a:lnTo>
                  <a:lnTo>
                    <a:pt x="152" y="1"/>
                  </a:lnTo>
                  <a:lnTo>
                    <a:pt x="166" y="3"/>
                  </a:lnTo>
                  <a:lnTo>
                    <a:pt x="182" y="7"/>
                  </a:lnTo>
                  <a:lnTo>
                    <a:pt x="197" y="13"/>
                  </a:lnTo>
                  <a:lnTo>
                    <a:pt x="213" y="20"/>
                  </a:lnTo>
                  <a:lnTo>
                    <a:pt x="228" y="30"/>
                  </a:lnTo>
                  <a:lnTo>
                    <a:pt x="247" y="50"/>
                  </a:lnTo>
                  <a:lnTo>
                    <a:pt x="258" y="76"/>
                  </a:lnTo>
                  <a:lnTo>
                    <a:pt x="264" y="106"/>
                  </a:lnTo>
                  <a:lnTo>
                    <a:pt x="266" y="137"/>
                  </a:lnTo>
                  <a:lnTo>
                    <a:pt x="264" y="170"/>
                  </a:lnTo>
                  <a:lnTo>
                    <a:pt x="261" y="202"/>
                  </a:lnTo>
                  <a:lnTo>
                    <a:pt x="255" y="231"/>
                  </a:lnTo>
                  <a:lnTo>
                    <a:pt x="250" y="257"/>
                  </a:lnTo>
                  <a:lnTo>
                    <a:pt x="249" y="274"/>
                  </a:lnTo>
                  <a:lnTo>
                    <a:pt x="248" y="287"/>
                  </a:lnTo>
                  <a:lnTo>
                    <a:pt x="247" y="295"/>
                  </a:lnTo>
                  <a:lnTo>
                    <a:pt x="246" y="301"/>
                  </a:lnTo>
                  <a:lnTo>
                    <a:pt x="243" y="305"/>
                  </a:lnTo>
                  <a:lnTo>
                    <a:pt x="237" y="309"/>
                  </a:lnTo>
                  <a:lnTo>
                    <a:pt x="229" y="313"/>
                  </a:lnTo>
                  <a:lnTo>
                    <a:pt x="217" y="317"/>
                  </a:lnTo>
                  <a:lnTo>
                    <a:pt x="211" y="318"/>
                  </a:lnTo>
                  <a:lnTo>
                    <a:pt x="201" y="318"/>
                  </a:lnTo>
                  <a:lnTo>
                    <a:pt x="193" y="320"/>
                  </a:lnTo>
                  <a:lnTo>
                    <a:pt x="184" y="322"/>
                  </a:lnTo>
                  <a:lnTo>
                    <a:pt x="175" y="326"/>
                  </a:lnTo>
                  <a:lnTo>
                    <a:pt x="170" y="330"/>
                  </a:lnTo>
                  <a:lnTo>
                    <a:pt x="167" y="336"/>
                  </a:lnTo>
                  <a:lnTo>
                    <a:pt x="168" y="345"/>
                  </a:lnTo>
                  <a:lnTo>
                    <a:pt x="169" y="347"/>
                  </a:lnTo>
                  <a:lnTo>
                    <a:pt x="170" y="349"/>
                  </a:lnTo>
                  <a:lnTo>
                    <a:pt x="172" y="351"/>
                  </a:lnTo>
                  <a:lnTo>
                    <a:pt x="174" y="353"/>
                  </a:lnTo>
                  <a:lnTo>
                    <a:pt x="174" y="354"/>
                  </a:lnTo>
                  <a:lnTo>
                    <a:pt x="167" y="356"/>
                  </a:lnTo>
                  <a:lnTo>
                    <a:pt x="161" y="360"/>
                  </a:lnTo>
                  <a:lnTo>
                    <a:pt x="156" y="364"/>
                  </a:lnTo>
                  <a:lnTo>
                    <a:pt x="153" y="369"/>
                  </a:lnTo>
                  <a:lnTo>
                    <a:pt x="153" y="374"/>
                  </a:lnTo>
                  <a:lnTo>
                    <a:pt x="155" y="380"/>
                  </a:lnTo>
                  <a:lnTo>
                    <a:pt x="160" y="384"/>
                  </a:lnTo>
                  <a:lnTo>
                    <a:pt x="168" y="388"/>
                  </a:lnTo>
                  <a:lnTo>
                    <a:pt x="171" y="388"/>
                  </a:lnTo>
                  <a:lnTo>
                    <a:pt x="174" y="388"/>
                  </a:lnTo>
                  <a:lnTo>
                    <a:pt x="178" y="388"/>
                  </a:lnTo>
                  <a:lnTo>
                    <a:pt x="181" y="389"/>
                  </a:lnTo>
                  <a:lnTo>
                    <a:pt x="175" y="397"/>
                  </a:lnTo>
                  <a:lnTo>
                    <a:pt x="177" y="404"/>
                  </a:lnTo>
                  <a:lnTo>
                    <a:pt x="181" y="411"/>
                  </a:lnTo>
                  <a:lnTo>
                    <a:pt x="190" y="415"/>
                  </a:lnTo>
                  <a:lnTo>
                    <a:pt x="194" y="415"/>
                  </a:lnTo>
                  <a:lnTo>
                    <a:pt x="197" y="415"/>
                  </a:lnTo>
                  <a:lnTo>
                    <a:pt x="199" y="417"/>
                  </a:lnTo>
                  <a:lnTo>
                    <a:pt x="200" y="421"/>
                  </a:lnTo>
                  <a:lnTo>
                    <a:pt x="195" y="421"/>
                  </a:lnTo>
                  <a:lnTo>
                    <a:pt x="190" y="421"/>
                  </a:lnTo>
                  <a:lnTo>
                    <a:pt x="184" y="421"/>
                  </a:lnTo>
                  <a:lnTo>
                    <a:pt x="179" y="421"/>
                  </a:lnTo>
                  <a:lnTo>
                    <a:pt x="173" y="421"/>
                  </a:lnTo>
                  <a:lnTo>
                    <a:pt x="168" y="421"/>
                  </a:lnTo>
                  <a:lnTo>
                    <a:pt x="162" y="422"/>
                  </a:lnTo>
                  <a:lnTo>
                    <a:pt x="157" y="422"/>
                  </a:lnTo>
                  <a:close/>
                </a:path>
              </a:pathLst>
            </a:custGeom>
            <a:blipFill dpi="0" rotWithShape="1">
              <a:blip r:embed="rId3" cstate="screen">
                <a:extLst>
                  <a:ext uri="{28A0092B-C50C-407E-A947-70E740481C1C}">
                    <a14:useLocalDpi xmlns:a14="http://schemas.microsoft.com/office/drawing/2010/main"/>
                  </a:ext>
                </a:extLst>
              </a:blip>
              <a:srcRect/>
              <a:stretch>
                <a:fillRect/>
              </a:stretch>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5" name="Freeform 25"/>
            <p:cNvSpPr>
              <a:spLocks/>
            </p:cNvSpPr>
            <p:nvPr/>
          </p:nvSpPr>
          <p:spPr bwMode="auto">
            <a:xfrm>
              <a:off x="3064" y="2151"/>
              <a:ext cx="101" cy="131"/>
            </a:xfrm>
            <a:custGeom>
              <a:avLst/>
              <a:gdLst>
                <a:gd name="T0" fmla="*/ 4 w 101"/>
                <a:gd name="T1" fmla="*/ 131 h 131"/>
                <a:gd name="T2" fmla="*/ 1 w 101"/>
                <a:gd name="T3" fmla="*/ 131 h 131"/>
                <a:gd name="T4" fmla="*/ 5 w 101"/>
                <a:gd name="T5" fmla="*/ 105 h 131"/>
                <a:gd name="T6" fmla="*/ 8 w 101"/>
                <a:gd name="T7" fmla="*/ 51 h 131"/>
                <a:gd name="T8" fmla="*/ 4 w 101"/>
                <a:gd name="T9" fmla="*/ 22 h 131"/>
                <a:gd name="T10" fmla="*/ 21 w 101"/>
                <a:gd name="T11" fmla="*/ 12 h 131"/>
                <a:gd name="T12" fmla="*/ 44 w 101"/>
                <a:gd name="T13" fmla="*/ 5 h 131"/>
                <a:gd name="T14" fmla="*/ 63 w 101"/>
                <a:gd name="T15" fmla="*/ 1 h 131"/>
                <a:gd name="T16" fmla="*/ 73 w 101"/>
                <a:gd name="T17" fmla="*/ 0 h 131"/>
                <a:gd name="T18" fmla="*/ 80 w 101"/>
                <a:gd name="T19" fmla="*/ 0 h 131"/>
                <a:gd name="T20" fmla="*/ 80 w 101"/>
                <a:gd name="T21" fmla="*/ 6 h 131"/>
                <a:gd name="T22" fmla="*/ 70 w 101"/>
                <a:gd name="T23" fmla="*/ 12 h 131"/>
                <a:gd name="T24" fmla="*/ 61 w 101"/>
                <a:gd name="T25" fmla="*/ 18 h 131"/>
                <a:gd name="T26" fmla="*/ 54 w 101"/>
                <a:gd name="T27" fmla="*/ 24 h 131"/>
                <a:gd name="T28" fmla="*/ 53 w 101"/>
                <a:gd name="T29" fmla="*/ 30 h 131"/>
                <a:gd name="T30" fmla="*/ 56 w 101"/>
                <a:gd name="T31" fmla="*/ 30 h 131"/>
                <a:gd name="T32" fmla="*/ 64 w 101"/>
                <a:gd name="T33" fmla="*/ 25 h 131"/>
                <a:gd name="T34" fmla="*/ 79 w 101"/>
                <a:gd name="T35" fmla="*/ 18 h 131"/>
                <a:gd name="T36" fmla="*/ 87 w 101"/>
                <a:gd name="T37" fmla="*/ 22 h 131"/>
                <a:gd name="T38" fmla="*/ 87 w 101"/>
                <a:gd name="T39" fmla="*/ 38 h 131"/>
                <a:gd name="T40" fmla="*/ 82 w 101"/>
                <a:gd name="T41" fmla="*/ 53 h 131"/>
                <a:gd name="T42" fmla="*/ 90 w 101"/>
                <a:gd name="T43" fmla="*/ 54 h 131"/>
                <a:gd name="T44" fmla="*/ 96 w 101"/>
                <a:gd name="T45" fmla="*/ 46 h 131"/>
                <a:gd name="T46" fmla="*/ 96 w 101"/>
                <a:gd name="T47" fmla="*/ 41 h 131"/>
                <a:gd name="T48" fmla="*/ 97 w 101"/>
                <a:gd name="T49" fmla="*/ 36 h 131"/>
                <a:gd name="T50" fmla="*/ 98 w 101"/>
                <a:gd name="T51" fmla="*/ 57 h 131"/>
                <a:gd name="T52" fmla="*/ 89 w 101"/>
                <a:gd name="T53" fmla="*/ 75 h 131"/>
                <a:gd name="T54" fmla="*/ 85 w 101"/>
                <a:gd name="T55" fmla="*/ 78 h 131"/>
                <a:gd name="T56" fmla="*/ 83 w 101"/>
                <a:gd name="T57" fmla="*/ 82 h 131"/>
                <a:gd name="T58" fmla="*/ 92 w 101"/>
                <a:gd name="T59" fmla="*/ 82 h 131"/>
                <a:gd name="T60" fmla="*/ 101 w 101"/>
                <a:gd name="T61" fmla="*/ 76 h 131"/>
                <a:gd name="T62" fmla="*/ 98 w 101"/>
                <a:gd name="T63" fmla="*/ 90 h 131"/>
                <a:gd name="T64" fmla="*/ 88 w 101"/>
                <a:gd name="T65" fmla="*/ 101 h 131"/>
                <a:gd name="T66" fmla="*/ 88 w 101"/>
                <a:gd name="T67" fmla="*/ 102 h 131"/>
                <a:gd name="T68" fmla="*/ 88 w 101"/>
                <a:gd name="T69" fmla="*/ 103 h 131"/>
                <a:gd name="T70" fmla="*/ 92 w 101"/>
                <a:gd name="T71" fmla="*/ 104 h 131"/>
                <a:gd name="T72" fmla="*/ 97 w 101"/>
                <a:gd name="T73" fmla="*/ 104 h 131"/>
                <a:gd name="T74" fmla="*/ 82 w 101"/>
                <a:gd name="T75" fmla="*/ 118 h 131"/>
                <a:gd name="T76" fmla="*/ 55 w 101"/>
                <a:gd name="T77" fmla="*/ 126 h 131"/>
                <a:gd name="T78" fmla="*/ 26 w 101"/>
                <a:gd name="T79" fmla="*/ 130 h 131"/>
                <a:gd name="T80" fmla="*/ 5 w 101"/>
                <a:gd name="T81" fmla="*/ 131 h 13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1"/>
                <a:gd name="T124" fmla="*/ 0 h 131"/>
                <a:gd name="T125" fmla="*/ 101 w 101"/>
                <a:gd name="T126" fmla="*/ 131 h 13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1" h="131">
                  <a:moveTo>
                    <a:pt x="5" y="131"/>
                  </a:moveTo>
                  <a:lnTo>
                    <a:pt x="4" y="131"/>
                  </a:lnTo>
                  <a:lnTo>
                    <a:pt x="3" y="131"/>
                  </a:lnTo>
                  <a:lnTo>
                    <a:pt x="1" y="131"/>
                  </a:lnTo>
                  <a:lnTo>
                    <a:pt x="0" y="130"/>
                  </a:lnTo>
                  <a:lnTo>
                    <a:pt x="5" y="105"/>
                  </a:lnTo>
                  <a:lnTo>
                    <a:pt x="9" y="77"/>
                  </a:lnTo>
                  <a:lnTo>
                    <a:pt x="8" y="51"/>
                  </a:lnTo>
                  <a:lnTo>
                    <a:pt x="2" y="27"/>
                  </a:lnTo>
                  <a:lnTo>
                    <a:pt x="4" y="22"/>
                  </a:lnTo>
                  <a:lnTo>
                    <a:pt x="12" y="17"/>
                  </a:lnTo>
                  <a:lnTo>
                    <a:pt x="21" y="12"/>
                  </a:lnTo>
                  <a:lnTo>
                    <a:pt x="31" y="8"/>
                  </a:lnTo>
                  <a:lnTo>
                    <a:pt x="44" y="5"/>
                  </a:lnTo>
                  <a:lnTo>
                    <a:pt x="54" y="3"/>
                  </a:lnTo>
                  <a:lnTo>
                    <a:pt x="63" y="1"/>
                  </a:lnTo>
                  <a:lnTo>
                    <a:pt x="69" y="0"/>
                  </a:lnTo>
                  <a:lnTo>
                    <a:pt x="73" y="0"/>
                  </a:lnTo>
                  <a:lnTo>
                    <a:pt x="77" y="0"/>
                  </a:lnTo>
                  <a:lnTo>
                    <a:pt x="80" y="0"/>
                  </a:lnTo>
                  <a:lnTo>
                    <a:pt x="83" y="1"/>
                  </a:lnTo>
                  <a:lnTo>
                    <a:pt x="80" y="6"/>
                  </a:lnTo>
                  <a:lnTo>
                    <a:pt x="76" y="9"/>
                  </a:lnTo>
                  <a:lnTo>
                    <a:pt x="70" y="12"/>
                  </a:lnTo>
                  <a:lnTo>
                    <a:pt x="66" y="14"/>
                  </a:lnTo>
                  <a:lnTo>
                    <a:pt x="61" y="18"/>
                  </a:lnTo>
                  <a:lnTo>
                    <a:pt x="57" y="20"/>
                  </a:lnTo>
                  <a:lnTo>
                    <a:pt x="54" y="24"/>
                  </a:lnTo>
                  <a:lnTo>
                    <a:pt x="52" y="29"/>
                  </a:lnTo>
                  <a:lnTo>
                    <a:pt x="53" y="30"/>
                  </a:lnTo>
                  <a:lnTo>
                    <a:pt x="54" y="30"/>
                  </a:lnTo>
                  <a:lnTo>
                    <a:pt x="56" y="30"/>
                  </a:lnTo>
                  <a:lnTo>
                    <a:pt x="58" y="30"/>
                  </a:lnTo>
                  <a:lnTo>
                    <a:pt x="64" y="25"/>
                  </a:lnTo>
                  <a:lnTo>
                    <a:pt x="71" y="21"/>
                  </a:lnTo>
                  <a:lnTo>
                    <a:pt x="79" y="18"/>
                  </a:lnTo>
                  <a:lnTo>
                    <a:pt x="86" y="14"/>
                  </a:lnTo>
                  <a:lnTo>
                    <a:pt x="87" y="22"/>
                  </a:lnTo>
                  <a:lnTo>
                    <a:pt x="88" y="30"/>
                  </a:lnTo>
                  <a:lnTo>
                    <a:pt x="87" y="38"/>
                  </a:lnTo>
                  <a:lnTo>
                    <a:pt x="86" y="46"/>
                  </a:lnTo>
                  <a:lnTo>
                    <a:pt x="82" y="53"/>
                  </a:lnTo>
                  <a:lnTo>
                    <a:pt x="85" y="55"/>
                  </a:lnTo>
                  <a:lnTo>
                    <a:pt x="90" y="54"/>
                  </a:lnTo>
                  <a:lnTo>
                    <a:pt x="95" y="49"/>
                  </a:lnTo>
                  <a:lnTo>
                    <a:pt x="96" y="46"/>
                  </a:lnTo>
                  <a:lnTo>
                    <a:pt x="96" y="44"/>
                  </a:lnTo>
                  <a:lnTo>
                    <a:pt x="96" y="41"/>
                  </a:lnTo>
                  <a:lnTo>
                    <a:pt x="97" y="36"/>
                  </a:lnTo>
                  <a:lnTo>
                    <a:pt x="99" y="45"/>
                  </a:lnTo>
                  <a:lnTo>
                    <a:pt x="98" y="57"/>
                  </a:lnTo>
                  <a:lnTo>
                    <a:pt x="94" y="67"/>
                  </a:lnTo>
                  <a:lnTo>
                    <a:pt x="89" y="75"/>
                  </a:lnTo>
                  <a:lnTo>
                    <a:pt x="87" y="76"/>
                  </a:lnTo>
                  <a:lnTo>
                    <a:pt x="85" y="78"/>
                  </a:lnTo>
                  <a:lnTo>
                    <a:pt x="84" y="80"/>
                  </a:lnTo>
                  <a:lnTo>
                    <a:pt x="83" y="82"/>
                  </a:lnTo>
                  <a:lnTo>
                    <a:pt x="88" y="84"/>
                  </a:lnTo>
                  <a:lnTo>
                    <a:pt x="92" y="82"/>
                  </a:lnTo>
                  <a:lnTo>
                    <a:pt x="96" y="78"/>
                  </a:lnTo>
                  <a:lnTo>
                    <a:pt x="101" y="76"/>
                  </a:lnTo>
                  <a:lnTo>
                    <a:pt x="100" y="84"/>
                  </a:lnTo>
                  <a:lnTo>
                    <a:pt x="98" y="90"/>
                  </a:lnTo>
                  <a:lnTo>
                    <a:pt x="93" y="96"/>
                  </a:lnTo>
                  <a:lnTo>
                    <a:pt x="88" y="101"/>
                  </a:lnTo>
                  <a:lnTo>
                    <a:pt x="88" y="102"/>
                  </a:lnTo>
                  <a:lnTo>
                    <a:pt x="88" y="103"/>
                  </a:lnTo>
                  <a:lnTo>
                    <a:pt x="90" y="104"/>
                  </a:lnTo>
                  <a:lnTo>
                    <a:pt x="92" y="104"/>
                  </a:lnTo>
                  <a:lnTo>
                    <a:pt x="94" y="104"/>
                  </a:lnTo>
                  <a:lnTo>
                    <a:pt x="97" y="104"/>
                  </a:lnTo>
                  <a:lnTo>
                    <a:pt x="92" y="111"/>
                  </a:lnTo>
                  <a:lnTo>
                    <a:pt x="82" y="118"/>
                  </a:lnTo>
                  <a:lnTo>
                    <a:pt x="69" y="123"/>
                  </a:lnTo>
                  <a:lnTo>
                    <a:pt x="55" y="126"/>
                  </a:lnTo>
                  <a:lnTo>
                    <a:pt x="41" y="129"/>
                  </a:lnTo>
                  <a:lnTo>
                    <a:pt x="26" y="130"/>
                  </a:lnTo>
                  <a:lnTo>
                    <a:pt x="15" y="131"/>
                  </a:lnTo>
                  <a:lnTo>
                    <a:pt x="5" y="131"/>
                  </a:lnTo>
                  <a:close/>
                </a:path>
              </a:pathLst>
            </a:custGeom>
            <a:solidFill>
              <a:srgbClr val="F9EAE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6" name="Freeform 26"/>
            <p:cNvSpPr>
              <a:spLocks/>
            </p:cNvSpPr>
            <p:nvPr/>
          </p:nvSpPr>
          <p:spPr bwMode="auto">
            <a:xfrm>
              <a:off x="2812" y="1917"/>
              <a:ext cx="311" cy="253"/>
            </a:xfrm>
            <a:custGeom>
              <a:avLst/>
              <a:gdLst>
                <a:gd name="T0" fmla="*/ 245 w 311"/>
                <a:gd name="T1" fmla="*/ 250 h 253"/>
                <a:gd name="T2" fmla="*/ 238 w 311"/>
                <a:gd name="T3" fmla="*/ 244 h 253"/>
                <a:gd name="T4" fmla="*/ 221 w 311"/>
                <a:gd name="T5" fmla="*/ 241 h 253"/>
                <a:gd name="T6" fmla="*/ 196 w 311"/>
                <a:gd name="T7" fmla="*/ 239 h 253"/>
                <a:gd name="T8" fmla="*/ 170 w 311"/>
                <a:gd name="T9" fmla="*/ 236 h 253"/>
                <a:gd name="T10" fmla="*/ 145 w 311"/>
                <a:gd name="T11" fmla="*/ 234 h 253"/>
                <a:gd name="T12" fmla="*/ 120 w 311"/>
                <a:gd name="T13" fmla="*/ 232 h 253"/>
                <a:gd name="T14" fmla="*/ 94 w 311"/>
                <a:gd name="T15" fmla="*/ 230 h 253"/>
                <a:gd name="T16" fmla="*/ 70 w 311"/>
                <a:gd name="T17" fmla="*/ 229 h 253"/>
                <a:gd name="T18" fmla="*/ 45 w 311"/>
                <a:gd name="T19" fmla="*/ 227 h 253"/>
                <a:gd name="T20" fmla="*/ 26 w 311"/>
                <a:gd name="T21" fmla="*/ 211 h 253"/>
                <a:gd name="T22" fmla="*/ 13 w 311"/>
                <a:gd name="T23" fmla="*/ 182 h 253"/>
                <a:gd name="T24" fmla="*/ 4 w 311"/>
                <a:gd name="T25" fmla="*/ 155 h 253"/>
                <a:gd name="T26" fmla="*/ 0 w 311"/>
                <a:gd name="T27" fmla="*/ 125 h 253"/>
                <a:gd name="T28" fmla="*/ 9 w 311"/>
                <a:gd name="T29" fmla="*/ 84 h 253"/>
                <a:gd name="T30" fmla="*/ 30 w 311"/>
                <a:gd name="T31" fmla="*/ 48 h 253"/>
                <a:gd name="T32" fmla="*/ 58 w 311"/>
                <a:gd name="T33" fmla="*/ 25 h 253"/>
                <a:gd name="T34" fmla="*/ 99 w 311"/>
                <a:gd name="T35" fmla="*/ 9 h 253"/>
                <a:gd name="T36" fmla="*/ 140 w 311"/>
                <a:gd name="T37" fmla="*/ 0 h 253"/>
                <a:gd name="T38" fmla="*/ 171 w 311"/>
                <a:gd name="T39" fmla="*/ 1 h 253"/>
                <a:gd name="T40" fmla="*/ 199 w 311"/>
                <a:gd name="T41" fmla="*/ 9 h 253"/>
                <a:gd name="T42" fmla="*/ 225 w 311"/>
                <a:gd name="T43" fmla="*/ 27 h 253"/>
                <a:gd name="T44" fmla="*/ 251 w 311"/>
                <a:gd name="T45" fmla="*/ 58 h 253"/>
                <a:gd name="T46" fmla="*/ 276 w 311"/>
                <a:gd name="T47" fmla="*/ 103 h 253"/>
                <a:gd name="T48" fmla="*/ 296 w 311"/>
                <a:gd name="T49" fmla="*/ 156 h 253"/>
                <a:gd name="T50" fmla="*/ 308 w 311"/>
                <a:gd name="T51" fmla="*/ 205 h 253"/>
                <a:gd name="T52" fmla="*/ 302 w 311"/>
                <a:gd name="T53" fmla="*/ 229 h 253"/>
                <a:gd name="T54" fmla="*/ 286 w 311"/>
                <a:gd name="T55" fmla="*/ 233 h 253"/>
                <a:gd name="T56" fmla="*/ 274 w 311"/>
                <a:gd name="T57" fmla="*/ 237 h 253"/>
                <a:gd name="T58" fmla="*/ 261 w 311"/>
                <a:gd name="T59" fmla="*/ 245 h 253"/>
                <a:gd name="T60" fmla="*/ 252 w 311"/>
                <a:gd name="T61" fmla="*/ 252 h 253"/>
                <a:gd name="T62" fmla="*/ 250 w 311"/>
                <a:gd name="T63" fmla="*/ 253 h 2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11"/>
                <a:gd name="T97" fmla="*/ 0 h 253"/>
                <a:gd name="T98" fmla="*/ 311 w 311"/>
                <a:gd name="T99" fmla="*/ 253 h 25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11" h="253">
                  <a:moveTo>
                    <a:pt x="249" y="253"/>
                  </a:moveTo>
                  <a:lnTo>
                    <a:pt x="245" y="250"/>
                  </a:lnTo>
                  <a:lnTo>
                    <a:pt x="242" y="246"/>
                  </a:lnTo>
                  <a:lnTo>
                    <a:pt x="238" y="244"/>
                  </a:lnTo>
                  <a:lnTo>
                    <a:pt x="234" y="242"/>
                  </a:lnTo>
                  <a:lnTo>
                    <a:pt x="221" y="241"/>
                  </a:lnTo>
                  <a:lnTo>
                    <a:pt x="208" y="240"/>
                  </a:lnTo>
                  <a:lnTo>
                    <a:pt x="196" y="239"/>
                  </a:lnTo>
                  <a:lnTo>
                    <a:pt x="183" y="237"/>
                  </a:lnTo>
                  <a:lnTo>
                    <a:pt x="170" y="236"/>
                  </a:lnTo>
                  <a:lnTo>
                    <a:pt x="157" y="235"/>
                  </a:lnTo>
                  <a:lnTo>
                    <a:pt x="145" y="234"/>
                  </a:lnTo>
                  <a:lnTo>
                    <a:pt x="133" y="233"/>
                  </a:lnTo>
                  <a:lnTo>
                    <a:pt x="120" y="232"/>
                  </a:lnTo>
                  <a:lnTo>
                    <a:pt x="107" y="231"/>
                  </a:lnTo>
                  <a:lnTo>
                    <a:pt x="94" y="230"/>
                  </a:lnTo>
                  <a:lnTo>
                    <a:pt x="82" y="229"/>
                  </a:lnTo>
                  <a:lnTo>
                    <a:pt x="70" y="229"/>
                  </a:lnTo>
                  <a:lnTo>
                    <a:pt x="57" y="228"/>
                  </a:lnTo>
                  <a:lnTo>
                    <a:pt x="45" y="227"/>
                  </a:lnTo>
                  <a:lnTo>
                    <a:pt x="33" y="227"/>
                  </a:lnTo>
                  <a:lnTo>
                    <a:pt x="26" y="211"/>
                  </a:lnTo>
                  <a:lnTo>
                    <a:pt x="19" y="197"/>
                  </a:lnTo>
                  <a:lnTo>
                    <a:pt x="13" y="182"/>
                  </a:lnTo>
                  <a:lnTo>
                    <a:pt x="8" y="169"/>
                  </a:lnTo>
                  <a:lnTo>
                    <a:pt x="4" y="155"/>
                  </a:lnTo>
                  <a:lnTo>
                    <a:pt x="1" y="139"/>
                  </a:lnTo>
                  <a:lnTo>
                    <a:pt x="0" y="125"/>
                  </a:lnTo>
                  <a:lnTo>
                    <a:pt x="1" y="108"/>
                  </a:lnTo>
                  <a:lnTo>
                    <a:pt x="9" y="84"/>
                  </a:lnTo>
                  <a:lnTo>
                    <a:pt x="18" y="65"/>
                  </a:lnTo>
                  <a:lnTo>
                    <a:pt x="30" y="48"/>
                  </a:lnTo>
                  <a:lnTo>
                    <a:pt x="43" y="35"/>
                  </a:lnTo>
                  <a:lnTo>
                    <a:pt x="58" y="25"/>
                  </a:lnTo>
                  <a:lnTo>
                    <a:pt x="77" y="16"/>
                  </a:lnTo>
                  <a:lnTo>
                    <a:pt x="99" y="9"/>
                  </a:lnTo>
                  <a:lnTo>
                    <a:pt x="122" y="2"/>
                  </a:lnTo>
                  <a:lnTo>
                    <a:pt x="140" y="0"/>
                  </a:lnTo>
                  <a:lnTo>
                    <a:pt x="156" y="0"/>
                  </a:lnTo>
                  <a:lnTo>
                    <a:pt x="171" y="1"/>
                  </a:lnTo>
                  <a:lnTo>
                    <a:pt x="185" y="4"/>
                  </a:lnTo>
                  <a:lnTo>
                    <a:pt x="199" y="9"/>
                  </a:lnTo>
                  <a:lnTo>
                    <a:pt x="212" y="17"/>
                  </a:lnTo>
                  <a:lnTo>
                    <a:pt x="225" y="27"/>
                  </a:lnTo>
                  <a:lnTo>
                    <a:pt x="239" y="39"/>
                  </a:lnTo>
                  <a:lnTo>
                    <a:pt x="251" y="58"/>
                  </a:lnTo>
                  <a:lnTo>
                    <a:pt x="264" y="79"/>
                  </a:lnTo>
                  <a:lnTo>
                    <a:pt x="276" y="103"/>
                  </a:lnTo>
                  <a:lnTo>
                    <a:pt x="286" y="129"/>
                  </a:lnTo>
                  <a:lnTo>
                    <a:pt x="296" y="156"/>
                  </a:lnTo>
                  <a:lnTo>
                    <a:pt x="303" y="181"/>
                  </a:lnTo>
                  <a:lnTo>
                    <a:pt x="308" y="205"/>
                  </a:lnTo>
                  <a:lnTo>
                    <a:pt x="311" y="227"/>
                  </a:lnTo>
                  <a:lnTo>
                    <a:pt x="302" y="229"/>
                  </a:lnTo>
                  <a:lnTo>
                    <a:pt x="294" y="231"/>
                  </a:lnTo>
                  <a:lnTo>
                    <a:pt x="286" y="233"/>
                  </a:lnTo>
                  <a:lnTo>
                    <a:pt x="280" y="235"/>
                  </a:lnTo>
                  <a:lnTo>
                    <a:pt x="274" y="237"/>
                  </a:lnTo>
                  <a:lnTo>
                    <a:pt x="268" y="241"/>
                  </a:lnTo>
                  <a:lnTo>
                    <a:pt x="261" y="245"/>
                  </a:lnTo>
                  <a:lnTo>
                    <a:pt x="253" y="252"/>
                  </a:lnTo>
                  <a:lnTo>
                    <a:pt x="252" y="252"/>
                  </a:lnTo>
                  <a:lnTo>
                    <a:pt x="251" y="252"/>
                  </a:lnTo>
                  <a:lnTo>
                    <a:pt x="250" y="253"/>
                  </a:lnTo>
                  <a:lnTo>
                    <a:pt x="249" y="253"/>
                  </a:lnTo>
                  <a:close/>
                </a:path>
              </a:pathLst>
            </a:custGeom>
            <a:blipFill dpi="0" rotWithShape="1">
              <a:blip r:embed="rId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7" name="Freeform 27"/>
            <p:cNvSpPr>
              <a:spLocks/>
            </p:cNvSpPr>
            <p:nvPr/>
          </p:nvSpPr>
          <p:spPr bwMode="auto">
            <a:xfrm>
              <a:off x="2954" y="1744"/>
              <a:ext cx="177" cy="312"/>
            </a:xfrm>
            <a:custGeom>
              <a:avLst/>
              <a:gdLst>
                <a:gd name="T0" fmla="*/ 156 w 177"/>
                <a:gd name="T1" fmla="*/ 312 h 312"/>
                <a:gd name="T2" fmla="*/ 145 w 177"/>
                <a:gd name="T3" fmla="*/ 283 h 312"/>
                <a:gd name="T4" fmla="*/ 134 w 177"/>
                <a:gd name="T5" fmla="*/ 257 h 312"/>
                <a:gd name="T6" fmla="*/ 121 w 177"/>
                <a:gd name="T7" fmla="*/ 234 h 312"/>
                <a:gd name="T8" fmla="*/ 106 w 177"/>
                <a:gd name="T9" fmla="*/ 212 h 312"/>
                <a:gd name="T10" fmla="*/ 89 w 177"/>
                <a:gd name="T11" fmla="*/ 194 h 312"/>
                <a:gd name="T12" fmla="*/ 67 w 177"/>
                <a:gd name="T13" fmla="*/ 180 h 312"/>
                <a:gd name="T14" fmla="*/ 41 w 177"/>
                <a:gd name="T15" fmla="*/ 169 h 312"/>
                <a:gd name="T16" fmla="*/ 11 w 177"/>
                <a:gd name="T17" fmla="*/ 162 h 312"/>
                <a:gd name="T18" fmla="*/ 1 w 177"/>
                <a:gd name="T19" fmla="*/ 133 h 312"/>
                <a:gd name="T20" fmla="*/ 0 w 177"/>
                <a:gd name="T21" fmla="*/ 101 h 312"/>
                <a:gd name="T22" fmla="*/ 3 w 177"/>
                <a:gd name="T23" fmla="*/ 68 h 312"/>
                <a:gd name="T24" fmla="*/ 6 w 177"/>
                <a:gd name="T25" fmla="*/ 37 h 312"/>
                <a:gd name="T26" fmla="*/ 5 w 177"/>
                <a:gd name="T27" fmla="*/ 28 h 312"/>
                <a:gd name="T28" fmla="*/ 3 w 177"/>
                <a:gd name="T29" fmla="*/ 19 h 312"/>
                <a:gd name="T30" fmla="*/ 2 w 177"/>
                <a:gd name="T31" fmla="*/ 10 h 312"/>
                <a:gd name="T32" fmla="*/ 1 w 177"/>
                <a:gd name="T33" fmla="*/ 1 h 312"/>
                <a:gd name="T34" fmla="*/ 3 w 177"/>
                <a:gd name="T35" fmla="*/ 0 h 312"/>
                <a:gd name="T36" fmla="*/ 5 w 177"/>
                <a:gd name="T37" fmla="*/ 0 h 312"/>
                <a:gd name="T38" fmla="*/ 6 w 177"/>
                <a:gd name="T39" fmla="*/ 0 h 312"/>
                <a:gd name="T40" fmla="*/ 7 w 177"/>
                <a:gd name="T41" fmla="*/ 0 h 312"/>
                <a:gd name="T42" fmla="*/ 10 w 177"/>
                <a:gd name="T43" fmla="*/ 11 h 312"/>
                <a:gd name="T44" fmla="*/ 14 w 177"/>
                <a:gd name="T45" fmla="*/ 23 h 312"/>
                <a:gd name="T46" fmla="*/ 19 w 177"/>
                <a:gd name="T47" fmla="*/ 37 h 312"/>
                <a:gd name="T48" fmla="*/ 25 w 177"/>
                <a:gd name="T49" fmla="*/ 50 h 312"/>
                <a:gd name="T50" fmla="*/ 31 w 177"/>
                <a:gd name="T51" fmla="*/ 62 h 312"/>
                <a:gd name="T52" fmla="*/ 38 w 177"/>
                <a:gd name="T53" fmla="*/ 72 h 312"/>
                <a:gd name="T54" fmla="*/ 48 w 177"/>
                <a:gd name="T55" fmla="*/ 78 h 312"/>
                <a:gd name="T56" fmla="*/ 60 w 177"/>
                <a:gd name="T57" fmla="*/ 80 h 312"/>
                <a:gd name="T58" fmla="*/ 67 w 177"/>
                <a:gd name="T59" fmla="*/ 77 h 312"/>
                <a:gd name="T60" fmla="*/ 74 w 177"/>
                <a:gd name="T61" fmla="*/ 74 h 312"/>
                <a:gd name="T62" fmla="*/ 80 w 177"/>
                <a:gd name="T63" fmla="*/ 71 h 312"/>
                <a:gd name="T64" fmla="*/ 87 w 177"/>
                <a:gd name="T65" fmla="*/ 66 h 312"/>
                <a:gd name="T66" fmla="*/ 93 w 177"/>
                <a:gd name="T67" fmla="*/ 63 h 312"/>
                <a:gd name="T68" fmla="*/ 100 w 177"/>
                <a:gd name="T69" fmla="*/ 61 h 312"/>
                <a:gd name="T70" fmla="*/ 107 w 177"/>
                <a:gd name="T71" fmla="*/ 60 h 312"/>
                <a:gd name="T72" fmla="*/ 115 w 177"/>
                <a:gd name="T73" fmla="*/ 59 h 312"/>
                <a:gd name="T74" fmla="*/ 125 w 177"/>
                <a:gd name="T75" fmla="*/ 61 h 312"/>
                <a:gd name="T76" fmla="*/ 134 w 177"/>
                <a:gd name="T77" fmla="*/ 61 h 312"/>
                <a:gd name="T78" fmla="*/ 144 w 177"/>
                <a:gd name="T79" fmla="*/ 60 h 312"/>
                <a:gd name="T80" fmla="*/ 153 w 177"/>
                <a:gd name="T81" fmla="*/ 60 h 312"/>
                <a:gd name="T82" fmla="*/ 161 w 177"/>
                <a:gd name="T83" fmla="*/ 61 h 312"/>
                <a:gd name="T84" fmla="*/ 168 w 177"/>
                <a:gd name="T85" fmla="*/ 64 h 312"/>
                <a:gd name="T86" fmla="*/ 174 w 177"/>
                <a:gd name="T87" fmla="*/ 71 h 312"/>
                <a:gd name="T88" fmla="*/ 177 w 177"/>
                <a:gd name="T89" fmla="*/ 81 h 312"/>
                <a:gd name="T90" fmla="*/ 177 w 177"/>
                <a:gd name="T91" fmla="*/ 108 h 312"/>
                <a:gd name="T92" fmla="*/ 175 w 177"/>
                <a:gd name="T93" fmla="*/ 135 h 312"/>
                <a:gd name="T94" fmla="*/ 173 w 177"/>
                <a:gd name="T95" fmla="*/ 161 h 312"/>
                <a:gd name="T96" fmla="*/ 173 w 177"/>
                <a:gd name="T97" fmla="*/ 188 h 312"/>
                <a:gd name="T98" fmla="*/ 175 w 177"/>
                <a:gd name="T99" fmla="*/ 216 h 312"/>
                <a:gd name="T100" fmla="*/ 175 w 177"/>
                <a:gd name="T101" fmla="*/ 241 h 312"/>
                <a:gd name="T102" fmla="*/ 172 w 177"/>
                <a:gd name="T103" fmla="*/ 265 h 312"/>
                <a:gd name="T104" fmla="*/ 165 w 177"/>
                <a:gd name="T105" fmla="*/ 292 h 312"/>
                <a:gd name="T106" fmla="*/ 160 w 177"/>
                <a:gd name="T107" fmla="*/ 304 h 312"/>
                <a:gd name="T108" fmla="*/ 157 w 177"/>
                <a:gd name="T109" fmla="*/ 310 h 312"/>
                <a:gd name="T110" fmla="*/ 156 w 177"/>
                <a:gd name="T111" fmla="*/ 312 h 312"/>
                <a:gd name="T112" fmla="*/ 156 w 177"/>
                <a:gd name="T113" fmla="*/ 312 h 31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77"/>
                <a:gd name="T172" fmla="*/ 0 h 312"/>
                <a:gd name="T173" fmla="*/ 177 w 177"/>
                <a:gd name="T174" fmla="*/ 312 h 31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77" h="312">
                  <a:moveTo>
                    <a:pt x="156" y="312"/>
                  </a:moveTo>
                  <a:lnTo>
                    <a:pt x="145" y="283"/>
                  </a:lnTo>
                  <a:lnTo>
                    <a:pt x="134" y="257"/>
                  </a:lnTo>
                  <a:lnTo>
                    <a:pt x="121" y="234"/>
                  </a:lnTo>
                  <a:lnTo>
                    <a:pt x="106" y="212"/>
                  </a:lnTo>
                  <a:lnTo>
                    <a:pt x="89" y="194"/>
                  </a:lnTo>
                  <a:lnTo>
                    <a:pt x="67" y="180"/>
                  </a:lnTo>
                  <a:lnTo>
                    <a:pt x="41" y="169"/>
                  </a:lnTo>
                  <a:lnTo>
                    <a:pt x="11" y="162"/>
                  </a:lnTo>
                  <a:lnTo>
                    <a:pt x="1" y="133"/>
                  </a:lnTo>
                  <a:lnTo>
                    <a:pt x="0" y="101"/>
                  </a:lnTo>
                  <a:lnTo>
                    <a:pt x="3" y="68"/>
                  </a:lnTo>
                  <a:lnTo>
                    <a:pt x="6" y="37"/>
                  </a:lnTo>
                  <a:lnTo>
                    <a:pt x="5" y="28"/>
                  </a:lnTo>
                  <a:lnTo>
                    <a:pt x="3" y="19"/>
                  </a:lnTo>
                  <a:lnTo>
                    <a:pt x="2" y="10"/>
                  </a:lnTo>
                  <a:lnTo>
                    <a:pt x="1" y="1"/>
                  </a:lnTo>
                  <a:lnTo>
                    <a:pt x="3" y="0"/>
                  </a:lnTo>
                  <a:lnTo>
                    <a:pt x="5" y="0"/>
                  </a:lnTo>
                  <a:lnTo>
                    <a:pt x="6" y="0"/>
                  </a:lnTo>
                  <a:lnTo>
                    <a:pt x="7" y="0"/>
                  </a:lnTo>
                  <a:lnTo>
                    <a:pt x="10" y="11"/>
                  </a:lnTo>
                  <a:lnTo>
                    <a:pt x="14" y="23"/>
                  </a:lnTo>
                  <a:lnTo>
                    <a:pt x="19" y="37"/>
                  </a:lnTo>
                  <a:lnTo>
                    <a:pt x="25" y="50"/>
                  </a:lnTo>
                  <a:lnTo>
                    <a:pt x="31" y="62"/>
                  </a:lnTo>
                  <a:lnTo>
                    <a:pt x="38" y="72"/>
                  </a:lnTo>
                  <a:lnTo>
                    <a:pt x="48" y="78"/>
                  </a:lnTo>
                  <a:lnTo>
                    <a:pt x="60" y="80"/>
                  </a:lnTo>
                  <a:lnTo>
                    <a:pt x="67" y="77"/>
                  </a:lnTo>
                  <a:lnTo>
                    <a:pt x="74" y="74"/>
                  </a:lnTo>
                  <a:lnTo>
                    <a:pt x="80" y="71"/>
                  </a:lnTo>
                  <a:lnTo>
                    <a:pt x="87" y="66"/>
                  </a:lnTo>
                  <a:lnTo>
                    <a:pt x="93" y="63"/>
                  </a:lnTo>
                  <a:lnTo>
                    <a:pt x="100" y="61"/>
                  </a:lnTo>
                  <a:lnTo>
                    <a:pt x="107" y="60"/>
                  </a:lnTo>
                  <a:lnTo>
                    <a:pt x="115" y="59"/>
                  </a:lnTo>
                  <a:lnTo>
                    <a:pt x="125" y="61"/>
                  </a:lnTo>
                  <a:lnTo>
                    <a:pt x="134" y="61"/>
                  </a:lnTo>
                  <a:lnTo>
                    <a:pt x="144" y="60"/>
                  </a:lnTo>
                  <a:lnTo>
                    <a:pt x="153" y="60"/>
                  </a:lnTo>
                  <a:lnTo>
                    <a:pt x="161" y="61"/>
                  </a:lnTo>
                  <a:lnTo>
                    <a:pt x="168" y="64"/>
                  </a:lnTo>
                  <a:lnTo>
                    <a:pt x="174" y="71"/>
                  </a:lnTo>
                  <a:lnTo>
                    <a:pt x="177" y="81"/>
                  </a:lnTo>
                  <a:lnTo>
                    <a:pt x="177" y="108"/>
                  </a:lnTo>
                  <a:lnTo>
                    <a:pt x="175" y="135"/>
                  </a:lnTo>
                  <a:lnTo>
                    <a:pt x="173" y="161"/>
                  </a:lnTo>
                  <a:lnTo>
                    <a:pt x="173" y="188"/>
                  </a:lnTo>
                  <a:lnTo>
                    <a:pt x="175" y="216"/>
                  </a:lnTo>
                  <a:lnTo>
                    <a:pt x="175" y="241"/>
                  </a:lnTo>
                  <a:lnTo>
                    <a:pt x="172" y="265"/>
                  </a:lnTo>
                  <a:lnTo>
                    <a:pt x="165" y="292"/>
                  </a:lnTo>
                  <a:lnTo>
                    <a:pt x="160" y="304"/>
                  </a:lnTo>
                  <a:lnTo>
                    <a:pt x="157" y="310"/>
                  </a:lnTo>
                  <a:lnTo>
                    <a:pt x="156" y="3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8" name="Freeform 28"/>
            <p:cNvSpPr>
              <a:spLocks/>
            </p:cNvSpPr>
            <p:nvPr/>
          </p:nvSpPr>
          <p:spPr bwMode="auto">
            <a:xfrm>
              <a:off x="2903" y="1634"/>
              <a:ext cx="234" cy="224"/>
            </a:xfrm>
            <a:custGeom>
              <a:avLst/>
              <a:gdLst>
                <a:gd name="T0" fmla="*/ 6 w 234"/>
                <a:gd name="T1" fmla="*/ 204 h 224"/>
                <a:gd name="T2" fmla="*/ 8 w 234"/>
                <a:gd name="T3" fmla="*/ 168 h 224"/>
                <a:gd name="T4" fmla="*/ 5 w 234"/>
                <a:gd name="T5" fmla="*/ 119 h 224"/>
                <a:gd name="T6" fmla="*/ 16 w 234"/>
                <a:gd name="T7" fmla="*/ 68 h 224"/>
                <a:gd name="T8" fmla="*/ 44 w 234"/>
                <a:gd name="T9" fmla="*/ 30 h 224"/>
                <a:gd name="T10" fmla="*/ 90 w 234"/>
                <a:gd name="T11" fmla="*/ 6 h 224"/>
                <a:gd name="T12" fmla="*/ 131 w 234"/>
                <a:gd name="T13" fmla="*/ 0 h 224"/>
                <a:gd name="T14" fmla="*/ 158 w 234"/>
                <a:gd name="T15" fmla="*/ 0 h 224"/>
                <a:gd name="T16" fmla="*/ 187 w 234"/>
                <a:gd name="T17" fmla="*/ 2 h 224"/>
                <a:gd name="T18" fmla="*/ 213 w 234"/>
                <a:gd name="T19" fmla="*/ 10 h 224"/>
                <a:gd name="T20" fmla="*/ 226 w 234"/>
                <a:gd name="T21" fmla="*/ 23 h 224"/>
                <a:gd name="T22" fmla="*/ 234 w 234"/>
                <a:gd name="T23" fmla="*/ 41 h 224"/>
                <a:gd name="T24" fmla="*/ 229 w 234"/>
                <a:gd name="T25" fmla="*/ 42 h 224"/>
                <a:gd name="T26" fmla="*/ 215 w 234"/>
                <a:gd name="T27" fmla="*/ 42 h 224"/>
                <a:gd name="T28" fmla="*/ 197 w 234"/>
                <a:gd name="T29" fmla="*/ 46 h 224"/>
                <a:gd name="T30" fmla="*/ 182 w 234"/>
                <a:gd name="T31" fmla="*/ 51 h 224"/>
                <a:gd name="T32" fmla="*/ 160 w 234"/>
                <a:gd name="T33" fmla="*/ 49 h 224"/>
                <a:gd name="T34" fmla="*/ 134 w 234"/>
                <a:gd name="T35" fmla="*/ 43 h 224"/>
                <a:gd name="T36" fmla="*/ 111 w 234"/>
                <a:gd name="T37" fmla="*/ 44 h 224"/>
                <a:gd name="T38" fmla="*/ 87 w 234"/>
                <a:gd name="T39" fmla="*/ 56 h 224"/>
                <a:gd name="T40" fmla="*/ 70 w 234"/>
                <a:gd name="T41" fmla="*/ 76 h 224"/>
                <a:gd name="T42" fmla="*/ 56 w 234"/>
                <a:gd name="T43" fmla="*/ 98 h 224"/>
                <a:gd name="T44" fmla="*/ 38 w 234"/>
                <a:gd name="T45" fmla="*/ 96 h 224"/>
                <a:gd name="T46" fmla="*/ 28 w 234"/>
                <a:gd name="T47" fmla="*/ 103 h 224"/>
                <a:gd name="T48" fmla="*/ 27 w 234"/>
                <a:gd name="T49" fmla="*/ 124 h 224"/>
                <a:gd name="T50" fmla="*/ 29 w 234"/>
                <a:gd name="T51" fmla="*/ 144 h 224"/>
                <a:gd name="T52" fmla="*/ 35 w 234"/>
                <a:gd name="T53" fmla="*/ 163 h 224"/>
                <a:gd name="T54" fmla="*/ 47 w 234"/>
                <a:gd name="T55" fmla="*/ 193 h 224"/>
                <a:gd name="T56" fmla="*/ 38 w 234"/>
                <a:gd name="T57" fmla="*/ 211 h 224"/>
                <a:gd name="T58" fmla="*/ 27 w 234"/>
                <a:gd name="T59" fmla="*/ 216 h 224"/>
                <a:gd name="T60" fmla="*/ 16 w 234"/>
                <a:gd name="T61" fmla="*/ 220 h 224"/>
                <a:gd name="T62" fmla="*/ 6 w 234"/>
                <a:gd name="T63" fmla="*/ 223 h 2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4"/>
                <a:gd name="T97" fmla="*/ 0 h 224"/>
                <a:gd name="T98" fmla="*/ 234 w 234"/>
                <a:gd name="T99" fmla="*/ 224 h 22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4" h="224">
                  <a:moveTo>
                    <a:pt x="0" y="224"/>
                  </a:moveTo>
                  <a:lnTo>
                    <a:pt x="6" y="204"/>
                  </a:lnTo>
                  <a:lnTo>
                    <a:pt x="8" y="186"/>
                  </a:lnTo>
                  <a:lnTo>
                    <a:pt x="8" y="168"/>
                  </a:lnTo>
                  <a:lnTo>
                    <a:pt x="7" y="149"/>
                  </a:lnTo>
                  <a:lnTo>
                    <a:pt x="5" y="119"/>
                  </a:lnTo>
                  <a:lnTo>
                    <a:pt x="8" y="92"/>
                  </a:lnTo>
                  <a:lnTo>
                    <a:pt x="16" y="68"/>
                  </a:lnTo>
                  <a:lnTo>
                    <a:pt x="27" y="47"/>
                  </a:lnTo>
                  <a:lnTo>
                    <a:pt x="44" y="30"/>
                  </a:lnTo>
                  <a:lnTo>
                    <a:pt x="64" y="17"/>
                  </a:lnTo>
                  <a:lnTo>
                    <a:pt x="90" y="6"/>
                  </a:lnTo>
                  <a:lnTo>
                    <a:pt x="119" y="0"/>
                  </a:lnTo>
                  <a:lnTo>
                    <a:pt x="131" y="0"/>
                  </a:lnTo>
                  <a:lnTo>
                    <a:pt x="145" y="0"/>
                  </a:lnTo>
                  <a:lnTo>
                    <a:pt x="158" y="0"/>
                  </a:lnTo>
                  <a:lnTo>
                    <a:pt x="173" y="1"/>
                  </a:lnTo>
                  <a:lnTo>
                    <a:pt x="187" y="2"/>
                  </a:lnTo>
                  <a:lnTo>
                    <a:pt x="201" y="5"/>
                  </a:lnTo>
                  <a:lnTo>
                    <a:pt x="213" y="10"/>
                  </a:lnTo>
                  <a:lnTo>
                    <a:pt x="223" y="18"/>
                  </a:lnTo>
                  <a:lnTo>
                    <a:pt x="226" y="23"/>
                  </a:lnTo>
                  <a:lnTo>
                    <a:pt x="230" y="32"/>
                  </a:lnTo>
                  <a:lnTo>
                    <a:pt x="234" y="41"/>
                  </a:lnTo>
                  <a:lnTo>
                    <a:pt x="234" y="46"/>
                  </a:lnTo>
                  <a:lnTo>
                    <a:pt x="229" y="42"/>
                  </a:lnTo>
                  <a:lnTo>
                    <a:pt x="223" y="41"/>
                  </a:lnTo>
                  <a:lnTo>
                    <a:pt x="215" y="42"/>
                  </a:lnTo>
                  <a:lnTo>
                    <a:pt x="207" y="44"/>
                  </a:lnTo>
                  <a:lnTo>
                    <a:pt x="197" y="46"/>
                  </a:lnTo>
                  <a:lnTo>
                    <a:pt x="189" y="49"/>
                  </a:lnTo>
                  <a:lnTo>
                    <a:pt x="182" y="51"/>
                  </a:lnTo>
                  <a:lnTo>
                    <a:pt x="176" y="52"/>
                  </a:lnTo>
                  <a:lnTo>
                    <a:pt x="160" y="49"/>
                  </a:lnTo>
                  <a:lnTo>
                    <a:pt x="147" y="45"/>
                  </a:lnTo>
                  <a:lnTo>
                    <a:pt x="134" y="43"/>
                  </a:lnTo>
                  <a:lnTo>
                    <a:pt x="122" y="43"/>
                  </a:lnTo>
                  <a:lnTo>
                    <a:pt x="111" y="44"/>
                  </a:lnTo>
                  <a:lnTo>
                    <a:pt x="98" y="49"/>
                  </a:lnTo>
                  <a:lnTo>
                    <a:pt x="87" y="56"/>
                  </a:lnTo>
                  <a:lnTo>
                    <a:pt x="75" y="67"/>
                  </a:lnTo>
                  <a:lnTo>
                    <a:pt x="70" y="76"/>
                  </a:lnTo>
                  <a:lnTo>
                    <a:pt x="63" y="89"/>
                  </a:lnTo>
                  <a:lnTo>
                    <a:pt x="56" y="98"/>
                  </a:lnTo>
                  <a:lnTo>
                    <a:pt x="48" y="101"/>
                  </a:lnTo>
                  <a:lnTo>
                    <a:pt x="38" y="96"/>
                  </a:lnTo>
                  <a:lnTo>
                    <a:pt x="31" y="97"/>
                  </a:lnTo>
                  <a:lnTo>
                    <a:pt x="28" y="103"/>
                  </a:lnTo>
                  <a:lnTo>
                    <a:pt x="27" y="112"/>
                  </a:lnTo>
                  <a:lnTo>
                    <a:pt x="27" y="124"/>
                  </a:lnTo>
                  <a:lnTo>
                    <a:pt x="28" y="134"/>
                  </a:lnTo>
                  <a:lnTo>
                    <a:pt x="29" y="144"/>
                  </a:lnTo>
                  <a:lnTo>
                    <a:pt x="30" y="151"/>
                  </a:lnTo>
                  <a:lnTo>
                    <a:pt x="35" y="163"/>
                  </a:lnTo>
                  <a:lnTo>
                    <a:pt x="43" y="178"/>
                  </a:lnTo>
                  <a:lnTo>
                    <a:pt x="47" y="193"/>
                  </a:lnTo>
                  <a:lnTo>
                    <a:pt x="43" y="208"/>
                  </a:lnTo>
                  <a:lnTo>
                    <a:pt x="38" y="211"/>
                  </a:lnTo>
                  <a:lnTo>
                    <a:pt x="32" y="213"/>
                  </a:lnTo>
                  <a:lnTo>
                    <a:pt x="27" y="216"/>
                  </a:lnTo>
                  <a:lnTo>
                    <a:pt x="22" y="218"/>
                  </a:lnTo>
                  <a:lnTo>
                    <a:pt x="16" y="220"/>
                  </a:lnTo>
                  <a:lnTo>
                    <a:pt x="11" y="221"/>
                  </a:lnTo>
                  <a:lnTo>
                    <a:pt x="6" y="223"/>
                  </a:lnTo>
                  <a:lnTo>
                    <a:pt x="0" y="22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9" name="Freeform 29"/>
            <p:cNvSpPr>
              <a:spLocks/>
            </p:cNvSpPr>
            <p:nvPr/>
          </p:nvSpPr>
          <p:spPr bwMode="auto">
            <a:xfrm>
              <a:off x="3061" y="1816"/>
              <a:ext cx="45" cy="21"/>
            </a:xfrm>
            <a:custGeom>
              <a:avLst/>
              <a:gdLst>
                <a:gd name="T0" fmla="*/ 17 w 45"/>
                <a:gd name="T1" fmla="*/ 21 h 21"/>
                <a:gd name="T2" fmla="*/ 11 w 45"/>
                <a:gd name="T3" fmla="*/ 19 h 21"/>
                <a:gd name="T4" fmla="*/ 5 w 45"/>
                <a:gd name="T5" fmla="*/ 17 h 21"/>
                <a:gd name="T6" fmla="*/ 1 w 45"/>
                <a:gd name="T7" fmla="*/ 15 h 21"/>
                <a:gd name="T8" fmla="*/ 0 w 45"/>
                <a:gd name="T9" fmla="*/ 10 h 21"/>
                <a:gd name="T10" fmla="*/ 7 w 45"/>
                <a:gd name="T11" fmla="*/ 8 h 21"/>
                <a:gd name="T12" fmla="*/ 12 w 45"/>
                <a:gd name="T13" fmla="*/ 5 h 21"/>
                <a:gd name="T14" fmla="*/ 16 w 45"/>
                <a:gd name="T15" fmla="*/ 2 h 21"/>
                <a:gd name="T16" fmla="*/ 18 w 45"/>
                <a:gd name="T17" fmla="*/ 0 h 21"/>
                <a:gd name="T18" fmla="*/ 21 w 45"/>
                <a:gd name="T19" fmla="*/ 0 h 21"/>
                <a:gd name="T20" fmla="*/ 24 w 45"/>
                <a:gd name="T21" fmla="*/ 0 h 21"/>
                <a:gd name="T22" fmla="*/ 29 w 45"/>
                <a:gd name="T23" fmla="*/ 3 h 21"/>
                <a:gd name="T24" fmla="*/ 36 w 45"/>
                <a:gd name="T25" fmla="*/ 9 h 21"/>
                <a:gd name="T26" fmla="*/ 38 w 45"/>
                <a:gd name="T27" fmla="*/ 9 h 21"/>
                <a:gd name="T28" fmla="*/ 40 w 45"/>
                <a:gd name="T29" fmla="*/ 10 h 21"/>
                <a:gd name="T30" fmla="*/ 43 w 45"/>
                <a:gd name="T31" fmla="*/ 11 h 21"/>
                <a:gd name="T32" fmla="*/ 45 w 45"/>
                <a:gd name="T33" fmla="*/ 14 h 21"/>
                <a:gd name="T34" fmla="*/ 38 w 45"/>
                <a:gd name="T35" fmla="*/ 19 h 21"/>
                <a:gd name="T36" fmla="*/ 31 w 45"/>
                <a:gd name="T37" fmla="*/ 21 h 21"/>
                <a:gd name="T38" fmla="*/ 24 w 45"/>
                <a:gd name="T39" fmla="*/ 21 h 21"/>
                <a:gd name="T40" fmla="*/ 17 w 45"/>
                <a:gd name="T41" fmla="*/ 21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5"/>
                <a:gd name="T64" fmla="*/ 0 h 21"/>
                <a:gd name="T65" fmla="*/ 45 w 45"/>
                <a:gd name="T66" fmla="*/ 21 h 2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5" h="21">
                  <a:moveTo>
                    <a:pt x="17" y="21"/>
                  </a:moveTo>
                  <a:lnTo>
                    <a:pt x="11" y="19"/>
                  </a:lnTo>
                  <a:lnTo>
                    <a:pt x="5" y="17"/>
                  </a:lnTo>
                  <a:lnTo>
                    <a:pt x="1" y="15"/>
                  </a:lnTo>
                  <a:lnTo>
                    <a:pt x="0" y="10"/>
                  </a:lnTo>
                  <a:lnTo>
                    <a:pt x="7" y="8"/>
                  </a:lnTo>
                  <a:lnTo>
                    <a:pt x="12" y="5"/>
                  </a:lnTo>
                  <a:lnTo>
                    <a:pt x="16" y="2"/>
                  </a:lnTo>
                  <a:lnTo>
                    <a:pt x="18" y="0"/>
                  </a:lnTo>
                  <a:lnTo>
                    <a:pt x="21" y="0"/>
                  </a:lnTo>
                  <a:lnTo>
                    <a:pt x="24" y="0"/>
                  </a:lnTo>
                  <a:lnTo>
                    <a:pt x="29" y="3"/>
                  </a:lnTo>
                  <a:lnTo>
                    <a:pt x="36" y="9"/>
                  </a:lnTo>
                  <a:lnTo>
                    <a:pt x="38" y="9"/>
                  </a:lnTo>
                  <a:lnTo>
                    <a:pt x="40" y="10"/>
                  </a:lnTo>
                  <a:lnTo>
                    <a:pt x="43" y="11"/>
                  </a:lnTo>
                  <a:lnTo>
                    <a:pt x="45" y="14"/>
                  </a:lnTo>
                  <a:lnTo>
                    <a:pt x="38" y="19"/>
                  </a:lnTo>
                  <a:lnTo>
                    <a:pt x="31" y="21"/>
                  </a:lnTo>
                  <a:lnTo>
                    <a:pt x="24" y="21"/>
                  </a:lnTo>
                  <a:lnTo>
                    <a:pt x="17" y="21"/>
                  </a:lnTo>
                  <a:close/>
                </a:path>
              </a:pathLst>
            </a:custGeom>
            <a:solidFill>
              <a:srgbClr val="D6B7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90" name="Freeform 30"/>
            <p:cNvSpPr>
              <a:spLocks/>
            </p:cNvSpPr>
            <p:nvPr/>
          </p:nvSpPr>
          <p:spPr bwMode="auto">
            <a:xfrm>
              <a:off x="3080" y="1825"/>
              <a:ext cx="8" cy="3"/>
            </a:xfrm>
            <a:custGeom>
              <a:avLst/>
              <a:gdLst>
                <a:gd name="T0" fmla="*/ 0 w 8"/>
                <a:gd name="T1" fmla="*/ 3 h 3"/>
                <a:gd name="T2" fmla="*/ 1 w 8"/>
                <a:gd name="T3" fmla="*/ 0 h 3"/>
                <a:gd name="T4" fmla="*/ 3 w 8"/>
                <a:gd name="T5" fmla="*/ 0 h 3"/>
                <a:gd name="T6" fmla="*/ 6 w 8"/>
                <a:gd name="T7" fmla="*/ 1 h 3"/>
                <a:gd name="T8" fmla="*/ 8 w 8"/>
                <a:gd name="T9" fmla="*/ 3 h 3"/>
                <a:gd name="T10" fmla="*/ 8 w 8"/>
                <a:gd name="T11" fmla="*/ 3 h 3"/>
                <a:gd name="T12" fmla="*/ 7 w 8"/>
                <a:gd name="T13" fmla="*/ 3 h 3"/>
                <a:gd name="T14" fmla="*/ 5 w 8"/>
                <a:gd name="T15" fmla="*/ 3 h 3"/>
                <a:gd name="T16" fmla="*/ 0 w 8"/>
                <a:gd name="T17" fmla="*/ 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3"/>
                <a:gd name="T29" fmla="*/ 8 w 8"/>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3">
                  <a:moveTo>
                    <a:pt x="0" y="3"/>
                  </a:moveTo>
                  <a:lnTo>
                    <a:pt x="1" y="0"/>
                  </a:lnTo>
                  <a:lnTo>
                    <a:pt x="3" y="0"/>
                  </a:lnTo>
                  <a:lnTo>
                    <a:pt x="6" y="1"/>
                  </a:lnTo>
                  <a:lnTo>
                    <a:pt x="8" y="3"/>
                  </a:lnTo>
                  <a:lnTo>
                    <a:pt x="7" y="3"/>
                  </a:lnTo>
                  <a:lnTo>
                    <a:pt x="5" y="3"/>
                  </a:lnTo>
                  <a:lnTo>
                    <a:pt x="0" y="3"/>
                  </a:lnTo>
                  <a:close/>
                </a:path>
              </a:pathLst>
            </a:custGeom>
            <a:solidFill>
              <a:srgbClr val="F9EAE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91" name="Freeform 31"/>
            <p:cNvSpPr>
              <a:spLocks/>
            </p:cNvSpPr>
            <p:nvPr/>
          </p:nvSpPr>
          <p:spPr bwMode="auto">
            <a:xfrm>
              <a:off x="2968" y="1686"/>
              <a:ext cx="171" cy="130"/>
            </a:xfrm>
            <a:custGeom>
              <a:avLst/>
              <a:gdLst>
                <a:gd name="T0" fmla="*/ 40 w 171"/>
                <a:gd name="T1" fmla="*/ 130 h 130"/>
                <a:gd name="T2" fmla="*/ 31 w 171"/>
                <a:gd name="T3" fmla="*/ 126 h 130"/>
                <a:gd name="T4" fmla="*/ 25 w 171"/>
                <a:gd name="T5" fmla="*/ 117 h 130"/>
                <a:gd name="T6" fmla="*/ 20 w 171"/>
                <a:gd name="T7" fmla="*/ 107 h 130"/>
                <a:gd name="T8" fmla="*/ 15 w 171"/>
                <a:gd name="T9" fmla="*/ 96 h 130"/>
                <a:gd name="T10" fmla="*/ 11 w 171"/>
                <a:gd name="T11" fmla="*/ 84 h 130"/>
                <a:gd name="T12" fmla="*/ 8 w 171"/>
                <a:gd name="T13" fmla="*/ 72 h 130"/>
                <a:gd name="T14" fmla="*/ 5 w 171"/>
                <a:gd name="T15" fmla="*/ 62 h 130"/>
                <a:gd name="T16" fmla="*/ 0 w 171"/>
                <a:gd name="T17" fmla="*/ 54 h 130"/>
                <a:gd name="T18" fmla="*/ 3 w 171"/>
                <a:gd name="T19" fmla="*/ 44 h 130"/>
                <a:gd name="T20" fmla="*/ 10 w 171"/>
                <a:gd name="T21" fmla="*/ 32 h 130"/>
                <a:gd name="T22" fmla="*/ 18 w 171"/>
                <a:gd name="T23" fmla="*/ 20 h 130"/>
                <a:gd name="T24" fmla="*/ 25 w 171"/>
                <a:gd name="T25" fmla="*/ 12 h 130"/>
                <a:gd name="T26" fmla="*/ 35 w 171"/>
                <a:gd name="T27" fmla="*/ 6 h 130"/>
                <a:gd name="T28" fmla="*/ 46 w 171"/>
                <a:gd name="T29" fmla="*/ 2 h 130"/>
                <a:gd name="T30" fmla="*/ 55 w 171"/>
                <a:gd name="T31" fmla="*/ 0 h 130"/>
                <a:gd name="T32" fmla="*/ 64 w 171"/>
                <a:gd name="T33" fmla="*/ 0 h 130"/>
                <a:gd name="T34" fmla="*/ 74 w 171"/>
                <a:gd name="T35" fmla="*/ 1 h 130"/>
                <a:gd name="T36" fmla="*/ 84 w 171"/>
                <a:gd name="T37" fmla="*/ 3 h 130"/>
                <a:gd name="T38" fmla="*/ 94 w 171"/>
                <a:gd name="T39" fmla="*/ 5 h 130"/>
                <a:gd name="T40" fmla="*/ 106 w 171"/>
                <a:gd name="T41" fmla="*/ 8 h 130"/>
                <a:gd name="T42" fmla="*/ 117 w 171"/>
                <a:gd name="T43" fmla="*/ 8 h 130"/>
                <a:gd name="T44" fmla="*/ 128 w 171"/>
                <a:gd name="T45" fmla="*/ 5 h 130"/>
                <a:gd name="T46" fmla="*/ 140 w 171"/>
                <a:gd name="T47" fmla="*/ 2 h 130"/>
                <a:gd name="T48" fmla="*/ 150 w 171"/>
                <a:gd name="T49" fmla="*/ 0 h 130"/>
                <a:gd name="T50" fmla="*/ 159 w 171"/>
                <a:gd name="T51" fmla="*/ 0 h 130"/>
                <a:gd name="T52" fmla="*/ 165 w 171"/>
                <a:gd name="T53" fmla="*/ 3 h 130"/>
                <a:gd name="T54" fmla="*/ 169 w 171"/>
                <a:gd name="T55" fmla="*/ 12 h 130"/>
                <a:gd name="T56" fmla="*/ 167 w 171"/>
                <a:gd name="T57" fmla="*/ 28 h 130"/>
                <a:gd name="T58" fmla="*/ 169 w 171"/>
                <a:gd name="T59" fmla="*/ 51 h 130"/>
                <a:gd name="T60" fmla="*/ 171 w 171"/>
                <a:gd name="T61" fmla="*/ 72 h 130"/>
                <a:gd name="T62" fmla="*/ 170 w 171"/>
                <a:gd name="T63" fmla="*/ 92 h 130"/>
                <a:gd name="T64" fmla="*/ 161 w 171"/>
                <a:gd name="T65" fmla="*/ 116 h 130"/>
                <a:gd name="T66" fmla="*/ 153 w 171"/>
                <a:gd name="T67" fmla="*/ 113 h 130"/>
                <a:gd name="T68" fmla="*/ 147 w 171"/>
                <a:gd name="T69" fmla="*/ 112 h 130"/>
                <a:gd name="T70" fmla="*/ 142 w 171"/>
                <a:gd name="T71" fmla="*/ 111 h 130"/>
                <a:gd name="T72" fmla="*/ 138 w 171"/>
                <a:gd name="T73" fmla="*/ 111 h 130"/>
                <a:gd name="T74" fmla="*/ 133 w 171"/>
                <a:gd name="T75" fmla="*/ 111 h 130"/>
                <a:gd name="T76" fmla="*/ 129 w 171"/>
                <a:gd name="T77" fmla="*/ 111 h 130"/>
                <a:gd name="T78" fmla="*/ 123 w 171"/>
                <a:gd name="T79" fmla="*/ 112 h 130"/>
                <a:gd name="T80" fmla="*/ 116 w 171"/>
                <a:gd name="T81" fmla="*/ 113 h 130"/>
                <a:gd name="T82" fmla="*/ 108 w 171"/>
                <a:gd name="T83" fmla="*/ 111 h 130"/>
                <a:gd name="T84" fmla="*/ 100 w 171"/>
                <a:gd name="T85" fmla="*/ 110 h 130"/>
                <a:gd name="T86" fmla="*/ 94 w 171"/>
                <a:gd name="T87" fmla="*/ 110 h 130"/>
                <a:gd name="T88" fmla="*/ 89 w 171"/>
                <a:gd name="T89" fmla="*/ 110 h 130"/>
                <a:gd name="T90" fmla="*/ 84 w 171"/>
                <a:gd name="T91" fmla="*/ 111 h 130"/>
                <a:gd name="T92" fmla="*/ 78 w 171"/>
                <a:gd name="T93" fmla="*/ 113 h 130"/>
                <a:gd name="T94" fmla="*/ 71 w 171"/>
                <a:gd name="T95" fmla="*/ 116 h 130"/>
                <a:gd name="T96" fmla="*/ 62 w 171"/>
                <a:gd name="T97" fmla="*/ 120 h 130"/>
                <a:gd name="T98" fmla="*/ 56 w 171"/>
                <a:gd name="T99" fmla="*/ 124 h 130"/>
                <a:gd name="T100" fmla="*/ 51 w 171"/>
                <a:gd name="T101" fmla="*/ 127 h 130"/>
                <a:gd name="T102" fmla="*/ 46 w 171"/>
                <a:gd name="T103" fmla="*/ 129 h 130"/>
                <a:gd name="T104" fmla="*/ 40 w 171"/>
                <a:gd name="T105" fmla="*/ 130 h 13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71"/>
                <a:gd name="T160" fmla="*/ 0 h 130"/>
                <a:gd name="T161" fmla="*/ 171 w 171"/>
                <a:gd name="T162" fmla="*/ 130 h 13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71" h="130">
                  <a:moveTo>
                    <a:pt x="40" y="130"/>
                  </a:moveTo>
                  <a:lnTo>
                    <a:pt x="31" y="126"/>
                  </a:lnTo>
                  <a:lnTo>
                    <a:pt x="25" y="117"/>
                  </a:lnTo>
                  <a:lnTo>
                    <a:pt x="20" y="107"/>
                  </a:lnTo>
                  <a:lnTo>
                    <a:pt x="15" y="96"/>
                  </a:lnTo>
                  <a:lnTo>
                    <a:pt x="11" y="84"/>
                  </a:lnTo>
                  <a:lnTo>
                    <a:pt x="8" y="72"/>
                  </a:lnTo>
                  <a:lnTo>
                    <a:pt x="5" y="62"/>
                  </a:lnTo>
                  <a:lnTo>
                    <a:pt x="0" y="54"/>
                  </a:lnTo>
                  <a:lnTo>
                    <a:pt x="3" y="44"/>
                  </a:lnTo>
                  <a:lnTo>
                    <a:pt x="10" y="32"/>
                  </a:lnTo>
                  <a:lnTo>
                    <a:pt x="18" y="20"/>
                  </a:lnTo>
                  <a:lnTo>
                    <a:pt x="25" y="12"/>
                  </a:lnTo>
                  <a:lnTo>
                    <a:pt x="35" y="6"/>
                  </a:lnTo>
                  <a:lnTo>
                    <a:pt x="46" y="2"/>
                  </a:lnTo>
                  <a:lnTo>
                    <a:pt x="55" y="0"/>
                  </a:lnTo>
                  <a:lnTo>
                    <a:pt x="64" y="0"/>
                  </a:lnTo>
                  <a:lnTo>
                    <a:pt x="74" y="1"/>
                  </a:lnTo>
                  <a:lnTo>
                    <a:pt x="84" y="3"/>
                  </a:lnTo>
                  <a:lnTo>
                    <a:pt x="94" y="5"/>
                  </a:lnTo>
                  <a:lnTo>
                    <a:pt x="106" y="8"/>
                  </a:lnTo>
                  <a:lnTo>
                    <a:pt x="117" y="8"/>
                  </a:lnTo>
                  <a:lnTo>
                    <a:pt x="128" y="5"/>
                  </a:lnTo>
                  <a:lnTo>
                    <a:pt x="140" y="2"/>
                  </a:lnTo>
                  <a:lnTo>
                    <a:pt x="150" y="0"/>
                  </a:lnTo>
                  <a:lnTo>
                    <a:pt x="159" y="0"/>
                  </a:lnTo>
                  <a:lnTo>
                    <a:pt x="165" y="3"/>
                  </a:lnTo>
                  <a:lnTo>
                    <a:pt x="169" y="12"/>
                  </a:lnTo>
                  <a:lnTo>
                    <a:pt x="167" y="28"/>
                  </a:lnTo>
                  <a:lnTo>
                    <a:pt x="169" y="51"/>
                  </a:lnTo>
                  <a:lnTo>
                    <a:pt x="171" y="72"/>
                  </a:lnTo>
                  <a:lnTo>
                    <a:pt x="170" y="92"/>
                  </a:lnTo>
                  <a:lnTo>
                    <a:pt x="161" y="116"/>
                  </a:lnTo>
                  <a:lnTo>
                    <a:pt x="153" y="113"/>
                  </a:lnTo>
                  <a:lnTo>
                    <a:pt x="147" y="112"/>
                  </a:lnTo>
                  <a:lnTo>
                    <a:pt x="142" y="111"/>
                  </a:lnTo>
                  <a:lnTo>
                    <a:pt x="138" y="111"/>
                  </a:lnTo>
                  <a:lnTo>
                    <a:pt x="133" y="111"/>
                  </a:lnTo>
                  <a:lnTo>
                    <a:pt x="129" y="111"/>
                  </a:lnTo>
                  <a:lnTo>
                    <a:pt x="123" y="112"/>
                  </a:lnTo>
                  <a:lnTo>
                    <a:pt x="116" y="113"/>
                  </a:lnTo>
                  <a:lnTo>
                    <a:pt x="108" y="111"/>
                  </a:lnTo>
                  <a:lnTo>
                    <a:pt x="100" y="110"/>
                  </a:lnTo>
                  <a:lnTo>
                    <a:pt x="94" y="110"/>
                  </a:lnTo>
                  <a:lnTo>
                    <a:pt x="89" y="110"/>
                  </a:lnTo>
                  <a:lnTo>
                    <a:pt x="84" y="111"/>
                  </a:lnTo>
                  <a:lnTo>
                    <a:pt x="78" y="113"/>
                  </a:lnTo>
                  <a:lnTo>
                    <a:pt x="71" y="116"/>
                  </a:lnTo>
                  <a:lnTo>
                    <a:pt x="62" y="120"/>
                  </a:lnTo>
                  <a:lnTo>
                    <a:pt x="56" y="124"/>
                  </a:lnTo>
                  <a:lnTo>
                    <a:pt x="51" y="127"/>
                  </a:lnTo>
                  <a:lnTo>
                    <a:pt x="46" y="129"/>
                  </a:lnTo>
                  <a:lnTo>
                    <a:pt x="40" y="130"/>
                  </a:lnTo>
                  <a:close/>
                </a:path>
              </a:pathLst>
            </a:custGeom>
            <a:solidFill>
              <a:srgbClr val="F9EAE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92" name="Freeform 32"/>
            <p:cNvSpPr>
              <a:spLocks/>
            </p:cNvSpPr>
            <p:nvPr/>
          </p:nvSpPr>
          <p:spPr bwMode="auto">
            <a:xfrm>
              <a:off x="2936" y="1736"/>
              <a:ext cx="15" cy="62"/>
            </a:xfrm>
            <a:custGeom>
              <a:avLst/>
              <a:gdLst>
                <a:gd name="T0" fmla="*/ 14 w 15"/>
                <a:gd name="T1" fmla="*/ 62 h 62"/>
                <a:gd name="T2" fmla="*/ 8 w 15"/>
                <a:gd name="T3" fmla="*/ 54 h 62"/>
                <a:gd name="T4" fmla="*/ 5 w 15"/>
                <a:gd name="T5" fmla="*/ 46 h 62"/>
                <a:gd name="T6" fmla="*/ 3 w 15"/>
                <a:gd name="T7" fmla="*/ 37 h 62"/>
                <a:gd name="T8" fmla="*/ 3 w 15"/>
                <a:gd name="T9" fmla="*/ 26 h 62"/>
                <a:gd name="T10" fmla="*/ 1 w 15"/>
                <a:gd name="T11" fmla="*/ 19 h 62"/>
                <a:gd name="T12" fmla="*/ 0 w 15"/>
                <a:gd name="T13" fmla="*/ 12 h 62"/>
                <a:gd name="T14" fmla="*/ 0 w 15"/>
                <a:gd name="T15" fmla="*/ 4 h 62"/>
                <a:gd name="T16" fmla="*/ 6 w 15"/>
                <a:gd name="T17" fmla="*/ 0 h 62"/>
                <a:gd name="T18" fmla="*/ 11 w 15"/>
                <a:gd name="T19" fmla="*/ 13 h 62"/>
                <a:gd name="T20" fmla="*/ 14 w 15"/>
                <a:gd name="T21" fmla="*/ 29 h 62"/>
                <a:gd name="T22" fmla="*/ 15 w 15"/>
                <a:gd name="T23" fmla="*/ 47 h 62"/>
                <a:gd name="T24" fmla="*/ 14 w 15"/>
                <a:gd name="T25" fmla="*/ 62 h 62"/>
                <a:gd name="T26" fmla="*/ 14 w 15"/>
                <a:gd name="T27" fmla="*/ 62 h 6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5"/>
                <a:gd name="T43" fmla="*/ 0 h 62"/>
                <a:gd name="T44" fmla="*/ 15 w 15"/>
                <a:gd name="T45" fmla="*/ 62 h 6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5" h="62">
                  <a:moveTo>
                    <a:pt x="14" y="62"/>
                  </a:moveTo>
                  <a:lnTo>
                    <a:pt x="8" y="54"/>
                  </a:lnTo>
                  <a:lnTo>
                    <a:pt x="5" y="46"/>
                  </a:lnTo>
                  <a:lnTo>
                    <a:pt x="3" y="37"/>
                  </a:lnTo>
                  <a:lnTo>
                    <a:pt x="3" y="26"/>
                  </a:lnTo>
                  <a:lnTo>
                    <a:pt x="1" y="19"/>
                  </a:lnTo>
                  <a:lnTo>
                    <a:pt x="0" y="12"/>
                  </a:lnTo>
                  <a:lnTo>
                    <a:pt x="0" y="4"/>
                  </a:lnTo>
                  <a:lnTo>
                    <a:pt x="6" y="0"/>
                  </a:lnTo>
                  <a:lnTo>
                    <a:pt x="11" y="13"/>
                  </a:lnTo>
                  <a:lnTo>
                    <a:pt x="14" y="29"/>
                  </a:lnTo>
                  <a:lnTo>
                    <a:pt x="15" y="47"/>
                  </a:lnTo>
                  <a:lnTo>
                    <a:pt x="14" y="62"/>
                  </a:lnTo>
                  <a:close/>
                </a:path>
              </a:pathLst>
            </a:custGeom>
            <a:solidFill>
              <a:srgbClr val="F9EAE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grpSp>
      <p:sp>
        <p:nvSpPr>
          <p:cNvPr id="350241" name="Text Box 33"/>
          <p:cNvSpPr txBox="1">
            <a:spLocks noChangeArrowheads="1"/>
          </p:cNvSpPr>
          <p:nvPr/>
        </p:nvSpPr>
        <p:spPr bwMode="auto">
          <a:xfrm>
            <a:off x="3124200" y="1524000"/>
            <a:ext cx="5334000" cy="1570038"/>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sz="3200" b="1" dirty="0">
                <a:solidFill>
                  <a:srgbClr val="EBF010"/>
                </a:solidFill>
                <a:effectLst>
                  <a:outerShdw blurRad="50800" dist="76200" dir="2700000" algn="tl" rotWithShape="0">
                    <a:srgbClr val="000000"/>
                  </a:outerShdw>
                </a:effectLst>
                <a:latin typeface="Comic Sans MS" charset="0"/>
                <a:cs typeface="Arial" charset="0"/>
              </a:rPr>
              <a:t>The book of Deuteronomy was added to the canon by the time Moses died</a:t>
            </a:r>
          </a:p>
        </p:txBody>
      </p:sp>
      <p:grpSp>
        <p:nvGrpSpPr>
          <p:cNvPr id="313349" name="Group 35"/>
          <p:cNvGrpSpPr>
            <a:grpSpLocks/>
          </p:cNvGrpSpPr>
          <p:nvPr/>
        </p:nvGrpSpPr>
        <p:grpSpPr bwMode="auto">
          <a:xfrm>
            <a:off x="7772400" y="6019800"/>
            <a:ext cx="1162050" cy="685800"/>
            <a:chOff x="4896" y="3792"/>
            <a:chExt cx="732" cy="432"/>
          </a:xfrm>
        </p:grpSpPr>
        <p:grpSp>
          <p:nvGrpSpPr>
            <p:cNvPr id="313350" name="Group 36"/>
            <p:cNvGrpSpPr>
              <a:grpSpLocks/>
            </p:cNvGrpSpPr>
            <p:nvPr/>
          </p:nvGrpSpPr>
          <p:grpSpPr bwMode="auto">
            <a:xfrm>
              <a:off x="5137" y="3914"/>
              <a:ext cx="194" cy="180"/>
              <a:chOff x="1824" y="633"/>
              <a:chExt cx="2834" cy="2849"/>
            </a:xfrm>
          </p:grpSpPr>
          <p:sp>
            <p:nvSpPr>
              <p:cNvPr id="313361" name="Puzzle3"/>
              <p:cNvSpPr>
                <a:spLocks noEditPoints="1" noChangeArrowheads="1"/>
              </p:cNvSpPr>
              <p:nvPr/>
            </p:nvSpPr>
            <p:spPr bwMode="auto">
              <a:xfrm>
                <a:off x="3204" y="633"/>
                <a:ext cx="1114" cy="151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2269 w 21600"/>
                  <a:gd name="T25" fmla="*/ 7718 h 21600"/>
                  <a:gd name="T26" fmla="*/ 19157 w 21600"/>
                  <a:gd name="T27" fmla="*/ 20230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6625" y="20892"/>
                    </a:moveTo>
                    <a:lnTo>
                      <a:pt x="7105" y="21023"/>
                    </a:lnTo>
                    <a:lnTo>
                      <a:pt x="7513" y="21088"/>
                    </a:lnTo>
                    <a:lnTo>
                      <a:pt x="7922" y="21115"/>
                    </a:lnTo>
                    <a:lnTo>
                      <a:pt x="8242" y="21115"/>
                    </a:lnTo>
                    <a:lnTo>
                      <a:pt x="8544" y="21062"/>
                    </a:lnTo>
                    <a:lnTo>
                      <a:pt x="8810" y="20997"/>
                    </a:lnTo>
                    <a:lnTo>
                      <a:pt x="9023" y="20892"/>
                    </a:lnTo>
                    <a:lnTo>
                      <a:pt x="9148" y="20761"/>
                    </a:lnTo>
                    <a:lnTo>
                      <a:pt x="9290" y="20616"/>
                    </a:lnTo>
                    <a:lnTo>
                      <a:pt x="9361" y="20459"/>
                    </a:lnTo>
                    <a:lnTo>
                      <a:pt x="9396" y="20289"/>
                    </a:lnTo>
                    <a:lnTo>
                      <a:pt x="9396" y="20092"/>
                    </a:lnTo>
                    <a:lnTo>
                      <a:pt x="9325" y="19909"/>
                    </a:lnTo>
                    <a:lnTo>
                      <a:pt x="9219" y="19738"/>
                    </a:lnTo>
                    <a:lnTo>
                      <a:pt x="9094" y="19555"/>
                    </a:lnTo>
                    <a:lnTo>
                      <a:pt x="8917" y="19384"/>
                    </a:lnTo>
                    <a:lnTo>
                      <a:pt x="8650" y="19162"/>
                    </a:lnTo>
                    <a:lnTo>
                      <a:pt x="8437" y="18900"/>
                    </a:lnTo>
                    <a:lnTo>
                      <a:pt x="8277" y="18624"/>
                    </a:lnTo>
                    <a:lnTo>
                      <a:pt x="8135" y="18349"/>
                    </a:lnTo>
                    <a:lnTo>
                      <a:pt x="8028" y="18048"/>
                    </a:lnTo>
                    <a:lnTo>
                      <a:pt x="7993" y="17746"/>
                    </a:lnTo>
                    <a:lnTo>
                      <a:pt x="7993" y="17471"/>
                    </a:lnTo>
                    <a:lnTo>
                      <a:pt x="8028" y="17169"/>
                    </a:lnTo>
                    <a:lnTo>
                      <a:pt x="8135" y="16920"/>
                    </a:lnTo>
                    <a:lnTo>
                      <a:pt x="8277" y="16671"/>
                    </a:lnTo>
                    <a:lnTo>
                      <a:pt x="8366" y="16540"/>
                    </a:lnTo>
                    <a:lnTo>
                      <a:pt x="8473" y="16409"/>
                    </a:lnTo>
                    <a:lnTo>
                      <a:pt x="8615" y="16317"/>
                    </a:lnTo>
                    <a:lnTo>
                      <a:pt x="8739" y="16213"/>
                    </a:lnTo>
                    <a:lnTo>
                      <a:pt x="8881" y="16134"/>
                    </a:lnTo>
                    <a:lnTo>
                      <a:pt x="9059" y="16055"/>
                    </a:lnTo>
                    <a:lnTo>
                      <a:pt x="9254" y="15990"/>
                    </a:lnTo>
                    <a:lnTo>
                      <a:pt x="9432" y="15911"/>
                    </a:lnTo>
                    <a:lnTo>
                      <a:pt x="9663" y="15885"/>
                    </a:lnTo>
                    <a:lnTo>
                      <a:pt x="9876" y="15833"/>
                    </a:lnTo>
                    <a:lnTo>
                      <a:pt x="10142" y="15806"/>
                    </a:lnTo>
                    <a:lnTo>
                      <a:pt x="10391" y="15806"/>
                    </a:lnTo>
                    <a:lnTo>
                      <a:pt x="10728" y="15806"/>
                    </a:lnTo>
                    <a:lnTo>
                      <a:pt x="10995" y="15806"/>
                    </a:lnTo>
                    <a:lnTo>
                      <a:pt x="11279" y="15833"/>
                    </a:lnTo>
                    <a:lnTo>
                      <a:pt x="11546" y="15885"/>
                    </a:lnTo>
                    <a:lnTo>
                      <a:pt x="11776" y="15937"/>
                    </a:lnTo>
                    <a:lnTo>
                      <a:pt x="12025" y="15990"/>
                    </a:lnTo>
                    <a:lnTo>
                      <a:pt x="12221" y="16055"/>
                    </a:lnTo>
                    <a:lnTo>
                      <a:pt x="12434" y="16134"/>
                    </a:lnTo>
                    <a:lnTo>
                      <a:pt x="12611" y="16213"/>
                    </a:lnTo>
                    <a:lnTo>
                      <a:pt x="12771" y="16317"/>
                    </a:lnTo>
                    <a:lnTo>
                      <a:pt x="12913" y="16409"/>
                    </a:lnTo>
                    <a:lnTo>
                      <a:pt x="13038" y="16514"/>
                    </a:lnTo>
                    <a:lnTo>
                      <a:pt x="13251" y="16737"/>
                    </a:lnTo>
                    <a:lnTo>
                      <a:pt x="13428" y="16986"/>
                    </a:lnTo>
                    <a:lnTo>
                      <a:pt x="13517" y="17248"/>
                    </a:lnTo>
                    <a:lnTo>
                      <a:pt x="13588" y="17523"/>
                    </a:lnTo>
                    <a:lnTo>
                      <a:pt x="13588" y="17799"/>
                    </a:lnTo>
                    <a:lnTo>
                      <a:pt x="13517" y="18074"/>
                    </a:lnTo>
                    <a:lnTo>
                      <a:pt x="13428" y="18323"/>
                    </a:lnTo>
                    <a:lnTo>
                      <a:pt x="13286" y="18572"/>
                    </a:lnTo>
                    <a:lnTo>
                      <a:pt x="13109" y="18808"/>
                    </a:lnTo>
                    <a:lnTo>
                      <a:pt x="12878" y="19031"/>
                    </a:lnTo>
                    <a:lnTo>
                      <a:pt x="12434" y="19411"/>
                    </a:lnTo>
                    <a:lnTo>
                      <a:pt x="12132" y="19738"/>
                    </a:lnTo>
                    <a:lnTo>
                      <a:pt x="12025" y="19856"/>
                    </a:lnTo>
                    <a:lnTo>
                      <a:pt x="11919" y="20014"/>
                    </a:lnTo>
                    <a:lnTo>
                      <a:pt x="11883" y="20132"/>
                    </a:lnTo>
                    <a:lnTo>
                      <a:pt x="11883" y="20263"/>
                    </a:lnTo>
                    <a:lnTo>
                      <a:pt x="11883" y="20394"/>
                    </a:lnTo>
                    <a:lnTo>
                      <a:pt x="11954" y="20485"/>
                    </a:lnTo>
                    <a:lnTo>
                      <a:pt x="12061" y="20590"/>
                    </a:lnTo>
                    <a:lnTo>
                      <a:pt x="12185" y="20695"/>
                    </a:lnTo>
                    <a:lnTo>
                      <a:pt x="12327" y="20787"/>
                    </a:lnTo>
                    <a:lnTo>
                      <a:pt x="12540" y="20892"/>
                    </a:lnTo>
                    <a:lnTo>
                      <a:pt x="12771" y="20997"/>
                    </a:lnTo>
                    <a:lnTo>
                      <a:pt x="13073" y="21088"/>
                    </a:lnTo>
                    <a:lnTo>
                      <a:pt x="13428" y="21193"/>
                    </a:lnTo>
                    <a:lnTo>
                      <a:pt x="13873" y="21298"/>
                    </a:lnTo>
                    <a:lnTo>
                      <a:pt x="14317" y="21390"/>
                    </a:lnTo>
                    <a:lnTo>
                      <a:pt x="14778" y="21468"/>
                    </a:lnTo>
                    <a:lnTo>
                      <a:pt x="15294" y="21547"/>
                    </a:lnTo>
                    <a:lnTo>
                      <a:pt x="15809" y="21600"/>
                    </a:lnTo>
                    <a:lnTo>
                      <a:pt x="16359" y="21652"/>
                    </a:lnTo>
                    <a:lnTo>
                      <a:pt x="16875" y="21678"/>
                    </a:lnTo>
                    <a:lnTo>
                      <a:pt x="17407" y="21678"/>
                    </a:lnTo>
                    <a:lnTo>
                      <a:pt x="17958" y="21678"/>
                    </a:lnTo>
                    <a:lnTo>
                      <a:pt x="18473" y="21652"/>
                    </a:lnTo>
                    <a:lnTo>
                      <a:pt x="18953" y="21573"/>
                    </a:lnTo>
                    <a:lnTo>
                      <a:pt x="19397" y="21495"/>
                    </a:lnTo>
                    <a:lnTo>
                      <a:pt x="19841" y="21390"/>
                    </a:lnTo>
                    <a:lnTo>
                      <a:pt x="20214" y="21272"/>
                    </a:lnTo>
                    <a:lnTo>
                      <a:pt x="20551" y="21088"/>
                    </a:lnTo>
                    <a:lnTo>
                      <a:pt x="20480" y="20787"/>
                    </a:lnTo>
                    <a:lnTo>
                      <a:pt x="20409" y="20485"/>
                    </a:lnTo>
                    <a:lnTo>
                      <a:pt x="20356" y="20158"/>
                    </a:lnTo>
                    <a:lnTo>
                      <a:pt x="20356" y="19804"/>
                    </a:lnTo>
                    <a:lnTo>
                      <a:pt x="20321" y="19083"/>
                    </a:lnTo>
                    <a:lnTo>
                      <a:pt x="20356" y="18349"/>
                    </a:lnTo>
                    <a:lnTo>
                      <a:pt x="20409" y="17641"/>
                    </a:lnTo>
                    <a:lnTo>
                      <a:pt x="20480" y="17012"/>
                    </a:lnTo>
                    <a:lnTo>
                      <a:pt x="20551" y="16488"/>
                    </a:lnTo>
                    <a:lnTo>
                      <a:pt x="20551" y="16055"/>
                    </a:lnTo>
                    <a:lnTo>
                      <a:pt x="20551" y="15911"/>
                    </a:lnTo>
                    <a:lnTo>
                      <a:pt x="20445" y="15754"/>
                    </a:lnTo>
                    <a:lnTo>
                      <a:pt x="20356" y="15610"/>
                    </a:lnTo>
                    <a:lnTo>
                      <a:pt x="20178" y="15452"/>
                    </a:lnTo>
                    <a:lnTo>
                      <a:pt x="20001" y="15334"/>
                    </a:lnTo>
                    <a:lnTo>
                      <a:pt x="19770" y="15230"/>
                    </a:lnTo>
                    <a:lnTo>
                      <a:pt x="19521" y="15125"/>
                    </a:lnTo>
                    <a:lnTo>
                      <a:pt x="19290" y="15059"/>
                    </a:lnTo>
                    <a:lnTo>
                      <a:pt x="19024" y="15007"/>
                    </a:lnTo>
                    <a:lnTo>
                      <a:pt x="18740" y="14954"/>
                    </a:lnTo>
                    <a:lnTo>
                      <a:pt x="18509" y="14954"/>
                    </a:lnTo>
                    <a:lnTo>
                      <a:pt x="18225" y="14954"/>
                    </a:lnTo>
                    <a:lnTo>
                      <a:pt x="17994" y="15007"/>
                    </a:lnTo>
                    <a:lnTo>
                      <a:pt x="17763" y="15085"/>
                    </a:lnTo>
                    <a:lnTo>
                      <a:pt x="17550" y="15177"/>
                    </a:lnTo>
                    <a:lnTo>
                      <a:pt x="17372" y="15308"/>
                    </a:lnTo>
                    <a:lnTo>
                      <a:pt x="17176" y="15426"/>
                    </a:lnTo>
                    <a:lnTo>
                      <a:pt x="16928" y="15557"/>
                    </a:lnTo>
                    <a:lnTo>
                      <a:pt x="16661" y="15636"/>
                    </a:lnTo>
                    <a:lnTo>
                      <a:pt x="16359" y="15688"/>
                    </a:lnTo>
                    <a:lnTo>
                      <a:pt x="16022" y="15715"/>
                    </a:lnTo>
                    <a:lnTo>
                      <a:pt x="15667" y="15688"/>
                    </a:lnTo>
                    <a:lnTo>
                      <a:pt x="15294" y="15662"/>
                    </a:lnTo>
                    <a:lnTo>
                      <a:pt x="14956" y="15583"/>
                    </a:lnTo>
                    <a:lnTo>
                      <a:pt x="14619" y="15479"/>
                    </a:lnTo>
                    <a:lnTo>
                      <a:pt x="14281" y="15334"/>
                    </a:lnTo>
                    <a:lnTo>
                      <a:pt x="13961" y="15177"/>
                    </a:lnTo>
                    <a:lnTo>
                      <a:pt x="13695" y="14981"/>
                    </a:lnTo>
                    <a:lnTo>
                      <a:pt x="13588" y="14850"/>
                    </a:lnTo>
                    <a:lnTo>
                      <a:pt x="13482" y="14732"/>
                    </a:lnTo>
                    <a:lnTo>
                      <a:pt x="13393" y="14600"/>
                    </a:lnTo>
                    <a:lnTo>
                      <a:pt x="13322" y="14456"/>
                    </a:lnTo>
                    <a:lnTo>
                      <a:pt x="13251" y="14299"/>
                    </a:lnTo>
                    <a:lnTo>
                      <a:pt x="13215" y="14155"/>
                    </a:lnTo>
                    <a:lnTo>
                      <a:pt x="13180" y="13971"/>
                    </a:lnTo>
                    <a:lnTo>
                      <a:pt x="13180" y="13801"/>
                    </a:lnTo>
                    <a:lnTo>
                      <a:pt x="13180" y="13591"/>
                    </a:lnTo>
                    <a:lnTo>
                      <a:pt x="13215" y="13395"/>
                    </a:lnTo>
                    <a:lnTo>
                      <a:pt x="13251" y="13198"/>
                    </a:lnTo>
                    <a:lnTo>
                      <a:pt x="13322" y="13015"/>
                    </a:lnTo>
                    <a:lnTo>
                      <a:pt x="13393" y="12870"/>
                    </a:lnTo>
                    <a:lnTo>
                      <a:pt x="13482" y="12713"/>
                    </a:lnTo>
                    <a:lnTo>
                      <a:pt x="13588" y="12569"/>
                    </a:lnTo>
                    <a:lnTo>
                      <a:pt x="13730" y="12438"/>
                    </a:lnTo>
                    <a:lnTo>
                      <a:pt x="13997" y="12215"/>
                    </a:lnTo>
                    <a:lnTo>
                      <a:pt x="14334" y="12005"/>
                    </a:lnTo>
                    <a:lnTo>
                      <a:pt x="14690" y="11861"/>
                    </a:lnTo>
                    <a:lnTo>
                      <a:pt x="15063" y="11756"/>
                    </a:lnTo>
                    <a:lnTo>
                      <a:pt x="15436" y="11678"/>
                    </a:lnTo>
                    <a:lnTo>
                      <a:pt x="15809" y="11638"/>
                    </a:lnTo>
                    <a:lnTo>
                      <a:pt x="16182" y="11638"/>
                    </a:lnTo>
                    <a:lnTo>
                      <a:pt x="16555" y="11678"/>
                    </a:lnTo>
                    <a:lnTo>
                      <a:pt x="16910" y="11730"/>
                    </a:lnTo>
                    <a:lnTo>
                      <a:pt x="17248" y="11835"/>
                    </a:lnTo>
                    <a:lnTo>
                      <a:pt x="17514" y="11966"/>
                    </a:lnTo>
                    <a:lnTo>
                      <a:pt x="17763" y="12110"/>
                    </a:lnTo>
                    <a:lnTo>
                      <a:pt x="17887" y="12215"/>
                    </a:lnTo>
                    <a:lnTo>
                      <a:pt x="18065" y="12307"/>
                    </a:lnTo>
                    <a:lnTo>
                      <a:pt x="18260" y="12412"/>
                    </a:lnTo>
                    <a:lnTo>
                      <a:pt x="18438" y="12464"/>
                    </a:lnTo>
                    <a:lnTo>
                      <a:pt x="18669" y="12543"/>
                    </a:lnTo>
                    <a:lnTo>
                      <a:pt x="18882" y="12569"/>
                    </a:lnTo>
                    <a:lnTo>
                      <a:pt x="19113" y="12595"/>
                    </a:lnTo>
                    <a:lnTo>
                      <a:pt x="19361" y="12608"/>
                    </a:lnTo>
                    <a:lnTo>
                      <a:pt x="19592" y="12608"/>
                    </a:lnTo>
                    <a:lnTo>
                      <a:pt x="19841" y="12595"/>
                    </a:lnTo>
                    <a:lnTo>
                      <a:pt x="20072" y="12543"/>
                    </a:lnTo>
                    <a:lnTo>
                      <a:pt x="20321" y="12490"/>
                    </a:lnTo>
                    <a:lnTo>
                      <a:pt x="20551" y="12438"/>
                    </a:lnTo>
                    <a:lnTo>
                      <a:pt x="20800" y="12333"/>
                    </a:lnTo>
                    <a:lnTo>
                      <a:pt x="20996" y="12241"/>
                    </a:lnTo>
                    <a:lnTo>
                      <a:pt x="21244" y="12110"/>
                    </a:lnTo>
                    <a:lnTo>
                      <a:pt x="21298" y="12032"/>
                    </a:lnTo>
                    <a:lnTo>
                      <a:pt x="21404" y="11966"/>
                    </a:lnTo>
                    <a:lnTo>
                      <a:pt x="21475" y="11861"/>
                    </a:lnTo>
                    <a:lnTo>
                      <a:pt x="21511" y="11730"/>
                    </a:lnTo>
                    <a:lnTo>
                      <a:pt x="21617" y="11481"/>
                    </a:lnTo>
                    <a:lnTo>
                      <a:pt x="21653" y="11180"/>
                    </a:lnTo>
                    <a:lnTo>
                      <a:pt x="21653" y="10826"/>
                    </a:lnTo>
                    <a:lnTo>
                      <a:pt x="21653" y="10472"/>
                    </a:lnTo>
                    <a:lnTo>
                      <a:pt x="21582" y="10092"/>
                    </a:lnTo>
                    <a:lnTo>
                      <a:pt x="21511" y="9725"/>
                    </a:lnTo>
                    <a:lnTo>
                      <a:pt x="21298" y="8912"/>
                    </a:lnTo>
                    <a:lnTo>
                      <a:pt x="21067" y="8191"/>
                    </a:lnTo>
                    <a:lnTo>
                      <a:pt x="20800" y="7536"/>
                    </a:lnTo>
                    <a:lnTo>
                      <a:pt x="20551" y="7025"/>
                    </a:lnTo>
                    <a:lnTo>
                      <a:pt x="20001" y="7103"/>
                    </a:lnTo>
                    <a:lnTo>
                      <a:pt x="19432" y="7156"/>
                    </a:lnTo>
                    <a:lnTo>
                      <a:pt x="18846" y="7208"/>
                    </a:lnTo>
                    <a:lnTo>
                      <a:pt x="18225" y="7208"/>
                    </a:lnTo>
                    <a:lnTo>
                      <a:pt x="17656" y="7208"/>
                    </a:lnTo>
                    <a:lnTo>
                      <a:pt x="17070" y="7182"/>
                    </a:lnTo>
                    <a:lnTo>
                      <a:pt x="16484" y="7156"/>
                    </a:lnTo>
                    <a:lnTo>
                      <a:pt x="15986" y="7103"/>
                    </a:lnTo>
                    <a:lnTo>
                      <a:pt x="14992" y="6999"/>
                    </a:lnTo>
                    <a:lnTo>
                      <a:pt x="14210" y="6907"/>
                    </a:lnTo>
                    <a:lnTo>
                      <a:pt x="13695" y="6828"/>
                    </a:lnTo>
                    <a:lnTo>
                      <a:pt x="13517" y="6802"/>
                    </a:lnTo>
                    <a:lnTo>
                      <a:pt x="13073" y="6645"/>
                    </a:lnTo>
                    <a:lnTo>
                      <a:pt x="12700" y="6474"/>
                    </a:lnTo>
                    <a:lnTo>
                      <a:pt x="12363" y="6304"/>
                    </a:lnTo>
                    <a:lnTo>
                      <a:pt x="12132" y="6094"/>
                    </a:lnTo>
                    <a:lnTo>
                      <a:pt x="11919" y="5871"/>
                    </a:lnTo>
                    <a:lnTo>
                      <a:pt x="11776" y="5649"/>
                    </a:lnTo>
                    <a:lnTo>
                      <a:pt x="11688" y="5413"/>
                    </a:lnTo>
                    <a:lnTo>
                      <a:pt x="11617" y="5190"/>
                    </a:lnTo>
                    <a:lnTo>
                      <a:pt x="11617" y="4941"/>
                    </a:lnTo>
                    <a:lnTo>
                      <a:pt x="11652" y="4718"/>
                    </a:lnTo>
                    <a:lnTo>
                      <a:pt x="11723" y="4482"/>
                    </a:lnTo>
                    <a:lnTo>
                      <a:pt x="11812" y="4285"/>
                    </a:lnTo>
                    <a:lnTo>
                      <a:pt x="11919" y="4089"/>
                    </a:lnTo>
                    <a:lnTo>
                      <a:pt x="12096" y="3905"/>
                    </a:lnTo>
                    <a:lnTo>
                      <a:pt x="12292" y="3735"/>
                    </a:lnTo>
                    <a:lnTo>
                      <a:pt x="12505" y="3604"/>
                    </a:lnTo>
                    <a:lnTo>
                      <a:pt x="12700" y="3460"/>
                    </a:lnTo>
                    <a:lnTo>
                      <a:pt x="12878" y="3250"/>
                    </a:lnTo>
                    <a:lnTo>
                      <a:pt x="13038" y="3027"/>
                    </a:lnTo>
                    <a:lnTo>
                      <a:pt x="13180" y="2752"/>
                    </a:lnTo>
                    <a:lnTo>
                      <a:pt x="13286" y="2477"/>
                    </a:lnTo>
                    <a:lnTo>
                      <a:pt x="13322" y="2175"/>
                    </a:lnTo>
                    <a:lnTo>
                      <a:pt x="13357" y="1874"/>
                    </a:lnTo>
                    <a:lnTo>
                      <a:pt x="13286" y="1572"/>
                    </a:lnTo>
                    <a:lnTo>
                      <a:pt x="13180" y="1271"/>
                    </a:lnTo>
                    <a:lnTo>
                      <a:pt x="13038" y="983"/>
                    </a:lnTo>
                    <a:lnTo>
                      <a:pt x="12949" y="865"/>
                    </a:lnTo>
                    <a:lnTo>
                      <a:pt x="12807" y="733"/>
                    </a:lnTo>
                    <a:lnTo>
                      <a:pt x="12665" y="616"/>
                    </a:lnTo>
                    <a:lnTo>
                      <a:pt x="12505" y="511"/>
                    </a:lnTo>
                    <a:lnTo>
                      <a:pt x="12327" y="406"/>
                    </a:lnTo>
                    <a:lnTo>
                      <a:pt x="12132" y="314"/>
                    </a:lnTo>
                    <a:lnTo>
                      <a:pt x="11883" y="235"/>
                    </a:lnTo>
                    <a:lnTo>
                      <a:pt x="11652" y="183"/>
                    </a:lnTo>
                    <a:lnTo>
                      <a:pt x="11368" y="104"/>
                    </a:lnTo>
                    <a:lnTo>
                      <a:pt x="11101" y="78"/>
                    </a:lnTo>
                    <a:lnTo>
                      <a:pt x="10800" y="52"/>
                    </a:lnTo>
                    <a:lnTo>
                      <a:pt x="10444" y="52"/>
                    </a:lnTo>
                    <a:lnTo>
                      <a:pt x="10142" y="52"/>
                    </a:lnTo>
                    <a:lnTo>
                      <a:pt x="9840" y="78"/>
                    </a:lnTo>
                    <a:lnTo>
                      <a:pt x="9574" y="104"/>
                    </a:lnTo>
                    <a:lnTo>
                      <a:pt x="9325" y="157"/>
                    </a:lnTo>
                    <a:lnTo>
                      <a:pt x="9094" y="209"/>
                    </a:lnTo>
                    <a:lnTo>
                      <a:pt x="8846" y="262"/>
                    </a:lnTo>
                    <a:lnTo>
                      <a:pt x="8650" y="340"/>
                    </a:lnTo>
                    <a:lnTo>
                      <a:pt x="8437" y="432"/>
                    </a:lnTo>
                    <a:lnTo>
                      <a:pt x="8277" y="511"/>
                    </a:lnTo>
                    <a:lnTo>
                      <a:pt x="8100" y="616"/>
                    </a:lnTo>
                    <a:lnTo>
                      <a:pt x="7957" y="707"/>
                    </a:lnTo>
                    <a:lnTo>
                      <a:pt x="7833" y="838"/>
                    </a:lnTo>
                    <a:lnTo>
                      <a:pt x="7620" y="1061"/>
                    </a:lnTo>
                    <a:lnTo>
                      <a:pt x="7442" y="1336"/>
                    </a:lnTo>
                    <a:lnTo>
                      <a:pt x="7353" y="1599"/>
                    </a:lnTo>
                    <a:lnTo>
                      <a:pt x="7318" y="1900"/>
                    </a:lnTo>
                    <a:lnTo>
                      <a:pt x="7318" y="2175"/>
                    </a:lnTo>
                    <a:lnTo>
                      <a:pt x="7353" y="2450"/>
                    </a:lnTo>
                    <a:lnTo>
                      <a:pt x="7442" y="2726"/>
                    </a:lnTo>
                    <a:lnTo>
                      <a:pt x="7620" y="2975"/>
                    </a:lnTo>
                    <a:lnTo>
                      <a:pt x="7833" y="3198"/>
                    </a:lnTo>
                    <a:lnTo>
                      <a:pt x="8064" y="3433"/>
                    </a:lnTo>
                    <a:lnTo>
                      <a:pt x="8295" y="3630"/>
                    </a:lnTo>
                    <a:lnTo>
                      <a:pt x="8508" y="3853"/>
                    </a:lnTo>
                    <a:lnTo>
                      <a:pt x="8686" y="4089"/>
                    </a:lnTo>
                    <a:lnTo>
                      <a:pt x="8775" y="4312"/>
                    </a:lnTo>
                    <a:lnTo>
                      <a:pt x="8846" y="4561"/>
                    </a:lnTo>
                    <a:lnTo>
                      <a:pt x="8846" y="4810"/>
                    </a:lnTo>
                    <a:lnTo>
                      <a:pt x="8810" y="5059"/>
                    </a:lnTo>
                    <a:lnTo>
                      <a:pt x="8721" y="5295"/>
                    </a:lnTo>
                    <a:lnTo>
                      <a:pt x="8579" y="5544"/>
                    </a:lnTo>
                    <a:lnTo>
                      <a:pt x="8366" y="5766"/>
                    </a:lnTo>
                    <a:lnTo>
                      <a:pt x="8135" y="5976"/>
                    </a:lnTo>
                    <a:lnTo>
                      <a:pt x="7833" y="6199"/>
                    </a:lnTo>
                    <a:lnTo>
                      <a:pt x="7478" y="6369"/>
                    </a:lnTo>
                    <a:lnTo>
                      <a:pt x="7069" y="6527"/>
                    </a:lnTo>
                    <a:lnTo>
                      <a:pt x="6590" y="6671"/>
                    </a:lnTo>
                    <a:lnTo>
                      <a:pt x="6092" y="6802"/>
                    </a:lnTo>
                    <a:lnTo>
                      <a:pt x="5684" y="6802"/>
                    </a:lnTo>
                    <a:lnTo>
                      <a:pt x="5133" y="6802"/>
                    </a:lnTo>
                    <a:lnTo>
                      <a:pt x="4547" y="6802"/>
                    </a:lnTo>
                    <a:lnTo>
                      <a:pt x="3872" y="6802"/>
                    </a:lnTo>
                    <a:lnTo>
                      <a:pt x="3144" y="6802"/>
                    </a:lnTo>
                    <a:lnTo>
                      <a:pt x="2362" y="6802"/>
                    </a:lnTo>
                    <a:lnTo>
                      <a:pt x="1545" y="6802"/>
                    </a:lnTo>
                    <a:lnTo>
                      <a:pt x="692" y="6802"/>
                    </a:lnTo>
                    <a:lnTo>
                      <a:pt x="586" y="7234"/>
                    </a:lnTo>
                    <a:lnTo>
                      <a:pt x="461" y="7837"/>
                    </a:lnTo>
                    <a:lnTo>
                      <a:pt x="355" y="8493"/>
                    </a:lnTo>
                    <a:lnTo>
                      <a:pt x="248" y="9187"/>
                    </a:lnTo>
                    <a:lnTo>
                      <a:pt x="142" y="9869"/>
                    </a:lnTo>
                    <a:lnTo>
                      <a:pt x="106" y="10498"/>
                    </a:lnTo>
                    <a:lnTo>
                      <a:pt x="106" y="10983"/>
                    </a:lnTo>
                    <a:lnTo>
                      <a:pt x="106" y="11311"/>
                    </a:lnTo>
                    <a:lnTo>
                      <a:pt x="213" y="11481"/>
                    </a:lnTo>
                    <a:lnTo>
                      <a:pt x="319" y="11651"/>
                    </a:lnTo>
                    <a:lnTo>
                      <a:pt x="497" y="11783"/>
                    </a:lnTo>
                    <a:lnTo>
                      <a:pt x="692" y="11914"/>
                    </a:lnTo>
                    <a:lnTo>
                      <a:pt x="941" y="12032"/>
                    </a:lnTo>
                    <a:lnTo>
                      <a:pt x="1207" y="12110"/>
                    </a:lnTo>
                    <a:lnTo>
                      <a:pt x="1509" y="12189"/>
                    </a:lnTo>
                    <a:lnTo>
                      <a:pt x="1794" y="12241"/>
                    </a:lnTo>
                    <a:lnTo>
                      <a:pt x="2131" y="12267"/>
                    </a:lnTo>
                    <a:lnTo>
                      <a:pt x="2433" y="12281"/>
                    </a:lnTo>
                    <a:lnTo>
                      <a:pt x="2735" y="12267"/>
                    </a:lnTo>
                    <a:lnTo>
                      <a:pt x="3055" y="12241"/>
                    </a:lnTo>
                    <a:lnTo>
                      <a:pt x="3357" y="12189"/>
                    </a:lnTo>
                    <a:lnTo>
                      <a:pt x="3623" y="12084"/>
                    </a:lnTo>
                    <a:lnTo>
                      <a:pt x="3872" y="11979"/>
                    </a:lnTo>
                    <a:lnTo>
                      <a:pt x="4103" y="11861"/>
                    </a:lnTo>
                    <a:lnTo>
                      <a:pt x="4316" y="11704"/>
                    </a:lnTo>
                    <a:lnTo>
                      <a:pt x="4582" y="11612"/>
                    </a:lnTo>
                    <a:lnTo>
                      <a:pt x="4849" y="11533"/>
                    </a:lnTo>
                    <a:lnTo>
                      <a:pt x="5169" y="11507"/>
                    </a:lnTo>
                    <a:lnTo>
                      <a:pt x="5506" y="11481"/>
                    </a:lnTo>
                    <a:lnTo>
                      <a:pt x="5808" y="11507"/>
                    </a:lnTo>
                    <a:lnTo>
                      <a:pt x="6146" y="11560"/>
                    </a:lnTo>
                    <a:lnTo>
                      <a:pt x="6501" y="11651"/>
                    </a:lnTo>
                    <a:lnTo>
                      <a:pt x="6803" y="11783"/>
                    </a:lnTo>
                    <a:lnTo>
                      <a:pt x="7105" y="11940"/>
                    </a:lnTo>
                    <a:lnTo>
                      <a:pt x="7353" y="12110"/>
                    </a:lnTo>
                    <a:lnTo>
                      <a:pt x="7584" y="12333"/>
                    </a:lnTo>
                    <a:lnTo>
                      <a:pt x="7798" y="12595"/>
                    </a:lnTo>
                    <a:lnTo>
                      <a:pt x="7922" y="12870"/>
                    </a:lnTo>
                    <a:lnTo>
                      <a:pt x="8028" y="13198"/>
                    </a:lnTo>
                    <a:lnTo>
                      <a:pt x="8064" y="13526"/>
                    </a:lnTo>
                    <a:lnTo>
                      <a:pt x="8028" y="13775"/>
                    </a:lnTo>
                    <a:lnTo>
                      <a:pt x="7922" y="13998"/>
                    </a:lnTo>
                    <a:lnTo>
                      <a:pt x="7798" y="14220"/>
                    </a:lnTo>
                    <a:lnTo>
                      <a:pt x="7584" y="14404"/>
                    </a:lnTo>
                    <a:lnTo>
                      <a:pt x="7353" y="14574"/>
                    </a:lnTo>
                    <a:lnTo>
                      <a:pt x="7105" y="14732"/>
                    </a:lnTo>
                    <a:lnTo>
                      <a:pt x="6803" y="14850"/>
                    </a:lnTo>
                    <a:lnTo>
                      <a:pt x="6501" y="14954"/>
                    </a:lnTo>
                    <a:lnTo>
                      <a:pt x="6146" y="15033"/>
                    </a:lnTo>
                    <a:lnTo>
                      <a:pt x="5808" y="15085"/>
                    </a:lnTo>
                    <a:lnTo>
                      <a:pt x="5506" y="15085"/>
                    </a:lnTo>
                    <a:lnTo>
                      <a:pt x="5169" y="15059"/>
                    </a:lnTo>
                    <a:lnTo>
                      <a:pt x="4849" y="15007"/>
                    </a:lnTo>
                    <a:lnTo>
                      <a:pt x="4582" y="14902"/>
                    </a:lnTo>
                    <a:lnTo>
                      <a:pt x="4316" y="14784"/>
                    </a:lnTo>
                    <a:lnTo>
                      <a:pt x="4103" y="14600"/>
                    </a:lnTo>
                    <a:lnTo>
                      <a:pt x="3907" y="14430"/>
                    </a:lnTo>
                    <a:lnTo>
                      <a:pt x="3659" y="14299"/>
                    </a:lnTo>
                    <a:lnTo>
                      <a:pt x="3428" y="14194"/>
                    </a:lnTo>
                    <a:lnTo>
                      <a:pt x="3179" y="14129"/>
                    </a:lnTo>
                    <a:lnTo>
                      <a:pt x="2913" y="14102"/>
                    </a:lnTo>
                    <a:lnTo>
                      <a:pt x="2646" y="14102"/>
                    </a:lnTo>
                    <a:lnTo>
                      <a:pt x="2362" y="14129"/>
                    </a:lnTo>
                    <a:lnTo>
                      <a:pt x="2096" y="14168"/>
                    </a:lnTo>
                    <a:lnTo>
                      <a:pt x="1811" y="14273"/>
                    </a:lnTo>
                    <a:lnTo>
                      <a:pt x="1545" y="14378"/>
                    </a:lnTo>
                    <a:lnTo>
                      <a:pt x="1314" y="14496"/>
                    </a:lnTo>
                    <a:lnTo>
                      <a:pt x="1065" y="14653"/>
                    </a:lnTo>
                    <a:lnTo>
                      <a:pt x="870" y="14797"/>
                    </a:lnTo>
                    <a:lnTo>
                      <a:pt x="657" y="14981"/>
                    </a:lnTo>
                    <a:lnTo>
                      <a:pt x="497" y="15177"/>
                    </a:lnTo>
                    <a:lnTo>
                      <a:pt x="390" y="15413"/>
                    </a:lnTo>
                    <a:lnTo>
                      <a:pt x="284" y="15636"/>
                    </a:lnTo>
                    <a:lnTo>
                      <a:pt x="248" y="15911"/>
                    </a:lnTo>
                    <a:lnTo>
                      <a:pt x="284" y="16239"/>
                    </a:lnTo>
                    <a:lnTo>
                      <a:pt x="319" y="16566"/>
                    </a:lnTo>
                    <a:lnTo>
                      <a:pt x="497" y="17340"/>
                    </a:lnTo>
                    <a:lnTo>
                      <a:pt x="692" y="18152"/>
                    </a:lnTo>
                    <a:lnTo>
                      <a:pt x="799" y="18559"/>
                    </a:lnTo>
                    <a:lnTo>
                      <a:pt x="905" y="18978"/>
                    </a:lnTo>
                    <a:lnTo>
                      <a:pt x="959" y="19384"/>
                    </a:lnTo>
                    <a:lnTo>
                      <a:pt x="994" y="19791"/>
                    </a:lnTo>
                    <a:lnTo>
                      <a:pt x="994" y="20132"/>
                    </a:lnTo>
                    <a:lnTo>
                      <a:pt x="959" y="20485"/>
                    </a:lnTo>
                    <a:lnTo>
                      <a:pt x="941" y="20669"/>
                    </a:lnTo>
                    <a:lnTo>
                      <a:pt x="870" y="20813"/>
                    </a:lnTo>
                    <a:lnTo>
                      <a:pt x="799" y="20970"/>
                    </a:lnTo>
                    <a:lnTo>
                      <a:pt x="692" y="21088"/>
                    </a:lnTo>
                    <a:lnTo>
                      <a:pt x="1474" y="20997"/>
                    </a:lnTo>
                    <a:lnTo>
                      <a:pt x="2291" y="20866"/>
                    </a:lnTo>
                    <a:lnTo>
                      <a:pt x="3108" y="20787"/>
                    </a:lnTo>
                    <a:lnTo>
                      <a:pt x="3907" y="20721"/>
                    </a:lnTo>
                    <a:lnTo>
                      <a:pt x="4653" y="20695"/>
                    </a:lnTo>
                    <a:lnTo>
                      <a:pt x="5364" y="20695"/>
                    </a:lnTo>
                    <a:lnTo>
                      <a:pt x="5701" y="20721"/>
                    </a:lnTo>
                    <a:lnTo>
                      <a:pt x="6057" y="20761"/>
                    </a:lnTo>
                    <a:lnTo>
                      <a:pt x="6323" y="20813"/>
                    </a:lnTo>
                    <a:lnTo>
                      <a:pt x="6625" y="20892"/>
                    </a:lnTo>
                    <a:close/>
                  </a:path>
                </a:pathLst>
              </a:custGeom>
              <a:solidFill>
                <a:srgbClr val="C0C0C0"/>
              </a:solidFill>
              <a:ln w="28575">
                <a:solidFill>
                  <a:srgbClr val="000000"/>
                </a:solidFill>
                <a:miter lim="800000"/>
                <a:headEnd/>
                <a:tailEnd/>
              </a:ln>
            </p:spPr>
            <p:txBody>
              <a:bodyPr/>
              <a:lstStyle/>
              <a:p>
                <a:endParaRPr lang="en-US">
                  <a:solidFill>
                    <a:srgbClr val="FFCC00"/>
                  </a:solidFill>
                </a:endParaRPr>
              </a:p>
            </p:txBody>
          </p:sp>
          <p:sp>
            <p:nvSpPr>
              <p:cNvPr id="313362" name="Puzzle2"/>
              <p:cNvSpPr>
                <a:spLocks noEditPoints="1" noChangeArrowheads="1"/>
              </p:cNvSpPr>
              <p:nvPr/>
            </p:nvSpPr>
            <p:spPr bwMode="auto">
              <a:xfrm>
                <a:off x="2880" y="1736"/>
                <a:ext cx="1778" cy="137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5394 w 21600"/>
                  <a:gd name="T25" fmla="*/ 6735 h 21600"/>
                  <a:gd name="T26" fmla="*/ 16182 w 21600"/>
                  <a:gd name="T27" fmla="*/ 20441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4247" y="12354"/>
                    </a:moveTo>
                    <a:lnTo>
                      <a:pt x="4134" y="12468"/>
                    </a:lnTo>
                    <a:lnTo>
                      <a:pt x="4010" y="12581"/>
                    </a:lnTo>
                    <a:lnTo>
                      <a:pt x="3897" y="12637"/>
                    </a:lnTo>
                    <a:lnTo>
                      <a:pt x="3773" y="12694"/>
                    </a:lnTo>
                    <a:lnTo>
                      <a:pt x="3637" y="12694"/>
                    </a:lnTo>
                    <a:lnTo>
                      <a:pt x="3524" y="12694"/>
                    </a:lnTo>
                    <a:lnTo>
                      <a:pt x="3400" y="12665"/>
                    </a:lnTo>
                    <a:lnTo>
                      <a:pt x="3287" y="12609"/>
                    </a:lnTo>
                    <a:lnTo>
                      <a:pt x="3027" y="12496"/>
                    </a:lnTo>
                    <a:lnTo>
                      <a:pt x="2790" y="12340"/>
                    </a:lnTo>
                    <a:lnTo>
                      <a:pt x="2530" y="12142"/>
                    </a:lnTo>
                    <a:lnTo>
                      <a:pt x="2293" y="11987"/>
                    </a:lnTo>
                    <a:lnTo>
                      <a:pt x="2033" y="11817"/>
                    </a:lnTo>
                    <a:lnTo>
                      <a:pt x="1773" y="11676"/>
                    </a:lnTo>
                    <a:lnTo>
                      <a:pt x="1638" y="11662"/>
                    </a:lnTo>
                    <a:lnTo>
                      <a:pt x="1513" y="11634"/>
                    </a:lnTo>
                    <a:lnTo>
                      <a:pt x="1378" y="11634"/>
                    </a:lnTo>
                    <a:lnTo>
                      <a:pt x="1253" y="11634"/>
                    </a:lnTo>
                    <a:lnTo>
                      <a:pt x="1118" y="11662"/>
                    </a:lnTo>
                    <a:lnTo>
                      <a:pt x="971" y="11732"/>
                    </a:lnTo>
                    <a:lnTo>
                      <a:pt x="835" y="11817"/>
                    </a:lnTo>
                    <a:lnTo>
                      <a:pt x="711" y="11959"/>
                    </a:lnTo>
                    <a:lnTo>
                      <a:pt x="553" y="12086"/>
                    </a:lnTo>
                    <a:lnTo>
                      <a:pt x="429" y="12284"/>
                    </a:lnTo>
                    <a:lnTo>
                      <a:pt x="271" y="12524"/>
                    </a:lnTo>
                    <a:lnTo>
                      <a:pt x="146" y="12793"/>
                    </a:lnTo>
                    <a:lnTo>
                      <a:pt x="79" y="12962"/>
                    </a:lnTo>
                    <a:lnTo>
                      <a:pt x="33" y="13146"/>
                    </a:lnTo>
                    <a:lnTo>
                      <a:pt x="11" y="13386"/>
                    </a:lnTo>
                    <a:lnTo>
                      <a:pt x="11" y="13641"/>
                    </a:lnTo>
                    <a:lnTo>
                      <a:pt x="33" y="13881"/>
                    </a:lnTo>
                    <a:lnTo>
                      <a:pt x="101" y="14150"/>
                    </a:lnTo>
                    <a:lnTo>
                      <a:pt x="192" y="14404"/>
                    </a:lnTo>
                    <a:lnTo>
                      <a:pt x="293" y="14645"/>
                    </a:lnTo>
                    <a:lnTo>
                      <a:pt x="451" y="14857"/>
                    </a:lnTo>
                    <a:lnTo>
                      <a:pt x="621" y="15054"/>
                    </a:lnTo>
                    <a:lnTo>
                      <a:pt x="734" y="15125"/>
                    </a:lnTo>
                    <a:lnTo>
                      <a:pt x="835" y="15210"/>
                    </a:lnTo>
                    <a:lnTo>
                      <a:pt x="948" y="15267"/>
                    </a:lnTo>
                    <a:lnTo>
                      <a:pt x="1084" y="15323"/>
                    </a:lnTo>
                    <a:lnTo>
                      <a:pt x="1208" y="15351"/>
                    </a:lnTo>
                    <a:lnTo>
                      <a:pt x="1355" y="15380"/>
                    </a:lnTo>
                    <a:lnTo>
                      <a:pt x="1513" y="15380"/>
                    </a:lnTo>
                    <a:lnTo>
                      <a:pt x="1683" y="15380"/>
                    </a:lnTo>
                    <a:lnTo>
                      <a:pt x="1864" y="15351"/>
                    </a:lnTo>
                    <a:lnTo>
                      <a:pt x="2033" y="15323"/>
                    </a:lnTo>
                    <a:lnTo>
                      <a:pt x="2225" y="15238"/>
                    </a:lnTo>
                    <a:lnTo>
                      <a:pt x="2428" y="15153"/>
                    </a:lnTo>
                    <a:lnTo>
                      <a:pt x="2745" y="15026"/>
                    </a:lnTo>
                    <a:lnTo>
                      <a:pt x="3005" y="14913"/>
                    </a:lnTo>
                    <a:lnTo>
                      <a:pt x="3264" y="14828"/>
                    </a:lnTo>
                    <a:lnTo>
                      <a:pt x="3513" y="14800"/>
                    </a:lnTo>
                    <a:lnTo>
                      <a:pt x="3615" y="14828"/>
                    </a:lnTo>
                    <a:lnTo>
                      <a:pt x="3728" y="14857"/>
                    </a:lnTo>
                    <a:lnTo>
                      <a:pt x="3807" y="14913"/>
                    </a:lnTo>
                    <a:lnTo>
                      <a:pt x="3920" y="14998"/>
                    </a:lnTo>
                    <a:lnTo>
                      <a:pt x="4010" y="15097"/>
                    </a:lnTo>
                    <a:lnTo>
                      <a:pt x="4089" y="15238"/>
                    </a:lnTo>
                    <a:lnTo>
                      <a:pt x="4179" y="15408"/>
                    </a:lnTo>
                    <a:lnTo>
                      <a:pt x="4247" y="15620"/>
                    </a:lnTo>
                    <a:lnTo>
                      <a:pt x="4326" y="15860"/>
                    </a:lnTo>
                    <a:lnTo>
                      <a:pt x="4394" y="16129"/>
                    </a:lnTo>
                    <a:lnTo>
                      <a:pt x="4439" y="16440"/>
                    </a:lnTo>
                    <a:lnTo>
                      <a:pt x="4507" y="16737"/>
                    </a:lnTo>
                    <a:lnTo>
                      <a:pt x="4552" y="17090"/>
                    </a:lnTo>
                    <a:lnTo>
                      <a:pt x="4575" y="17443"/>
                    </a:lnTo>
                    <a:lnTo>
                      <a:pt x="4586" y="17825"/>
                    </a:lnTo>
                    <a:lnTo>
                      <a:pt x="4586" y="18193"/>
                    </a:lnTo>
                    <a:lnTo>
                      <a:pt x="4586" y="18574"/>
                    </a:lnTo>
                    <a:lnTo>
                      <a:pt x="4586" y="18984"/>
                    </a:lnTo>
                    <a:lnTo>
                      <a:pt x="4552" y="19366"/>
                    </a:lnTo>
                    <a:lnTo>
                      <a:pt x="4507" y="19748"/>
                    </a:lnTo>
                    <a:lnTo>
                      <a:pt x="4462" y="20129"/>
                    </a:lnTo>
                    <a:lnTo>
                      <a:pt x="4371" y="20483"/>
                    </a:lnTo>
                    <a:lnTo>
                      <a:pt x="4292" y="20836"/>
                    </a:lnTo>
                    <a:lnTo>
                      <a:pt x="4202" y="21161"/>
                    </a:lnTo>
                    <a:lnTo>
                      <a:pt x="4744" y="21161"/>
                    </a:lnTo>
                    <a:lnTo>
                      <a:pt x="5264" y="21161"/>
                    </a:lnTo>
                    <a:lnTo>
                      <a:pt x="5784" y="21161"/>
                    </a:lnTo>
                    <a:lnTo>
                      <a:pt x="6235" y="21161"/>
                    </a:lnTo>
                    <a:lnTo>
                      <a:pt x="6676" y="21161"/>
                    </a:lnTo>
                    <a:lnTo>
                      <a:pt x="7060" y="21161"/>
                    </a:lnTo>
                    <a:lnTo>
                      <a:pt x="7410" y="21161"/>
                    </a:lnTo>
                    <a:lnTo>
                      <a:pt x="7670" y="21161"/>
                    </a:lnTo>
                    <a:lnTo>
                      <a:pt x="8020" y="21020"/>
                    </a:lnTo>
                    <a:lnTo>
                      <a:pt x="8303" y="20893"/>
                    </a:lnTo>
                    <a:lnTo>
                      <a:pt x="8563" y="20695"/>
                    </a:lnTo>
                    <a:lnTo>
                      <a:pt x="8800" y="20511"/>
                    </a:lnTo>
                    <a:lnTo>
                      <a:pt x="8969" y="20285"/>
                    </a:lnTo>
                    <a:lnTo>
                      <a:pt x="9150" y="20045"/>
                    </a:lnTo>
                    <a:lnTo>
                      <a:pt x="9252" y="19804"/>
                    </a:lnTo>
                    <a:lnTo>
                      <a:pt x="9342" y="19550"/>
                    </a:lnTo>
                    <a:lnTo>
                      <a:pt x="9410" y="19281"/>
                    </a:lnTo>
                    <a:lnTo>
                      <a:pt x="9433" y="19013"/>
                    </a:lnTo>
                    <a:lnTo>
                      <a:pt x="9433" y="18744"/>
                    </a:lnTo>
                    <a:lnTo>
                      <a:pt x="9387" y="18504"/>
                    </a:lnTo>
                    <a:lnTo>
                      <a:pt x="9320" y="18221"/>
                    </a:lnTo>
                    <a:lnTo>
                      <a:pt x="9207" y="17981"/>
                    </a:lnTo>
                    <a:lnTo>
                      <a:pt x="9105" y="17740"/>
                    </a:lnTo>
                    <a:lnTo>
                      <a:pt x="8924" y="17514"/>
                    </a:lnTo>
                    <a:lnTo>
                      <a:pt x="8777" y="17274"/>
                    </a:lnTo>
                    <a:lnTo>
                      <a:pt x="8642" y="17034"/>
                    </a:lnTo>
                    <a:lnTo>
                      <a:pt x="8563" y="16765"/>
                    </a:lnTo>
                    <a:lnTo>
                      <a:pt x="8472" y="16468"/>
                    </a:lnTo>
                    <a:lnTo>
                      <a:pt x="8450" y="16157"/>
                    </a:lnTo>
                    <a:lnTo>
                      <a:pt x="8450" y="15860"/>
                    </a:lnTo>
                    <a:lnTo>
                      <a:pt x="8472" y="15563"/>
                    </a:lnTo>
                    <a:lnTo>
                      <a:pt x="8540" y="15267"/>
                    </a:lnTo>
                    <a:lnTo>
                      <a:pt x="8642" y="14998"/>
                    </a:lnTo>
                    <a:lnTo>
                      <a:pt x="8777" y="14729"/>
                    </a:lnTo>
                    <a:lnTo>
                      <a:pt x="8868" y="14616"/>
                    </a:lnTo>
                    <a:lnTo>
                      <a:pt x="8969" y="14475"/>
                    </a:lnTo>
                    <a:lnTo>
                      <a:pt x="9060" y="14376"/>
                    </a:lnTo>
                    <a:lnTo>
                      <a:pt x="9184" y="14291"/>
                    </a:lnTo>
                    <a:lnTo>
                      <a:pt x="9297" y="14206"/>
                    </a:lnTo>
                    <a:lnTo>
                      <a:pt x="9433" y="14121"/>
                    </a:lnTo>
                    <a:lnTo>
                      <a:pt x="9579" y="14051"/>
                    </a:lnTo>
                    <a:lnTo>
                      <a:pt x="9726" y="13994"/>
                    </a:lnTo>
                    <a:lnTo>
                      <a:pt x="9884" y="13938"/>
                    </a:lnTo>
                    <a:lnTo>
                      <a:pt x="10054" y="13909"/>
                    </a:lnTo>
                    <a:lnTo>
                      <a:pt x="10257" y="13881"/>
                    </a:lnTo>
                    <a:lnTo>
                      <a:pt x="10449" y="13881"/>
                    </a:lnTo>
                    <a:lnTo>
                      <a:pt x="10664" y="13881"/>
                    </a:lnTo>
                    <a:lnTo>
                      <a:pt x="10856" y="13909"/>
                    </a:lnTo>
                    <a:lnTo>
                      <a:pt x="11037" y="13966"/>
                    </a:lnTo>
                    <a:lnTo>
                      <a:pt x="11206" y="14023"/>
                    </a:lnTo>
                    <a:lnTo>
                      <a:pt x="11353" y="14093"/>
                    </a:lnTo>
                    <a:lnTo>
                      <a:pt x="11511" y="14178"/>
                    </a:lnTo>
                    <a:lnTo>
                      <a:pt x="11635" y="14263"/>
                    </a:lnTo>
                    <a:lnTo>
                      <a:pt x="11748" y="14376"/>
                    </a:lnTo>
                    <a:lnTo>
                      <a:pt x="11861" y="14475"/>
                    </a:lnTo>
                    <a:lnTo>
                      <a:pt x="11941" y="14616"/>
                    </a:lnTo>
                    <a:lnTo>
                      <a:pt x="12031" y="14758"/>
                    </a:lnTo>
                    <a:lnTo>
                      <a:pt x="12099" y="14885"/>
                    </a:lnTo>
                    <a:lnTo>
                      <a:pt x="12200" y="15210"/>
                    </a:lnTo>
                    <a:lnTo>
                      <a:pt x="12268" y="15507"/>
                    </a:lnTo>
                    <a:lnTo>
                      <a:pt x="12291" y="15832"/>
                    </a:lnTo>
                    <a:lnTo>
                      <a:pt x="12291" y="16157"/>
                    </a:lnTo>
                    <a:lnTo>
                      <a:pt x="12246" y="16482"/>
                    </a:lnTo>
                    <a:lnTo>
                      <a:pt x="12178" y="16807"/>
                    </a:lnTo>
                    <a:lnTo>
                      <a:pt x="12099" y="17090"/>
                    </a:lnTo>
                    <a:lnTo>
                      <a:pt x="12008" y="17330"/>
                    </a:lnTo>
                    <a:lnTo>
                      <a:pt x="11884" y="17542"/>
                    </a:lnTo>
                    <a:lnTo>
                      <a:pt x="11748" y="17712"/>
                    </a:lnTo>
                    <a:lnTo>
                      <a:pt x="11613" y="17839"/>
                    </a:lnTo>
                    <a:lnTo>
                      <a:pt x="11489" y="18037"/>
                    </a:lnTo>
                    <a:lnTo>
                      <a:pt x="11398" y="18221"/>
                    </a:lnTo>
                    <a:lnTo>
                      <a:pt x="11319" y="18447"/>
                    </a:lnTo>
                    <a:lnTo>
                      <a:pt x="11251" y="18659"/>
                    </a:lnTo>
                    <a:lnTo>
                      <a:pt x="11206" y="18900"/>
                    </a:lnTo>
                    <a:lnTo>
                      <a:pt x="11184" y="19154"/>
                    </a:lnTo>
                    <a:lnTo>
                      <a:pt x="11184" y="19423"/>
                    </a:lnTo>
                    <a:lnTo>
                      <a:pt x="11229" y="19663"/>
                    </a:lnTo>
                    <a:lnTo>
                      <a:pt x="11297" y="19903"/>
                    </a:lnTo>
                    <a:lnTo>
                      <a:pt x="11376" y="20158"/>
                    </a:lnTo>
                    <a:lnTo>
                      <a:pt x="11511" y="20398"/>
                    </a:lnTo>
                    <a:lnTo>
                      <a:pt x="11681" y="20610"/>
                    </a:lnTo>
                    <a:lnTo>
                      <a:pt x="11884" y="20808"/>
                    </a:lnTo>
                    <a:lnTo>
                      <a:pt x="12121" y="20992"/>
                    </a:lnTo>
                    <a:lnTo>
                      <a:pt x="12404" y="21161"/>
                    </a:lnTo>
                    <a:lnTo>
                      <a:pt x="12528" y="21190"/>
                    </a:lnTo>
                    <a:lnTo>
                      <a:pt x="12856" y="21274"/>
                    </a:lnTo>
                    <a:lnTo>
                      <a:pt x="13330" y="21373"/>
                    </a:lnTo>
                    <a:lnTo>
                      <a:pt x="13963" y="21486"/>
                    </a:lnTo>
                    <a:lnTo>
                      <a:pt x="14313" y="21543"/>
                    </a:lnTo>
                    <a:lnTo>
                      <a:pt x="14652" y="21571"/>
                    </a:lnTo>
                    <a:lnTo>
                      <a:pt x="15025" y="21600"/>
                    </a:lnTo>
                    <a:lnTo>
                      <a:pt x="15409" y="21600"/>
                    </a:lnTo>
                    <a:lnTo>
                      <a:pt x="15782" y="21600"/>
                    </a:lnTo>
                    <a:lnTo>
                      <a:pt x="16177" y="21571"/>
                    </a:lnTo>
                    <a:lnTo>
                      <a:pt x="16516" y="21486"/>
                    </a:lnTo>
                    <a:lnTo>
                      <a:pt x="16889" y="21402"/>
                    </a:lnTo>
                    <a:lnTo>
                      <a:pt x="16821" y="21190"/>
                    </a:lnTo>
                    <a:lnTo>
                      <a:pt x="16776" y="20935"/>
                    </a:lnTo>
                    <a:lnTo>
                      <a:pt x="16742" y="20667"/>
                    </a:lnTo>
                    <a:lnTo>
                      <a:pt x="16719" y="20370"/>
                    </a:lnTo>
                    <a:lnTo>
                      <a:pt x="16697" y="19719"/>
                    </a:lnTo>
                    <a:lnTo>
                      <a:pt x="16697" y="19013"/>
                    </a:lnTo>
                    <a:lnTo>
                      <a:pt x="16719" y="18306"/>
                    </a:lnTo>
                    <a:lnTo>
                      <a:pt x="16753" y="17599"/>
                    </a:lnTo>
                    <a:lnTo>
                      <a:pt x="16821" y="16949"/>
                    </a:lnTo>
                    <a:lnTo>
                      <a:pt x="16889" y="16383"/>
                    </a:lnTo>
                    <a:lnTo>
                      <a:pt x="16934" y="16129"/>
                    </a:lnTo>
                    <a:lnTo>
                      <a:pt x="17002" y="15945"/>
                    </a:lnTo>
                    <a:lnTo>
                      <a:pt x="17081" y="15790"/>
                    </a:lnTo>
                    <a:lnTo>
                      <a:pt x="17194" y="15648"/>
                    </a:lnTo>
                    <a:lnTo>
                      <a:pt x="17318" y="15563"/>
                    </a:lnTo>
                    <a:lnTo>
                      <a:pt x="17453" y="15507"/>
                    </a:lnTo>
                    <a:lnTo>
                      <a:pt x="17600" y="15450"/>
                    </a:lnTo>
                    <a:lnTo>
                      <a:pt x="17758" y="15450"/>
                    </a:lnTo>
                    <a:lnTo>
                      <a:pt x="17905" y="15479"/>
                    </a:lnTo>
                    <a:lnTo>
                      <a:pt x="18064" y="15535"/>
                    </a:lnTo>
                    <a:lnTo>
                      <a:pt x="18233" y="15620"/>
                    </a:lnTo>
                    <a:lnTo>
                      <a:pt x="18380" y="15733"/>
                    </a:lnTo>
                    <a:lnTo>
                      <a:pt x="18561" y="15832"/>
                    </a:lnTo>
                    <a:lnTo>
                      <a:pt x="18707" y="15973"/>
                    </a:lnTo>
                    <a:lnTo>
                      <a:pt x="18866" y="16129"/>
                    </a:lnTo>
                    <a:lnTo>
                      <a:pt x="18990" y="16327"/>
                    </a:lnTo>
                    <a:lnTo>
                      <a:pt x="19125" y="16482"/>
                    </a:lnTo>
                    <a:lnTo>
                      <a:pt x="19295" y="16624"/>
                    </a:lnTo>
                    <a:lnTo>
                      <a:pt x="19464" y="16737"/>
                    </a:lnTo>
                    <a:lnTo>
                      <a:pt x="19668" y="16807"/>
                    </a:lnTo>
                    <a:lnTo>
                      <a:pt x="19860" y="16836"/>
                    </a:lnTo>
                    <a:lnTo>
                      <a:pt x="20052" y="16864"/>
                    </a:lnTo>
                    <a:lnTo>
                      <a:pt x="20266" y="16836"/>
                    </a:lnTo>
                    <a:lnTo>
                      <a:pt x="20470" y="16793"/>
                    </a:lnTo>
                    <a:lnTo>
                      <a:pt x="20662" y="16708"/>
                    </a:lnTo>
                    <a:lnTo>
                      <a:pt x="20854" y="16567"/>
                    </a:lnTo>
                    <a:lnTo>
                      <a:pt x="21035" y="16412"/>
                    </a:lnTo>
                    <a:lnTo>
                      <a:pt x="21182" y="16214"/>
                    </a:lnTo>
                    <a:lnTo>
                      <a:pt x="21340" y="16002"/>
                    </a:lnTo>
                    <a:lnTo>
                      <a:pt x="21441" y="15733"/>
                    </a:lnTo>
                    <a:lnTo>
                      <a:pt x="21532" y="15436"/>
                    </a:lnTo>
                    <a:lnTo>
                      <a:pt x="21600" y="15083"/>
                    </a:lnTo>
                    <a:lnTo>
                      <a:pt x="21600" y="14885"/>
                    </a:lnTo>
                    <a:lnTo>
                      <a:pt x="21600" y="14729"/>
                    </a:lnTo>
                    <a:lnTo>
                      <a:pt x="21600" y="14531"/>
                    </a:lnTo>
                    <a:lnTo>
                      <a:pt x="21577" y="14376"/>
                    </a:lnTo>
                    <a:lnTo>
                      <a:pt x="21532" y="14206"/>
                    </a:lnTo>
                    <a:lnTo>
                      <a:pt x="21487" y="14051"/>
                    </a:lnTo>
                    <a:lnTo>
                      <a:pt x="21419" y="13909"/>
                    </a:lnTo>
                    <a:lnTo>
                      <a:pt x="21351" y="13768"/>
                    </a:lnTo>
                    <a:lnTo>
                      <a:pt x="21204" y="13500"/>
                    </a:lnTo>
                    <a:lnTo>
                      <a:pt x="21035" y="13287"/>
                    </a:lnTo>
                    <a:lnTo>
                      <a:pt x="20809" y="13090"/>
                    </a:lnTo>
                    <a:lnTo>
                      <a:pt x="20594" y="12962"/>
                    </a:lnTo>
                    <a:lnTo>
                      <a:pt x="20357" y="12821"/>
                    </a:lnTo>
                    <a:lnTo>
                      <a:pt x="20120" y="12764"/>
                    </a:lnTo>
                    <a:lnTo>
                      <a:pt x="19882" y="12708"/>
                    </a:lnTo>
                    <a:lnTo>
                      <a:pt x="19645" y="12736"/>
                    </a:lnTo>
                    <a:lnTo>
                      <a:pt x="19430" y="12793"/>
                    </a:lnTo>
                    <a:lnTo>
                      <a:pt x="19227" y="12906"/>
                    </a:lnTo>
                    <a:lnTo>
                      <a:pt x="19148" y="12962"/>
                    </a:lnTo>
                    <a:lnTo>
                      <a:pt x="19058" y="13047"/>
                    </a:lnTo>
                    <a:lnTo>
                      <a:pt x="18990" y="13146"/>
                    </a:lnTo>
                    <a:lnTo>
                      <a:pt x="18911" y="13259"/>
                    </a:lnTo>
                    <a:lnTo>
                      <a:pt x="18775" y="13471"/>
                    </a:lnTo>
                    <a:lnTo>
                      <a:pt x="18628" y="13641"/>
                    </a:lnTo>
                    <a:lnTo>
                      <a:pt x="18470" y="13740"/>
                    </a:lnTo>
                    <a:lnTo>
                      <a:pt x="18301" y="13825"/>
                    </a:lnTo>
                    <a:lnTo>
                      <a:pt x="18143" y="13853"/>
                    </a:lnTo>
                    <a:lnTo>
                      <a:pt x="17973" y="13881"/>
                    </a:lnTo>
                    <a:lnTo>
                      <a:pt x="17804" y="13853"/>
                    </a:lnTo>
                    <a:lnTo>
                      <a:pt x="17646" y="13796"/>
                    </a:lnTo>
                    <a:lnTo>
                      <a:pt x="17499" y="13726"/>
                    </a:lnTo>
                    <a:lnTo>
                      <a:pt x="17341" y="13641"/>
                    </a:lnTo>
                    <a:lnTo>
                      <a:pt x="17216" y="13528"/>
                    </a:lnTo>
                    <a:lnTo>
                      <a:pt x="17103" y="13386"/>
                    </a:lnTo>
                    <a:lnTo>
                      <a:pt x="17024" y="13259"/>
                    </a:lnTo>
                    <a:lnTo>
                      <a:pt x="16934" y="13118"/>
                    </a:lnTo>
                    <a:lnTo>
                      <a:pt x="16889" y="12991"/>
                    </a:lnTo>
                    <a:lnTo>
                      <a:pt x="16889" y="12849"/>
                    </a:lnTo>
                    <a:lnTo>
                      <a:pt x="16889" y="12383"/>
                    </a:lnTo>
                    <a:lnTo>
                      <a:pt x="16889" y="11662"/>
                    </a:lnTo>
                    <a:lnTo>
                      <a:pt x="16889" y="10701"/>
                    </a:lnTo>
                    <a:lnTo>
                      <a:pt x="16889" y="9640"/>
                    </a:lnTo>
                    <a:lnTo>
                      <a:pt x="16889" y="8566"/>
                    </a:lnTo>
                    <a:lnTo>
                      <a:pt x="16889" y="7478"/>
                    </a:lnTo>
                    <a:lnTo>
                      <a:pt x="16889" y="6502"/>
                    </a:lnTo>
                    <a:lnTo>
                      <a:pt x="16889" y="5739"/>
                    </a:lnTo>
                    <a:lnTo>
                      <a:pt x="16674" y="5894"/>
                    </a:lnTo>
                    <a:lnTo>
                      <a:pt x="16414" y="6036"/>
                    </a:lnTo>
                    <a:lnTo>
                      <a:pt x="16154" y="6177"/>
                    </a:lnTo>
                    <a:lnTo>
                      <a:pt x="15849" y="6248"/>
                    </a:lnTo>
                    <a:lnTo>
                      <a:pt x="15544" y="6304"/>
                    </a:lnTo>
                    <a:lnTo>
                      <a:pt x="15217" y="6332"/>
                    </a:lnTo>
                    <a:lnTo>
                      <a:pt x="14866" y="6361"/>
                    </a:lnTo>
                    <a:lnTo>
                      <a:pt x="14550" y="6361"/>
                    </a:lnTo>
                    <a:lnTo>
                      <a:pt x="14200" y="6332"/>
                    </a:lnTo>
                    <a:lnTo>
                      <a:pt x="13850" y="6276"/>
                    </a:lnTo>
                    <a:lnTo>
                      <a:pt x="13522" y="6219"/>
                    </a:lnTo>
                    <a:lnTo>
                      <a:pt x="13206" y="6149"/>
                    </a:lnTo>
                    <a:lnTo>
                      <a:pt x="12901" y="6064"/>
                    </a:lnTo>
                    <a:lnTo>
                      <a:pt x="12618" y="5951"/>
                    </a:lnTo>
                    <a:lnTo>
                      <a:pt x="12358" y="5838"/>
                    </a:lnTo>
                    <a:lnTo>
                      <a:pt x="12121" y="5739"/>
                    </a:lnTo>
                    <a:lnTo>
                      <a:pt x="11941" y="5626"/>
                    </a:lnTo>
                    <a:lnTo>
                      <a:pt x="11794" y="5513"/>
                    </a:lnTo>
                    <a:lnTo>
                      <a:pt x="11658" y="5414"/>
                    </a:lnTo>
                    <a:lnTo>
                      <a:pt x="11556" y="5301"/>
                    </a:lnTo>
                    <a:lnTo>
                      <a:pt x="11466" y="5187"/>
                    </a:lnTo>
                    <a:lnTo>
                      <a:pt x="11398" y="5089"/>
                    </a:lnTo>
                    <a:lnTo>
                      <a:pt x="11376" y="4947"/>
                    </a:lnTo>
                    <a:lnTo>
                      <a:pt x="11353" y="4834"/>
                    </a:lnTo>
                    <a:lnTo>
                      <a:pt x="11353" y="4707"/>
                    </a:lnTo>
                    <a:lnTo>
                      <a:pt x="11376" y="4565"/>
                    </a:lnTo>
                    <a:lnTo>
                      <a:pt x="11443" y="4410"/>
                    </a:lnTo>
                    <a:lnTo>
                      <a:pt x="11511" y="4240"/>
                    </a:lnTo>
                    <a:lnTo>
                      <a:pt x="11703" y="3887"/>
                    </a:lnTo>
                    <a:lnTo>
                      <a:pt x="11986" y="3505"/>
                    </a:lnTo>
                    <a:lnTo>
                      <a:pt x="12144" y="3265"/>
                    </a:lnTo>
                    <a:lnTo>
                      <a:pt x="12246" y="3025"/>
                    </a:lnTo>
                    <a:lnTo>
                      <a:pt x="12336" y="2756"/>
                    </a:lnTo>
                    <a:lnTo>
                      <a:pt x="12404" y="2445"/>
                    </a:lnTo>
                    <a:lnTo>
                      <a:pt x="12438" y="2176"/>
                    </a:lnTo>
                    <a:lnTo>
                      <a:pt x="12438" y="1880"/>
                    </a:lnTo>
                    <a:lnTo>
                      <a:pt x="12404" y="1583"/>
                    </a:lnTo>
                    <a:lnTo>
                      <a:pt x="12336" y="1314"/>
                    </a:lnTo>
                    <a:lnTo>
                      <a:pt x="12246" y="1046"/>
                    </a:lnTo>
                    <a:lnTo>
                      <a:pt x="12099" y="791"/>
                    </a:lnTo>
                    <a:lnTo>
                      <a:pt x="12008" y="692"/>
                    </a:lnTo>
                    <a:lnTo>
                      <a:pt x="11918" y="579"/>
                    </a:lnTo>
                    <a:lnTo>
                      <a:pt x="11816" y="466"/>
                    </a:lnTo>
                    <a:lnTo>
                      <a:pt x="11703" y="381"/>
                    </a:lnTo>
                    <a:lnTo>
                      <a:pt x="11579" y="310"/>
                    </a:lnTo>
                    <a:lnTo>
                      <a:pt x="11443" y="226"/>
                    </a:lnTo>
                    <a:lnTo>
                      <a:pt x="11297" y="169"/>
                    </a:lnTo>
                    <a:lnTo>
                      <a:pt x="11138" y="113"/>
                    </a:lnTo>
                    <a:lnTo>
                      <a:pt x="10969" y="56"/>
                    </a:lnTo>
                    <a:lnTo>
                      <a:pt x="10800" y="28"/>
                    </a:lnTo>
                    <a:lnTo>
                      <a:pt x="10619" y="28"/>
                    </a:lnTo>
                    <a:lnTo>
                      <a:pt x="10404" y="28"/>
                    </a:lnTo>
                    <a:lnTo>
                      <a:pt x="10257" y="28"/>
                    </a:lnTo>
                    <a:lnTo>
                      <a:pt x="10076" y="56"/>
                    </a:lnTo>
                    <a:lnTo>
                      <a:pt x="9952" y="84"/>
                    </a:lnTo>
                    <a:lnTo>
                      <a:pt x="9794" y="141"/>
                    </a:lnTo>
                    <a:lnTo>
                      <a:pt x="9692" y="226"/>
                    </a:lnTo>
                    <a:lnTo>
                      <a:pt x="9557" y="282"/>
                    </a:lnTo>
                    <a:lnTo>
                      <a:pt x="9455" y="381"/>
                    </a:lnTo>
                    <a:lnTo>
                      <a:pt x="9365" y="466"/>
                    </a:lnTo>
                    <a:lnTo>
                      <a:pt x="9274" y="579"/>
                    </a:lnTo>
                    <a:lnTo>
                      <a:pt x="9184" y="692"/>
                    </a:lnTo>
                    <a:lnTo>
                      <a:pt x="9128" y="791"/>
                    </a:lnTo>
                    <a:lnTo>
                      <a:pt x="9060" y="932"/>
                    </a:lnTo>
                    <a:lnTo>
                      <a:pt x="8969" y="1201"/>
                    </a:lnTo>
                    <a:lnTo>
                      <a:pt x="8913" y="1498"/>
                    </a:lnTo>
                    <a:lnTo>
                      <a:pt x="8890" y="1795"/>
                    </a:lnTo>
                    <a:lnTo>
                      <a:pt x="8890" y="2120"/>
                    </a:lnTo>
                    <a:lnTo>
                      <a:pt x="8913" y="2445"/>
                    </a:lnTo>
                    <a:lnTo>
                      <a:pt x="8969" y="2756"/>
                    </a:lnTo>
                    <a:lnTo>
                      <a:pt x="9060" y="3081"/>
                    </a:lnTo>
                    <a:lnTo>
                      <a:pt x="9173" y="3378"/>
                    </a:lnTo>
                    <a:lnTo>
                      <a:pt x="9297" y="3647"/>
                    </a:lnTo>
                    <a:lnTo>
                      <a:pt x="9466" y="3887"/>
                    </a:lnTo>
                    <a:lnTo>
                      <a:pt x="9579" y="4085"/>
                    </a:lnTo>
                    <a:lnTo>
                      <a:pt x="9670" y="4269"/>
                    </a:lnTo>
                    <a:lnTo>
                      <a:pt x="9726" y="4467"/>
                    </a:lnTo>
                    <a:lnTo>
                      <a:pt x="9771" y="4650"/>
                    </a:lnTo>
                    <a:lnTo>
                      <a:pt x="9771" y="4834"/>
                    </a:lnTo>
                    <a:lnTo>
                      <a:pt x="9749" y="5032"/>
                    </a:lnTo>
                    <a:lnTo>
                      <a:pt x="9715" y="5216"/>
                    </a:lnTo>
                    <a:lnTo>
                      <a:pt x="9625" y="5385"/>
                    </a:lnTo>
                    <a:lnTo>
                      <a:pt x="9534" y="5513"/>
                    </a:lnTo>
                    <a:lnTo>
                      <a:pt x="9410" y="5626"/>
                    </a:lnTo>
                    <a:lnTo>
                      <a:pt x="9229" y="5710"/>
                    </a:lnTo>
                    <a:lnTo>
                      <a:pt x="9060" y="5767"/>
                    </a:lnTo>
                    <a:lnTo>
                      <a:pt x="8845" y="5767"/>
                    </a:lnTo>
                    <a:lnTo>
                      <a:pt x="8585" y="5739"/>
                    </a:lnTo>
                    <a:lnTo>
                      <a:pt x="8325" y="5654"/>
                    </a:lnTo>
                    <a:lnTo>
                      <a:pt x="8020" y="5513"/>
                    </a:lnTo>
                    <a:lnTo>
                      <a:pt x="7840" y="5442"/>
                    </a:lnTo>
                    <a:lnTo>
                      <a:pt x="7648" y="5385"/>
                    </a:lnTo>
                    <a:lnTo>
                      <a:pt x="7433" y="5329"/>
                    </a:lnTo>
                    <a:lnTo>
                      <a:pt x="7241" y="5301"/>
                    </a:lnTo>
                    <a:lnTo>
                      <a:pt x="6755" y="5301"/>
                    </a:lnTo>
                    <a:lnTo>
                      <a:pt x="6281" y="5329"/>
                    </a:lnTo>
                    <a:lnTo>
                      <a:pt x="5784" y="5385"/>
                    </a:lnTo>
                    <a:lnTo>
                      <a:pt x="5264" y="5498"/>
                    </a:lnTo>
                    <a:lnTo>
                      <a:pt x="4744" y="5597"/>
                    </a:lnTo>
                    <a:lnTo>
                      <a:pt x="4247" y="5739"/>
                    </a:lnTo>
                    <a:lnTo>
                      <a:pt x="4202" y="5894"/>
                    </a:lnTo>
                    <a:lnTo>
                      <a:pt x="4202" y="6191"/>
                    </a:lnTo>
                    <a:lnTo>
                      <a:pt x="4202" y="6545"/>
                    </a:lnTo>
                    <a:lnTo>
                      <a:pt x="4225" y="6954"/>
                    </a:lnTo>
                    <a:lnTo>
                      <a:pt x="4315" y="7930"/>
                    </a:lnTo>
                    <a:lnTo>
                      <a:pt x="4394" y="9018"/>
                    </a:lnTo>
                    <a:lnTo>
                      <a:pt x="4439" y="9570"/>
                    </a:lnTo>
                    <a:lnTo>
                      <a:pt x="4462" y="10107"/>
                    </a:lnTo>
                    <a:lnTo>
                      <a:pt x="4484" y="10630"/>
                    </a:lnTo>
                    <a:lnTo>
                      <a:pt x="4507" y="11082"/>
                    </a:lnTo>
                    <a:lnTo>
                      <a:pt x="4484" y="11520"/>
                    </a:lnTo>
                    <a:lnTo>
                      <a:pt x="4439" y="11874"/>
                    </a:lnTo>
                    <a:lnTo>
                      <a:pt x="4394" y="12029"/>
                    </a:lnTo>
                    <a:lnTo>
                      <a:pt x="4349" y="12171"/>
                    </a:lnTo>
                    <a:lnTo>
                      <a:pt x="4315" y="12284"/>
                    </a:lnTo>
                    <a:lnTo>
                      <a:pt x="4247" y="12354"/>
                    </a:lnTo>
                    <a:close/>
                  </a:path>
                </a:pathLst>
              </a:custGeom>
              <a:solidFill>
                <a:srgbClr val="C0C0C0"/>
              </a:solidFill>
              <a:ln w="28575">
                <a:solidFill>
                  <a:srgbClr val="000000"/>
                </a:solidFill>
                <a:miter lim="800000"/>
                <a:headEnd/>
                <a:tailEnd/>
              </a:ln>
            </p:spPr>
            <p:txBody>
              <a:bodyPr/>
              <a:lstStyle/>
              <a:p>
                <a:endParaRPr lang="en-US">
                  <a:solidFill>
                    <a:srgbClr val="FFCC00"/>
                  </a:solidFill>
                </a:endParaRPr>
              </a:p>
            </p:txBody>
          </p:sp>
          <p:sp>
            <p:nvSpPr>
              <p:cNvPr id="313363" name="Puzzle4"/>
              <p:cNvSpPr>
                <a:spLocks noEditPoints="1" noChangeArrowheads="1"/>
              </p:cNvSpPr>
              <p:nvPr/>
            </p:nvSpPr>
            <p:spPr bwMode="auto">
              <a:xfrm>
                <a:off x="2192" y="1719"/>
                <a:ext cx="1072" cy="1763"/>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2075 w 21600"/>
                  <a:gd name="T25" fmla="*/ 5660 h 21600"/>
                  <a:gd name="T26" fmla="*/ 20210 w 21600"/>
                  <a:gd name="T27" fmla="*/ 15976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3813" y="10590"/>
                    </a:moveTo>
                    <a:lnTo>
                      <a:pt x="3927" y="10513"/>
                    </a:lnTo>
                    <a:lnTo>
                      <a:pt x="4078" y="10425"/>
                    </a:lnTo>
                    <a:lnTo>
                      <a:pt x="4210" y="10359"/>
                    </a:lnTo>
                    <a:lnTo>
                      <a:pt x="4361" y="10315"/>
                    </a:lnTo>
                    <a:lnTo>
                      <a:pt x="4682" y="10237"/>
                    </a:lnTo>
                    <a:lnTo>
                      <a:pt x="5041" y="10193"/>
                    </a:lnTo>
                    <a:lnTo>
                      <a:pt x="5456" y="10171"/>
                    </a:lnTo>
                    <a:lnTo>
                      <a:pt x="5853" y="10193"/>
                    </a:lnTo>
                    <a:lnTo>
                      <a:pt x="6249" y="10260"/>
                    </a:lnTo>
                    <a:lnTo>
                      <a:pt x="6646" y="10337"/>
                    </a:lnTo>
                    <a:lnTo>
                      <a:pt x="7004" y="10469"/>
                    </a:lnTo>
                    <a:lnTo>
                      <a:pt x="7363" y="10612"/>
                    </a:lnTo>
                    <a:lnTo>
                      <a:pt x="7665" y="10788"/>
                    </a:lnTo>
                    <a:lnTo>
                      <a:pt x="7911" y="10998"/>
                    </a:lnTo>
                    <a:lnTo>
                      <a:pt x="8024" y="11097"/>
                    </a:lnTo>
                    <a:lnTo>
                      <a:pt x="8137" y="11207"/>
                    </a:lnTo>
                    <a:lnTo>
                      <a:pt x="8194" y="11340"/>
                    </a:lnTo>
                    <a:lnTo>
                      <a:pt x="8269" y="11461"/>
                    </a:lnTo>
                    <a:lnTo>
                      <a:pt x="8307" y="11593"/>
                    </a:lnTo>
                    <a:lnTo>
                      <a:pt x="8307" y="11714"/>
                    </a:lnTo>
                    <a:lnTo>
                      <a:pt x="8307" y="11868"/>
                    </a:lnTo>
                    <a:lnTo>
                      <a:pt x="8307" y="12012"/>
                    </a:lnTo>
                    <a:lnTo>
                      <a:pt x="8194" y="12265"/>
                    </a:lnTo>
                    <a:lnTo>
                      <a:pt x="8062" y="12519"/>
                    </a:lnTo>
                    <a:lnTo>
                      <a:pt x="7873" y="12706"/>
                    </a:lnTo>
                    <a:lnTo>
                      <a:pt x="7627" y="12904"/>
                    </a:lnTo>
                    <a:lnTo>
                      <a:pt x="7363" y="13048"/>
                    </a:lnTo>
                    <a:lnTo>
                      <a:pt x="7080" y="13180"/>
                    </a:lnTo>
                    <a:lnTo>
                      <a:pt x="6759" y="13257"/>
                    </a:lnTo>
                    <a:lnTo>
                      <a:pt x="6419" y="13345"/>
                    </a:lnTo>
                    <a:lnTo>
                      <a:pt x="6098" y="13389"/>
                    </a:lnTo>
                    <a:lnTo>
                      <a:pt x="5739" y="13389"/>
                    </a:lnTo>
                    <a:lnTo>
                      <a:pt x="5418" y="13389"/>
                    </a:lnTo>
                    <a:lnTo>
                      <a:pt x="5079" y="13345"/>
                    </a:lnTo>
                    <a:lnTo>
                      <a:pt x="4758" y="13301"/>
                    </a:lnTo>
                    <a:lnTo>
                      <a:pt x="4474" y="13213"/>
                    </a:lnTo>
                    <a:lnTo>
                      <a:pt x="4172" y="13114"/>
                    </a:lnTo>
                    <a:lnTo>
                      <a:pt x="3965" y="12982"/>
                    </a:lnTo>
                    <a:lnTo>
                      <a:pt x="3738" y="12838"/>
                    </a:lnTo>
                    <a:lnTo>
                      <a:pt x="3493" y="12706"/>
                    </a:lnTo>
                    <a:lnTo>
                      <a:pt x="3228" y="12607"/>
                    </a:lnTo>
                    <a:lnTo>
                      <a:pt x="2945" y="12519"/>
                    </a:lnTo>
                    <a:lnTo>
                      <a:pt x="2700" y="12431"/>
                    </a:lnTo>
                    <a:lnTo>
                      <a:pt x="2397" y="12375"/>
                    </a:lnTo>
                    <a:lnTo>
                      <a:pt x="2152" y="12331"/>
                    </a:lnTo>
                    <a:lnTo>
                      <a:pt x="1888" y="12309"/>
                    </a:lnTo>
                    <a:lnTo>
                      <a:pt x="1642" y="12309"/>
                    </a:lnTo>
                    <a:lnTo>
                      <a:pt x="1397" y="12331"/>
                    </a:lnTo>
                    <a:lnTo>
                      <a:pt x="1170" y="12397"/>
                    </a:lnTo>
                    <a:lnTo>
                      <a:pt x="962" y="12453"/>
                    </a:lnTo>
                    <a:lnTo>
                      <a:pt x="774" y="12563"/>
                    </a:lnTo>
                    <a:lnTo>
                      <a:pt x="623" y="12684"/>
                    </a:lnTo>
                    <a:lnTo>
                      <a:pt x="528" y="12838"/>
                    </a:lnTo>
                    <a:lnTo>
                      <a:pt x="453" y="13026"/>
                    </a:lnTo>
                    <a:lnTo>
                      <a:pt x="339" y="13477"/>
                    </a:lnTo>
                    <a:lnTo>
                      <a:pt x="226" y="13984"/>
                    </a:lnTo>
                    <a:lnTo>
                      <a:pt x="151" y="14535"/>
                    </a:lnTo>
                    <a:lnTo>
                      <a:pt x="113" y="15075"/>
                    </a:lnTo>
                    <a:lnTo>
                      <a:pt x="113" y="15626"/>
                    </a:lnTo>
                    <a:lnTo>
                      <a:pt x="151" y="16133"/>
                    </a:lnTo>
                    <a:lnTo>
                      <a:pt x="188" y="16376"/>
                    </a:lnTo>
                    <a:lnTo>
                      <a:pt x="264" y="16585"/>
                    </a:lnTo>
                    <a:lnTo>
                      <a:pt x="339" y="16773"/>
                    </a:lnTo>
                    <a:lnTo>
                      <a:pt x="453" y="16938"/>
                    </a:lnTo>
                    <a:lnTo>
                      <a:pt x="1095" y="16883"/>
                    </a:lnTo>
                    <a:lnTo>
                      <a:pt x="1963" y="16795"/>
                    </a:lnTo>
                    <a:lnTo>
                      <a:pt x="2945" y="16751"/>
                    </a:lnTo>
                    <a:lnTo>
                      <a:pt x="3965" y="16706"/>
                    </a:lnTo>
                    <a:lnTo>
                      <a:pt x="5022" y="16684"/>
                    </a:lnTo>
                    <a:lnTo>
                      <a:pt x="5947" y="16684"/>
                    </a:lnTo>
                    <a:lnTo>
                      <a:pt x="6759" y="16706"/>
                    </a:lnTo>
                    <a:lnTo>
                      <a:pt x="7363" y="16751"/>
                    </a:lnTo>
                    <a:lnTo>
                      <a:pt x="7948" y="16839"/>
                    </a:lnTo>
                    <a:lnTo>
                      <a:pt x="8458" y="16916"/>
                    </a:lnTo>
                    <a:lnTo>
                      <a:pt x="8893" y="17026"/>
                    </a:lnTo>
                    <a:lnTo>
                      <a:pt x="9289" y="17158"/>
                    </a:lnTo>
                    <a:lnTo>
                      <a:pt x="9572" y="17280"/>
                    </a:lnTo>
                    <a:lnTo>
                      <a:pt x="9799" y="17412"/>
                    </a:lnTo>
                    <a:lnTo>
                      <a:pt x="9969" y="17555"/>
                    </a:lnTo>
                    <a:lnTo>
                      <a:pt x="10120" y="17687"/>
                    </a:lnTo>
                    <a:lnTo>
                      <a:pt x="10158" y="17831"/>
                    </a:lnTo>
                    <a:lnTo>
                      <a:pt x="10195" y="17974"/>
                    </a:lnTo>
                    <a:lnTo>
                      <a:pt x="10158" y="18128"/>
                    </a:lnTo>
                    <a:lnTo>
                      <a:pt x="10082" y="18271"/>
                    </a:lnTo>
                    <a:lnTo>
                      <a:pt x="9969" y="18426"/>
                    </a:lnTo>
                    <a:lnTo>
                      <a:pt x="9837" y="18569"/>
                    </a:lnTo>
                    <a:lnTo>
                      <a:pt x="9648" y="18701"/>
                    </a:lnTo>
                    <a:lnTo>
                      <a:pt x="9440" y="18822"/>
                    </a:lnTo>
                    <a:lnTo>
                      <a:pt x="9213" y="18999"/>
                    </a:lnTo>
                    <a:lnTo>
                      <a:pt x="9044" y="19186"/>
                    </a:lnTo>
                    <a:lnTo>
                      <a:pt x="8893" y="19395"/>
                    </a:lnTo>
                    <a:lnTo>
                      <a:pt x="8817" y="19627"/>
                    </a:lnTo>
                    <a:lnTo>
                      <a:pt x="8779" y="19858"/>
                    </a:lnTo>
                    <a:lnTo>
                      <a:pt x="8779" y="20112"/>
                    </a:lnTo>
                    <a:lnTo>
                      <a:pt x="8855" y="20354"/>
                    </a:lnTo>
                    <a:lnTo>
                      <a:pt x="8968" y="20586"/>
                    </a:lnTo>
                    <a:lnTo>
                      <a:pt x="9138" y="20817"/>
                    </a:lnTo>
                    <a:lnTo>
                      <a:pt x="9365" y="21026"/>
                    </a:lnTo>
                    <a:lnTo>
                      <a:pt x="9610" y="21192"/>
                    </a:lnTo>
                    <a:lnTo>
                      <a:pt x="9950" y="21368"/>
                    </a:lnTo>
                    <a:lnTo>
                      <a:pt x="10120" y="21445"/>
                    </a:lnTo>
                    <a:lnTo>
                      <a:pt x="10346" y="21511"/>
                    </a:lnTo>
                    <a:lnTo>
                      <a:pt x="10516" y="21555"/>
                    </a:lnTo>
                    <a:lnTo>
                      <a:pt x="10743" y="21600"/>
                    </a:lnTo>
                    <a:lnTo>
                      <a:pt x="10988" y="21644"/>
                    </a:lnTo>
                    <a:lnTo>
                      <a:pt x="11215" y="21666"/>
                    </a:lnTo>
                    <a:lnTo>
                      <a:pt x="11498" y="21666"/>
                    </a:lnTo>
                    <a:lnTo>
                      <a:pt x="11762" y="21666"/>
                    </a:lnTo>
                    <a:lnTo>
                      <a:pt x="12253" y="21644"/>
                    </a:lnTo>
                    <a:lnTo>
                      <a:pt x="12763" y="21577"/>
                    </a:lnTo>
                    <a:lnTo>
                      <a:pt x="13197" y="21467"/>
                    </a:lnTo>
                    <a:lnTo>
                      <a:pt x="13556" y="21346"/>
                    </a:lnTo>
                    <a:lnTo>
                      <a:pt x="13896" y="21192"/>
                    </a:lnTo>
                    <a:lnTo>
                      <a:pt x="14179" y="21026"/>
                    </a:lnTo>
                    <a:lnTo>
                      <a:pt x="14444" y="20839"/>
                    </a:lnTo>
                    <a:lnTo>
                      <a:pt x="14576" y="20641"/>
                    </a:lnTo>
                    <a:lnTo>
                      <a:pt x="14727" y="20431"/>
                    </a:lnTo>
                    <a:lnTo>
                      <a:pt x="14765" y="20200"/>
                    </a:lnTo>
                    <a:lnTo>
                      <a:pt x="14802" y="19991"/>
                    </a:lnTo>
                    <a:lnTo>
                      <a:pt x="14727" y="19759"/>
                    </a:lnTo>
                    <a:lnTo>
                      <a:pt x="14613" y="19550"/>
                    </a:lnTo>
                    <a:lnTo>
                      <a:pt x="14444" y="19307"/>
                    </a:lnTo>
                    <a:lnTo>
                      <a:pt x="14217" y="19098"/>
                    </a:lnTo>
                    <a:lnTo>
                      <a:pt x="13934" y="18911"/>
                    </a:lnTo>
                    <a:lnTo>
                      <a:pt x="13669" y="18745"/>
                    </a:lnTo>
                    <a:lnTo>
                      <a:pt x="13462" y="18547"/>
                    </a:lnTo>
                    <a:lnTo>
                      <a:pt x="13311" y="18337"/>
                    </a:lnTo>
                    <a:lnTo>
                      <a:pt x="13197" y="18150"/>
                    </a:lnTo>
                    <a:lnTo>
                      <a:pt x="13122" y="17941"/>
                    </a:lnTo>
                    <a:lnTo>
                      <a:pt x="13122" y="17720"/>
                    </a:lnTo>
                    <a:lnTo>
                      <a:pt x="13122" y="17533"/>
                    </a:lnTo>
                    <a:lnTo>
                      <a:pt x="13197" y="17346"/>
                    </a:lnTo>
                    <a:lnTo>
                      <a:pt x="13273" y="17158"/>
                    </a:lnTo>
                    <a:lnTo>
                      <a:pt x="13386" y="16982"/>
                    </a:lnTo>
                    <a:lnTo>
                      <a:pt x="13537" y="16839"/>
                    </a:lnTo>
                    <a:lnTo>
                      <a:pt x="13707" y="16706"/>
                    </a:lnTo>
                    <a:lnTo>
                      <a:pt x="13896" y="16607"/>
                    </a:lnTo>
                    <a:lnTo>
                      <a:pt x="14104" y="16519"/>
                    </a:lnTo>
                    <a:lnTo>
                      <a:pt x="14330" y="16453"/>
                    </a:lnTo>
                    <a:lnTo>
                      <a:pt x="14538" y="16431"/>
                    </a:lnTo>
                    <a:lnTo>
                      <a:pt x="14897" y="16453"/>
                    </a:lnTo>
                    <a:lnTo>
                      <a:pt x="15406" y="16497"/>
                    </a:lnTo>
                    <a:lnTo>
                      <a:pt x="16105" y="16541"/>
                    </a:lnTo>
                    <a:lnTo>
                      <a:pt x="16898" y="16607"/>
                    </a:lnTo>
                    <a:lnTo>
                      <a:pt x="17804" y="16651"/>
                    </a:lnTo>
                    <a:lnTo>
                      <a:pt x="18786" y="16684"/>
                    </a:lnTo>
                    <a:lnTo>
                      <a:pt x="19844" y="16728"/>
                    </a:lnTo>
                    <a:lnTo>
                      <a:pt x="20920" y="16751"/>
                    </a:lnTo>
                    <a:lnTo>
                      <a:pt x="21109" y="16497"/>
                    </a:lnTo>
                    <a:lnTo>
                      <a:pt x="21241" y="16222"/>
                    </a:lnTo>
                    <a:lnTo>
                      <a:pt x="21392" y="15946"/>
                    </a:lnTo>
                    <a:lnTo>
                      <a:pt x="21467" y="15648"/>
                    </a:lnTo>
                    <a:lnTo>
                      <a:pt x="21543" y="15351"/>
                    </a:lnTo>
                    <a:lnTo>
                      <a:pt x="21618" y="15042"/>
                    </a:lnTo>
                    <a:lnTo>
                      <a:pt x="21618" y="14745"/>
                    </a:lnTo>
                    <a:lnTo>
                      <a:pt x="21618" y="14447"/>
                    </a:lnTo>
                    <a:lnTo>
                      <a:pt x="21618" y="14150"/>
                    </a:lnTo>
                    <a:lnTo>
                      <a:pt x="21581" y="13852"/>
                    </a:lnTo>
                    <a:lnTo>
                      <a:pt x="21505" y="13577"/>
                    </a:lnTo>
                    <a:lnTo>
                      <a:pt x="21430" y="13301"/>
                    </a:lnTo>
                    <a:lnTo>
                      <a:pt x="21354" y="13048"/>
                    </a:lnTo>
                    <a:lnTo>
                      <a:pt x="21241" y="12816"/>
                    </a:lnTo>
                    <a:lnTo>
                      <a:pt x="21146" y="12607"/>
                    </a:lnTo>
                    <a:lnTo>
                      <a:pt x="21033" y="12431"/>
                    </a:lnTo>
                    <a:lnTo>
                      <a:pt x="20920" y="12265"/>
                    </a:lnTo>
                    <a:lnTo>
                      <a:pt x="20769" y="12144"/>
                    </a:lnTo>
                    <a:lnTo>
                      <a:pt x="20637" y="12034"/>
                    </a:lnTo>
                    <a:lnTo>
                      <a:pt x="20486" y="11946"/>
                    </a:lnTo>
                    <a:lnTo>
                      <a:pt x="20297" y="11891"/>
                    </a:lnTo>
                    <a:lnTo>
                      <a:pt x="20165" y="11846"/>
                    </a:lnTo>
                    <a:lnTo>
                      <a:pt x="19976" y="11824"/>
                    </a:lnTo>
                    <a:lnTo>
                      <a:pt x="19806" y="11802"/>
                    </a:lnTo>
                    <a:lnTo>
                      <a:pt x="19390" y="11824"/>
                    </a:lnTo>
                    <a:lnTo>
                      <a:pt x="18956" y="11891"/>
                    </a:lnTo>
                    <a:lnTo>
                      <a:pt x="18503" y="11968"/>
                    </a:lnTo>
                    <a:lnTo>
                      <a:pt x="17993" y="12078"/>
                    </a:lnTo>
                    <a:lnTo>
                      <a:pt x="17653" y="12144"/>
                    </a:lnTo>
                    <a:lnTo>
                      <a:pt x="17332" y="12199"/>
                    </a:lnTo>
                    <a:lnTo>
                      <a:pt x="17049" y="12221"/>
                    </a:lnTo>
                    <a:lnTo>
                      <a:pt x="16747" y="12243"/>
                    </a:lnTo>
                    <a:lnTo>
                      <a:pt x="16464" y="12243"/>
                    </a:lnTo>
                    <a:lnTo>
                      <a:pt x="16218" y="12243"/>
                    </a:lnTo>
                    <a:lnTo>
                      <a:pt x="15992" y="12221"/>
                    </a:lnTo>
                    <a:lnTo>
                      <a:pt x="15746" y="12199"/>
                    </a:lnTo>
                    <a:lnTo>
                      <a:pt x="15520" y="12155"/>
                    </a:lnTo>
                    <a:lnTo>
                      <a:pt x="15350" y="12122"/>
                    </a:lnTo>
                    <a:lnTo>
                      <a:pt x="15161" y="12056"/>
                    </a:lnTo>
                    <a:lnTo>
                      <a:pt x="14972" y="11990"/>
                    </a:lnTo>
                    <a:lnTo>
                      <a:pt x="14689" y="11846"/>
                    </a:lnTo>
                    <a:lnTo>
                      <a:pt x="14444" y="11670"/>
                    </a:lnTo>
                    <a:lnTo>
                      <a:pt x="14255" y="11483"/>
                    </a:lnTo>
                    <a:lnTo>
                      <a:pt x="14104" y="11295"/>
                    </a:lnTo>
                    <a:lnTo>
                      <a:pt x="14028" y="11086"/>
                    </a:lnTo>
                    <a:lnTo>
                      <a:pt x="13972" y="10888"/>
                    </a:lnTo>
                    <a:lnTo>
                      <a:pt x="13972" y="10700"/>
                    </a:lnTo>
                    <a:lnTo>
                      <a:pt x="14009" y="10513"/>
                    </a:lnTo>
                    <a:lnTo>
                      <a:pt x="14066" y="10359"/>
                    </a:lnTo>
                    <a:lnTo>
                      <a:pt x="14179" y="10215"/>
                    </a:lnTo>
                    <a:lnTo>
                      <a:pt x="14406" y="10006"/>
                    </a:lnTo>
                    <a:lnTo>
                      <a:pt x="14651" y="9830"/>
                    </a:lnTo>
                    <a:lnTo>
                      <a:pt x="14878" y="9686"/>
                    </a:lnTo>
                    <a:lnTo>
                      <a:pt x="15123" y="9554"/>
                    </a:lnTo>
                    <a:lnTo>
                      <a:pt x="15350" y="9477"/>
                    </a:lnTo>
                    <a:lnTo>
                      <a:pt x="15558" y="9411"/>
                    </a:lnTo>
                    <a:lnTo>
                      <a:pt x="15803" y="9345"/>
                    </a:lnTo>
                    <a:lnTo>
                      <a:pt x="16030" y="9323"/>
                    </a:lnTo>
                    <a:lnTo>
                      <a:pt x="16256" y="9301"/>
                    </a:lnTo>
                    <a:lnTo>
                      <a:pt x="16464" y="9323"/>
                    </a:lnTo>
                    <a:lnTo>
                      <a:pt x="16690" y="9345"/>
                    </a:lnTo>
                    <a:lnTo>
                      <a:pt x="16898" y="9367"/>
                    </a:lnTo>
                    <a:lnTo>
                      <a:pt x="17332" y="9477"/>
                    </a:lnTo>
                    <a:lnTo>
                      <a:pt x="17767" y="9598"/>
                    </a:lnTo>
                    <a:lnTo>
                      <a:pt x="18163" y="9731"/>
                    </a:lnTo>
                    <a:lnTo>
                      <a:pt x="18597" y="9874"/>
                    </a:lnTo>
                    <a:lnTo>
                      <a:pt x="18994" y="10006"/>
                    </a:lnTo>
                    <a:lnTo>
                      <a:pt x="19428" y="10083"/>
                    </a:lnTo>
                    <a:lnTo>
                      <a:pt x="19617" y="10127"/>
                    </a:lnTo>
                    <a:lnTo>
                      <a:pt x="19844" y="10149"/>
                    </a:lnTo>
                    <a:lnTo>
                      <a:pt x="20013" y="10149"/>
                    </a:lnTo>
                    <a:lnTo>
                      <a:pt x="20240" y="10127"/>
                    </a:lnTo>
                    <a:lnTo>
                      <a:pt x="20410" y="10105"/>
                    </a:lnTo>
                    <a:lnTo>
                      <a:pt x="20637" y="10061"/>
                    </a:lnTo>
                    <a:lnTo>
                      <a:pt x="20844" y="9984"/>
                    </a:lnTo>
                    <a:lnTo>
                      <a:pt x="21033" y="9896"/>
                    </a:lnTo>
                    <a:lnTo>
                      <a:pt x="21146" y="9830"/>
                    </a:lnTo>
                    <a:lnTo>
                      <a:pt x="21203" y="9753"/>
                    </a:lnTo>
                    <a:lnTo>
                      <a:pt x="21279" y="9642"/>
                    </a:lnTo>
                    <a:lnTo>
                      <a:pt x="21354" y="9521"/>
                    </a:lnTo>
                    <a:lnTo>
                      <a:pt x="21430" y="9246"/>
                    </a:lnTo>
                    <a:lnTo>
                      <a:pt x="21430" y="8904"/>
                    </a:lnTo>
                    <a:lnTo>
                      <a:pt x="21430" y="8540"/>
                    </a:lnTo>
                    <a:lnTo>
                      <a:pt x="21392" y="8144"/>
                    </a:lnTo>
                    <a:lnTo>
                      <a:pt x="21354" y="7714"/>
                    </a:lnTo>
                    <a:lnTo>
                      <a:pt x="21279" y="7295"/>
                    </a:lnTo>
                    <a:lnTo>
                      <a:pt x="21146" y="6446"/>
                    </a:lnTo>
                    <a:lnTo>
                      <a:pt x="20995" y="5686"/>
                    </a:lnTo>
                    <a:lnTo>
                      <a:pt x="20958" y="5366"/>
                    </a:lnTo>
                    <a:lnTo>
                      <a:pt x="20958" y="5091"/>
                    </a:lnTo>
                    <a:lnTo>
                      <a:pt x="20958" y="4860"/>
                    </a:lnTo>
                    <a:lnTo>
                      <a:pt x="21033" y="4716"/>
                    </a:lnTo>
                    <a:lnTo>
                      <a:pt x="20637" y="4860"/>
                    </a:lnTo>
                    <a:lnTo>
                      <a:pt x="20127" y="4992"/>
                    </a:lnTo>
                    <a:lnTo>
                      <a:pt x="19617" y="5069"/>
                    </a:lnTo>
                    <a:lnTo>
                      <a:pt x="19032" y="5157"/>
                    </a:lnTo>
                    <a:lnTo>
                      <a:pt x="18465" y="5201"/>
                    </a:lnTo>
                    <a:lnTo>
                      <a:pt x="17842" y="5245"/>
                    </a:lnTo>
                    <a:lnTo>
                      <a:pt x="17219" y="5267"/>
                    </a:lnTo>
                    <a:lnTo>
                      <a:pt x="16615" y="5267"/>
                    </a:lnTo>
                    <a:lnTo>
                      <a:pt x="15992" y="5245"/>
                    </a:lnTo>
                    <a:lnTo>
                      <a:pt x="15369" y="5201"/>
                    </a:lnTo>
                    <a:lnTo>
                      <a:pt x="14840" y="5157"/>
                    </a:lnTo>
                    <a:lnTo>
                      <a:pt x="14293" y="5091"/>
                    </a:lnTo>
                    <a:lnTo>
                      <a:pt x="13783" y="5014"/>
                    </a:lnTo>
                    <a:lnTo>
                      <a:pt x="13386" y="4926"/>
                    </a:lnTo>
                    <a:lnTo>
                      <a:pt x="13027" y="4815"/>
                    </a:lnTo>
                    <a:lnTo>
                      <a:pt x="12725" y="4716"/>
                    </a:lnTo>
                    <a:lnTo>
                      <a:pt x="12480" y="4606"/>
                    </a:lnTo>
                    <a:lnTo>
                      <a:pt x="12291" y="4496"/>
                    </a:lnTo>
                    <a:lnTo>
                      <a:pt x="12197" y="4397"/>
                    </a:lnTo>
                    <a:lnTo>
                      <a:pt x="12083" y="4286"/>
                    </a:lnTo>
                    <a:lnTo>
                      <a:pt x="12046" y="4187"/>
                    </a:lnTo>
                    <a:lnTo>
                      <a:pt x="12008" y="4077"/>
                    </a:lnTo>
                    <a:lnTo>
                      <a:pt x="12046" y="3967"/>
                    </a:lnTo>
                    <a:lnTo>
                      <a:pt x="12121" y="3868"/>
                    </a:lnTo>
                    <a:lnTo>
                      <a:pt x="12197" y="3735"/>
                    </a:lnTo>
                    <a:lnTo>
                      <a:pt x="12291" y="3614"/>
                    </a:lnTo>
                    <a:lnTo>
                      <a:pt x="12442" y="3482"/>
                    </a:lnTo>
                    <a:lnTo>
                      <a:pt x="12631" y="3361"/>
                    </a:lnTo>
                    <a:lnTo>
                      <a:pt x="13065" y="3085"/>
                    </a:lnTo>
                    <a:lnTo>
                      <a:pt x="13537" y="2766"/>
                    </a:lnTo>
                    <a:lnTo>
                      <a:pt x="13783" y="2578"/>
                    </a:lnTo>
                    <a:lnTo>
                      <a:pt x="13934" y="2380"/>
                    </a:lnTo>
                    <a:lnTo>
                      <a:pt x="14028" y="2171"/>
                    </a:lnTo>
                    <a:lnTo>
                      <a:pt x="14104" y="1961"/>
                    </a:lnTo>
                    <a:lnTo>
                      <a:pt x="14104" y="1730"/>
                    </a:lnTo>
                    <a:lnTo>
                      <a:pt x="14066" y="1498"/>
                    </a:lnTo>
                    <a:lnTo>
                      <a:pt x="13972" y="1267"/>
                    </a:lnTo>
                    <a:lnTo>
                      <a:pt x="13820" y="1057"/>
                    </a:lnTo>
                    <a:lnTo>
                      <a:pt x="13594" y="837"/>
                    </a:lnTo>
                    <a:lnTo>
                      <a:pt x="13386" y="628"/>
                    </a:lnTo>
                    <a:lnTo>
                      <a:pt x="13103" y="462"/>
                    </a:lnTo>
                    <a:lnTo>
                      <a:pt x="12763" y="308"/>
                    </a:lnTo>
                    <a:lnTo>
                      <a:pt x="12404" y="187"/>
                    </a:lnTo>
                    <a:lnTo>
                      <a:pt x="12008" y="77"/>
                    </a:lnTo>
                    <a:lnTo>
                      <a:pt x="11574" y="33"/>
                    </a:lnTo>
                    <a:lnTo>
                      <a:pt x="11102" y="11"/>
                    </a:lnTo>
                    <a:lnTo>
                      <a:pt x="10667" y="11"/>
                    </a:lnTo>
                    <a:lnTo>
                      <a:pt x="10233" y="77"/>
                    </a:lnTo>
                    <a:lnTo>
                      <a:pt x="9837" y="187"/>
                    </a:lnTo>
                    <a:lnTo>
                      <a:pt x="9440" y="286"/>
                    </a:lnTo>
                    <a:lnTo>
                      <a:pt x="9062" y="462"/>
                    </a:lnTo>
                    <a:lnTo>
                      <a:pt x="8741" y="628"/>
                    </a:lnTo>
                    <a:lnTo>
                      <a:pt x="8458" y="815"/>
                    </a:lnTo>
                    <a:lnTo>
                      <a:pt x="8232" y="1035"/>
                    </a:lnTo>
                    <a:lnTo>
                      <a:pt x="8062" y="1245"/>
                    </a:lnTo>
                    <a:lnTo>
                      <a:pt x="7911" y="1476"/>
                    </a:lnTo>
                    <a:lnTo>
                      <a:pt x="7835" y="1708"/>
                    </a:lnTo>
                    <a:lnTo>
                      <a:pt x="7797" y="1961"/>
                    </a:lnTo>
                    <a:lnTo>
                      <a:pt x="7835" y="2193"/>
                    </a:lnTo>
                    <a:lnTo>
                      <a:pt x="7948" y="2402"/>
                    </a:lnTo>
                    <a:lnTo>
                      <a:pt x="8062" y="2534"/>
                    </a:lnTo>
                    <a:lnTo>
                      <a:pt x="8175" y="2644"/>
                    </a:lnTo>
                    <a:lnTo>
                      <a:pt x="8269" y="2744"/>
                    </a:lnTo>
                    <a:lnTo>
                      <a:pt x="8420" y="2832"/>
                    </a:lnTo>
                    <a:lnTo>
                      <a:pt x="8704" y="3019"/>
                    </a:lnTo>
                    <a:lnTo>
                      <a:pt x="8968" y="3206"/>
                    </a:lnTo>
                    <a:lnTo>
                      <a:pt x="9138" y="3405"/>
                    </a:lnTo>
                    <a:lnTo>
                      <a:pt x="9327" y="3570"/>
                    </a:lnTo>
                    <a:lnTo>
                      <a:pt x="9440" y="3735"/>
                    </a:lnTo>
                    <a:lnTo>
                      <a:pt x="9516" y="3890"/>
                    </a:lnTo>
                    <a:lnTo>
                      <a:pt x="9534" y="4033"/>
                    </a:lnTo>
                    <a:lnTo>
                      <a:pt x="9534" y="4165"/>
                    </a:lnTo>
                    <a:lnTo>
                      <a:pt x="9516" y="4286"/>
                    </a:lnTo>
                    <a:lnTo>
                      <a:pt x="9440" y="4397"/>
                    </a:lnTo>
                    <a:lnTo>
                      <a:pt x="9327" y="4496"/>
                    </a:lnTo>
                    <a:lnTo>
                      <a:pt x="9176" y="4562"/>
                    </a:lnTo>
                    <a:lnTo>
                      <a:pt x="9006" y="4628"/>
                    </a:lnTo>
                    <a:lnTo>
                      <a:pt x="8779" y="4694"/>
                    </a:lnTo>
                    <a:lnTo>
                      <a:pt x="8534" y="4716"/>
                    </a:lnTo>
                    <a:lnTo>
                      <a:pt x="8232" y="4716"/>
                    </a:lnTo>
                    <a:lnTo>
                      <a:pt x="7118" y="4738"/>
                    </a:lnTo>
                    <a:lnTo>
                      <a:pt x="5947" y="4771"/>
                    </a:lnTo>
                    <a:lnTo>
                      <a:pt x="4795" y="4815"/>
                    </a:lnTo>
                    <a:lnTo>
                      <a:pt x="3681" y="4860"/>
                    </a:lnTo>
                    <a:lnTo>
                      <a:pt x="2662" y="4882"/>
                    </a:lnTo>
                    <a:lnTo>
                      <a:pt x="1755" y="4882"/>
                    </a:lnTo>
                    <a:lnTo>
                      <a:pt x="1359" y="4860"/>
                    </a:lnTo>
                    <a:lnTo>
                      <a:pt x="981" y="4837"/>
                    </a:lnTo>
                    <a:lnTo>
                      <a:pt x="698" y="4771"/>
                    </a:lnTo>
                    <a:lnTo>
                      <a:pt x="453" y="4716"/>
                    </a:lnTo>
                    <a:lnTo>
                      <a:pt x="453" y="5322"/>
                    </a:lnTo>
                    <a:lnTo>
                      <a:pt x="453" y="6083"/>
                    </a:lnTo>
                    <a:lnTo>
                      <a:pt x="453" y="6909"/>
                    </a:lnTo>
                    <a:lnTo>
                      <a:pt x="453" y="7780"/>
                    </a:lnTo>
                    <a:lnTo>
                      <a:pt x="453" y="8606"/>
                    </a:lnTo>
                    <a:lnTo>
                      <a:pt x="453" y="9345"/>
                    </a:lnTo>
                    <a:lnTo>
                      <a:pt x="453" y="9918"/>
                    </a:lnTo>
                    <a:lnTo>
                      <a:pt x="453" y="10282"/>
                    </a:lnTo>
                    <a:lnTo>
                      <a:pt x="490" y="10381"/>
                    </a:lnTo>
                    <a:lnTo>
                      <a:pt x="547" y="10491"/>
                    </a:lnTo>
                    <a:lnTo>
                      <a:pt x="660" y="10590"/>
                    </a:lnTo>
                    <a:lnTo>
                      <a:pt x="811" y="10700"/>
                    </a:lnTo>
                    <a:lnTo>
                      <a:pt x="981" y="10811"/>
                    </a:lnTo>
                    <a:lnTo>
                      <a:pt x="1208" y="10888"/>
                    </a:lnTo>
                    <a:lnTo>
                      <a:pt x="1453" y="10954"/>
                    </a:lnTo>
                    <a:lnTo>
                      <a:pt x="1718" y="11020"/>
                    </a:lnTo>
                    <a:lnTo>
                      <a:pt x="1963" y="11064"/>
                    </a:lnTo>
                    <a:lnTo>
                      <a:pt x="2265" y="11086"/>
                    </a:lnTo>
                    <a:lnTo>
                      <a:pt x="2548" y="11064"/>
                    </a:lnTo>
                    <a:lnTo>
                      <a:pt x="2794" y="11042"/>
                    </a:lnTo>
                    <a:lnTo>
                      <a:pt x="3096" y="10976"/>
                    </a:lnTo>
                    <a:lnTo>
                      <a:pt x="3341" y="10888"/>
                    </a:lnTo>
                    <a:lnTo>
                      <a:pt x="3606" y="10766"/>
                    </a:lnTo>
                    <a:lnTo>
                      <a:pt x="3813" y="10590"/>
                    </a:lnTo>
                    <a:close/>
                  </a:path>
                </a:pathLst>
              </a:custGeom>
              <a:solidFill>
                <a:srgbClr val="C0C0C0"/>
              </a:solidFill>
              <a:ln w="28575">
                <a:solidFill>
                  <a:srgbClr val="000000"/>
                </a:solidFill>
                <a:miter lim="800000"/>
                <a:headEnd/>
                <a:tailEnd/>
              </a:ln>
            </p:spPr>
            <p:txBody>
              <a:bodyPr/>
              <a:lstStyle/>
              <a:p>
                <a:endParaRPr lang="en-US">
                  <a:solidFill>
                    <a:srgbClr val="FFCC00"/>
                  </a:solidFill>
                </a:endParaRPr>
              </a:p>
            </p:txBody>
          </p:sp>
          <p:sp>
            <p:nvSpPr>
              <p:cNvPr id="313364" name="Puzzle1"/>
              <p:cNvSpPr>
                <a:spLocks noEditPoints="1" noChangeArrowheads="1"/>
              </p:cNvSpPr>
              <p:nvPr/>
            </p:nvSpPr>
            <p:spPr bwMode="auto">
              <a:xfrm>
                <a:off x="1824" y="1091"/>
                <a:ext cx="1800" cy="105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6084 w 21600"/>
                  <a:gd name="T25" fmla="*/ 2569 h 21600"/>
                  <a:gd name="T26" fmla="*/ 16128 w 21600"/>
                  <a:gd name="T27" fmla="*/ 19545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9360" y="20836"/>
                    </a:moveTo>
                    <a:lnTo>
                      <a:pt x="9528" y="20836"/>
                    </a:lnTo>
                    <a:lnTo>
                      <a:pt x="9686" y="20762"/>
                    </a:lnTo>
                    <a:lnTo>
                      <a:pt x="9810" y="20687"/>
                    </a:lnTo>
                    <a:lnTo>
                      <a:pt x="9922" y="20575"/>
                    </a:lnTo>
                    <a:lnTo>
                      <a:pt x="10012" y="20426"/>
                    </a:lnTo>
                    <a:lnTo>
                      <a:pt x="10068" y="20296"/>
                    </a:lnTo>
                    <a:lnTo>
                      <a:pt x="10113" y="20110"/>
                    </a:lnTo>
                    <a:lnTo>
                      <a:pt x="10136" y="19905"/>
                    </a:lnTo>
                    <a:lnTo>
                      <a:pt x="10136" y="19682"/>
                    </a:lnTo>
                    <a:lnTo>
                      <a:pt x="10113" y="19440"/>
                    </a:lnTo>
                    <a:lnTo>
                      <a:pt x="10068" y="19142"/>
                    </a:lnTo>
                    <a:lnTo>
                      <a:pt x="10012" y="18900"/>
                    </a:lnTo>
                    <a:lnTo>
                      <a:pt x="9900" y="18620"/>
                    </a:lnTo>
                    <a:lnTo>
                      <a:pt x="9787" y="18285"/>
                    </a:lnTo>
                    <a:lnTo>
                      <a:pt x="9641" y="17968"/>
                    </a:lnTo>
                    <a:lnTo>
                      <a:pt x="9472" y="17652"/>
                    </a:lnTo>
                    <a:lnTo>
                      <a:pt x="9382" y="17466"/>
                    </a:lnTo>
                    <a:lnTo>
                      <a:pt x="9315" y="17298"/>
                    </a:lnTo>
                    <a:lnTo>
                      <a:pt x="9258" y="17112"/>
                    </a:lnTo>
                    <a:lnTo>
                      <a:pt x="9191" y="16926"/>
                    </a:lnTo>
                    <a:lnTo>
                      <a:pt x="9123" y="16535"/>
                    </a:lnTo>
                    <a:lnTo>
                      <a:pt x="9101" y="16144"/>
                    </a:lnTo>
                    <a:lnTo>
                      <a:pt x="9101" y="15753"/>
                    </a:lnTo>
                    <a:lnTo>
                      <a:pt x="9168" y="15362"/>
                    </a:lnTo>
                    <a:lnTo>
                      <a:pt x="9236" y="14971"/>
                    </a:lnTo>
                    <a:lnTo>
                      <a:pt x="9360" y="14580"/>
                    </a:lnTo>
                    <a:lnTo>
                      <a:pt x="9495" y="14244"/>
                    </a:lnTo>
                    <a:lnTo>
                      <a:pt x="9663" y="13891"/>
                    </a:lnTo>
                    <a:lnTo>
                      <a:pt x="9855" y="13611"/>
                    </a:lnTo>
                    <a:lnTo>
                      <a:pt x="10068" y="13351"/>
                    </a:lnTo>
                    <a:lnTo>
                      <a:pt x="10293" y="13146"/>
                    </a:lnTo>
                    <a:lnTo>
                      <a:pt x="10552" y="12997"/>
                    </a:lnTo>
                    <a:lnTo>
                      <a:pt x="10811" y="12885"/>
                    </a:lnTo>
                    <a:lnTo>
                      <a:pt x="11069" y="12866"/>
                    </a:lnTo>
                    <a:lnTo>
                      <a:pt x="11351" y="12885"/>
                    </a:lnTo>
                    <a:lnTo>
                      <a:pt x="11610" y="12997"/>
                    </a:lnTo>
                    <a:lnTo>
                      <a:pt x="11846" y="13183"/>
                    </a:lnTo>
                    <a:lnTo>
                      <a:pt x="12060" y="13388"/>
                    </a:lnTo>
                    <a:lnTo>
                      <a:pt x="12251" y="13648"/>
                    </a:lnTo>
                    <a:lnTo>
                      <a:pt x="12419" y="13928"/>
                    </a:lnTo>
                    <a:lnTo>
                      <a:pt x="12555" y="14244"/>
                    </a:lnTo>
                    <a:lnTo>
                      <a:pt x="12690" y="14617"/>
                    </a:lnTo>
                    <a:lnTo>
                      <a:pt x="12768" y="15008"/>
                    </a:lnTo>
                    <a:lnTo>
                      <a:pt x="12836" y="15399"/>
                    </a:lnTo>
                    <a:lnTo>
                      <a:pt x="12858" y="15753"/>
                    </a:lnTo>
                    <a:lnTo>
                      <a:pt x="12858" y="16144"/>
                    </a:lnTo>
                    <a:lnTo>
                      <a:pt x="12813" y="16535"/>
                    </a:lnTo>
                    <a:lnTo>
                      <a:pt x="12746" y="16888"/>
                    </a:lnTo>
                    <a:lnTo>
                      <a:pt x="12667" y="17224"/>
                    </a:lnTo>
                    <a:lnTo>
                      <a:pt x="12510" y="17503"/>
                    </a:lnTo>
                    <a:lnTo>
                      <a:pt x="12228" y="18043"/>
                    </a:lnTo>
                    <a:lnTo>
                      <a:pt x="11970" y="18546"/>
                    </a:lnTo>
                    <a:lnTo>
                      <a:pt x="11868" y="18751"/>
                    </a:lnTo>
                    <a:lnTo>
                      <a:pt x="11778" y="18974"/>
                    </a:lnTo>
                    <a:lnTo>
                      <a:pt x="11711" y="19179"/>
                    </a:lnTo>
                    <a:lnTo>
                      <a:pt x="11666" y="19365"/>
                    </a:lnTo>
                    <a:lnTo>
                      <a:pt x="11632" y="19570"/>
                    </a:lnTo>
                    <a:lnTo>
                      <a:pt x="11632" y="19756"/>
                    </a:lnTo>
                    <a:lnTo>
                      <a:pt x="11632" y="19942"/>
                    </a:lnTo>
                    <a:lnTo>
                      <a:pt x="11643" y="20110"/>
                    </a:lnTo>
                    <a:lnTo>
                      <a:pt x="11711" y="20296"/>
                    </a:lnTo>
                    <a:lnTo>
                      <a:pt x="11801" y="20464"/>
                    </a:lnTo>
                    <a:lnTo>
                      <a:pt x="11891" y="20650"/>
                    </a:lnTo>
                    <a:lnTo>
                      <a:pt x="12037" y="20836"/>
                    </a:lnTo>
                    <a:lnTo>
                      <a:pt x="12206" y="21004"/>
                    </a:lnTo>
                    <a:lnTo>
                      <a:pt x="12419" y="21190"/>
                    </a:lnTo>
                    <a:lnTo>
                      <a:pt x="12667" y="21320"/>
                    </a:lnTo>
                    <a:lnTo>
                      <a:pt x="12960" y="21432"/>
                    </a:lnTo>
                    <a:lnTo>
                      <a:pt x="13286" y="21544"/>
                    </a:lnTo>
                    <a:lnTo>
                      <a:pt x="13612" y="21655"/>
                    </a:lnTo>
                    <a:lnTo>
                      <a:pt x="13983" y="21693"/>
                    </a:lnTo>
                    <a:lnTo>
                      <a:pt x="14343" y="21730"/>
                    </a:lnTo>
                    <a:lnTo>
                      <a:pt x="14715" y="21730"/>
                    </a:lnTo>
                    <a:lnTo>
                      <a:pt x="15075" y="21730"/>
                    </a:lnTo>
                    <a:lnTo>
                      <a:pt x="15446" y="21655"/>
                    </a:lnTo>
                    <a:lnTo>
                      <a:pt x="15794" y="21581"/>
                    </a:lnTo>
                    <a:lnTo>
                      <a:pt x="16132" y="21432"/>
                    </a:lnTo>
                    <a:lnTo>
                      <a:pt x="16458" y="21302"/>
                    </a:lnTo>
                    <a:lnTo>
                      <a:pt x="16740" y="21078"/>
                    </a:lnTo>
                    <a:lnTo>
                      <a:pt x="16976" y="20836"/>
                    </a:lnTo>
                    <a:lnTo>
                      <a:pt x="17043" y="20650"/>
                    </a:lnTo>
                    <a:lnTo>
                      <a:pt x="17088" y="20426"/>
                    </a:lnTo>
                    <a:lnTo>
                      <a:pt x="17133" y="20222"/>
                    </a:lnTo>
                    <a:lnTo>
                      <a:pt x="17156" y="19980"/>
                    </a:lnTo>
                    <a:lnTo>
                      <a:pt x="17167" y="19477"/>
                    </a:lnTo>
                    <a:lnTo>
                      <a:pt x="17167" y="18974"/>
                    </a:lnTo>
                    <a:lnTo>
                      <a:pt x="17156" y="18397"/>
                    </a:lnTo>
                    <a:lnTo>
                      <a:pt x="17111" y="17820"/>
                    </a:lnTo>
                    <a:lnTo>
                      <a:pt x="17066" y="17261"/>
                    </a:lnTo>
                    <a:lnTo>
                      <a:pt x="16998" y="16646"/>
                    </a:lnTo>
                    <a:lnTo>
                      <a:pt x="16852" y="15511"/>
                    </a:lnTo>
                    <a:lnTo>
                      <a:pt x="16740" y="14393"/>
                    </a:lnTo>
                    <a:lnTo>
                      <a:pt x="16717" y="13928"/>
                    </a:lnTo>
                    <a:lnTo>
                      <a:pt x="16695" y="13462"/>
                    </a:lnTo>
                    <a:lnTo>
                      <a:pt x="16717" y="13071"/>
                    </a:lnTo>
                    <a:lnTo>
                      <a:pt x="16785" y="12755"/>
                    </a:lnTo>
                    <a:lnTo>
                      <a:pt x="16852" y="12419"/>
                    </a:lnTo>
                    <a:lnTo>
                      <a:pt x="16953" y="12140"/>
                    </a:lnTo>
                    <a:lnTo>
                      <a:pt x="17088" y="11898"/>
                    </a:lnTo>
                    <a:lnTo>
                      <a:pt x="17212" y="11675"/>
                    </a:lnTo>
                    <a:lnTo>
                      <a:pt x="17370" y="11470"/>
                    </a:lnTo>
                    <a:lnTo>
                      <a:pt x="17516" y="11284"/>
                    </a:lnTo>
                    <a:lnTo>
                      <a:pt x="17696" y="11135"/>
                    </a:lnTo>
                    <a:lnTo>
                      <a:pt x="17865" y="11042"/>
                    </a:lnTo>
                    <a:lnTo>
                      <a:pt x="18033" y="10930"/>
                    </a:lnTo>
                    <a:lnTo>
                      <a:pt x="18213" y="10893"/>
                    </a:lnTo>
                    <a:lnTo>
                      <a:pt x="18382" y="10893"/>
                    </a:lnTo>
                    <a:lnTo>
                      <a:pt x="18551" y="10967"/>
                    </a:lnTo>
                    <a:lnTo>
                      <a:pt x="18708" y="11042"/>
                    </a:lnTo>
                    <a:lnTo>
                      <a:pt x="18855" y="11172"/>
                    </a:lnTo>
                    <a:lnTo>
                      <a:pt x="19012" y="11358"/>
                    </a:lnTo>
                    <a:lnTo>
                      <a:pt x="19136" y="11600"/>
                    </a:lnTo>
                    <a:lnTo>
                      <a:pt x="19271" y="11861"/>
                    </a:lnTo>
                    <a:lnTo>
                      <a:pt x="19440" y="12028"/>
                    </a:lnTo>
                    <a:lnTo>
                      <a:pt x="19608" y="12177"/>
                    </a:lnTo>
                    <a:lnTo>
                      <a:pt x="19822" y="12289"/>
                    </a:lnTo>
                    <a:lnTo>
                      <a:pt x="20025" y="12289"/>
                    </a:lnTo>
                    <a:lnTo>
                      <a:pt x="20238" y="12289"/>
                    </a:lnTo>
                    <a:lnTo>
                      <a:pt x="20452" y="12215"/>
                    </a:lnTo>
                    <a:lnTo>
                      <a:pt x="20643" y="12103"/>
                    </a:lnTo>
                    <a:lnTo>
                      <a:pt x="20846" y="11973"/>
                    </a:lnTo>
                    <a:lnTo>
                      <a:pt x="21037" y="11786"/>
                    </a:lnTo>
                    <a:lnTo>
                      <a:pt x="21206" y="11563"/>
                    </a:lnTo>
                    <a:lnTo>
                      <a:pt x="21363" y="11321"/>
                    </a:lnTo>
                    <a:lnTo>
                      <a:pt x="21465" y="11079"/>
                    </a:lnTo>
                    <a:lnTo>
                      <a:pt x="21577" y="10744"/>
                    </a:lnTo>
                    <a:lnTo>
                      <a:pt x="21622" y="10427"/>
                    </a:lnTo>
                    <a:lnTo>
                      <a:pt x="21645" y="10111"/>
                    </a:lnTo>
                    <a:lnTo>
                      <a:pt x="21622" y="9608"/>
                    </a:lnTo>
                    <a:lnTo>
                      <a:pt x="21577" y="9142"/>
                    </a:lnTo>
                    <a:lnTo>
                      <a:pt x="21465" y="8751"/>
                    </a:lnTo>
                    <a:lnTo>
                      <a:pt x="21363" y="8397"/>
                    </a:lnTo>
                    <a:lnTo>
                      <a:pt x="21206" y="8062"/>
                    </a:lnTo>
                    <a:lnTo>
                      <a:pt x="21037" y="7820"/>
                    </a:lnTo>
                    <a:lnTo>
                      <a:pt x="20846" y="7597"/>
                    </a:lnTo>
                    <a:lnTo>
                      <a:pt x="20643" y="7429"/>
                    </a:lnTo>
                    <a:lnTo>
                      <a:pt x="20452" y="7317"/>
                    </a:lnTo>
                    <a:lnTo>
                      <a:pt x="20238" y="7206"/>
                    </a:lnTo>
                    <a:lnTo>
                      <a:pt x="20025" y="7168"/>
                    </a:lnTo>
                    <a:lnTo>
                      <a:pt x="19822" y="7206"/>
                    </a:lnTo>
                    <a:lnTo>
                      <a:pt x="19608" y="7243"/>
                    </a:lnTo>
                    <a:lnTo>
                      <a:pt x="19440" y="7355"/>
                    </a:lnTo>
                    <a:lnTo>
                      <a:pt x="19271" y="7504"/>
                    </a:lnTo>
                    <a:lnTo>
                      <a:pt x="19136" y="7708"/>
                    </a:lnTo>
                    <a:lnTo>
                      <a:pt x="19012" y="7895"/>
                    </a:lnTo>
                    <a:lnTo>
                      <a:pt x="18832" y="8025"/>
                    </a:lnTo>
                    <a:lnTo>
                      <a:pt x="18663" y="8174"/>
                    </a:lnTo>
                    <a:lnTo>
                      <a:pt x="18472" y="8248"/>
                    </a:lnTo>
                    <a:lnTo>
                      <a:pt x="18270" y="8286"/>
                    </a:lnTo>
                    <a:lnTo>
                      <a:pt x="18078" y="8323"/>
                    </a:lnTo>
                    <a:lnTo>
                      <a:pt x="17887" y="8323"/>
                    </a:lnTo>
                    <a:lnTo>
                      <a:pt x="17696" y="8248"/>
                    </a:lnTo>
                    <a:lnTo>
                      <a:pt x="17493" y="8174"/>
                    </a:lnTo>
                    <a:lnTo>
                      <a:pt x="17302" y="8062"/>
                    </a:lnTo>
                    <a:lnTo>
                      <a:pt x="17133" y="7969"/>
                    </a:lnTo>
                    <a:lnTo>
                      <a:pt x="16976" y="7783"/>
                    </a:lnTo>
                    <a:lnTo>
                      <a:pt x="16852" y="7597"/>
                    </a:lnTo>
                    <a:lnTo>
                      <a:pt x="16740" y="7429"/>
                    </a:lnTo>
                    <a:lnTo>
                      <a:pt x="16672" y="7168"/>
                    </a:lnTo>
                    <a:lnTo>
                      <a:pt x="16638" y="6926"/>
                    </a:lnTo>
                    <a:lnTo>
                      <a:pt x="16616" y="6498"/>
                    </a:lnTo>
                    <a:lnTo>
                      <a:pt x="16616" y="5772"/>
                    </a:lnTo>
                    <a:lnTo>
                      <a:pt x="16650" y="4915"/>
                    </a:lnTo>
                    <a:lnTo>
                      <a:pt x="16695" y="3928"/>
                    </a:lnTo>
                    <a:lnTo>
                      <a:pt x="16762" y="2960"/>
                    </a:lnTo>
                    <a:lnTo>
                      <a:pt x="16830" y="1992"/>
                    </a:lnTo>
                    <a:lnTo>
                      <a:pt x="16908" y="1173"/>
                    </a:lnTo>
                    <a:lnTo>
                      <a:pt x="16976" y="521"/>
                    </a:lnTo>
                    <a:lnTo>
                      <a:pt x="16953" y="521"/>
                    </a:lnTo>
                    <a:lnTo>
                      <a:pt x="16931" y="521"/>
                    </a:lnTo>
                    <a:lnTo>
                      <a:pt x="16267" y="484"/>
                    </a:lnTo>
                    <a:lnTo>
                      <a:pt x="15637" y="428"/>
                    </a:lnTo>
                    <a:lnTo>
                      <a:pt x="15063" y="353"/>
                    </a:lnTo>
                    <a:lnTo>
                      <a:pt x="14523" y="279"/>
                    </a:lnTo>
                    <a:lnTo>
                      <a:pt x="14040" y="167"/>
                    </a:lnTo>
                    <a:lnTo>
                      <a:pt x="13635" y="93"/>
                    </a:lnTo>
                    <a:lnTo>
                      <a:pt x="13331" y="18"/>
                    </a:lnTo>
                    <a:lnTo>
                      <a:pt x="13117" y="18"/>
                    </a:lnTo>
                    <a:lnTo>
                      <a:pt x="12982" y="18"/>
                    </a:lnTo>
                    <a:lnTo>
                      <a:pt x="12858" y="130"/>
                    </a:lnTo>
                    <a:lnTo>
                      <a:pt x="12723" y="279"/>
                    </a:lnTo>
                    <a:lnTo>
                      <a:pt x="12622" y="446"/>
                    </a:lnTo>
                    <a:lnTo>
                      <a:pt x="12510" y="670"/>
                    </a:lnTo>
                    <a:lnTo>
                      <a:pt x="12419" y="912"/>
                    </a:lnTo>
                    <a:lnTo>
                      <a:pt x="12363" y="1210"/>
                    </a:lnTo>
                    <a:lnTo>
                      <a:pt x="12318" y="1526"/>
                    </a:lnTo>
                    <a:lnTo>
                      <a:pt x="12273" y="1843"/>
                    </a:lnTo>
                    <a:lnTo>
                      <a:pt x="12251" y="2215"/>
                    </a:lnTo>
                    <a:lnTo>
                      <a:pt x="12273" y="2532"/>
                    </a:lnTo>
                    <a:lnTo>
                      <a:pt x="12318" y="2886"/>
                    </a:lnTo>
                    <a:lnTo>
                      <a:pt x="12386" y="3240"/>
                    </a:lnTo>
                    <a:lnTo>
                      <a:pt x="12464" y="3556"/>
                    </a:lnTo>
                    <a:lnTo>
                      <a:pt x="12577" y="3891"/>
                    </a:lnTo>
                    <a:lnTo>
                      <a:pt x="12746" y="4171"/>
                    </a:lnTo>
                    <a:lnTo>
                      <a:pt x="12926" y="4487"/>
                    </a:lnTo>
                    <a:lnTo>
                      <a:pt x="13050" y="4860"/>
                    </a:lnTo>
                    <a:lnTo>
                      <a:pt x="13162" y="5251"/>
                    </a:lnTo>
                    <a:lnTo>
                      <a:pt x="13218" y="5604"/>
                    </a:lnTo>
                    <a:lnTo>
                      <a:pt x="13263" y="5995"/>
                    </a:lnTo>
                    <a:lnTo>
                      <a:pt x="13241" y="6386"/>
                    </a:lnTo>
                    <a:lnTo>
                      <a:pt x="13218" y="6740"/>
                    </a:lnTo>
                    <a:lnTo>
                      <a:pt x="13139" y="7094"/>
                    </a:lnTo>
                    <a:lnTo>
                      <a:pt x="13050" y="7429"/>
                    </a:lnTo>
                    <a:lnTo>
                      <a:pt x="12903" y="7746"/>
                    </a:lnTo>
                    <a:lnTo>
                      <a:pt x="12723" y="8025"/>
                    </a:lnTo>
                    <a:lnTo>
                      <a:pt x="12532" y="8286"/>
                    </a:lnTo>
                    <a:lnTo>
                      <a:pt x="12318" y="8491"/>
                    </a:lnTo>
                    <a:lnTo>
                      <a:pt x="12060" y="8677"/>
                    </a:lnTo>
                    <a:lnTo>
                      <a:pt x="11756" y="8788"/>
                    </a:lnTo>
                    <a:lnTo>
                      <a:pt x="11452" y="8826"/>
                    </a:lnTo>
                    <a:lnTo>
                      <a:pt x="11283" y="8826"/>
                    </a:lnTo>
                    <a:lnTo>
                      <a:pt x="11126" y="8826"/>
                    </a:lnTo>
                    <a:lnTo>
                      <a:pt x="11002" y="8788"/>
                    </a:lnTo>
                    <a:lnTo>
                      <a:pt x="10845" y="8714"/>
                    </a:lnTo>
                    <a:lnTo>
                      <a:pt x="10721" y="8640"/>
                    </a:lnTo>
                    <a:lnTo>
                      <a:pt x="10608" y="8565"/>
                    </a:lnTo>
                    <a:lnTo>
                      <a:pt x="10485" y="8453"/>
                    </a:lnTo>
                    <a:lnTo>
                      <a:pt x="10372" y="8323"/>
                    </a:lnTo>
                    <a:lnTo>
                      <a:pt x="10181" y="8062"/>
                    </a:lnTo>
                    <a:lnTo>
                      <a:pt x="10035" y="7746"/>
                    </a:lnTo>
                    <a:lnTo>
                      <a:pt x="9900" y="7392"/>
                    </a:lnTo>
                    <a:lnTo>
                      <a:pt x="9787" y="7001"/>
                    </a:lnTo>
                    <a:lnTo>
                      <a:pt x="9731" y="6610"/>
                    </a:lnTo>
                    <a:lnTo>
                      <a:pt x="9686" y="6219"/>
                    </a:lnTo>
                    <a:lnTo>
                      <a:pt x="9663" y="5772"/>
                    </a:lnTo>
                    <a:lnTo>
                      <a:pt x="9686" y="5381"/>
                    </a:lnTo>
                    <a:lnTo>
                      <a:pt x="9753" y="4990"/>
                    </a:lnTo>
                    <a:lnTo>
                      <a:pt x="9832" y="4636"/>
                    </a:lnTo>
                    <a:lnTo>
                      <a:pt x="9945" y="4320"/>
                    </a:lnTo>
                    <a:lnTo>
                      <a:pt x="10068" y="4022"/>
                    </a:lnTo>
                    <a:lnTo>
                      <a:pt x="10203" y="3817"/>
                    </a:lnTo>
                    <a:lnTo>
                      <a:pt x="10316" y="3593"/>
                    </a:lnTo>
                    <a:lnTo>
                      <a:pt x="10395" y="3351"/>
                    </a:lnTo>
                    <a:lnTo>
                      <a:pt x="10462" y="3109"/>
                    </a:lnTo>
                    <a:lnTo>
                      <a:pt x="10507" y="2848"/>
                    </a:lnTo>
                    <a:lnTo>
                      <a:pt x="10530" y="2606"/>
                    </a:lnTo>
                    <a:lnTo>
                      <a:pt x="10507" y="2346"/>
                    </a:lnTo>
                    <a:lnTo>
                      <a:pt x="10462" y="2141"/>
                    </a:lnTo>
                    <a:lnTo>
                      <a:pt x="10395" y="1880"/>
                    </a:lnTo>
                    <a:lnTo>
                      <a:pt x="10293" y="1638"/>
                    </a:lnTo>
                    <a:lnTo>
                      <a:pt x="10158" y="1415"/>
                    </a:lnTo>
                    <a:lnTo>
                      <a:pt x="9967" y="1210"/>
                    </a:lnTo>
                    <a:lnTo>
                      <a:pt x="9753" y="986"/>
                    </a:lnTo>
                    <a:lnTo>
                      <a:pt x="9495" y="819"/>
                    </a:lnTo>
                    <a:lnTo>
                      <a:pt x="9191" y="670"/>
                    </a:lnTo>
                    <a:lnTo>
                      <a:pt x="8842" y="521"/>
                    </a:lnTo>
                    <a:lnTo>
                      <a:pt x="8471" y="446"/>
                    </a:lnTo>
                    <a:lnTo>
                      <a:pt x="7998" y="428"/>
                    </a:lnTo>
                    <a:lnTo>
                      <a:pt x="7413" y="428"/>
                    </a:lnTo>
                    <a:lnTo>
                      <a:pt x="6817" y="446"/>
                    </a:lnTo>
                    <a:lnTo>
                      <a:pt x="6187" y="521"/>
                    </a:lnTo>
                    <a:lnTo>
                      <a:pt x="5602" y="633"/>
                    </a:lnTo>
                    <a:lnTo>
                      <a:pt x="5107" y="744"/>
                    </a:lnTo>
                    <a:lnTo>
                      <a:pt x="4725" y="856"/>
                    </a:lnTo>
                    <a:lnTo>
                      <a:pt x="4848" y="1564"/>
                    </a:lnTo>
                    <a:lnTo>
                      <a:pt x="5028" y="2495"/>
                    </a:lnTo>
                    <a:lnTo>
                      <a:pt x="5175" y="3556"/>
                    </a:lnTo>
                    <a:lnTo>
                      <a:pt x="5298" y="4673"/>
                    </a:lnTo>
                    <a:lnTo>
                      <a:pt x="5343" y="5213"/>
                    </a:lnTo>
                    <a:lnTo>
                      <a:pt x="5388" y="5753"/>
                    </a:lnTo>
                    <a:lnTo>
                      <a:pt x="5411" y="6275"/>
                    </a:lnTo>
                    <a:lnTo>
                      <a:pt x="5411" y="6740"/>
                    </a:lnTo>
                    <a:lnTo>
                      <a:pt x="5366" y="7168"/>
                    </a:lnTo>
                    <a:lnTo>
                      <a:pt x="5321" y="7541"/>
                    </a:lnTo>
                    <a:lnTo>
                      <a:pt x="5287" y="7708"/>
                    </a:lnTo>
                    <a:lnTo>
                      <a:pt x="5242" y="7857"/>
                    </a:lnTo>
                    <a:lnTo>
                      <a:pt x="5197" y="7969"/>
                    </a:lnTo>
                    <a:lnTo>
                      <a:pt x="5130" y="8062"/>
                    </a:lnTo>
                    <a:lnTo>
                      <a:pt x="5006" y="8248"/>
                    </a:lnTo>
                    <a:lnTo>
                      <a:pt x="4848" y="8397"/>
                    </a:lnTo>
                    <a:lnTo>
                      <a:pt x="4725" y="8528"/>
                    </a:lnTo>
                    <a:lnTo>
                      <a:pt x="4567" y="8640"/>
                    </a:lnTo>
                    <a:lnTo>
                      <a:pt x="4421" y="8714"/>
                    </a:lnTo>
                    <a:lnTo>
                      <a:pt x="4263" y="8751"/>
                    </a:lnTo>
                    <a:lnTo>
                      <a:pt x="4095" y="8788"/>
                    </a:lnTo>
                    <a:lnTo>
                      <a:pt x="3948" y="8788"/>
                    </a:lnTo>
                    <a:lnTo>
                      <a:pt x="3791" y="8751"/>
                    </a:lnTo>
                    <a:lnTo>
                      <a:pt x="3667" y="8714"/>
                    </a:lnTo>
                    <a:lnTo>
                      <a:pt x="3510" y="8677"/>
                    </a:lnTo>
                    <a:lnTo>
                      <a:pt x="3386" y="8602"/>
                    </a:lnTo>
                    <a:lnTo>
                      <a:pt x="3251" y="8491"/>
                    </a:lnTo>
                    <a:lnTo>
                      <a:pt x="3127" y="8360"/>
                    </a:lnTo>
                    <a:lnTo>
                      <a:pt x="3015" y="8248"/>
                    </a:lnTo>
                    <a:lnTo>
                      <a:pt x="2925" y="8062"/>
                    </a:lnTo>
                    <a:lnTo>
                      <a:pt x="2778" y="7857"/>
                    </a:lnTo>
                    <a:lnTo>
                      <a:pt x="2610" y="7671"/>
                    </a:lnTo>
                    <a:lnTo>
                      <a:pt x="2407" y="7541"/>
                    </a:lnTo>
                    <a:lnTo>
                      <a:pt x="2171" y="7466"/>
                    </a:lnTo>
                    <a:lnTo>
                      <a:pt x="1957" y="7429"/>
                    </a:lnTo>
                    <a:lnTo>
                      <a:pt x="1698" y="7429"/>
                    </a:lnTo>
                    <a:lnTo>
                      <a:pt x="1462" y="7466"/>
                    </a:lnTo>
                    <a:lnTo>
                      <a:pt x="1226" y="7559"/>
                    </a:lnTo>
                    <a:lnTo>
                      <a:pt x="989" y="7708"/>
                    </a:lnTo>
                    <a:lnTo>
                      <a:pt x="776" y="7932"/>
                    </a:lnTo>
                    <a:lnTo>
                      <a:pt x="551" y="8211"/>
                    </a:lnTo>
                    <a:lnTo>
                      <a:pt x="382" y="8528"/>
                    </a:lnTo>
                    <a:lnTo>
                      <a:pt x="315" y="8714"/>
                    </a:lnTo>
                    <a:lnTo>
                      <a:pt x="236" y="8919"/>
                    </a:lnTo>
                    <a:lnTo>
                      <a:pt x="191" y="9142"/>
                    </a:lnTo>
                    <a:lnTo>
                      <a:pt x="123" y="9347"/>
                    </a:lnTo>
                    <a:lnTo>
                      <a:pt x="78" y="9608"/>
                    </a:lnTo>
                    <a:lnTo>
                      <a:pt x="56" y="9887"/>
                    </a:lnTo>
                    <a:lnTo>
                      <a:pt x="33" y="10185"/>
                    </a:lnTo>
                    <a:lnTo>
                      <a:pt x="33" y="10464"/>
                    </a:lnTo>
                    <a:lnTo>
                      <a:pt x="33" y="10706"/>
                    </a:lnTo>
                    <a:lnTo>
                      <a:pt x="56" y="10967"/>
                    </a:lnTo>
                    <a:lnTo>
                      <a:pt x="78" y="11172"/>
                    </a:lnTo>
                    <a:lnTo>
                      <a:pt x="123" y="11395"/>
                    </a:lnTo>
                    <a:lnTo>
                      <a:pt x="168" y="11600"/>
                    </a:lnTo>
                    <a:lnTo>
                      <a:pt x="236" y="11786"/>
                    </a:lnTo>
                    <a:lnTo>
                      <a:pt x="292" y="11973"/>
                    </a:lnTo>
                    <a:lnTo>
                      <a:pt x="382" y="12140"/>
                    </a:lnTo>
                    <a:lnTo>
                      <a:pt x="540" y="12419"/>
                    </a:lnTo>
                    <a:lnTo>
                      <a:pt x="731" y="12680"/>
                    </a:lnTo>
                    <a:lnTo>
                      <a:pt x="944" y="12866"/>
                    </a:lnTo>
                    <a:lnTo>
                      <a:pt x="1158" y="12997"/>
                    </a:lnTo>
                    <a:lnTo>
                      <a:pt x="1395" y="13108"/>
                    </a:lnTo>
                    <a:lnTo>
                      <a:pt x="1608" y="13183"/>
                    </a:lnTo>
                    <a:lnTo>
                      <a:pt x="1856" y="13183"/>
                    </a:lnTo>
                    <a:lnTo>
                      <a:pt x="2070" y="13146"/>
                    </a:lnTo>
                    <a:lnTo>
                      <a:pt x="2261" y="13071"/>
                    </a:lnTo>
                    <a:lnTo>
                      <a:pt x="2430" y="12960"/>
                    </a:lnTo>
                    <a:lnTo>
                      <a:pt x="2587" y="12792"/>
                    </a:lnTo>
                    <a:lnTo>
                      <a:pt x="2688" y="12606"/>
                    </a:lnTo>
                    <a:lnTo>
                      <a:pt x="2801" y="12419"/>
                    </a:lnTo>
                    <a:lnTo>
                      <a:pt x="2925" y="12289"/>
                    </a:lnTo>
                    <a:lnTo>
                      <a:pt x="3082" y="12177"/>
                    </a:lnTo>
                    <a:lnTo>
                      <a:pt x="3228" y="12103"/>
                    </a:lnTo>
                    <a:lnTo>
                      <a:pt x="3408" y="12103"/>
                    </a:lnTo>
                    <a:lnTo>
                      <a:pt x="3577" y="12103"/>
                    </a:lnTo>
                    <a:lnTo>
                      <a:pt x="3723" y="12177"/>
                    </a:lnTo>
                    <a:lnTo>
                      <a:pt x="3903" y="12252"/>
                    </a:lnTo>
                    <a:lnTo>
                      <a:pt x="4072" y="12364"/>
                    </a:lnTo>
                    <a:lnTo>
                      <a:pt x="4230" y="12494"/>
                    </a:lnTo>
                    <a:lnTo>
                      <a:pt x="4353" y="12643"/>
                    </a:lnTo>
                    <a:lnTo>
                      <a:pt x="4488" y="12829"/>
                    </a:lnTo>
                    <a:lnTo>
                      <a:pt x="4567" y="13034"/>
                    </a:lnTo>
                    <a:lnTo>
                      <a:pt x="4657" y="13257"/>
                    </a:lnTo>
                    <a:lnTo>
                      <a:pt x="4702" y="13462"/>
                    </a:lnTo>
                    <a:lnTo>
                      <a:pt x="4725" y="13686"/>
                    </a:lnTo>
                    <a:lnTo>
                      <a:pt x="4702" y="14282"/>
                    </a:lnTo>
                    <a:lnTo>
                      <a:pt x="4657" y="15045"/>
                    </a:lnTo>
                    <a:lnTo>
                      <a:pt x="4612" y="15976"/>
                    </a:lnTo>
                    <a:lnTo>
                      <a:pt x="4590" y="16926"/>
                    </a:lnTo>
                    <a:lnTo>
                      <a:pt x="4567" y="17968"/>
                    </a:lnTo>
                    <a:lnTo>
                      <a:pt x="4567" y="19011"/>
                    </a:lnTo>
                    <a:lnTo>
                      <a:pt x="4590" y="19514"/>
                    </a:lnTo>
                    <a:lnTo>
                      <a:pt x="4612" y="19980"/>
                    </a:lnTo>
                    <a:lnTo>
                      <a:pt x="4657" y="20426"/>
                    </a:lnTo>
                    <a:lnTo>
                      <a:pt x="4725" y="20836"/>
                    </a:lnTo>
                    <a:lnTo>
                      <a:pt x="4848" y="20929"/>
                    </a:lnTo>
                    <a:lnTo>
                      <a:pt x="5040" y="21004"/>
                    </a:lnTo>
                    <a:lnTo>
                      <a:pt x="5265" y="21078"/>
                    </a:lnTo>
                    <a:lnTo>
                      <a:pt x="5478" y="21115"/>
                    </a:lnTo>
                    <a:lnTo>
                      <a:pt x="6041" y="21115"/>
                    </a:lnTo>
                    <a:lnTo>
                      <a:pt x="6637" y="21078"/>
                    </a:lnTo>
                    <a:lnTo>
                      <a:pt x="7312" y="21004"/>
                    </a:lnTo>
                    <a:lnTo>
                      <a:pt x="7998" y="20929"/>
                    </a:lnTo>
                    <a:lnTo>
                      <a:pt x="8696" y="20855"/>
                    </a:lnTo>
                    <a:lnTo>
                      <a:pt x="9360" y="20836"/>
                    </a:lnTo>
                    <a:close/>
                  </a:path>
                </a:pathLst>
              </a:custGeom>
              <a:solidFill>
                <a:srgbClr val="C0C0C0"/>
              </a:solidFill>
              <a:ln w="28575">
                <a:solidFill>
                  <a:srgbClr val="000000"/>
                </a:solidFill>
                <a:miter lim="800000"/>
                <a:headEnd/>
                <a:tailEnd/>
              </a:ln>
            </p:spPr>
            <p:txBody>
              <a:bodyPr/>
              <a:lstStyle/>
              <a:p>
                <a:endParaRPr lang="en-US">
                  <a:solidFill>
                    <a:srgbClr val="FFCC00"/>
                  </a:solidFill>
                </a:endParaRPr>
              </a:p>
            </p:txBody>
          </p:sp>
        </p:grpSp>
        <p:grpSp>
          <p:nvGrpSpPr>
            <p:cNvPr id="313351" name="Group 41"/>
            <p:cNvGrpSpPr>
              <a:grpSpLocks/>
            </p:cNvGrpSpPr>
            <p:nvPr/>
          </p:nvGrpSpPr>
          <p:grpSpPr bwMode="auto">
            <a:xfrm>
              <a:off x="5398" y="4053"/>
              <a:ext cx="230" cy="142"/>
              <a:chOff x="1008" y="1059"/>
              <a:chExt cx="3768" cy="2733"/>
            </a:xfrm>
          </p:grpSpPr>
          <p:sp>
            <p:nvSpPr>
              <p:cNvPr id="313357" name="AutoShape 42"/>
              <p:cNvSpPr>
                <a:spLocks noChangeAspect="1" noChangeArrowheads="1"/>
              </p:cNvSpPr>
              <p:nvPr/>
            </p:nvSpPr>
            <p:spPr bwMode="auto">
              <a:xfrm>
                <a:off x="1915" y="1617"/>
                <a:ext cx="1942" cy="1675"/>
              </a:xfrm>
              <a:prstGeom prst="triangle">
                <a:avLst>
                  <a:gd name="adj" fmla="val 50000"/>
                </a:avLst>
              </a:prstGeom>
              <a:solidFill>
                <a:srgbClr val="C0C0C0"/>
              </a:solidFill>
              <a:ln w="9525">
                <a:solidFill>
                  <a:srgbClr val="000000"/>
                </a:solidFill>
                <a:miter lim="800000"/>
                <a:headEnd/>
                <a:tailEnd/>
              </a:ln>
            </p:spPr>
            <p:txBody>
              <a:bodyPr/>
              <a:lstStyle/>
              <a:p>
                <a:endParaRPr lang="en-US">
                  <a:solidFill>
                    <a:srgbClr val="FFCC00"/>
                  </a:solidFill>
                </a:endParaRPr>
              </a:p>
            </p:txBody>
          </p:sp>
          <p:sp>
            <p:nvSpPr>
              <p:cNvPr id="313358" name="Oval 43"/>
              <p:cNvSpPr>
                <a:spLocks noChangeArrowheads="1"/>
              </p:cNvSpPr>
              <p:nvPr/>
            </p:nvSpPr>
            <p:spPr bwMode="auto">
              <a:xfrm>
                <a:off x="1008" y="3234"/>
                <a:ext cx="1116" cy="558"/>
              </a:xfrm>
              <a:prstGeom prst="ellipse">
                <a:avLst/>
              </a:prstGeom>
              <a:solidFill>
                <a:srgbClr val="C0C0C0"/>
              </a:solidFill>
              <a:ln w="9525">
                <a:solidFill>
                  <a:srgbClr val="000000"/>
                </a:solidFill>
                <a:round/>
                <a:headEnd/>
                <a:tailEnd/>
              </a:ln>
            </p:spPr>
            <p:txBody>
              <a:bodyPr/>
              <a:lstStyle/>
              <a:p>
                <a:endParaRPr lang="en-US">
                  <a:solidFill>
                    <a:srgbClr val="FFCC00"/>
                  </a:solidFill>
                </a:endParaRPr>
              </a:p>
            </p:txBody>
          </p:sp>
          <p:sp>
            <p:nvSpPr>
              <p:cNvPr id="313359" name="Oval 44"/>
              <p:cNvSpPr>
                <a:spLocks noChangeArrowheads="1"/>
              </p:cNvSpPr>
              <p:nvPr/>
            </p:nvSpPr>
            <p:spPr bwMode="auto">
              <a:xfrm>
                <a:off x="2334" y="1059"/>
                <a:ext cx="1116" cy="558"/>
              </a:xfrm>
              <a:prstGeom prst="ellipse">
                <a:avLst/>
              </a:prstGeom>
              <a:solidFill>
                <a:srgbClr val="C0C0C0"/>
              </a:solidFill>
              <a:ln w="9525">
                <a:solidFill>
                  <a:srgbClr val="000000"/>
                </a:solidFill>
                <a:round/>
                <a:headEnd/>
                <a:tailEnd/>
              </a:ln>
            </p:spPr>
            <p:txBody>
              <a:bodyPr/>
              <a:lstStyle/>
              <a:p>
                <a:endParaRPr lang="en-US">
                  <a:solidFill>
                    <a:srgbClr val="FFCC00"/>
                  </a:solidFill>
                </a:endParaRPr>
              </a:p>
            </p:txBody>
          </p:sp>
          <p:sp>
            <p:nvSpPr>
              <p:cNvPr id="313360" name="Oval 45"/>
              <p:cNvSpPr>
                <a:spLocks noChangeArrowheads="1"/>
              </p:cNvSpPr>
              <p:nvPr/>
            </p:nvSpPr>
            <p:spPr bwMode="auto">
              <a:xfrm>
                <a:off x="3660" y="3234"/>
                <a:ext cx="1116" cy="558"/>
              </a:xfrm>
              <a:prstGeom prst="ellipse">
                <a:avLst/>
              </a:prstGeom>
              <a:solidFill>
                <a:srgbClr val="C0C0C0"/>
              </a:solidFill>
              <a:ln w="9525">
                <a:solidFill>
                  <a:srgbClr val="000000"/>
                </a:solidFill>
                <a:round/>
                <a:headEnd/>
                <a:tailEnd/>
              </a:ln>
            </p:spPr>
            <p:txBody>
              <a:bodyPr/>
              <a:lstStyle/>
              <a:p>
                <a:endParaRPr lang="en-US">
                  <a:solidFill>
                    <a:srgbClr val="FFCC00"/>
                  </a:solidFill>
                </a:endParaRPr>
              </a:p>
            </p:txBody>
          </p:sp>
        </p:grpSp>
        <p:sp>
          <p:nvSpPr>
            <p:cNvPr id="313352" name="Film"/>
            <p:cNvSpPr>
              <a:spLocks noEditPoints="1" noChangeArrowheads="1"/>
            </p:cNvSpPr>
            <p:nvPr/>
          </p:nvSpPr>
          <p:spPr bwMode="auto">
            <a:xfrm>
              <a:off x="4896" y="3808"/>
              <a:ext cx="161" cy="41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4964 w 21600"/>
                <a:gd name="T25" fmla="*/ 8152 h 21600"/>
                <a:gd name="T26" fmla="*/ 17039 w 21600"/>
                <a:gd name="T27" fmla="*/ 13448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extrusionOk="0">
                  <a:moveTo>
                    <a:pt x="21600" y="0"/>
                  </a:moveTo>
                  <a:lnTo>
                    <a:pt x="21600" y="21600"/>
                  </a:lnTo>
                  <a:lnTo>
                    <a:pt x="0" y="21600"/>
                  </a:lnTo>
                  <a:lnTo>
                    <a:pt x="0" y="0"/>
                  </a:lnTo>
                  <a:lnTo>
                    <a:pt x="21600" y="0"/>
                  </a:lnTo>
                  <a:close/>
                </a:path>
                <a:path w="21600" h="21600" extrusionOk="0">
                  <a:moveTo>
                    <a:pt x="3014" y="21600"/>
                  </a:moveTo>
                  <a:lnTo>
                    <a:pt x="3014" y="0"/>
                  </a:lnTo>
                  <a:lnTo>
                    <a:pt x="0" y="0"/>
                  </a:lnTo>
                  <a:lnTo>
                    <a:pt x="0" y="21600"/>
                  </a:lnTo>
                  <a:lnTo>
                    <a:pt x="3014" y="21600"/>
                  </a:lnTo>
                  <a:close/>
                </a:path>
                <a:path w="21600" h="21600" extrusionOk="0">
                  <a:moveTo>
                    <a:pt x="21600" y="21600"/>
                  </a:moveTo>
                  <a:lnTo>
                    <a:pt x="21600" y="0"/>
                  </a:lnTo>
                  <a:lnTo>
                    <a:pt x="18586" y="0"/>
                  </a:lnTo>
                  <a:lnTo>
                    <a:pt x="18586" y="21600"/>
                  </a:lnTo>
                  <a:lnTo>
                    <a:pt x="21600" y="21600"/>
                  </a:lnTo>
                  <a:close/>
                </a:path>
                <a:path w="21600" h="21600" extrusionOk="0">
                  <a:moveTo>
                    <a:pt x="6028" y="6574"/>
                  </a:moveTo>
                  <a:lnTo>
                    <a:pt x="15572" y="6574"/>
                  </a:lnTo>
                  <a:lnTo>
                    <a:pt x="16074" y="6574"/>
                  </a:lnTo>
                  <a:lnTo>
                    <a:pt x="16326" y="6457"/>
                  </a:lnTo>
                  <a:lnTo>
                    <a:pt x="16577" y="6339"/>
                  </a:lnTo>
                  <a:lnTo>
                    <a:pt x="16828" y="6222"/>
                  </a:lnTo>
                  <a:lnTo>
                    <a:pt x="17079" y="6222"/>
                  </a:lnTo>
                  <a:lnTo>
                    <a:pt x="17330" y="5987"/>
                  </a:lnTo>
                  <a:lnTo>
                    <a:pt x="17330" y="5870"/>
                  </a:lnTo>
                  <a:lnTo>
                    <a:pt x="17581" y="5635"/>
                  </a:lnTo>
                  <a:lnTo>
                    <a:pt x="17581" y="1526"/>
                  </a:lnTo>
                  <a:lnTo>
                    <a:pt x="17330" y="1291"/>
                  </a:lnTo>
                  <a:lnTo>
                    <a:pt x="17330" y="1174"/>
                  </a:lnTo>
                  <a:lnTo>
                    <a:pt x="17079" y="1057"/>
                  </a:lnTo>
                  <a:lnTo>
                    <a:pt x="16828" y="939"/>
                  </a:lnTo>
                  <a:lnTo>
                    <a:pt x="16577" y="822"/>
                  </a:lnTo>
                  <a:lnTo>
                    <a:pt x="16326" y="704"/>
                  </a:lnTo>
                  <a:lnTo>
                    <a:pt x="16074" y="704"/>
                  </a:lnTo>
                  <a:lnTo>
                    <a:pt x="15572" y="587"/>
                  </a:lnTo>
                  <a:lnTo>
                    <a:pt x="6028" y="587"/>
                  </a:lnTo>
                  <a:lnTo>
                    <a:pt x="5526" y="704"/>
                  </a:lnTo>
                  <a:lnTo>
                    <a:pt x="5274" y="704"/>
                  </a:lnTo>
                  <a:lnTo>
                    <a:pt x="5023" y="822"/>
                  </a:lnTo>
                  <a:lnTo>
                    <a:pt x="4772" y="939"/>
                  </a:lnTo>
                  <a:lnTo>
                    <a:pt x="4521" y="1057"/>
                  </a:lnTo>
                  <a:lnTo>
                    <a:pt x="4270" y="1174"/>
                  </a:lnTo>
                  <a:lnTo>
                    <a:pt x="4270" y="1291"/>
                  </a:lnTo>
                  <a:lnTo>
                    <a:pt x="4019" y="1526"/>
                  </a:lnTo>
                  <a:lnTo>
                    <a:pt x="4019" y="5635"/>
                  </a:lnTo>
                  <a:lnTo>
                    <a:pt x="4270" y="5870"/>
                  </a:lnTo>
                  <a:lnTo>
                    <a:pt x="4270" y="5987"/>
                  </a:lnTo>
                  <a:lnTo>
                    <a:pt x="4521" y="6222"/>
                  </a:lnTo>
                  <a:lnTo>
                    <a:pt x="4772" y="6222"/>
                  </a:lnTo>
                  <a:lnTo>
                    <a:pt x="5023" y="6339"/>
                  </a:lnTo>
                  <a:lnTo>
                    <a:pt x="5274" y="6457"/>
                  </a:lnTo>
                  <a:lnTo>
                    <a:pt x="5526" y="6574"/>
                  </a:lnTo>
                  <a:lnTo>
                    <a:pt x="6028" y="6574"/>
                  </a:lnTo>
                  <a:close/>
                </a:path>
                <a:path w="21600" h="21600" extrusionOk="0">
                  <a:moveTo>
                    <a:pt x="6028" y="13617"/>
                  </a:moveTo>
                  <a:lnTo>
                    <a:pt x="15572" y="13617"/>
                  </a:lnTo>
                  <a:lnTo>
                    <a:pt x="16074" y="13617"/>
                  </a:lnTo>
                  <a:lnTo>
                    <a:pt x="16326" y="13617"/>
                  </a:lnTo>
                  <a:lnTo>
                    <a:pt x="16577" y="13500"/>
                  </a:lnTo>
                  <a:lnTo>
                    <a:pt x="16828" y="13383"/>
                  </a:lnTo>
                  <a:lnTo>
                    <a:pt x="17079" y="13265"/>
                  </a:lnTo>
                  <a:lnTo>
                    <a:pt x="17330" y="13148"/>
                  </a:lnTo>
                  <a:lnTo>
                    <a:pt x="17330" y="12913"/>
                  </a:lnTo>
                  <a:lnTo>
                    <a:pt x="17581" y="12796"/>
                  </a:lnTo>
                  <a:lnTo>
                    <a:pt x="17581" y="8687"/>
                  </a:lnTo>
                  <a:lnTo>
                    <a:pt x="17330" y="8452"/>
                  </a:lnTo>
                  <a:lnTo>
                    <a:pt x="17330" y="8335"/>
                  </a:lnTo>
                  <a:lnTo>
                    <a:pt x="17079" y="8217"/>
                  </a:lnTo>
                  <a:lnTo>
                    <a:pt x="16828" y="7983"/>
                  </a:lnTo>
                  <a:lnTo>
                    <a:pt x="16577" y="7983"/>
                  </a:lnTo>
                  <a:lnTo>
                    <a:pt x="16326" y="7865"/>
                  </a:lnTo>
                  <a:lnTo>
                    <a:pt x="16074" y="7865"/>
                  </a:lnTo>
                  <a:lnTo>
                    <a:pt x="15572" y="7748"/>
                  </a:lnTo>
                  <a:lnTo>
                    <a:pt x="6028" y="7748"/>
                  </a:lnTo>
                  <a:lnTo>
                    <a:pt x="5526" y="7865"/>
                  </a:lnTo>
                  <a:lnTo>
                    <a:pt x="5274" y="7865"/>
                  </a:lnTo>
                  <a:lnTo>
                    <a:pt x="5023" y="7983"/>
                  </a:lnTo>
                  <a:lnTo>
                    <a:pt x="4772" y="7983"/>
                  </a:lnTo>
                  <a:lnTo>
                    <a:pt x="4521" y="8217"/>
                  </a:lnTo>
                  <a:lnTo>
                    <a:pt x="4270" y="8335"/>
                  </a:lnTo>
                  <a:lnTo>
                    <a:pt x="4270" y="8452"/>
                  </a:lnTo>
                  <a:lnTo>
                    <a:pt x="4019" y="8687"/>
                  </a:lnTo>
                  <a:lnTo>
                    <a:pt x="4019" y="12796"/>
                  </a:lnTo>
                  <a:lnTo>
                    <a:pt x="4270" y="12913"/>
                  </a:lnTo>
                  <a:lnTo>
                    <a:pt x="4270" y="13148"/>
                  </a:lnTo>
                  <a:lnTo>
                    <a:pt x="4521" y="13265"/>
                  </a:lnTo>
                  <a:lnTo>
                    <a:pt x="4772" y="13383"/>
                  </a:lnTo>
                  <a:lnTo>
                    <a:pt x="5023" y="13500"/>
                  </a:lnTo>
                  <a:lnTo>
                    <a:pt x="5274" y="13617"/>
                  </a:lnTo>
                  <a:lnTo>
                    <a:pt x="5526" y="13617"/>
                  </a:lnTo>
                  <a:lnTo>
                    <a:pt x="6028" y="13617"/>
                  </a:lnTo>
                  <a:close/>
                </a:path>
                <a:path w="21600" h="21600" extrusionOk="0">
                  <a:moveTo>
                    <a:pt x="6028" y="20778"/>
                  </a:moveTo>
                  <a:lnTo>
                    <a:pt x="15572" y="20778"/>
                  </a:lnTo>
                  <a:lnTo>
                    <a:pt x="16074" y="20778"/>
                  </a:lnTo>
                  <a:lnTo>
                    <a:pt x="16326" y="20661"/>
                  </a:lnTo>
                  <a:lnTo>
                    <a:pt x="16577" y="20661"/>
                  </a:lnTo>
                  <a:lnTo>
                    <a:pt x="16828" y="20543"/>
                  </a:lnTo>
                  <a:lnTo>
                    <a:pt x="17079" y="20426"/>
                  </a:lnTo>
                  <a:lnTo>
                    <a:pt x="17330" y="20309"/>
                  </a:lnTo>
                  <a:lnTo>
                    <a:pt x="17330" y="20074"/>
                  </a:lnTo>
                  <a:lnTo>
                    <a:pt x="17581" y="19957"/>
                  </a:lnTo>
                  <a:lnTo>
                    <a:pt x="17581" y="15730"/>
                  </a:lnTo>
                  <a:lnTo>
                    <a:pt x="17330" y="15613"/>
                  </a:lnTo>
                  <a:lnTo>
                    <a:pt x="17330" y="15378"/>
                  </a:lnTo>
                  <a:lnTo>
                    <a:pt x="17079" y="15378"/>
                  </a:lnTo>
                  <a:lnTo>
                    <a:pt x="16828" y="15143"/>
                  </a:lnTo>
                  <a:lnTo>
                    <a:pt x="16577" y="15026"/>
                  </a:lnTo>
                  <a:lnTo>
                    <a:pt x="16326" y="15026"/>
                  </a:lnTo>
                  <a:lnTo>
                    <a:pt x="16074" y="15026"/>
                  </a:lnTo>
                  <a:lnTo>
                    <a:pt x="15572" y="14909"/>
                  </a:lnTo>
                  <a:lnTo>
                    <a:pt x="6028" y="14909"/>
                  </a:lnTo>
                  <a:lnTo>
                    <a:pt x="5526" y="15026"/>
                  </a:lnTo>
                  <a:lnTo>
                    <a:pt x="5274" y="15026"/>
                  </a:lnTo>
                  <a:lnTo>
                    <a:pt x="5023" y="15026"/>
                  </a:lnTo>
                  <a:lnTo>
                    <a:pt x="4772" y="15143"/>
                  </a:lnTo>
                  <a:lnTo>
                    <a:pt x="4521" y="15378"/>
                  </a:lnTo>
                  <a:lnTo>
                    <a:pt x="4270" y="15378"/>
                  </a:lnTo>
                  <a:lnTo>
                    <a:pt x="4270" y="15613"/>
                  </a:lnTo>
                  <a:lnTo>
                    <a:pt x="4019" y="15730"/>
                  </a:lnTo>
                  <a:lnTo>
                    <a:pt x="4019" y="19957"/>
                  </a:lnTo>
                  <a:lnTo>
                    <a:pt x="4270" y="20074"/>
                  </a:lnTo>
                  <a:lnTo>
                    <a:pt x="4270" y="20309"/>
                  </a:lnTo>
                  <a:lnTo>
                    <a:pt x="4521" y="20426"/>
                  </a:lnTo>
                  <a:lnTo>
                    <a:pt x="4772" y="20543"/>
                  </a:lnTo>
                  <a:lnTo>
                    <a:pt x="5023" y="20661"/>
                  </a:lnTo>
                  <a:lnTo>
                    <a:pt x="5274" y="20661"/>
                  </a:lnTo>
                  <a:lnTo>
                    <a:pt x="5526" y="20778"/>
                  </a:lnTo>
                  <a:lnTo>
                    <a:pt x="6028" y="20778"/>
                  </a:lnTo>
                  <a:close/>
                </a:path>
                <a:path w="21600" h="21600" extrusionOk="0">
                  <a:moveTo>
                    <a:pt x="753" y="1291"/>
                  </a:moveTo>
                  <a:lnTo>
                    <a:pt x="2260" y="1291"/>
                  </a:lnTo>
                  <a:lnTo>
                    <a:pt x="2260" y="235"/>
                  </a:lnTo>
                  <a:lnTo>
                    <a:pt x="753" y="235"/>
                  </a:lnTo>
                  <a:lnTo>
                    <a:pt x="753" y="1291"/>
                  </a:lnTo>
                  <a:close/>
                </a:path>
                <a:path w="21600" h="21600" extrusionOk="0">
                  <a:moveTo>
                    <a:pt x="753" y="2700"/>
                  </a:moveTo>
                  <a:lnTo>
                    <a:pt x="2260" y="2700"/>
                  </a:lnTo>
                  <a:lnTo>
                    <a:pt x="2260" y="1643"/>
                  </a:lnTo>
                  <a:lnTo>
                    <a:pt x="753" y="1643"/>
                  </a:lnTo>
                  <a:lnTo>
                    <a:pt x="753" y="2700"/>
                  </a:lnTo>
                  <a:close/>
                </a:path>
                <a:path w="21600" h="21600" extrusionOk="0">
                  <a:moveTo>
                    <a:pt x="753" y="4109"/>
                  </a:moveTo>
                  <a:lnTo>
                    <a:pt x="2260" y="4109"/>
                  </a:lnTo>
                  <a:lnTo>
                    <a:pt x="2260" y="3052"/>
                  </a:lnTo>
                  <a:lnTo>
                    <a:pt x="753" y="3052"/>
                  </a:lnTo>
                  <a:lnTo>
                    <a:pt x="753" y="4109"/>
                  </a:lnTo>
                  <a:close/>
                </a:path>
                <a:path w="21600" h="21600" extrusionOk="0">
                  <a:moveTo>
                    <a:pt x="753" y="5517"/>
                  </a:moveTo>
                  <a:lnTo>
                    <a:pt x="2260" y="5517"/>
                  </a:lnTo>
                  <a:lnTo>
                    <a:pt x="2260" y="4461"/>
                  </a:lnTo>
                  <a:lnTo>
                    <a:pt x="753" y="4461"/>
                  </a:lnTo>
                  <a:lnTo>
                    <a:pt x="753" y="5517"/>
                  </a:lnTo>
                  <a:close/>
                </a:path>
                <a:path w="21600" h="21600" extrusionOk="0">
                  <a:moveTo>
                    <a:pt x="753" y="6926"/>
                  </a:moveTo>
                  <a:lnTo>
                    <a:pt x="2260" y="6926"/>
                  </a:lnTo>
                  <a:lnTo>
                    <a:pt x="2260" y="5870"/>
                  </a:lnTo>
                  <a:lnTo>
                    <a:pt x="753" y="5870"/>
                  </a:lnTo>
                  <a:lnTo>
                    <a:pt x="753" y="6926"/>
                  </a:lnTo>
                  <a:close/>
                </a:path>
                <a:path w="21600" h="21600" extrusionOk="0">
                  <a:moveTo>
                    <a:pt x="753" y="8335"/>
                  </a:moveTo>
                  <a:lnTo>
                    <a:pt x="2260" y="8335"/>
                  </a:lnTo>
                  <a:lnTo>
                    <a:pt x="2260" y="7278"/>
                  </a:lnTo>
                  <a:lnTo>
                    <a:pt x="753" y="7278"/>
                  </a:lnTo>
                  <a:lnTo>
                    <a:pt x="753" y="8335"/>
                  </a:lnTo>
                  <a:close/>
                </a:path>
                <a:path w="21600" h="21600" extrusionOk="0">
                  <a:moveTo>
                    <a:pt x="753" y="9743"/>
                  </a:moveTo>
                  <a:lnTo>
                    <a:pt x="2260" y="9743"/>
                  </a:lnTo>
                  <a:lnTo>
                    <a:pt x="2260" y="8687"/>
                  </a:lnTo>
                  <a:lnTo>
                    <a:pt x="753" y="8687"/>
                  </a:lnTo>
                  <a:lnTo>
                    <a:pt x="753" y="9743"/>
                  </a:lnTo>
                  <a:close/>
                </a:path>
                <a:path w="21600" h="21600" extrusionOk="0">
                  <a:moveTo>
                    <a:pt x="753" y="11152"/>
                  </a:moveTo>
                  <a:lnTo>
                    <a:pt x="2260" y="11152"/>
                  </a:lnTo>
                  <a:lnTo>
                    <a:pt x="2260" y="10096"/>
                  </a:lnTo>
                  <a:lnTo>
                    <a:pt x="753" y="10096"/>
                  </a:lnTo>
                  <a:lnTo>
                    <a:pt x="753" y="11152"/>
                  </a:lnTo>
                  <a:close/>
                </a:path>
                <a:path w="21600" h="21600" extrusionOk="0">
                  <a:moveTo>
                    <a:pt x="753" y="12561"/>
                  </a:moveTo>
                  <a:lnTo>
                    <a:pt x="2260" y="12561"/>
                  </a:lnTo>
                  <a:lnTo>
                    <a:pt x="2260" y="11504"/>
                  </a:lnTo>
                  <a:lnTo>
                    <a:pt x="753" y="11504"/>
                  </a:lnTo>
                  <a:lnTo>
                    <a:pt x="753" y="12561"/>
                  </a:lnTo>
                  <a:close/>
                </a:path>
                <a:path w="21600" h="21600" extrusionOk="0">
                  <a:moveTo>
                    <a:pt x="753" y="13970"/>
                  </a:moveTo>
                  <a:lnTo>
                    <a:pt x="2260" y="13970"/>
                  </a:lnTo>
                  <a:lnTo>
                    <a:pt x="2260" y="12913"/>
                  </a:lnTo>
                  <a:lnTo>
                    <a:pt x="753" y="12913"/>
                  </a:lnTo>
                  <a:lnTo>
                    <a:pt x="753" y="13970"/>
                  </a:lnTo>
                  <a:close/>
                </a:path>
                <a:path w="21600" h="21600" extrusionOk="0">
                  <a:moveTo>
                    <a:pt x="753" y="15378"/>
                  </a:moveTo>
                  <a:lnTo>
                    <a:pt x="2260" y="15378"/>
                  </a:lnTo>
                  <a:lnTo>
                    <a:pt x="2260" y="14322"/>
                  </a:lnTo>
                  <a:lnTo>
                    <a:pt x="753" y="14322"/>
                  </a:lnTo>
                  <a:lnTo>
                    <a:pt x="753" y="15378"/>
                  </a:lnTo>
                  <a:close/>
                </a:path>
                <a:path w="21600" h="21600" extrusionOk="0">
                  <a:moveTo>
                    <a:pt x="753" y="16787"/>
                  </a:moveTo>
                  <a:lnTo>
                    <a:pt x="2260" y="16787"/>
                  </a:lnTo>
                  <a:lnTo>
                    <a:pt x="2260" y="15730"/>
                  </a:lnTo>
                  <a:lnTo>
                    <a:pt x="753" y="15730"/>
                  </a:lnTo>
                  <a:lnTo>
                    <a:pt x="753" y="16787"/>
                  </a:lnTo>
                  <a:close/>
                </a:path>
                <a:path w="21600" h="21600" extrusionOk="0">
                  <a:moveTo>
                    <a:pt x="753" y="18196"/>
                  </a:moveTo>
                  <a:lnTo>
                    <a:pt x="2260" y="18196"/>
                  </a:lnTo>
                  <a:lnTo>
                    <a:pt x="2260" y="17139"/>
                  </a:lnTo>
                  <a:lnTo>
                    <a:pt x="753" y="17139"/>
                  </a:lnTo>
                  <a:lnTo>
                    <a:pt x="753" y="18196"/>
                  </a:lnTo>
                  <a:close/>
                </a:path>
                <a:path w="21600" h="21600" extrusionOk="0">
                  <a:moveTo>
                    <a:pt x="753" y="19604"/>
                  </a:moveTo>
                  <a:lnTo>
                    <a:pt x="2260" y="19604"/>
                  </a:lnTo>
                  <a:lnTo>
                    <a:pt x="2260" y="18548"/>
                  </a:lnTo>
                  <a:lnTo>
                    <a:pt x="753" y="18548"/>
                  </a:lnTo>
                  <a:lnTo>
                    <a:pt x="753" y="19604"/>
                  </a:lnTo>
                  <a:close/>
                </a:path>
                <a:path w="21600" h="21600" extrusionOk="0">
                  <a:moveTo>
                    <a:pt x="753" y="21013"/>
                  </a:moveTo>
                  <a:lnTo>
                    <a:pt x="2260" y="21013"/>
                  </a:lnTo>
                  <a:lnTo>
                    <a:pt x="2260" y="19957"/>
                  </a:lnTo>
                  <a:lnTo>
                    <a:pt x="753" y="19957"/>
                  </a:lnTo>
                  <a:lnTo>
                    <a:pt x="753" y="21013"/>
                  </a:lnTo>
                  <a:close/>
                </a:path>
                <a:path w="21600" h="21600" extrusionOk="0">
                  <a:moveTo>
                    <a:pt x="19340" y="1409"/>
                  </a:moveTo>
                  <a:lnTo>
                    <a:pt x="20595" y="1409"/>
                  </a:lnTo>
                  <a:lnTo>
                    <a:pt x="20595" y="352"/>
                  </a:lnTo>
                  <a:lnTo>
                    <a:pt x="19340" y="352"/>
                  </a:lnTo>
                  <a:lnTo>
                    <a:pt x="19340" y="1409"/>
                  </a:lnTo>
                  <a:close/>
                </a:path>
                <a:path w="21600" h="21600" extrusionOk="0">
                  <a:moveTo>
                    <a:pt x="19340" y="2700"/>
                  </a:moveTo>
                  <a:lnTo>
                    <a:pt x="20595" y="2700"/>
                  </a:lnTo>
                  <a:lnTo>
                    <a:pt x="20595" y="1643"/>
                  </a:lnTo>
                  <a:lnTo>
                    <a:pt x="19340" y="1643"/>
                  </a:lnTo>
                  <a:lnTo>
                    <a:pt x="19340" y="2700"/>
                  </a:lnTo>
                  <a:close/>
                </a:path>
                <a:path w="21600" h="21600" extrusionOk="0">
                  <a:moveTo>
                    <a:pt x="19340" y="4109"/>
                  </a:moveTo>
                  <a:lnTo>
                    <a:pt x="20595" y="4109"/>
                  </a:lnTo>
                  <a:lnTo>
                    <a:pt x="20595" y="3052"/>
                  </a:lnTo>
                  <a:lnTo>
                    <a:pt x="19340" y="3052"/>
                  </a:lnTo>
                  <a:lnTo>
                    <a:pt x="19340" y="4109"/>
                  </a:lnTo>
                  <a:close/>
                </a:path>
                <a:path w="21600" h="21600" extrusionOk="0">
                  <a:moveTo>
                    <a:pt x="19340" y="5517"/>
                  </a:moveTo>
                  <a:lnTo>
                    <a:pt x="20595" y="5517"/>
                  </a:lnTo>
                  <a:lnTo>
                    <a:pt x="20595" y="4461"/>
                  </a:lnTo>
                  <a:lnTo>
                    <a:pt x="19340" y="4461"/>
                  </a:lnTo>
                  <a:lnTo>
                    <a:pt x="19340" y="5517"/>
                  </a:lnTo>
                  <a:close/>
                </a:path>
                <a:path w="21600" h="21600" extrusionOk="0">
                  <a:moveTo>
                    <a:pt x="19340" y="6926"/>
                  </a:moveTo>
                  <a:lnTo>
                    <a:pt x="20595" y="6926"/>
                  </a:lnTo>
                  <a:lnTo>
                    <a:pt x="20595" y="5870"/>
                  </a:lnTo>
                  <a:lnTo>
                    <a:pt x="19340" y="5870"/>
                  </a:lnTo>
                  <a:lnTo>
                    <a:pt x="19340" y="6926"/>
                  </a:lnTo>
                  <a:close/>
                </a:path>
                <a:path w="21600" h="21600" extrusionOk="0">
                  <a:moveTo>
                    <a:pt x="19340" y="8335"/>
                  </a:moveTo>
                  <a:lnTo>
                    <a:pt x="20595" y="8335"/>
                  </a:lnTo>
                  <a:lnTo>
                    <a:pt x="20595" y="7278"/>
                  </a:lnTo>
                  <a:lnTo>
                    <a:pt x="19340" y="7278"/>
                  </a:lnTo>
                  <a:lnTo>
                    <a:pt x="19340" y="8335"/>
                  </a:lnTo>
                  <a:close/>
                </a:path>
                <a:path w="21600" h="21600" extrusionOk="0">
                  <a:moveTo>
                    <a:pt x="19340" y="9743"/>
                  </a:moveTo>
                  <a:lnTo>
                    <a:pt x="20595" y="9743"/>
                  </a:lnTo>
                  <a:lnTo>
                    <a:pt x="20595" y="8687"/>
                  </a:lnTo>
                  <a:lnTo>
                    <a:pt x="19340" y="8687"/>
                  </a:lnTo>
                  <a:lnTo>
                    <a:pt x="19340" y="9743"/>
                  </a:lnTo>
                  <a:close/>
                </a:path>
                <a:path w="21600" h="21600" extrusionOk="0">
                  <a:moveTo>
                    <a:pt x="19340" y="11152"/>
                  </a:moveTo>
                  <a:lnTo>
                    <a:pt x="20595" y="11152"/>
                  </a:lnTo>
                  <a:lnTo>
                    <a:pt x="20595" y="10096"/>
                  </a:lnTo>
                  <a:lnTo>
                    <a:pt x="19340" y="10096"/>
                  </a:lnTo>
                  <a:lnTo>
                    <a:pt x="19340" y="11152"/>
                  </a:lnTo>
                  <a:close/>
                </a:path>
                <a:path w="21600" h="21600" extrusionOk="0">
                  <a:moveTo>
                    <a:pt x="19340" y="12561"/>
                  </a:moveTo>
                  <a:lnTo>
                    <a:pt x="20595" y="12561"/>
                  </a:lnTo>
                  <a:lnTo>
                    <a:pt x="20595" y="11504"/>
                  </a:lnTo>
                  <a:lnTo>
                    <a:pt x="19340" y="11504"/>
                  </a:lnTo>
                  <a:lnTo>
                    <a:pt x="19340" y="12561"/>
                  </a:lnTo>
                  <a:close/>
                </a:path>
                <a:path w="21600" h="21600" extrusionOk="0">
                  <a:moveTo>
                    <a:pt x="19340" y="13970"/>
                  </a:moveTo>
                  <a:lnTo>
                    <a:pt x="20595" y="13970"/>
                  </a:lnTo>
                  <a:lnTo>
                    <a:pt x="20595" y="12913"/>
                  </a:lnTo>
                  <a:lnTo>
                    <a:pt x="19340" y="12913"/>
                  </a:lnTo>
                  <a:lnTo>
                    <a:pt x="19340" y="13970"/>
                  </a:lnTo>
                  <a:close/>
                </a:path>
                <a:path w="21600" h="21600" extrusionOk="0">
                  <a:moveTo>
                    <a:pt x="19340" y="15378"/>
                  </a:moveTo>
                  <a:lnTo>
                    <a:pt x="20595" y="15378"/>
                  </a:lnTo>
                  <a:lnTo>
                    <a:pt x="20595" y="14322"/>
                  </a:lnTo>
                  <a:lnTo>
                    <a:pt x="19340" y="14322"/>
                  </a:lnTo>
                  <a:lnTo>
                    <a:pt x="19340" y="15378"/>
                  </a:lnTo>
                  <a:close/>
                </a:path>
                <a:path w="21600" h="21600" extrusionOk="0">
                  <a:moveTo>
                    <a:pt x="19340" y="16787"/>
                  </a:moveTo>
                  <a:lnTo>
                    <a:pt x="20595" y="16787"/>
                  </a:lnTo>
                  <a:lnTo>
                    <a:pt x="20595" y="15730"/>
                  </a:lnTo>
                  <a:lnTo>
                    <a:pt x="19340" y="15730"/>
                  </a:lnTo>
                  <a:lnTo>
                    <a:pt x="19340" y="16787"/>
                  </a:lnTo>
                  <a:close/>
                </a:path>
                <a:path w="21600" h="21600" extrusionOk="0">
                  <a:moveTo>
                    <a:pt x="19340" y="18196"/>
                  </a:moveTo>
                  <a:lnTo>
                    <a:pt x="20595" y="18196"/>
                  </a:lnTo>
                  <a:lnTo>
                    <a:pt x="20595" y="17139"/>
                  </a:lnTo>
                  <a:lnTo>
                    <a:pt x="19340" y="17139"/>
                  </a:lnTo>
                  <a:lnTo>
                    <a:pt x="19340" y="18196"/>
                  </a:lnTo>
                  <a:close/>
                </a:path>
                <a:path w="21600" h="21600" extrusionOk="0">
                  <a:moveTo>
                    <a:pt x="19340" y="19604"/>
                  </a:moveTo>
                  <a:lnTo>
                    <a:pt x="20595" y="19604"/>
                  </a:lnTo>
                  <a:lnTo>
                    <a:pt x="20595" y="18548"/>
                  </a:lnTo>
                  <a:lnTo>
                    <a:pt x="19340" y="18548"/>
                  </a:lnTo>
                  <a:lnTo>
                    <a:pt x="19340" y="19604"/>
                  </a:lnTo>
                  <a:close/>
                </a:path>
                <a:path w="21600" h="21600" extrusionOk="0">
                  <a:moveTo>
                    <a:pt x="19340" y="21013"/>
                  </a:moveTo>
                  <a:lnTo>
                    <a:pt x="20595" y="21013"/>
                  </a:lnTo>
                  <a:lnTo>
                    <a:pt x="20595" y="19957"/>
                  </a:lnTo>
                  <a:lnTo>
                    <a:pt x="19340" y="19957"/>
                  </a:lnTo>
                  <a:lnTo>
                    <a:pt x="19340" y="21013"/>
                  </a:lnTo>
                  <a:close/>
                </a:path>
              </a:pathLst>
            </a:custGeom>
            <a:solidFill>
              <a:srgbClr val="FF0000"/>
            </a:solidFill>
            <a:ln w="9525">
              <a:solidFill>
                <a:srgbClr val="000000"/>
              </a:solidFill>
              <a:miter lim="800000"/>
              <a:headEnd/>
              <a:tailEnd/>
            </a:ln>
          </p:spPr>
          <p:txBody>
            <a:bodyPr/>
            <a:lstStyle/>
            <a:p>
              <a:endParaRPr lang="en-US">
                <a:solidFill>
                  <a:srgbClr val="FFCC00"/>
                </a:solidFill>
              </a:endParaRPr>
            </a:p>
          </p:txBody>
        </p:sp>
        <p:sp>
          <p:nvSpPr>
            <p:cNvPr id="313353" name="Lock"/>
            <p:cNvSpPr>
              <a:spLocks noEditPoints="1" noChangeArrowheads="1"/>
            </p:cNvSpPr>
            <p:nvPr/>
          </p:nvSpPr>
          <p:spPr bwMode="auto">
            <a:xfrm>
              <a:off x="5405" y="3792"/>
              <a:ext cx="170" cy="167"/>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762 w 21600"/>
                <a:gd name="T13" fmla="*/ 9959 h 21600"/>
                <a:gd name="T14" fmla="*/ 21092 w 21600"/>
                <a:gd name="T15" fmla="*/ 15392 h 21600"/>
              </a:gdLst>
              <a:ahLst/>
              <a:cxnLst>
                <a:cxn ang="T8">
                  <a:pos x="T0" y="T1"/>
                </a:cxn>
                <a:cxn ang="T9">
                  <a:pos x="T2" y="T3"/>
                </a:cxn>
                <a:cxn ang="T10">
                  <a:pos x="T4" y="T5"/>
                </a:cxn>
                <a:cxn ang="T11">
                  <a:pos x="T6" y="T7"/>
                </a:cxn>
              </a:cxnLst>
              <a:rect l="T12" t="T13" r="T14" b="T15"/>
              <a:pathLst>
                <a:path w="21600" h="21600" extrusionOk="0">
                  <a:moveTo>
                    <a:pt x="93" y="9606"/>
                  </a:moveTo>
                  <a:lnTo>
                    <a:pt x="2048" y="9606"/>
                  </a:lnTo>
                  <a:lnTo>
                    <a:pt x="2048" y="4713"/>
                  </a:lnTo>
                  <a:lnTo>
                    <a:pt x="2420" y="3818"/>
                  </a:lnTo>
                  <a:lnTo>
                    <a:pt x="2979" y="3028"/>
                  </a:lnTo>
                  <a:lnTo>
                    <a:pt x="3537" y="2446"/>
                  </a:lnTo>
                  <a:lnTo>
                    <a:pt x="3956" y="1998"/>
                  </a:lnTo>
                  <a:lnTo>
                    <a:pt x="4492" y="1581"/>
                  </a:lnTo>
                  <a:lnTo>
                    <a:pt x="5143" y="1238"/>
                  </a:lnTo>
                  <a:lnTo>
                    <a:pt x="5912" y="880"/>
                  </a:lnTo>
                  <a:lnTo>
                    <a:pt x="6587" y="641"/>
                  </a:lnTo>
                  <a:lnTo>
                    <a:pt x="7518" y="372"/>
                  </a:lnTo>
                  <a:lnTo>
                    <a:pt x="8425" y="208"/>
                  </a:lnTo>
                  <a:lnTo>
                    <a:pt x="9496" y="59"/>
                  </a:lnTo>
                  <a:lnTo>
                    <a:pt x="10637" y="14"/>
                  </a:lnTo>
                  <a:lnTo>
                    <a:pt x="11614" y="59"/>
                  </a:lnTo>
                  <a:lnTo>
                    <a:pt x="12382" y="119"/>
                  </a:lnTo>
                  <a:lnTo>
                    <a:pt x="13034" y="253"/>
                  </a:lnTo>
                  <a:lnTo>
                    <a:pt x="13779" y="417"/>
                  </a:lnTo>
                  <a:lnTo>
                    <a:pt x="14500" y="611"/>
                  </a:lnTo>
                  <a:lnTo>
                    <a:pt x="14733" y="686"/>
                  </a:lnTo>
                  <a:lnTo>
                    <a:pt x="14989" y="790"/>
                  </a:lnTo>
                  <a:lnTo>
                    <a:pt x="15175" y="865"/>
                  </a:lnTo>
                  <a:lnTo>
                    <a:pt x="15385" y="954"/>
                  </a:lnTo>
                  <a:lnTo>
                    <a:pt x="15431" y="969"/>
                  </a:lnTo>
                  <a:lnTo>
                    <a:pt x="15594" y="1059"/>
                  </a:lnTo>
                  <a:lnTo>
                    <a:pt x="15757" y="1148"/>
                  </a:lnTo>
                  <a:lnTo>
                    <a:pt x="15920" y="1267"/>
                  </a:lnTo>
                  <a:lnTo>
                    <a:pt x="16106" y="1372"/>
                  </a:lnTo>
                  <a:lnTo>
                    <a:pt x="16665" y="1730"/>
                  </a:lnTo>
                  <a:lnTo>
                    <a:pt x="17014" y="1998"/>
                  </a:lnTo>
                  <a:lnTo>
                    <a:pt x="17480" y="2356"/>
                  </a:lnTo>
                  <a:lnTo>
                    <a:pt x="17852" y="2804"/>
                  </a:lnTo>
                  <a:lnTo>
                    <a:pt x="18178" y="3192"/>
                  </a:lnTo>
                  <a:lnTo>
                    <a:pt x="18527" y="3639"/>
                  </a:lnTo>
                  <a:lnTo>
                    <a:pt x="18806" y="4132"/>
                  </a:lnTo>
                  <a:lnTo>
                    <a:pt x="19086" y="4713"/>
                  </a:lnTo>
                  <a:lnTo>
                    <a:pt x="19272" y="5191"/>
                  </a:lnTo>
                  <a:lnTo>
                    <a:pt x="19295" y="9606"/>
                  </a:lnTo>
                  <a:lnTo>
                    <a:pt x="21600" y="9606"/>
                  </a:lnTo>
                  <a:lnTo>
                    <a:pt x="21600" y="16289"/>
                  </a:lnTo>
                  <a:lnTo>
                    <a:pt x="21413" y="17184"/>
                  </a:lnTo>
                  <a:lnTo>
                    <a:pt x="21041" y="17900"/>
                  </a:lnTo>
                  <a:lnTo>
                    <a:pt x="20668" y="18377"/>
                  </a:lnTo>
                  <a:lnTo>
                    <a:pt x="20343" y="18855"/>
                  </a:lnTo>
                  <a:lnTo>
                    <a:pt x="19924" y="19332"/>
                  </a:lnTo>
                  <a:lnTo>
                    <a:pt x="19388" y="19809"/>
                  </a:lnTo>
                  <a:lnTo>
                    <a:pt x="18806" y="20242"/>
                  </a:lnTo>
                  <a:lnTo>
                    <a:pt x="18062" y="20585"/>
                  </a:lnTo>
                  <a:lnTo>
                    <a:pt x="17270" y="20883"/>
                  </a:lnTo>
                  <a:lnTo>
                    <a:pt x="16525" y="21182"/>
                  </a:lnTo>
                  <a:lnTo>
                    <a:pt x="15548" y="21420"/>
                  </a:lnTo>
                  <a:lnTo>
                    <a:pt x="14803" y="21540"/>
                  </a:lnTo>
                  <a:lnTo>
                    <a:pt x="13662" y="21674"/>
                  </a:lnTo>
                  <a:lnTo>
                    <a:pt x="8379" y="21659"/>
                  </a:lnTo>
                  <a:lnTo>
                    <a:pt x="7168" y="21540"/>
                  </a:lnTo>
                  <a:lnTo>
                    <a:pt x="6098" y="21331"/>
                  </a:lnTo>
                  <a:lnTo>
                    <a:pt x="5050" y="21092"/>
                  </a:lnTo>
                  <a:lnTo>
                    <a:pt x="4003" y="20764"/>
                  </a:lnTo>
                  <a:lnTo>
                    <a:pt x="3258" y="20391"/>
                  </a:lnTo>
                  <a:lnTo>
                    <a:pt x="2769" y="20123"/>
                  </a:lnTo>
                  <a:lnTo>
                    <a:pt x="2281" y="19720"/>
                  </a:lnTo>
                  <a:lnTo>
                    <a:pt x="1862" y="19407"/>
                  </a:lnTo>
                  <a:lnTo>
                    <a:pt x="1489" y="19079"/>
                  </a:lnTo>
                  <a:lnTo>
                    <a:pt x="1070" y="18676"/>
                  </a:lnTo>
                  <a:lnTo>
                    <a:pt x="744" y="18258"/>
                  </a:lnTo>
                  <a:lnTo>
                    <a:pt x="325" y="17661"/>
                  </a:lnTo>
                  <a:lnTo>
                    <a:pt x="162" y="17035"/>
                  </a:lnTo>
                  <a:lnTo>
                    <a:pt x="93" y="16468"/>
                  </a:lnTo>
                  <a:lnTo>
                    <a:pt x="93" y="9606"/>
                  </a:lnTo>
                  <a:close/>
                  <a:moveTo>
                    <a:pt x="6098" y="9591"/>
                  </a:moveTo>
                  <a:lnTo>
                    <a:pt x="6098" y="5220"/>
                  </a:lnTo>
                  <a:lnTo>
                    <a:pt x="6191" y="4907"/>
                  </a:lnTo>
                  <a:lnTo>
                    <a:pt x="6307" y="4639"/>
                  </a:lnTo>
                  <a:lnTo>
                    <a:pt x="6517" y="4370"/>
                  </a:lnTo>
                  <a:lnTo>
                    <a:pt x="6680" y="4087"/>
                  </a:lnTo>
                  <a:lnTo>
                    <a:pt x="6889" y="3878"/>
                  </a:lnTo>
                  <a:lnTo>
                    <a:pt x="7308" y="3520"/>
                  </a:lnTo>
                  <a:lnTo>
                    <a:pt x="7843" y="3281"/>
                  </a:lnTo>
                  <a:lnTo>
                    <a:pt x="8402" y="3013"/>
                  </a:lnTo>
                  <a:lnTo>
                    <a:pt x="9031" y="2834"/>
                  </a:lnTo>
                  <a:lnTo>
                    <a:pt x="9659" y="2700"/>
                  </a:lnTo>
                  <a:lnTo>
                    <a:pt x="10497" y="2625"/>
                  </a:lnTo>
                  <a:lnTo>
                    <a:pt x="11125" y="2655"/>
                  </a:lnTo>
                  <a:lnTo>
                    <a:pt x="11987" y="2789"/>
                  </a:lnTo>
                  <a:lnTo>
                    <a:pt x="12522" y="2893"/>
                  </a:lnTo>
                  <a:lnTo>
                    <a:pt x="13011" y="3028"/>
                  </a:lnTo>
                  <a:lnTo>
                    <a:pt x="13290" y="3192"/>
                  </a:lnTo>
                  <a:lnTo>
                    <a:pt x="13709" y="3371"/>
                  </a:lnTo>
                  <a:lnTo>
                    <a:pt x="13872" y="3505"/>
                  </a:lnTo>
                  <a:lnTo>
                    <a:pt x="14058" y="3639"/>
                  </a:lnTo>
                  <a:lnTo>
                    <a:pt x="14291" y="3788"/>
                  </a:lnTo>
                  <a:lnTo>
                    <a:pt x="14431" y="3953"/>
                  </a:lnTo>
                  <a:lnTo>
                    <a:pt x="14617" y="4102"/>
                  </a:lnTo>
                  <a:lnTo>
                    <a:pt x="14826" y="4311"/>
                  </a:lnTo>
                  <a:lnTo>
                    <a:pt x="14919" y="4534"/>
                  </a:lnTo>
                  <a:lnTo>
                    <a:pt x="15036" y="4773"/>
                  </a:lnTo>
                  <a:lnTo>
                    <a:pt x="15175" y="5027"/>
                  </a:lnTo>
                  <a:lnTo>
                    <a:pt x="15245" y="5220"/>
                  </a:lnTo>
                  <a:lnTo>
                    <a:pt x="15245" y="9591"/>
                  </a:lnTo>
                  <a:lnTo>
                    <a:pt x="6098" y="9591"/>
                  </a:lnTo>
                  <a:close/>
                </a:path>
                <a:path w="21600" h="21600" extrusionOk="0">
                  <a:moveTo>
                    <a:pt x="93" y="9606"/>
                  </a:moveTo>
                  <a:lnTo>
                    <a:pt x="21600" y="9606"/>
                  </a:lnTo>
                  <a:lnTo>
                    <a:pt x="93" y="9606"/>
                  </a:lnTo>
                  <a:close/>
                </a:path>
                <a:path w="21600" h="21600" extrusionOk="0">
                  <a:moveTo>
                    <a:pt x="11684" y="17109"/>
                  </a:moveTo>
                  <a:lnTo>
                    <a:pt x="12266" y="19317"/>
                  </a:lnTo>
                  <a:lnTo>
                    <a:pt x="9659" y="19317"/>
                  </a:lnTo>
                  <a:lnTo>
                    <a:pt x="10287" y="17124"/>
                  </a:lnTo>
                  <a:lnTo>
                    <a:pt x="10008" y="16975"/>
                  </a:lnTo>
                  <a:lnTo>
                    <a:pt x="9799" y="16722"/>
                  </a:lnTo>
                  <a:lnTo>
                    <a:pt x="9752" y="16408"/>
                  </a:lnTo>
                  <a:lnTo>
                    <a:pt x="9822" y="16170"/>
                  </a:lnTo>
                  <a:lnTo>
                    <a:pt x="10008" y="16006"/>
                  </a:lnTo>
                  <a:lnTo>
                    <a:pt x="10148" y="15871"/>
                  </a:lnTo>
                  <a:lnTo>
                    <a:pt x="10381" y="15782"/>
                  </a:lnTo>
                  <a:lnTo>
                    <a:pt x="10660" y="15692"/>
                  </a:lnTo>
                  <a:lnTo>
                    <a:pt x="11009" y="15677"/>
                  </a:lnTo>
                  <a:lnTo>
                    <a:pt x="11288" y="15722"/>
                  </a:lnTo>
                  <a:lnTo>
                    <a:pt x="11614" y="15782"/>
                  </a:lnTo>
                  <a:lnTo>
                    <a:pt x="11893" y="15946"/>
                  </a:lnTo>
                  <a:lnTo>
                    <a:pt x="12033" y="16080"/>
                  </a:lnTo>
                  <a:lnTo>
                    <a:pt x="12173" y="16229"/>
                  </a:lnTo>
                  <a:lnTo>
                    <a:pt x="12196" y="16408"/>
                  </a:lnTo>
                  <a:lnTo>
                    <a:pt x="12103" y="16722"/>
                  </a:lnTo>
                  <a:lnTo>
                    <a:pt x="11987" y="16856"/>
                  </a:lnTo>
                  <a:lnTo>
                    <a:pt x="11847" y="16975"/>
                  </a:lnTo>
                  <a:lnTo>
                    <a:pt x="11684" y="17109"/>
                  </a:lnTo>
                </a:path>
              </a:pathLst>
            </a:custGeom>
            <a:solidFill>
              <a:srgbClr val="C0C0C0"/>
            </a:solidFill>
            <a:ln w="38100">
              <a:solidFill>
                <a:srgbClr val="000000"/>
              </a:solidFill>
              <a:miter lim="800000"/>
              <a:headEnd/>
              <a:tailEnd/>
            </a:ln>
          </p:spPr>
          <p:txBody>
            <a:bodyPr/>
            <a:lstStyle/>
            <a:p>
              <a:endParaRPr lang="en-US">
                <a:solidFill>
                  <a:srgbClr val="FFCC00"/>
                </a:solidFill>
              </a:endParaRPr>
            </a:p>
          </p:txBody>
        </p:sp>
        <p:sp>
          <p:nvSpPr>
            <p:cNvPr id="313354" name="AutoShape 48"/>
            <p:cNvSpPr>
              <a:spLocks noChangeArrowheads="1"/>
            </p:cNvSpPr>
            <p:nvPr/>
          </p:nvSpPr>
          <p:spPr bwMode="auto">
            <a:xfrm>
              <a:off x="5063" y="3971"/>
              <a:ext cx="68" cy="49"/>
            </a:xfrm>
            <a:prstGeom prst="rightArrow">
              <a:avLst>
                <a:gd name="adj1" fmla="val 50000"/>
                <a:gd name="adj2" fmla="val 34694"/>
              </a:avLst>
            </a:prstGeom>
            <a:solidFill>
              <a:schemeClr val="accent1"/>
            </a:solidFill>
            <a:ln w="9525">
              <a:solidFill>
                <a:schemeClr val="tx1"/>
              </a:solidFill>
              <a:miter lim="800000"/>
              <a:headEnd/>
              <a:tailEnd/>
            </a:ln>
          </p:spPr>
          <p:txBody>
            <a:bodyPr wrap="none" anchor="ctr"/>
            <a:lstStyle/>
            <a:p>
              <a:endParaRPr lang="en-US">
                <a:solidFill>
                  <a:srgbClr val="FFCC00"/>
                </a:solidFill>
              </a:endParaRPr>
            </a:p>
          </p:txBody>
        </p:sp>
        <p:sp>
          <p:nvSpPr>
            <p:cNvPr id="313355" name="AutoShape 49"/>
            <p:cNvSpPr>
              <a:spLocks noChangeArrowheads="1"/>
            </p:cNvSpPr>
            <p:nvPr/>
          </p:nvSpPr>
          <p:spPr bwMode="auto">
            <a:xfrm>
              <a:off x="5251" y="3808"/>
              <a:ext cx="141" cy="93"/>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12409 w 21600"/>
                <a:gd name="T13" fmla="*/ 3019 h 21600"/>
                <a:gd name="T14" fmla="*/ 18230 w 21600"/>
                <a:gd name="T15" fmla="*/ 9290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solidFill>
              <a:schemeClr val="accent1"/>
            </a:solidFill>
            <a:ln w="9525">
              <a:solidFill>
                <a:schemeClr val="tx1"/>
              </a:solidFill>
              <a:miter lim="800000"/>
              <a:headEnd/>
              <a:tailEnd/>
            </a:ln>
          </p:spPr>
          <p:txBody>
            <a:bodyPr wrap="none" anchor="ctr"/>
            <a:lstStyle/>
            <a:p>
              <a:endParaRPr lang="en-US">
                <a:solidFill>
                  <a:srgbClr val="FFCC00"/>
                </a:solidFill>
              </a:endParaRPr>
            </a:p>
          </p:txBody>
        </p:sp>
        <p:sp>
          <p:nvSpPr>
            <p:cNvPr id="313356" name="AutoShape 50"/>
            <p:cNvSpPr>
              <a:spLocks noChangeArrowheads="1"/>
            </p:cNvSpPr>
            <p:nvPr/>
          </p:nvSpPr>
          <p:spPr bwMode="auto">
            <a:xfrm flipV="1">
              <a:off x="5258" y="4085"/>
              <a:ext cx="140" cy="10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12497 w 21600"/>
                <a:gd name="T13" fmla="*/ 2853 h 21600"/>
                <a:gd name="T14" fmla="*/ 18206 w 21600"/>
                <a:gd name="T15" fmla="*/ 9170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solidFill>
              <a:schemeClr val="accent1"/>
            </a:solidFill>
            <a:ln w="9525">
              <a:solidFill>
                <a:schemeClr val="tx1"/>
              </a:solidFill>
              <a:miter lim="800000"/>
              <a:headEnd/>
              <a:tailEnd/>
            </a:ln>
          </p:spPr>
          <p:txBody>
            <a:bodyPr wrap="none" anchor="ctr"/>
            <a:lstStyle/>
            <a:p>
              <a:endParaRPr lang="en-US">
                <a:solidFill>
                  <a:srgbClr val="FFCC00"/>
                </a:solidFill>
              </a:endParaRPr>
            </a:p>
          </p:txBody>
        </p:sp>
      </p:grpSp>
    </p:spTree>
    <p:extLst>
      <p:ext uri="{BB962C8B-B14F-4D97-AF65-F5344CB8AC3E}">
        <p14:creationId xmlns:p14="http://schemas.microsoft.com/office/powerpoint/2010/main" val="335342501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50211"/>
                                        </p:tgtEl>
                                        <p:attrNameLst>
                                          <p:attrName>style.visibility</p:attrName>
                                        </p:attrNameLst>
                                      </p:cBhvr>
                                      <p:to>
                                        <p:strVal val="visible"/>
                                      </p:to>
                                    </p:set>
                                    <p:animEffect transition="in" filter="fade">
                                      <p:cBhvr>
                                        <p:cTn id="7" dur="2000"/>
                                        <p:tgtEl>
                                          <p:spTgt spid="350211"/>
                                        </p:tgtEl>
                                      </p:cBhvr>
                                    </p:animEffect>
                                  </p:childTnLst>
                                </p:cTn>
                              </p:par>
                            </p:childTnLst>
                          </p:cTn>
                        </p:par>
                        <p:par>
                          <p:cTn id="8" fill="hold" nodeType="afterGroup">
                            <p:stCondLst>
                              <p:cond delay="2000"/>
                            </p:stCondLst>
                            <p:childTnLst>
                              <p:par>
                                <p:cTn id="9" presetID="2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2000" fill="hold"/>
                                        <p:tgtEl>
                                          <p:spTgt spid="2"/>
                                        </p:tgtEl>
                                        <p:attrNameLst>
                                          <p:attrName>ppt_w</p:attrName>
                                        </p:attrNameLst>
                                      </p:cBhvr>
                                      <p:tavLst>
                                        <p:tav tm="0">
                                          <p:val>
                                            <p:fltVal val="0"/>
                                          </p:val>
                                        </p:tav>
                                        <p:tav tm="100000">
                                          <p:val>
                                            <p:strVal val="#ppt_w"/>
                                          </p:val>
                                        </p:tav>
                                      </p:tavLst>
                                    </p:anim>
                                    <p:anim calcmode="lin" valueType="num">
                                      <p:cBhvr>
                                        <p:cTn id="12" dur="2000" fill="hold"/>
                                        <p:tgtEl>
                                          <p:spTgt spid="2"/>
                                        </p:tgtEl>
                                        <p:attrNameLst>
                                          <p:attrName>ppt_h</p:attrName>
                                        </p:attrNameLst>
                                      </p:cBhvr>
                                      <p:tavLst>
                                        <p:tav tm="0">
                                          <p:val>
                                            <p:fltVal val="0"/>
                                          </p:val>
                                        </p:tav>
                                        <p:tav tm="100000">
                                          <p:val>
                                            <p:strVal val="#ppt_h"/>
                                          </p:val>
                                        </p:tav>
                                      </p:tavLst>
                                    </p:anim>
                                  </p:childTnLst>
                                </p:cTn>
                              </p:par>
                            </p:childTnLst>
                          </p:cTn>
                        </p:par>
                        <p:par>
                          <p:cTn id="13" fill="hold" nodeType="afterGroup">
                            <p:stCondLst>
                              <p:cond delay="4000"/>
                            </p:stCondLst>
                            <p:childTnLst>
                              <p:par>
                                <p:cTn id="14" presetID="9" presetClass="entr" presetSubtype="0" fill="hold" grpId="0" nodeType="afterEffect">
                                  <p:stCondLst>
                                    <p:cond delay="0"/>
                                  </p:stCondLst>
                                  <p:iterate type="wd">
                                    <p:tmPct val="0"/>
                                  </p:iterate>
                                  <p:childTnLst>
                                    <p:set>
                                      <p:cBhvr>
                                        <p:cTn id="15" dur="1" fill="hold">
                                          <p:stCondLst>
                                            <p:cond delay="0"/>
                                          </p:stCondLst>
                                        </p:cTn>
                                        <p:tgtEl>
                                          <p:spTgt spid="350241"/>
                                        </p:tgtEl>
                                        <p:attrNameLst>
                                          <p:attrName>style.visibility</p:attrName>
                                        </p:attrNameLst>
                                      </p:cBhvr>
                                      <p:to>
                                        <p:strVal val="visible"/>
                                      </p:to>
                                    </p:set>
                                    <p:animEffect transition="in" filter="dissolve">
                                      <p:cBhvr>
                                        <p:cTn id="16" dur="500"/>
                                        <p:tgtEl>
                                          <p:spTgt spid="3502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0211" grpId="0"/>
      <p:bldP spid="350241" grpId="0"/>
    </p:bldLst>
  </p:timing>
</p:sld>
</file>

<file path=ppt/slides/slide10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915816" y="-8898"/>
            <a:ext cx="6228184" cy="6228184"/>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21619" y="76496"/>
            <a:ext cx="3081451" cy="4576640"/>
          </a:xfrm>
          <a:effectLst/>
        </p:spPr>
        <p:txBody>
          <a:bodyPr anchor="t"/>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Don’t forget what Christ did in your life.</a:t>
            </a:r>
          </a:p>
        </p:txBody>
      </p:sp>
    </p:spTree>
    <p:extLst>
      <p:ext uri="{BB962C8B-B14F-4D97-AF65-F5344CB8AC3E}">
        <p14:creationId xmlns:p14="http://schemas.microsoft.com/office/powerpoint/2010/main" val="1165838236"/>
      </p:ext>
    </p:extLst>
  </p:cSld>
  <p:clrMapOvr>
    <a:masterClrMapping/>
  </p:clrMapOvr>
  <p:transition/>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a:t>
            </a:r>
            <a:r>
              <a:rPr lang="en-US" sz="4800" b="1" dirty="0">
                <a:solidFill>
                  <a:srgbClr val="FFFF00"/>
                </a:solidFill>
                <a:effectLst>
                  <a:glow rad="127000">
                    <a:schemeClr val="tx1"/>
                  </a:glow>
                </a:effectLst>
                <a:latin typeface="Arial" charset="0"/>
                <a:ea typeface="ＭＳ Ｐゴシック" charset="0"/>
                <a:cs typeface="ＭＳ Ｐゴシック" charset="0"/>
              </a:rPr>
              <a:t>Thank</a:t>
            </a:r>
            <a:r>
              <a:rPr lang="en-US" sz="4800" b="1" dirty="0">
                <a:effectLst>
                  <a:glow rad="127000">
                    <a:schemeClr val="tx1"/>
                  </a:glow>
                </a:effectLst>
                <a:latin typeface="Arial" charset="0"/>
                <a:ea typeface="ＭＳ Ｐゴシック" charset="0"/>
                <a:cs typeface="ＭＳ Ｐゴシック" charset="0"/>
              </a:rPr>
              <a:t> God for his faithfulness in your past.</a:t>
            </a: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eaLnBrk="0" hangingPunct="0"/>
            <a:endParaRPr lang="en-US">
              <a:solidFill>
                <a:srgbClr val="000000"/>
              </a:solidFill>
              <a:latin typeface="Comic Sans MS" pitchFamily="-112" charset="0"/>
            </a:endParaRPr>
          </a:p>
        </p:txBody>
      </p:sp>
      <p:sp>
        <p:nvSpPr>
          <p:cNvPr id="6" name="Rectangle 2"/>
          <p:cNvSpPr txBox="1">
            <a:spLocks noChangeArrowheads="1"/>
          </p:cNvSpPr>
          <p:nvPr/>
        </p:nvSpPr>
        <p:spPr bwMode="auto">
          <a:xfrm>
            <a:off x="-180528" y="5365519"/>
            <a:ext cx="3456384" cy="13758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800" b="1" dirty="0">
                <a:solidFill>
                  <a:srgbClr val="FFFF00"/>
                </a:solidFill>
                <a:effectLst>
                  <a:glow rad="127000">
                    <a:schemeClr val="tx1"/>
                  </a:glow>
                </a:effectLst>
                <a:latin typeface="Arial" charset="0"/>
                <a:ea typeface="ＭＳ Ｐゴシック" charset="0"/>
                <a:cs typeface="ＭＳ Ｐゴシック" charset="0"/>
              </a:rPr>
              <a:t>1:1–</a:t>
            </a:r>
            <a:br>
              <a:rPr lang="en-US" sz="4800" b="1" dirty="0">
                <a:solidFill>
                  <a:srgbClr val="FFFF00"/>
                </a:solidFill>
                <a:effectLst>
                  <a:glow rad="127000">
                    <a:schemeClr val="tx1"/>
                  </a:glow>
                </a:effectLst>
                <a:latin typeface="Arial" charset="0"/>
                <a:ea typeface="ＭＳ Ｐゴシック" charset="0"/>
                <a:cs typeface="ＭＳ Ｐゴシック" charset="0"/>
              </a:rPr>
            </a:br>
            <a:r>
              <a:rPr lang="en-US" sz="4800" b="1" dirty="0">
                <a:solidFill>
                  <a:srgbClr val="FFFF00"/>
                </a:solidFill>
                <a:effectLst>
                  <a:glow rad="127000">
                    <a:schemeClr val="tx1"/>
                  </a:glow>
                </a:effectLst>
                <a:latin typeface="Arial" charset="0"/>
                <a:ea typeface="ＭＳ Ｐゴシック" charset="0"/>
                <a:cs typeface="ＭＳ Ｐゴシック" charset="0"/>
              </a:rPr>
              <a:t>4:43</a:t>
            </a:r>
          </a:p>
        </p:txBody>
      </p:sp>
    </p:spTree>
    <p:extLst>
      <p:ext uri="{BB962C8B-B14F-4D97-AF65-F5344CB8AC3E}">
        <p14:creationId xmlns:p14="http://schemas.microsoft.com/office/powerpoint/2010/main" val="253711112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a:t>
            </a:r>
            <a:r>
              <a:rPr lang="en-US" sz="4800" b="1" dirty="0">
                <a:solidFill>
                  <a:srgbClr val="FFFF00"/>
                </a:solidFill>
                <a:effectLst>
                  <a:glow rad="127000">
                    <a:schemeClr val="tx1"/>
                  </a:glow>
                </a:effectLst>
                <a:latin typeface="Arial" charset="0"/>
                <a:ea typeface="ＭＳ Ｐゴシック" charset="0"/>
                <a:cs typeface="ＭＳ Ｐゴシック" charset="0"/>
              </a:rPr>
              <a:t>Love</a:t>
            </a:r>
            <a:r>
              <a:rPr lang="en-US" sz="4800" b="1" dirty="0">
                <a:effectLst>
                  <a:glow rad="127000">
                    <a:schemeClr val="tx1"/>
                  </a:glow>
                </a:effectLst>
                <a:latin typeface="Arial" charset="0"/>
                <a:ea typeface="ＭＳ Ｐゴシック" charset="0"/>
                <a:cs typeface="ＭＳ Ｐゴシック" charset="0"/>
              </a:rPr>
              <a:t> God now in your present.</a:t>
            </a:r>
          </a:p>
        </p:txBody>
      </p:sp>
      <p:sp>
        <p:nvSpPr>
          <p:cNvPr id="4" name="Left Arrow 3"/>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eaLnBrk="0" hangingPunct="0"/>
            <a:endParaRPr lang="en-US">
              <a:solidFill>
                <a:srgbClr val="000000"/>
              </a:solidFill>
              <a:latin typeface="Comic Sans MS" pitchFamily="-112" charset="0"/>
            </a:endParaRPr>
          </a:p>
        </p:txBody>
      </p:sp>
      <p:sp>
        <p:nvSpPr>
          <p:cNvPr id="6" name="Heart 5"/>
          <p:cNvSpPr/>
          <p:nvPr/>
        </p:nvSpPr>
        <p:spPr bwMode="auto">
          <a:xfrm>
            <a:off x="3126496" y="2564904"/>
            <a:ext cx="2880320" cy="3024336"/>
          </a:xfrm>
          <a:prstGeom prst="hear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eaLnBrk="0" hangingPunct="0"/>
            <a:endParaRPr lang="en-US">
              <a:solidFill>
                <a:srgbClr val="000000"/>
              </a:solidFill>
              <a:latin typeface="Comic Sans MS" pitchFamily="-112" charset="0"/>
            </a:endParaRPr>
          </a:p>
        </p:txBody>
      </p:sp>
      <p:sp>
        <p:nvSpPr>
          <p:cNvPr id="8" name="Rectangle 2"/>
          <p:cNvSpPr txBox="1">
            <a:spLocks noChangeArrowheads="1"/>
          </p:cNvSpPr>
          <p:nvPr/>
        </p:nvSpPr>
        <p:spPr bwMode="auto">
          <a:xfrm>
            <a:off x="-180528" y="5365519"/>
            <a:ext cx="3456384" cy="13758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800" b="1" dirty="0">
                <a:effectLst>
                  <a:glow rad="127000">
                    <a:schemeClr val="tx1"/>
                  </a:glow>
                </a:effectLst>
                <a:latin typeface="Arial" charset="0"/>
                <a:ea typeface="ＭＳ Ｐゴシック" charset="0"/>
                <a:cs typeface="ＭＳ Ｐゴシック" charset="0"/>
              </a:rPr>
              <a:t>1:1–</a:t>
            </a:r>
            <a:br>
              <a:rPr lang="en-US" sz="4800" b="1" dirty="0">
                <a:effectLst>
                  <a:glow rad="127000">
                    <a:schemeClr val="tx1"/>
                  </a:glow>
                </a:effectLst>
                <a:latin typeface="Arial" charset="0"/>
                <a:ea typeface="ＭＳ Ｐゴシック" charset="0"/>
                <a:cs typeface="ＭＳ Ｐゴシック" charset="0"/>
              </a:rPr>
            </a:br>
            <a:r>
              <a:rPr lang="en-US" sz="4800" b="1" dirty="0">
                <a:effectLst>
                  <a:glow rad="127000">
                    <a:schemeClr val="tx1"/>
                  </a:glow>
                </a:effectLst>
                <a:latin typeface="Arial" charset="0"/>
                <a:ea typeface="ＭＳ Ｐゴシック" charset="0"/>
                <a:cs typeface="ＭＳ Ｐゴシック" charset="0"/>
              </a:rPr>
              <a:t>4:43</a:t>
            </a:r>
          </a:p>
        </p:txBody>
      </p:sp>
      <p:sp>
        <p:nvSpPr>
          <p:cNvPr id="9" name="Rectangle 2"/>
          <p:cNvSpPr txBox="1">
            <a:spLocks noChangeArrowheads="1"/>
          </p:cNvSpPr>
          <p:nvPr/>
        </p:nvSpPr>
        <p:spPr bwMode="auto">
          <a:xfrm>
            <a:off x="2987824" y="5365519"/>
            <a:ext cx="3456384" cy="13758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800" b="1" dirty="0">
                <a:solidFill>
                  <a:srgbClr val="FFFF00"/>
                </a:solidFill>
                <a:effectLst>
                  <a:glow rad="127000">
                    <a:schemeClr val="tx1"/>
                  </a:glow>
                </a:effectLst>
                <a:latin typeface="Arial" charset="0"/>
                <a:ea typeface="ＭＳ Ｐゴシック" charset="0"/>
                <a:cs typeface="ＭＳ Ｐゴシック" charset="0"/>
              </a:rPr>
              <a:t>4:44–</a:t>
            </a:r>
            <a:br>
              <a:rPr lang="en-US" sz="4800" b="1" dirty="0">
                <a:solidFill>
                  <a:srgbClr val="FFFF00"/>
                </a:solidFill>
                <a:effectLst>
                  <a:glow rad="127000">
                    <a:schemeClr val="tx1"/>
                  </a:glow>
                </a:effectLst>
                <a:latin typeface="Arial" charset="0"/>
                <a:ea typeface="ＭＳ Ｐゴシック" charset="0"/>
                <a:cs typeface="ＭＳ Ｐゴシック" charset="0"/>
              </a:rPr>
            </a:br>
            <a:r>
              <a:rPr lang="en-US" sz="4800" b="1" dirty="0">
                <a:solidFill>
                  <a:srgbClr val="FFFF00"/>
                </a:solidFill>
                <a:effectLst>
                  <a:glow rad="127000">
                    <a:schemeClr val="tx1"/>
                  </a:glow>
                </a:effectLst>
                <a:latin typeface="Arial" charset="0"/>
                <a:ea typeface="ＭＳ Ｐゴシック" charset="0"/>
                <a:cs typeface="ＭＳ Ｐゴシック" charset="0"/>
              </a:rPr>
              <a:t>26:19</a:t>
            </a:r>
          </a:p>
        </p:txBody>
      </p:sp>
    </p:spTree>
    <p:extLst>
      <p:ext uri="{BB962C8B-B14F-4D97-AF65-F5344CB8AC3E}">
        <p14:creationId xmlns:p14="http://schemas.microsoft.com/office/powerpoint/2010/main" val="342506109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800" decel="100000"/>
                                        <p:tgtEl>
                                          <p:spTgt spid="6"/>
                                        </p:tgtEl>
                                      </p:cBhvr>
                                    </p:animEffect>
                                    <p:anim calcmode="lin" valueType="num">
                                      <p:cBhvr>
                                        <p:cTn id="8" dur="800" decel="100000" fill="hold"/>
                                        <p:tgtEl>
                                          <p:spTgt spid="6"/>
                                        </p:tgtEl>
                                        <p:attrNameLst>
                                          <p:attrName>style.rotation</p:attrName>
                                        </p:attrNameLst>
                                      </p:cBhvr>
                                      <p:tavLst>
                                        <p:tav tm="0">
                                          <p:val>
                                            <p:fltVal val="-90"/>
                                          </p:val>
                                        </p:tav>
                                        <p:tav tm="100000">
                                          <p:val>
                                            <p:fltVal val="0"/>
                                          </p:val>
                                        </p:tav>
                                      </p:tavLst>
                                    </p:anim>
                                    <p:anim calcmode="lin" valueType="num">
                                      <p:cBhvr>
                                        <p:cTn id="9" dur="800" decel="100000" fill="hold"/>
                                        <p:tgtEl>
                                          <p:spTgt spid="6"/>
                                        </p:tgtEl>
                                        <p:attrNameLst>
                                          <p:attrName>ppt_x</p:attrName>
                                        </p:attrNameLst>
                                      </p:cBhvr>
                                      <p:tavLst>
                                        <p:tav tm="0">
                                          <p:val>
                                            <p:strVal val="#ppt_x+0.4"/>
                                          </p:val>
                                        </p:tav>
                                        <p:tav tm="100000">
                                          <p:val>
                                            <p:strVal val="#ppt_x-0.05"/>
                                          </p:val>
                                        </p:tav>
                                      </p:tavLst>
                                    </p:anim>
                                    <p:anim calcmode="lin" valueType="num">
                                      <p:cBhvr>
                                        <p:cTn id="10" dur="800" decel="100000" fill="hold"/>
                                        <p:tgtEl>
                                          <p:spTgt spid="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en-US" sz="3200" dirty="0">
                <a:solidFill>
                  <a:schemeClr val="tx1"/>
                </a:solidFill>
              </a:rPr>
              <a:t>Deuteronomy</a:t>
            </a:r>
          </a:p>
        </p:txBody>
      </p:sp>
      <p:sp>
        <p:nvSpPr>
          <p:cNvPr id="312323" name="Text Box 10"/>
          <p:cNvSpPr txBox="1">
            <a:spLocks noChangeArrowheads="1"/>
          </p:cNvSpPr>
          <p:nvPr/>
        </p:nvSpPr>
        <p:spPr bwMode="auto">
          <a:xfrm>
            <a:off x="8410575" y="14288"/>
            <a:ext cx="69850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147</a:t>
            </a: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nvGraphicFramePr>
        <p:xfrm>
          <a:off x="0" y="539924"/>
          <a:ext cx="9144000" cy="6364228"/>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en-US" sz="2400" b="1" kern="1200" dirty="0">
                          <a:solidFill>
                            <a:schemeClr val="lt1"/>
                          </a:solidFill>
                          <a:effectLst/>
                          <a:latin typeface="Arial" panose="020B0604020202020204" pitchFamily="34" charset="0"/>
                          <a:ea typeface="+mn-ea"/>
                          <a:cs typeface="Arial" panose="020B0604020202020204" pitchFamily="34" charset="0"/>
                        </a:rPr>
                        <a:t>Renewal of the Mosaic Covenant</a:t>
                      </a:r>
                      <a:endParaRPr lang="en-US" sz="2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FOCUS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Intro &amp; 1</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st</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(Past Faithfulness)</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1:1–4:43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nd</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(Present Love Laws)</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4:44–26:19</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rd </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&amp; 4</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th</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Sermons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(Future Hope)</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27:1–34:12</a:t>
                      </a: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DIVISIONS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Preamble</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(1:1-4)</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God’s Acts for Israel</a:t>
                      </a:r>
                      <a:b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(1:5–4:43)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10 Commandments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(4:44–11:32)</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Ceremonial Laws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(12:1–16:17)</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Civil  &amp; Social Laws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(16:18–26:19)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rd</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Blessings &amp; Curses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(27–28)</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th</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Land Covenant   (29–30)</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Leadership</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Transition</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(31–34)</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TOPICS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Has Done</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cs typeface="Arial" panose="020B0604020202020204" pitchFamily="34" charset="0"/>
                        </a:rPr>
                        <a:t>Historical</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Expects</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cs typeface="Arial" panose="020B0604020202020204" pitchFamily="34" charset="0"/>
                        </a:rPr>
                        <a:t>Legal</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Will Do</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Prophetic</a:t>
                      </a: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PLACE</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en-US" sz="1800" b="1" dirty="0">
                          <a:solidFill>
                            <a:srgbClr val="000000"/>
                          </a:solidFill>
                          <a:effectLst/>
                          <a:latin typeface="Arial" panose="020B0604020202020204" pitchFamily="34" charset="0"/>
                          <a:cs typeface="Arial" panose="020B0604020202020204" pitchFamily="34" charset="0"/>
                        </a:rPr>
                        <a:t>Plains of Moab</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en-US" sz="1800" b="1">
                          <a:solidFill>
                            <a:srgbClr val="000000"/>
                          </a:solidFill>
                          <a:effectLst/>
                          <a:latin typeface="Arial" panose="020B0604020202020204" pitchFamily="34" charset="0"/>
                          <a:ea typeface="Times New Roman" panose="02020603050405020304" pitchFamily="18" charset="0"/>
                          <a:cs typeface="Arial" panose="020B0604020202020204" pitchFamily="34" charset="0"/>
                        </a:rPr>
                        <a:t>TIME</a:t>
                      </a:r>
                      <a:endParaRPr lang="en-US" sz="180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About 1 Month</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kern="1200" dirty="0">
                          <a:solidFill>
                            <a:schemeClr val="dk1"/>
                          </a:solidFill>
                          <a:effectLst/>
                          <a:latin typeface="Arial" panose="020B0604020202020204" pitchFamily="34" charset="0"/>
                          <a:ea typeface="+mn-ea"/>
                          <a:cs typeface="Arial" panose="020B0604020202020204" pitchFamily="34" charset="0"/>
                        </a:rPr>
                        <a:t>Adapted from Bruce Wilkinson &amp; Kenneth Boa, </a:t>
                      </a:r>
                      <a:r>
                        <a:rPr lang="en-US" sz="1400" b="1" i="1" kern="1200" dirty="0">
                          <a:solidFill>
                            <a:schemeClr val="dk1"/>
                          </a:solidFill>
                          <a:effectLst/>
                          <a:latin typeface="Arial" panose="020B0604020202020204" pitchFamily="34" charset="0"/>
                          <a:ea typeface="+mn-ea"/>
                          <a:cs typeface="Arial" panose="020B0604020202020204" pitchFamily="34" charset="0"/>
                        </a:rPr>
                        <a:t>Talk Thru the Bible, </a:t>
                      </a:r>
                      <a:r>
                        <a:rPr lang="en-US" sz="1400" b="1" kern="1200" dirty="0">
                          <a:solidFill>
                            <a:schemeClr val="dk1"/>
                          </a:solidFill>
                          <a:effectLst/>
                          <a:latin typeface="Arial" panose="020B0604020202020204" pitchFamily="34" charset="0"/>
                          <a:ea typeface="+mn-ea"/>
                          <a:cs typeface="Arial" panose="020B0604020202020204" pitchFamily="34" charset="0"/>
                        </a:rPr>
                        <a:t>Vol. 1 (Nashville: Nelson, 1983)</a:t>
                      </a:r>
                      <a:endParaRPr lang="en-US" sz="1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1" name="Oval 10">
            <a:extLst>
              <a:ext uri="{FF2B5EF4-FFF2-40B4-BE49-F238E27FC236}">
                <a16:creationId xmlns:a16="http://schemas.microsoft.com/office/drawing/2014/main" id="{80591458-99C2-1D4C-A4C3-D164B919ACC2}"/>
              </a:ext>
            </a:extLst>
          </p:cNvPr>
          <p:cNvSpPr/>
          <p:nvPr/>
        </p:nvSpPr>
        <p:spPr bwMode="auto">
          <a:xfrm>
            <a:off x="4039568"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681124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800" decel="100000"/>
                                        <p:tgtEl>
                                          <p:spTgt spid="11"/>
                                        </p:tgtEl>
                                      </p:cBhvr>
                                    </p:animEffect>
                                    <p:anim calcmode="lin" valueType="num">
                                      <p:cBhvr>
                                        <p:cTn id="12" dur="800" decel="100000" fill="hold"/>
                                        <p:tgtEl>
                                          <p:spTgt spid="11"/>
                                        </p:tgtEl>
                                        <p:attrNameLst>
                                          <p:attrName>style.rotation</p:attrName>
                                        </p:attrNameLst>
                                      </p:cBhvr>
                                      <p:tavLst>
                                        <p:tav tm="0">
                                          <p:val>
                                            <p:fltVal val="-90"/>
                                          </p:val>
                                        </p:tav>
                                        <p:tav tm="100000">
                                          <p:val>
                                            <p:fltVal val="0"/>
                                          </p:val>
                                        </p:tav>
                                      </p:tavLst>
                                    </p:anim>
                                    <p:anim calcmode="lin" valueType="num">
                                      <p:cBhvr>
                                        <p:cTn id="13" dur="800" decel="100000" fill="hold"/>
                                        <p:tgtEl>
                                          <p:spTgt spid="11"/>
                                        </p:tgtEl>
                                        <p:attrNameLst>
                                          <p:attrName>ppt_x</p:attrName>
                                        </p:attrNameLst>
                                      </p:cBhvr>
                                      <p:tavLst>
                                        <p:tav tm="0">
                                          <p:val>
                                            <p:strVal val="#ppt_x+0.4"/>
                                          </p:val>
                                        </p:tav>
                                        <p:tav tm="100000">
                                          <p:val>
                                            <p:strVal val="#ppt_x-0.05"/>
                                          </p:val>
                                        </p:tav>
                                      </p:tavLst>
                                    </p:anim>
                                    <p:anim calcmode="lin" valueType="num">
                                      <p:cBhvr>
                                        <p:cTn id="14" dur="800" decel="100000" fill="hold"/>
                                        <p:tgtEl>
                                          <p:spTgt spid="11"/>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1"/>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1"/>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1" grpId="0" animBg="1"/>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4</a:t>
            </a:r>
          </a:p>
        </p:txBody>
      </p:sp>
    </p:spTree>
    <p:extLst>
      <p:ext uri="{BB962C8B-B14F-4D97-AF65-F5344CB8AC3E}">
        <p14:creationId xmlns:p14="http://schemas.microsoft.com/office/powerpoint/2010/main" val="4239734776"/>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44" name="Picture 8" descr="OMSES00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563938" y="2565400"/>
            <a:ext cx="3048000" cy="2312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5539" name="Text Box 3"/>
          <p:cNvSpPr txBox="1">
            <a:spLocks noChangeArrowheads="1"/>
          </p:cNvSpPr>
          <p:nvPr/>
        </p:nvSpPr>
        <p:spPr bwMode="auto">
          <a:xfrm>
            <a:off x="323850" y="2166938"/>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p>
            <a:pPr>
              <a:buFont typeface="Webdings" pitchFamily="-111" charset="2"/>
              <a:buChar char="¨"/>
              <a:defRPr/>
            </a:pPr>
            <a:r>
              <a:rPr lang="en-US" sz="3600" b="1" dirty="0">
                <a:solidFill>
                  <a:srgbClr val="000000"/>
                </a:solidFill>
                <a:latin typeface="Arial"/>
                <a:cs typeface="Arial"/>
              </a:rPr>
              <a:t> Introduction to Decalogue </a:t>
            </a:r>
            <a:r>
              <a:rPr lang="en-US" sz="2000" b="1" dirty="0">
                <a:solidFill>
                  <a:srgbClr val="000000"/>
                </a:solidFill>
                <a:latin typeface="Arial"/>
                <a:cs typeface="Arial"/>
              </a:rPr>
              <a:t>(4:44–5:33)</a:t>
            </a:r>
            <a:r>
              <a:rPr lang="en-US" sz="3600" b="1" dirty="0">
                <a:solidFill>
                  <a:srgbClr val="000000"/>
                </a:solidFill>
                <a:latin typeface="Arial"/>
                <a:cs typeface="Arial"/>
              </a:rPr>
              <a:t> </a:t>
            </a:r>
          </a:p>
        </p:txBody>
      </p:sp>
      <p:sp>
        <p:nvSpPr>
          <p:cNvPr id="8" name="Title 7"/>
          <p:cNvSpPr>
            <a:spLocks noGrp="1"/>
          </p:cNvSpPr>
          <p:nvPr>
            <p:ph type="title" idx="4294967295"/>
          </p:nvPr>
        </p:nvSpPr>
        <p:spPr>
          <a:xfrm>
            <a:off x="0" y="0"/>
            <a:ext cx="9144000" cy="1600200"/>
          </a:xfrm>
          <a:solidFill>
            <a:srgbClr val="000000"/>
          </a:solidFill>
          <a:effectLst>
            <a:outerShdw blurRad="50800" dist="38100" dir="2700000">
              <a:srgbClr val="000000">
                <a:alpha val="43000"/>
              </a:srgbClr>
            </a:outerShdw>
          </a:effectLst>
        </p:spPr>
        <p:txBody>
          <a:bodyPr anchorCtr="1"/>
          <a:lstStyle/>
          <a:p>
            <a:pPr>
              <a:defRPr/>
            </a:pPr>
            <a:r>
              <a:rPr lang="en-US" sz="3600" b="1" dirty="0">
                <a:solidFill>
                  <a:srgbClr val="FFFFFF"/>
                </a:solidFill>
                <a:effectLst/>
                <a:latin typeface="Arial"/>
                <a:cs typeface="Arial"/>
              </a:rPr>
              <a:t>Sermon # 2: Stipulations </a:t>
            </a:r>
            <a:br>
              <a:rPr lang="en-US" sz="3600" b="1" dirty="0">
                <a:solidFill>
                  <a:srgbClr val="FFFFFF"/>
                </a:solidFill>
                <a:effectLst/>
                <a:latin typeface="Arial"/>
                <a:cs typeface="Arial"/>
              </a:rPr>
            </a:br>
            <a:r>
              <a:rPr lang="en-US" sz="3600" b="1" dirty="0">
                <a:solidFill>
                  <a:srgbClr val="FFFFFF"/>
                </a:solidFill>
                <a:effectLst/>
                <a:latin typeface="Arial"/>
                <a:cs typeface="Arial"/>
              </a:rPr>
              <a:t>(4:44–26:19)</a:t>
            </a:r>
          </a:p>
        </p:txBody>
      </p:sp>
    </p:spTree>
    <p:extLst>
      <p:ext uri="{BB962C8B-B14F-4D97-AF65-F5344CB8AC3E}">
        <p14:creationId xmlns:p14="http://schemas.microsoft.com/office/powerpoint/2010/main" val="1844082372"/>
      </p:ext>
    </p:extLst>
  </p:cSld>
  <p:clrMapOvr>
    <a:overrideClrMapping bg1="lt1" tx1="dk1" bg2="lt2" tx2="dk2" accent1="accent1" accent2="accent2" accent3="accent3" accent4="accent4" accent5="accent5" accent6="accent6" hlink="hlink" folHlink="folHlink"/>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0" presetClass="entr" presetSubtype="0" fill="hold" grpId="0" nodeType="clickEffect">
                                  <p:stCondLst>
                                    <p:cond delay="0"/>
                                  </p:stCondLst>
                                  <p:childTnLst>
                                    <p:set>
                                      <p:cBhvr>
                                        <p:cTn id="6" dur="1" fill="hold">
                                          <p:stCondLst>
                                            <p:cond delay="0"/>
                                          </p:stCondLst>
                                        </p:cTn>
                                        <p:tgtEl>
                                          <p:spTgt spid="65539"/>
                                        </p:tgtEl>
                                        <p:attrNameLst>
                                          <p:attrName>style.visibility</p:attrName>
                                        </p:attrNameLst>
                                      </p:cBhvr>
                                      <p:to>
                                        <p:strVal val="visible"/>
                                      </p:to>
                                    </p:set>
                                    <p:animEffect transition="in" filter="fade">
                                      <p:cBhvr>
                                        <p:cTn id="7" dur="800" decel="100000"/>
                                        <p:tgtEl>
                                          <p:spTgt spid="65539"/>
                                        </p:tgtEl>
                                      </p:cBhvr>
                                    </p:animEffect>
                                    <p:anim calcmode="lin" valueType="num">
                                      <p:cBhvr>
                                        <p:cTn id="8" dur="800" decel="100000" fill="hold"/>
                                        <p:tgtEl>
                                          <p:spTgt spid="65539"/>
                                        </p:tgtEl>
                                        <p:attrNameLst>
                                          <p:attrName>style.rotation</p:attrName>
                                        </p:attrNameLst>
                                      </p:cBhvr>
                                      <p:tavLst>
                                        <p:tav tm="0">
                                          <p:val>
                                            <p:fltVal val="-90"/>
                                          </p:val>
                                        </p:tav>
                                        <p:tav tm="100000">
                                          <p:val>
                                            <p:fltVal val="0"/>
                                          </p:val>
                                        </p:tav>
                                      </p:tavLst>
                                    </p:anim>
                                    <p:anim calcmode="lin" valueType="num">
                                      <p:cBhvr>
                                        <p:cTn id="9" dur="800" decel="100000" fill="hold"/>
                                        <p:tgtEl>
                                          <p:spTgt spid="65539"/>
                                        </p:tgtEl>
                                        <p:attrNameLst>
                                          <p:attrName>ppt_x</p:attrName>
                                        </p:attrNameLst>
                                      </p:cBhvr>
                                      <p:tavLst>
                                        <p:tav tm="0">
                                          <p:val>
                                            <p:strVal val="#ppt_x+0.4"/>
                                          </p:val>
                                        </p:tav>
                                        <p:tav tm="100000">
                                          <p:val>
                                            <p:strVal val="#ppt_x-0.05"/>
                                          </p:val>
                                        </p:tav>
                                      </p:tavLst>
                                    </p:anim>
                                    <p:anim calcmode="lin" valueType="num">
                                      <p:cBhvr>
                                        <p:cTn id="10" dur="800" decel="100000" fill="hold"/>
                                        <p:tgtEl>
                                          <p:spTgt spid="65539"/>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5539"/>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5539"/>
                                        </p:tgtEl>
                                        <p:attrNameLst>
                                          <p:attrName>ppt_y</p:attrName>
                                        </p:attrNameLst>
                                      </p:cBhvr>
                                      <p:tavLst>
                                        <p:tav tm="0">
                                          <p:val>
                                            <p:strVal val="#ppt_y+0.1"/>
                                          </p:val>
                                        </p:tav>
                                        <p:tav tm="100000">
                                          <p:val>
                                            <p:strVal val="#ppt_y"/>
                                          </p:val>
                                        </p:tav>
                                      </p:tavLst>
                                    </p:anim>
                                  </p:childTnLst>
                                </p:cTn>
                              </p:par>
                            </p:childTnLst>
                          </p:cTn>
                        </p:par>
                        <p:par>
                          <p:cTn id="13" fill="hold" nodeType="afterGroup">
                            <p:stCondLst>
                              <p:cond delay="1000"/>
                            </p:stCondLst>
                            <p:childTnLst>
                              <p:par>
                                <p:cTn id="14" presetID="30" presetClass="entr" presetSubtype="0" fill="hold" nodeType="afterEffect">
                                  <p:stCondLst>
                                    <p:cond delay="0"/>
                                  </p:stCondLst>
                                  <p:childTnLst>
                                    <p:set>
                                      <p:cBhvr>
                                        <p:cTn id="15" dur="1" fill="hold">
                                          <p:stCondLst>
                                            <p:cond delay="0"/>
                                          </p:stCondLst>
                                        </p:cTn>
                                        <p:tgtEl>
                                          <p:spTgt spid="65544"/>
                                        </p:tgtEl>
                                        <p:attrNameLst>
                                          <p:attrName>style.visibility</p:attrName>
                                        </p:attrNameLst>
                                      </p:cBhvr>
                                      <p:to>
                                        <p:strVal val="visible"/>
                                      </p:to>
                                    </p:set>
                                    <p:animEffect transition="in" filter="fade">
                                      <p:cBhvr>
                                        <p:cTn id="16" dur="800" decel="100000"/>
                                        <p:tgtEl>
                                          <p:spTgt spid="65544"/>
                                        </p:tgtEl>
                                      </p:cBhvr>
                                    </p:animEffect>
                                    <p:anim calcmode="lin" valueType="num">
                                      <p:cBhvr>
                                        <p:cTn id="17" dur="800" decel="100000" fill="hold"/>
                                        <p:tgtEl>
                                          <p:spTgt spid="65544"/>
                                        </p:tgtEl>
                                        <p:attrNameLst>
                                          <p:attrName>style.rotation</p:attrName>
                                        </p:attrNameLst>
                                      </p:cBhvr>
                                      <p:tavLst>
                                        <p:tav tm="0">
                                          <p:val>
                                            <p:fltVal val="-90"/>
                                          </p:val>
                                        </p:tav>
                                        <p:tav tm="100000">
                                          <p:val>
                                            <p:fltVal val="0"/>
                                          </p:val>
                                        </p:tav>
                                      </p:tavLst>
                                    </p:anim>
                                    <p:anim calcmode="lin" valueType="num">
                                      <p:cBhvr>
                                        <p:cTn id="18" dur="800" decel="100000" fill="hold"/>
                                        <p:tgtEl>
                                          <p:spTgt spid="65544"/>
                                        </p:tgtEl>
                                        <p:attrNameLst>
                                          <p:attrName>ppt_x</p:attrName>
                                        </p:attrNameLst>
                                      </p:cBhvr>
                                      <p:tavLst>
                                        <p:tav tm="0">
                                          <p:val>
                                            <p:strVal val="#ppt_x+0.4"/>
                                          </p:val>
                                        </p:tav>
                                        <p:tav tm="100000">
                                          <p:val>
                                            <p:strVal val="#ppt_x-0.05"/>
                                          </p:val>
                                        </p:tav>
                                      </p:tavLst>
                                    </p:anim>
                                    <p:anim calcmode="lin" valueType="num">
                                      <p:cBhvr>
                                        <p:cTn id="19" dur="800" decel="100000" fill="hold"/>
                                        <p:tgtEl>
                                          <p:spTgt spid="65544"/>
                                        </p:tgtEl>
                                        <p:attrNameLst>
                                          <p:attrName>ppt_y</p:attrName>
                                        </p:attrNameLst>
                                      </p:cBhvr>
                                      <p:tavLst>
                                        <p:tav tm="0">
                                          <p:val>
                                            <p:strVal val="#ppt_y-0.4"/>
                                          </p:val>
                                        </p:tav>
                                        <p:tav tm="100000">
                                          <p:val>
                                            <p:strVal val="#ppt_y+0.1"/>
                                          </p:val>
                                        </p:tav>
                                      </p:tavLst>
                                    </p:anim>
                                    <p:anim calcmode="lin" valueType="num">
                                      <p:cBhvr>
                                        <p:cTn id="20" dur="200" accel="100000" fill="hold">
                                          <p:stCondLst>
                                            <p:cond delay="800"/>
                                          </p:stCondLst>
                                        </p:cTn>
                                        <p:tgtEl>
                                          <p:spTgt spid="65544"/>
                                        </p:tgtEl>
                                        <p:attrNameLst>
                                          <p:attrName>ppt_x</p:attrName>
                                        </p:attrNameLst>
                                      </p:cBhvr>
                                      <p:tavLst>
                                        <p:tav tm="0">
                                          <p:val>
                                            <p:strVal val="#ppt_x-0.05"/>
                                          </p:val>
                                        </p:tav>
                                        <p:tav tm="100000">
                                          <p:val>
                                            <p:strVal val="#ppt_x"/>
                                          </p:val>
                                        </p:tav>
                                      </p:tavLst>
                                    </p:anim>
                                    <p:anim calcmode="lin" valueType="num">
                                      <p:cBhvr>
                                        <p:cTn id="21" dur="200" accel="100000" fill="hold">
                                          <p:stCondLst>
                                            <p:cond delay="800"/>
                                          </p:stCondLst>
                                        </p:cTn>
                                        <p:tgtEl>
                                          <p:spTgt spid="65544"/>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539" grpId="0" autoUpdateAnimBg="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5</a:t>
            </a:r>
          </a:p>
        </p:txBody>
      </p:sp>
    </p:spTree>
    <p:extLst>
      <p:ext uri="{BB962C8B-B14F-4D97-AF65-F5344CB8AC3E}">
        <p14:creationId xmlns:p14="http://schemas.microsoft.com/office/powerpoint/2010/main" val="3986689521"/>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332656"/>
            <a:ext cx="9052420" cy="630651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27384"/>
            <a:ext cx="9143999" cy="784797"/>
          </a:xfrm>
          <a:effectLst/>
        </p:spPr>
        <p:txBody>
          <a:bodyPr/>
          <a:lstStyle/>
          <a:p>
            <a:pPr>
              <a:defRPr/>
            </a:pPr>
            <a:r>
              <a:rPr lang="en-US" sz="6000" b="1" dirty="0">
                <a:solidFill>
                  <a:schemeClr val="tx2"/>
                </a:solidFill>
                <a:effectLst>
                  <a:glow rad="127000">
                    <a:schemeClr val="bg1"/>
                  </a:glow>
                </a:effectLst>
                <a:latin typeface="Arial" charset="0"/>
                <a:ea typeface="ＭＳ Ｐゴシック" charset="0"/>
                <a:cs typeface="ＭＳ Ｐゴシック" charset="0"/>
              </a:rPr>
              <a:t>The Big Ten</a:t>
            </a:r>
          </a:p>
        </p:txBody>
      </p:sp>
      <p:sp>
        <p:nvSpPr>
          <p:cNvPr id="5" name="Rectangle 2"/>
          <p:cNvSpPr txBox="1">
            <a:spLocks noChangeArrowheads="1"/>
          </p:cNvSpPr>
          <p:nvPr/>
        </p:nvSpPr>
        <p:spPr bwMode="auto">
          <a:xfrm>
            <a:off x="1" y="6021288"/>
            <a:ext cx="9143999"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6000" b="1" dirty="0">
                <a:solidFill>
                  <a:srgbClr val="000000"/>
                </a:solidFill>
                <a:effectLst>
                  <a:glow rad="127000">
                    <a:srgbClr val="FFFFFF"/>
                  </a:glow>
                </a:effectLst>
                <a:latin typeface="Arial" charset="0"/>
                <a:ea typeface="ＭＳ Ｐゴシック" charset="0"/>
                <a:cs typeface="ＭＳ Ｐゴシック" charset="0"/>
              </a:rPr>
              <a:t>Exodus 20 &amp; Deut 5</a:t>
            </a:r>
          </a:p>
        </p:txBody>
      </p:sp>
    </p:spTree>
    <p:extLst>
      <p:ext uri="{BB962C8B-B14F-4D97-AF65-F5344CB8AC3E}">
        <p14:creationId xmlns:p14="http://schemas.microsoft.com/office/powerpoint/2010/main" val="2689156437"/>
      </p:ext>
    </p:extLst>
  </p:cSld>
  <p:clrMapOvr>
    <a:masterClrMapping/>
  </p:clrMapOvr>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00-Acrostic Bible Scanned (dragged).pdf"/>
          <p:cNvPicPr>
            <a:picLocks noChangeAspect="1"/>
          </p:cNvPicPr>
          <p:nvPr/>
        </p:nvPicPr>
        <p:blipFill rotWithShape="1">
          <a:blip r:embed="rId3" cstate="screen">
            <a:extLst>
              <a:ext uri="{28A0092B-C50C-407E-A947-70E740481C1C}">
                <a14:useLocalDpi xmlns:a14="http://schemas.microsoft.com/office/drawing/2010/main"/>
              </a:ext>
            </a:extLst>
          </a:blip>
          <a:srcRect l="2656" t="8516" r="7072" b="10260"/>
          <a:stretch/>
        </p:blipFill>
        <p:spPr>
          <a:xfrm rot="10800000">
            <a:off x="-4" y="688344"/>
            <a:ext cx="9144001" cy="5814055"/>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en-US" sz="1800" b="1">
                <a:solidFill>
                  <a:schemeClr val="bg1"/>
                </a:solidFill>
                <a:latin typeface="Arial"/>
                <a:cs typeface="Arial"/>
              </a:rPr>
              <a:t>Barry Huddleston, </a:t>
            </a:r>
            <a:r>
              <a:rPr lang="en-US" sz="1800" b="1" i="1">
                <a:solidFill>
                  <a:schemeClr val="bg1"/>
                </a:solidFill>
                <a:latin typeface="Arial"/>
                <a:cs typeface="Arial"/>
              </a:rPr>
              <a:t>The Acrostic Summarized Bible</a:t>
            </a:r>
            <a:r>
              <a:rPr lang="en-US" sz="1800" b="1">
                <a:solidFill>
                  <a:schemeClr val="bg1"/>
                </a:solidFill>
                <a:latin typeface="Arial"/>
                <a:cs typeface="Arial"/>
              </a:rPr>
              <a:t> (Grand Rapids: Baker, 1992)</a:t>
            </a:r>
          </a:p>
        </p:txBody>
      </p:sp>
      <p:sp>
        <p:nvSpPr>
          <p:cNvPr id="3" name="TextBox 3"/>
          <p:cNvSpPr txBox="1">
            <a:spLocks noChangeArrowheads="1"/>
          </p:cNvSpPr>
          <p:nvPr/>
        </p:nvSpPr>
        <p:spPr bwMode="auto">
          <a:xfrm>
            <a:off x="9217866" y="27974"/>
            <a:ext cx="3024907" cy="1754327"/>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29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G</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enealogy of Jesus Christ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30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pposition of King Herod</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31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S</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pirit</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descent upon Jesus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P</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ower over Satan</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temptations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xpounding Sermon on Mount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L</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essons on proper priorities</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utline for personal relationships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F</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aith of the centurion</a:t>
            </a:r>
          </a:p>
        </p:txBody>
      </p:sp>
      <p:sp>
        <p:nvSpPr>
          <p:cNvPr id="7" name="TextBox 3"/>
          <p:cNvSpPr txBox="1">
            <a:spLocks noChangeArrowheads="1"/>
          </p:cNvSpPr>
          <p:nvPr/>
        </p:nvSpPr>
        <p:spPr bwMode="auto">
          <a:xfrm>
            <a:off x="-3233475" y="0"/>
            <a:ext cx="3024907" cy="1938992"/>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 Inception of the world</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N</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ewlyweds placed in Eden</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emptation and man</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fall</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atred and first murder</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ntire genealogy of Adam</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L</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essons on proper priorities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7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utline for personal relationships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8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F</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aith of the centurion</a:t>
            </a:r>
          </a:p>
        </p:txBody>
      </p:sp>
      <p:sp>
        <p:nvSpPr>
          <p:cNvPr id="8" name="TextBox 4"/>
          <p:cNvSpPr txBox="1">
            <a:spLocks noChangeArrowheads="1"/>
          </p:cNvSpPr>
          <p:nvPr/>
        </p:nvSpPr>
        <p:spPr bwMode="auto">
          <a:xfrm>
            <a:off x="-3071607" y="2076837"/>
            <a:ext cx="2700337"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  9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M</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atthew</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call from Jesus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10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A</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postles sent to preach</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11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estimony about John</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message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rue Messiah called demonic</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idden message of parables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xecution of the Baptist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W</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isdom is answering Pharisees</a:t>
            </a:r>
          </a:p>
        </p:txBody>
      </p:sp>
      <p:sp>
        <p:nvSpPr>
          <p:cNvPr id="9" name="TextBox 5"/>
          <p:cNvSpPr txBox="1">
            <a:spLocks noChangeArrowheads="1"/>
          </p:cNvSpPr>
          <p:nvPr/>
        </p:nvSpPr>
        <p:spPr bwMode="auto">
          <a:xfrm>
            <a:off x="-3071607" y="3707182"/>
            <a:ext cx="2663751"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K</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eys of the kingdom</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17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I</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mpact of Jesus</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 transfiguration</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18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N</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eed for true forgiveness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19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G</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rounds for divorce clarified</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20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pportunities in the vineyard</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21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F</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ig tree is cursed</a:t>
            </a:r>
          </a:p>
        </p:txBody>
      </p:sp>
      <p:sp>
        <p:nvSpPr>
          <p:cNvPr id="10" name="TextBox 6"/>
          <p:cNvSpPr txBox="1">
            <a:spLocks noChangeArrowheads="1"/>
          </p:cNvSpPr>
          <p:nvPr/>
        </p:nvSpPr>
        <p:spPr bwMode="auto">
          <a:xfrm>
            <a:off x="-3071607" y="5337526"/>
            <a:ext cx="2952329" cy="156966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axes paid to Caesar</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ypocrisy denounced by </a:t>
            </a:r>
            <a:r>
              <a:rPr kumimoji="0" lang="ru-RU"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woes</a:t>
            </a:r>
            <a:r>
              <a:rPr kumimoji="0" lang="ru-RU" sz="1200" b="0" i="0" u="none" strike="noStrike" kern="1200" cap="none" spc="0" normalizeH="0" baseline="0" noProof="0" dirty="0">
                <a:ln>
                  <a:noFill/>
                </a:ln>
                <a:solidFill>
                  <a:prstClr val="black"/>
                </a:solidFill>
                <a:effectLst/>
                <a:uLnTx/>
                <a:uFillTx/>
                <a:latin typeface="Arial" charset="0"/>
                <a:ea typeface="ＭＳ Ｐゴシック" charset="0"/>
              </a:rPr>
              <a:t>"</a:t>
            </a: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vents of second coming</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J</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udgment of the nations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vents on Calvary</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eve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27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W</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ay of the cross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28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S</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avior</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resurrection and commission</a:t>
            </a:r>
          </a:p>
        </p:txBody>
      </p:sp>
      <p:sp>
        <p:nvSpPr>
          <p:cNvPr id="11" name="Rectangle 10"/>
          <p:cNvSpPr/>
          <p:nvPr/>
        </p:nvSpPr>
        <p:spPr>
          <a:xfrm>
            <a:off x="1314192" y="2263388"/>
            <a:ext cx="184666" cy="276999"/>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Helvetica"/>
                <a:ea typeface="ＭＳ Ｐゴシック" charset="0"/>
                <a:cs typeface="ＭＳ Ｐゴシック" charset="0"/>
              </a:rPr>
              <a:t> </a:t>
            </a:r>
            <a:endParaRPr kumimoji="0" lang="en-US" sz="1800" b="0" i="0" u="none" strike="noStrike" kern="1200" cap="none" spc="0" normalizeH="0" baseline="0" noProof="0">
              <a:ln>
                <a:noFill/>
              </a:ln>
              <a:solidFill>
                <a:prstClr val="black"/>
              </a:solidFill>
              <a:effectLst/>
              <a:uLnTx/>
              <a:uFillTx/>
              <a:latin typeface="Tw Cen MT"/>
              <a:ea typeface="ＭＳ Ｐゴシック" charset="0"/>
              <a:cs typeface="ＭＳ Ｐゴシック" charset="0"/>
            </a:endParaRPr>
          </a:p>
        </p:txBody>
      </p:sp>
      <p:sp>
        <p:nvSpPr>
          <p:cNvPr id="13" name="Title 1"/>
          <p:cNvSpPr txBox="1">
            <a:spLocks/>
          </p:cNvSpPr>
          <p:nvPr/>
        </p:nvSpPr>
        <p:spPr bwMode="auto">
          <a:xfrm>
            <a:off x="0" y="-50799"/>
            <a:ext cx="9144000" cy="7239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4800" b="1" i="0" u="none" strike="noStrike" kern="1200" cap="none" spc="0" normalizeH="0" baseline="0" noProof="0">
                <a:ln>
                  <a:noFill/>
                </a:ln>
                <a:solidFill>
                  <a:prstClr val="white"/>
                </a:solidFill>
                <a:effectLst/>
                <a:uLnTx/>
                <a:uFillTx/>
                <a:latin typeface="Arial"/>
                <a:ea typeface="ＭＳ Ｐゴシック" charset="0"/>
                <a:cs typeface="Arial"/>
              </a:rPr>
              <a:t>Deuteronomy</a:t>
            </a:r>
          </a:p>
        </p:txBody>
      </p:sp>
      <p:sp>
        <p:nvSpPr>
          <p:cNvPr id="14" name="Rectangle 13"/>
          <p:cNvSpPr/>
          <p:nvPr/>
        </p:nvSpPr>
        <p:spPr>
          <a:xfrm>
            <a:off x="-2817144" y="-492631"/>
            <a:ext cx="3255036" cy="35026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w Cen MT"/>
              <a:ea typeface="+mn-ea"/>
              <a:cs typeface="+mn-cs"/>
            </a:endParaRPr>
          </a:p>
        </p:txBody>
      </p:sp>
    </p:spTree>
    <p:extLst>
      <p:ext uri="{BB962C8B-B14F-4D97-AF65-F5344CB8AC3E}">
        <p14:creationId xmlns:p14="http://schemas.microsoft.com/office/powerpoint/2010/main" val="15174920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randombar(horizontal)">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9" name="Group 8"/>
          <p:cNvGrpSpPr/>
          <p:nvPr/>
        </p:nvGrpSpPr>
        <p:grpSpPr>
          <a:xfrm>
            <a:off x="432465" y="1073272"/>
            <a:ext cx="8128978" cy="4978999"/>
            <a:chOff x="432465" y="1908086"/>
            <a:chExt cx="8128978" cy="4978999"/>
          </a:xfrm>
        </p:grpSpPr>
        <p:pic>
          <p:nvPicPr>
            <p:cNvPr id="6" name="Picture 5"/>
            <p:cNvPicPr>
              <a:picLocks noChangeAspect="1"/>
            </p:cNvPicPr>
            <p:nvPr/>
          </p:nvPicPr>
          <p:blipFill>
            <a:blip r:embed="rId3"/>
            <a:stretch>
              <a:fillRect/>
            </a:stretch>
          </p:blipFill>
          <p:spPr>
            <a:xfrm>
              <a:off x="432465" y="1908086"/>
              <a:ext cx="8128978" cy="4978999"/>
            </a:xfrm>
            <a:prstGeom prst="rect">
              <a:avLst/>
            </a:prstGeom>
          </p:spPr>
        </p:pic>
        <p:sp>
          <p:nvSpPr>
            <p:cNvPr id="3" name="Rectangle 2"/>
            <p:cNvSpPr/>
            <p:nvPr/>
          </p:nvSpPr>
          <p:spPr bwMode="auto">
            <a:xfrm>
              <a:off x="1395957" y="2937585"/>
              <a:ext cx="2413841" cy="3655925"/>
            </a:xfrm>
            <a:prstGeom prst="rect">
              <a:avLst/>
            </a:prstGeom>
            <a:solidFill>
              <a:srgbClr val="B0AFB0"/>
            </a:solidFill>
            <a:ln w="9525" cap="flat" cmpd="sng" algn="ctr">
              <a:noFill/>
              <a:prstDash val="solid"/>
              <a:round/>
              <a:headEnd type="none" w="med" len="med"/>
              <a:tailEnd type="stealth" w="lg" len="lg"/>
            </a:ln>
            <a:effectLst>
              <a:glow rad="127000">
                <a:srgbClr val="AEAEAE"/>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S PGothic" charset="0"/>
                <a:cs typeface="+mn-cs"/>
              </a:endParaRPr>
            </a:p>
          </p:txBody>
        </p:sp>
        <p:sp>
          <p:nvSpPr>
            <p:cNvPr id="10" name="Rectangle 9"/>
            <p:cNvSpPr/>
            <p:nvPr/>
          </p:nvSpPr>
          <p:spPr bwMode="auto">
            <a:xfrm>
              <a:off x="5163208" y="2850330"/>
              <a:ext cx="2413841" cy="3655925"/>
            </a:xfrm>
            <a:prstGeom prst="rect">
              <a:avLst/>
            </a:prstGeom>
            <a:solidFill>
              <a:srgbClr val="AFAEAF"/>
            </a:solidFill>
            <a:ln w="9525" cap="flat" cmpd="sng" algn="ctr">
              <a:noFill/>
              <a:prstDash val="solid"/>
              <a:round/>
              <a:headEnd type="none" w="med" len="med"/>
              <a:tailEnd type="stealth" w="lg" len="lg"/>
            </a:ln>
            <a:effectLst>
              <a:glow rad="127000">
                <a:srgbClr val="B0AFB0"/>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S PGothic" charset="0"/>
                <a:cs typeface="+mn-cs"/>
              </a:endParaRPr>
            </a:p>
          </p:txBody>
        </p:sp>
      </p:grpSp>
      <p:sp>
        <p:nvSpPr>
          <p:cNvPr id="8" name="Rectangle 2"/>
          <p:cNvSpPr txBox="1">
            <a:spLocks noChangeArrowheads="1"/>
          </p:cNvSpPr>
          <p:nvPr/>
        </p:nvSpPr>
        <p:spPr bwMode="auto">
          <a:xfrm>
            <a:off x="4498082" y="1190799"/>
            <a:ext cx="3955210"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000000"/>
                </a:solidFill>
                <a:effectLst>
                  <a:glow rad="254000">
                    <a:srgbClr val="FFFFFF"/>
                  </a:glow>
                </a:effectLst>
                <a:uLnTx/>
                <a:uFillTx/>
                <a:latin typeface="Arial" charset="0"/>
                <a:ea typeface="ＭＳ Ｐゴシック" charset="0"/>
                <a:cs typeface="ＭＳ Ｐゴシック" charset="0"/>
              </a:rPr>
              <a:t>Man</a:t>
            </a:r>
          </a:p>
        </p:txBody>
      </p:sp>
      <p:sp>
        <p:nvSpPr>
          <p:cNvPr id="16" name="Rectangle 2"/>
          <p:cNvSpPr txBox="1">
            <a:spLocks noChangeArrowheads="1"/>
          </p:cNvSpPr>
          <p:nvPr/>
        </p:nvSpPr>
        <p:spPr bwMode="auto">
          <a:xfrm>
            <a:off x="4498082" y="2274022"/>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5: </a:t>
            </a:r>
            <a:r>
              <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rPr>
              <a:t>Honour</a:t>
            </a: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your </a:t>
            </a:r>
            <a:b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b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father &amp; mother</a:t>
            </a:r>
          </a:p>
        </p:txBody>
      </p:sp>
      <p:sp>
        <p:nvSpPr>
          <p:cNvPr id="17" name="Rectangle 2"/>
          <p:cNvSpPr txBox="1">
            <a:spLocks noChangeArrowheads="1"/>
          </p:cNvSpPr>
          <p:nvPr/>
        </p:nvSpPr>
        <p:spPr bwMode="auto">
          <a:xfrm>
            <a:off x="4498082" y="2963836"/>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6: Don't </a:t>
            </a:r>
            <a:r>
              <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rPr>
              <a:t>murder</a:t>
            </a:r>
          </a:p>
        </p:txBody>
      </p:sp>
      <p:sp>
        <p:nvSpPr>
          <p:cNvPr id="18" name="Rectangle 2"/>
          <p:cNvSpPr txBox="1">
            <a:spLocks noChangeArrowheads="1"/>
          </p:cNvSpPr>
          <p:nvPr/>
        </p:nvSpPr>
        <p:spPr bwMode="auto">
          <a:xfrm>
            <a:off x="4498082" y="3555959"/>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7: Don't commit </a:t>
            </a:r>
            <a:r>
              <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rPr>
              <a:t>adultery</a:t>
            </a:r>
          </a:p>
        </p:txBody>
      </p:sp>
      <p:sp>
        <p:nvSpPr>
          <p:cNvPr id="19" name="Rectangle 2"/>
          <p:cNvSpPr txBox="1">
            <a:spLocks noChangeArrowheads="1"/>
          </p:cNvSpPr>
          <p:nvPr/>
        </p:nvSpPr>
        <p:spPr bwMode="auto">
          <a:xfrm>
            <a:off x="4498082" y="4148082"/>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8: Don't </a:t>
            </a:r>
            <a:r>
              <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rPr>
              <a:t>steal</a:t>
            </a:r>
          </a:p>
        </p:txBody>
      </p:sp>
      <p:sp>
        <p:nvSpPr>
          <p:cNvPr id="20" name="Rectangle 2"/>
          <p:cNvSpPr txBox="1">
            <a:spLocks noChangeArrowheads="1"/>
          </p:cNvSpPr>
          <p:nvPr/>
        </p:nvSpPr>
        <p:spPr bwMode="auto">
          <a:xfrm>
            <a:off x="4498082" y="4740205"/>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9: Don't </a:t>
            </a:r>
            <a:r>
              <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rPr>
              <a:t>lie</a:t>
            </a:r>
          </a:p>
        </p:txBody>
      </p:sp>
      <p:sp>
        <p:nvSpPr>
          <p:cNvPr id="21" name="Rectangle 2"/>
          <p:cNvSpPr txBox="1">
            <a:spLocks noChangeArrowheads="1"/>
          </p:cNvSpPr>
          <p:nvPr/>
        </p:nvSpPr>
        <p:spPr bwMode="auto">
          <a:xfrm>
            <a:off x="4498082" y="5332328"/>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10: Don't </a:t>
            </a:r>
            <a:r>
              <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rPr>
              <a:t>covet</a:t>
            </a:r>
          </a:p>
        </p:txBody>
      </p:sp>
      <p:sp>
        <p:nvSpPr>
          <p:cNvPr id="7" name="Rectangle 2"/>
          <p:cNvSpPr txBox="1">
            <a:spLocks noChangeArrowheads="1"/>
          </p:cNvSpPr>
          <p:nvPr/>
        </p:nvSpPr>
        <p:spPr bwMode="auto">
          <a:xfrm>
            <a:off x="513790" y="1219884"/>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000000"/>
                </a:solidFill>
                <a:effectLst>
                  <a:glow rad="254000">
                    <a:srgbClr val="FFFFFF"/>
                  </a:glow>
                </a:effectLst>
                <a:uLnTx/>
                <a:uFillTx/>
                <a:latin typeface="Arial" charset="0"/>
                <a:ea typeface="ＭＳ Ｐゴシック" charset="0"/>
                <a:cs typeface="ＭＳ Ｐゴシック" charset="0"/>
              </a:rPr>
              <a:t>God</a:t>
            </a:r>
          </a:p>
        </p:txBody>
      </p:sp>
      <p:sp>
        <p:nvSpPr>
          <p:cNvPr id="12" name="Rectangle 2"/>
          <p:cNvSpPr txBox="1">
            <a:spLocks noChangeArrowheads="1"/>
          </p:cNvSpPr>
          <p:nvPr/>
        </p:nvSpPr>
        <p:spPr bwMode="auto">
          <a:xfrm>
            <a:off x="513790" y="2274022"/>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1: Don't </a:t>
            </a:r>
            <a:r>
              <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rPr>
              <a:t>worship</a:t>
            </a: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a:t>
            </a:r>
            <a:b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b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other gods</a:t>
            </a:r>
          </a:p>
        </p:txBody>
      </p:sp>
      <p:sp>
        <p:nvSpPr>
          <p:cNvPr id="13" name="Rectangle 2"/>
          <p:cNvSpPr txBox="1">
            <a:spLocks noChangeArrowheads="1"/>
          </p:cNvSpPr>
          <p:nvPr/>
        </p:nvSpPr>
        <p:spPr bwMode="auto">
          <a:xfrm>
            <a:off x="513790" y="3152143"/>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2: Don't make </a:t>
            </a:r>
            <a:r>
              <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rPr>
              <a:t>idols</a:t>
            </a:r>
          </a:p>
        </p:txBody>
      </p:sp>
      <p:sp>
        <p:nvSpPr>
          <p:cNvPr id="14" name="Rectangle 2"/>
          <p:cNvSpPr txBox="1">
            <a:spLocks noChangeArrowheads="1"/>
          </p:cNvSpPr>
          <p:nvPr/>
        </p:nvSpPr>
        <p:spPr bwMode="auto">
          <a:xfrm>
            <a:off x="513790" y="4062348"/>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3: Don't misuse </a:t>
            </a:r>
            <a:b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b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God's </a:t>
            </a:r>
            <a:r>
              <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rPr>
              <a:t>name</a:t>
            </a:r>
          </a:p>
        </p:txBody>
      </p:sp>
      <p:sp>
        <p:nvSpPr>
          <p:cNvPr id="15" name="Rectangle 2"/>
          <p:cNvSpPr txBox="1">
            <a:spLocks noChangeArrowheads="1"/>
          </p:cNvSpPr>
          <p:nvPr/>
        </p:nvSpPr>
        <p:spPr bwMode="auto">
          <a:xfrm>
            <a:off x="513790" y="5105768"/>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4: Keep the </a:t>
            </a:r>
            <a:b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br>
            <a:r>
              <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rPr>
              <a:t>Sabbath</a:t>
            </a: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holy</a:t>
            </a:r>
          </a:p>
        </p:txBody>
      </p:sp>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8172"/>
            <a:ext cx="9143999" cy="784797"/>
          </a:xfrm>
          <a:effectLst/>
        </p:spPr>
        <p:txBody>
          <a:bodyPr/>
          <a:lstStyle/>
          <a:p>
            <a:pPr>
              <a:defRPr/>
            </a:pPr>
            <a:r>
              <a:rPr lang="en-US" sz="4800" b="1" dirty="0">
                <a:solidFill>
                  <a:schemeClr val="tx2"/>
                </a:solidFill>
                <a:effectLst>
                  <a:glow rad="127000">
                    <a:schemeClr val="bg1"/>
                  </a:glow>
                </a:effectLst>
                <a:latin typeface="Arial" charset="0"/>
                <a:ea typeface="ＭＳ Ｐゴシック" charset="0"/>
                <a:cs typeface="ＭＳ Ｐゴシック" charset="0"/>
              </a:rPr>
              <a:t>Two Major Areas</a:t>
            </a:r>
          </a:p>
        </p:txBody>
      </p:sp>
      <p:sp>
        <p:nvSpPr>
          <p:cNvPr id="23" name="Rectangle 2"/>
          <p:cNvSpPr txBox="1">
            <a:spLocks noChangeArrowheads="1"/>
          </p:cNvSpPr>
          <p:nvPr/>
        </p:nvSpPr>
        <p:spPr bwMode="auto">
          <a:xfrm>
            <a:off x="0" y="6117125"/>
            <a:ext cx="9143999"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Tell the person next to you all 10 in order.</a:t>
            </a:r>
          </a:p>
        </p:txBody>
      </p:sp>
    </p:spTree>
    <p:extLst>
      <p:ext uri="{BB962C8B-B14F-4D97-AF65-F5344CB8AC3E}">
        <p14:creationId xmlns:p14="http://schemas.microsoft.com/office/powerpoint/2010/main" val="147704356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Effect transition="in" filter="blinds(horizontal)">
                                      <p:cBhvr>
                                        <p:cTn id="7" dur="500"/>
                                        <p:tgtEl>
                                          <p:spTgt spid="1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13">
                                            <p:txEl>
                                              <p:pRg st="0" end="0"/>
                                            </p:txEl>
                                          </p:spTgt>
                                        </p:tgtEl>
                                        <p:attrNameLst>
                                          <p:attrName>style.visibility</p:attrName>
                                        </p:attrNameLst>
                                      </p:cBhvr>
                                      <p:to>
                                        <p:strVal val="visible"/>
                                      </p:to>
                                    </p:set>
                                    <p:animEffect transition="in" filter="blinds(horizontal)">
                                      <p:cBhvr>
                                        <p:cTn id="12" dur="500"/>
                                        <p:tgtEl>
                                          <p:spTgt spid="1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14">
                                            <p:txEl>
                                              <p:pRg st="0" end="0"/>
                                            </p:txEl>
                                          </p:spTgt>
                                        </p:tgtEl>
                                        <p:attrNameLst>
                                          <p:attrName>style.visibility</p:attrName>
                                        </p:attrNameLst>
                                      </p:cBhvr>
                                      <p:to>
                                        <p:strVal val="visible"/>
                                      </p:to>
                                    </p:set>
                                    <p:animEffect transition="in" filter="blinds(horizontal)">
                                      <p:cBhvr>
                                        <p:cTn id="17" dur="500"/>
                                        <p:tgtEl>
                                          <p:spTgt spid="14">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nodeType="clickEffect">
                                  <p:stCondLst>
                                    <p:cond delay="0"/>
                                  </p:stCondLst>
                                  <p:childTnLst>
                                    <p:set>
                                      <p:cBhvr>
                                        <p:cTn id="21" dur="1" fill="hold">
                                          <p:stCondLst>
                                            <p:cond delay="0"/>
                                          </p:stCondLst>
                                        </p:cTn>
                                        <p:tgtEl>
                                          <p:spTgt spid="15">
                                            <p:txEl>
                                              <p:pRg st="0" end="0"/>
                                            </p:txEl>
                                          </p:spTgt>
                                        </p:tgtEl>
                                        <p:attrNameLst>
                                          <p:attrName>style.visibility</p:attrName>
                                        </p:attrNameLst>
                                      </p:cBhvr>
                                      <p:to>
                                        <p:strVal val="visible"/>
                                      </p:to>
                                    </p:set>
                                    <p:animEffect transition="in" filter="blinds(horizontal)">
                                      <p:cBhvr>
                                        <p:cTn id="22" dur="500"/>
                                        <p:tgtEl>
                                          <p:spTgt spid="15">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nodeType="clickEffect">
                                  <p:stCondLst>
                                    <p:cond delay="0"/>
                                  </p:stCondLst>
                                  <p:childTnLst>
                                    <p:set>
                                      <p:cBhvr>
                                        <p:cTn id="26" dur="1" fill="hold">
                                          <p:stCondLst>
                                            <p:cond delay="0"/>
                                          </p:stCondLst>
                                        </p:cTn>
                                        <p:tgtEl>
                                          <p:spTgt spid="16">
                                            <p:txEl>
                                              <p:pRg st="0" end="0"/>
                                            </p:txEl>
                                          </p:spTgt>
                                        </p:tgtEl>
                                        <p:attrNameLst>
                                          <p:attrName>style.visibility</p:attrName>
                                        </p:attrNameLst>
                                      </p:cBhvr>
                                      <p:to>
                                        <p:strVal val="visible"/>
                                      </p:to>
                                    </p:set>
                                    <p:animEffect transition="in" filter="blinds(horizontal)">
                                      <p:cBhvr>
                                        <p:cTn id="27" dur="500"/>
                                        <p:tgtEl>
                                          <p:spTgt spid="16">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3" presetClass="entr" presetSubtype="10" fill="hold" nodeType="clickEffect">
                                  <p:stCondLst>
                                    <p:cond delay="0"/>
                                  </p:stCondLst>
                                  <p:childTnLst>
                                    <p:set>
                                      <p:cBhvr>
                                        <p:cTn id="31" dur="1" fill="hold">
                                          <p:stCondLst>
                                            <p:cond delay="0"/>
                                          </p:stCondLst>
                                        </p:cTn>
                                        <p:tgtEl>
                                          <p:spTgt spid="17">
                                            <p:txEl>
                                              <p:pRg st="0" end="0"/>
                                            </p:txEl>
                                          </p:spTgt>
                                        </p:tgtEl>
                                        <p:attrNameLst>
                                          <p:attrName>style.visibility</p:attrName>
                                        </p:attrNameLst>
                                      </p:cBhvr>
                                      <p:to>
                                        <p:strVal val="visible"/>
                                      </p:to>
                                    </p:set>
                                    <p:animEffect transition="in" filter="blinds(horizontal)">
                                      <p:cBhvr>
                                        <p:cTn id="32" dur="500"/>
                                        <p:tgtEl>
                                          <p:spTgt spid="17">
                                            <p:txEl>
                                              <p:pRg st="0" end="0"/>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3" presetClass="entr" presetSubtype="10" fill="hold" nodeType="clickEffect">
                                  <p:stCondLst>
                                    <p:cond delay="0"/>
                                  </p:stCondLst>
                                  <p:childTnLst>
                                    <p:set>
                                      <p:cBhvr>
                                        <p:cTn id="36" dur="1" fill="hold">
                                          <p:stCondLst>
                                            <p:cond delay="0"/>
                                          </p:stCondLst>
                                        </p:cTn>
                                        <p:tgtEl>
                                          <p:spTgt spid="18">
                                            <p:txEl>
                                              <p:pRg st="0" end="0"/>
                                            </p:txEl>
                                          </p:spTgt>
                                        </p:tgtEl>
                                        <p:attrNameLst>
                                          <p:attrName>style.visibility</p:attrName>
                                        </p:attrNameLst>
                                      </p:cBhvr>
                                      <p:to>
                                        <p:strVal val="visible"/>
                                      </p:to>
                                    </p:set>
                                    <p:animEffect transition="in" filter="blinds(horizontal)">
                                      <p:cBhvr>
                                        <p:cTn id="37" dur="500"/>
                                        <p:tgtEl>
                                          <p:spTgt spid="18">
                                            <p:txEl>
                                              <p:pRg st="0" end="0"/>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3" presetClass="entr" presetSubtype="10" fill="hold" nodeType="clickEffect">
                                  <p:stCondLst>
                                    <p:cond delay="0"/>
                                  </p:stCondLst>
                                  <p:childTnLst>
                                    <p:set>
                                      <p:cBhvr>
                                        <p:cTn id="41" dur="1" fill="hold">
                                          <p:stCondLst>
                                            <p:cond delay="0"/>
                                          </p:stCondLst>
                                        </p:cTn>
                                        <p:tgtEl>
                                          <p:spTgt spid="19">
                                            <p:txEl>
                                              <p:pRg st="0" end="0"/>
                                            </p:txEl>
                                          </p:spTgt>
                                        </p:tgtEl>
                                        <p:attrNameLst>
                                          <p:attrName>style.visibility</p:attrName>
                                        </p:attrNameLst>
                                      </p:cBhvr>
                                      <p:to>
                                        <p:strVal val="visible"/>
                                      </p:to>
                                    </p:set>
                                    <p:animEffect transition="in" filter="blinds(horizontal)">
                                      <p:cBhvr>
                                        <p:cTn id="42" dur="500"/>
                                        <p:tgtEl>
                                          <p:spTgt spid="19">
                                            <p:txEl>
                                              <p:pRg st="0" end="0"/>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3" presetClass="entr" presetSubtype="10" fill="hold" nodeType="clickEffect">
                                  <p:stCondLst>
                                    <p:cond delay="0"/>
                                  </p:stCondLst>
                                  <p:childTnLst>
                                    <p:set>
                                      <p:cBhvr>
                                        <p:cTn id="46" dur="1" fill="hold">
                                          <p:stCondLst>
                                            <p:cond delay="0"/>
                                          </p:stCondLst>
                                        </p:cTn>
                                        <p:tgtEl>
                                          <p:spTgt spid="20">
                                            <p:txEl>
                                              <p:pRg st="0" end="0"/>
                                            </p:txEl>
                                          </p:spTgt>
                                        </p:tgtEl>
                                        <p:attrNameLst>
                                          <p:attrName>style.visibility</p:attrName>
                                        </p:attrNameLst>
                                      </p:cBhvr>
                                      <p:to>
                                        <p:strVal val="visible"/>
                                      </p:to>
                                    </p:set>
                                    <p:animEffect transition="in" filter="blinds(horizontal)">
                                      <p:cBhvr>
                                        <p:cTn id="47" dur="500"/>
                                        <p:tgtEl>
                                          <p:spTgt spid="20">
                                            <p:txEl>
                                              <p:pRg st="0" end="0"/>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3" presetClass="entr" presetSubtype="10" fill="hold" nodeType="clickEffect">
                                  <p:stCondLst>
                                    <p:cond delay="0"/>
                                  </p:stCondLst>
                                  <p:childTnLst>
                                    <p:set>
                                      <p:cBhvr>
                                        <p:cTn id="51" dur="1" fill="hold">
                                          <p:stCondLst>
                                            <p:cond delay="0"/>
                                          </p:stCondLst>
                                        </p:cTn>
                                        <p:tgtEl>
                                          <p:spTgt spid="21">
                                            <p:txEl>
                                              <p:pRg st="0" end="0"/>
                                            </p:txEl>
                                          </p:spTgt>
                                        </p:tgtEl>
                                        <p:attrNameLst>
                                          <p:attrName>style.visibility</p:attrName>
                                        </p:attrNameLst>
                                      </p:cBhvr>
                                      <p:to>
                                        <p:strVal val="visible"/>
                                      </p:to>
                                    </p:set>
                                    <p:animEffect transition="in" filter="blinds(horizontal)">
                                      <p:cBhvr>
                                        <p:cTn id="52" dur="500"/>
                                        <p:tgtEl>
                                          <p:spTgt spid="2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5387975"/>
            <a:ext cx="9144000" cy="1470025"/>
          </a:xfrm>
        </p:spPr>
        <p:txBody>
          <a:bodyPr/>
          <a:lstStyle/>
          <a:p>
            <a:r>
              <a:rPr lang="en-US" sz="6000" b="1">
                <a:solidFill>
                  <a:schemeClr val="bg1"/>
                </a:solidFill>
                <a:effectLst>
                  <a:outerShdw blurRad="50800" dist="88900" dir="2700000" algn="tl" rotWithShape="0">
                    <a:srgbClr val="000000">
                      <a:alpha val="80000"/>
                    </a:srgbClr>
                  </a:outerShdw>
                </a:effectLst>
              </a:rPr>
              <a:t>The Ten Commandments</a:t>
            </a:r>
          </a:p>
        </p:txBody>
      </p:sp>
      <p:sp>
        <p:nvSpPr>
          <p:cNvPr id="3" name="Title 1"/>
          <p:cNvSpPr txBox="1">
            <a:spLocks/>
          </p:cNvSpPr>
          <p:nvPr/>
        </p:nvSpPr>
        <p:spPr bwMode="auto">
          <a:xfrm>
            <a:off x="409686" y="871454"/>
            <a:ext cx="4854950" cy="17299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algn="l"/>
            <a:r>
              <a:rPr lang="en-US" sz="5400" b="1">
                <a:solidFill>
                  <a:srgbClr val="983225"/>
                </a:solidFill>
                <a:latin typeface="Calibri"/>
              </a:rPr>
              <a:t>What are they?</a:t>
            </a:r>
          </a:p>
        </p:txBody>
      </p:sp>
    </p:spTree>
    <p:extLst>
      <p:ext uri="{BB962C8B-B14F-4D97-AF65-F5344CB8AC3E}">
        <p14:creationId xmlns:p14="http://schemas.microsoft.com/office/powerpoint/2010/main" val="6533569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1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 name="Up-Down Arrow 2"/>
          <p:cNvSpPr/>
          <p:nvPr/>
        </p:nvSpPr>
        <p:spPr>
          <a:xfrm>
            <a:off x="2022754" y="531444"/>
            <a:ext cx="1846364" cy="4638804"/>
          </a:xfrm>
          <a:prstGeom prst="upDownArrow">
            <a:avLst/>
          </a:prstGeom>
          <a:solidFill>
            <a:srgbClr val="C33B2C"/>
          </a:solidFill>
          <a:ln>
            <a:noFill/>
          </a:ln>
        </p:spPr>
        <p:txBody>
          <a:bodyPr vert="horz" wrap="square" lIns="91440" tIns="45720" rIns="91440" bIns="45720" numCol="1" anchor="ctr" anchorCtr="0" compatLnSpc="1">
            <a:prstTxWarp prst="textNoShape">
              <a:avLst/>
            </a:prstTxWarp>
          </a:bodyPr>
          <a:lstStyle/>
          <a:p>
            <a:pPr algn="ctr" defTabSz="457200" eaLnBrk="0" hangingPunct="0"/>
            <a:endParaRPr lang="en-US" sz="3600" b="1">
              <a:solidFill>
                <a:srgbClr val="FFFFFF"/>
              </a:solidFill>
              <a:latin typeface="Arial"/>
              <a:ea typeface="MS PGothic" pitchFamily="34" charset="-128"/>
              <a:cs typeface="Arial"/>
            </a:endParaRPr>
          </a:p>
        </p:txBody>
      </p:sp>
      <p:sp>
        <p:nvSpPr>
          <p:cNvPr id="2" name="Title 1"/>
          <p:cNvSpPr txBox="1">
            <a:spLocks/>
          </p:cNvSpPr>
          <p:nvPr/>
        </p:nvSpPr>
        <p:spPr bwMode="auto">
          <a:xfrm rot="16200000">
            <a:off x="814335" y="2319198"/>
            <a:ext cx="4155124" cy="1210175"/>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srgbClr val="FFFFFF"/>
                </a:solidFill>
                <a:latin typeface="Arial"/>
                <a:cs typeface="Arial"/>
              </a:rPr>
              <a:t>Commands 1-4</a:t>
            </a:r>
            <a:endParaRPr lang="en-US" sz="3600" b="1">
              <a:solidFill>
                <a:srgbClr val="FFFFFF"/>
              </a:solidFill>
              <a:latin typeface="Arial"/>
              <a:cs typeface="Arial"/>
              <a:hlinkClick r:id="rId4"/>
            </a:endParaRPr>
          </a:p>
        </p:txBody>
      </p:sp>
      <p:sp>
        <p:nvSpPr>
          <p:cNvPr id="4" name="Title 3"/>
          <p:cNvSpPr>
            <a:spLocks noGrp="1"/>
          </p:cNvSpPr>
          <p:nvPr>
            <p:ph type="ctrTitle"/>
          </p:nvPr>
        </p:nvSpPr>
        <p:spPr>
          <a:xfrm>
            <a:off x="1256149" y="-41442"/>
            <a:ext cx="7772400" cy="726003"/>
          </a:xfrm>
        </p:spPr>
        <p:txBody>
          <a:bodyPr/>
          <a:lstStyle/>
          <a:p>
            <a:pPr algn="r"/>
            <a:r>
              <a:rPr lang="en-US" sz="3600" b="1">
                <a:latin typeface="Arial"/>
                <a:cs typeface="Arial"/>
              </a:rPr>
              <a:t>The Two-Fold Structure</a:t>
            </a:r>
          </a:p>
        </p:txBody>
      </p:sp>
      <p:sp>
        <p:nvSpPr>
          <p:cNvPr id="7" name="Title 3"/>
          <p:cNvSpPr txBox="1">
            <a:spLocks/>
          </p:cNvSpPr>
          <p:nvPr/>
        </p:nvSpPr>
        <p:spPr bwMode="auto">
          <a:xfrm>
            <a:off x="0" y="0"/>
            <a:ext cx="2482273" cy="66155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2400" b="1">
                <a:solidFill>
                  <a:prstClr val="black"/>
                </a:solidFill>
                <a:latin typeface="Arial"/>
                <a:cs typeface="Arial"/>
              </a:rPr>
              <a:t>"Jesus replied, '"You must love the L</a:t>
            </a:r>
            <a:r>
              <a:rPr lang="en-US" sz="2000" b="1">
                <a:solidFill>
                  <a:prstClr val="black"/>
                </a:solidFill>
                <a:latin typeface="Arial"/>
                <a:cs typeface="Arial"/>
              </a:rPr>
              <a:t>ORD</a:t>
            </a:r>
            <a:r>
              <a:rPr lang="en-US" sz="2400" b="1">
                <a:solidFill>
                  <a:prstClr val="black"/>
                </a:solidFill>
                <a:latin typeface="Arial"/>
                <a:cs typeface="Arial"/>
              </a:rPr>
              <a:t> your God with all your heart, all your soul, and all your mind.'</a:t>
            </a:r>
            <a:r>
              <a:rPr lang="en-US" sz="2400" b="1" baseline="30000">
                <a:solidFill>
                  <a:prstClr val="black"/>
                </a:solidFill>
                <a:latin typeface="Arial"/>
                <a:cs typeface="Arial"/>
              </a:rPr>
              <a:t> 38</a:t>
            </a:r>
            <a:r>
              <a:rPr lang="en-US" sz="2400" b="1">
                <a:solidFill>
                  <a:prstClr val="black"/>
                </a:solidFill>
                <a:latin typeface="Arial"/>
                <a:cs typeface="Arial"/>
              </a:rPr>
              <a:t>This is the first and greatest command-ment'"</a:t>
            </a:r>
          </a:p>
          <a:p>
            <a:r>
              <a:rPr lang="en-US" sz="2400" b="1">
                <a:solidFill>
                  <a:prstClr val="black"/>
                </a:solidFill>
                <a:latin typeface="Arial"/>
                <a:cs typeface="Arial"/>
              </a:rPr>
              <a:t>(Matt 22:37-38).</a:t>
            </a:r>
          </a:p>
        </p:txBody>
      </p:sp>
    </p:spTree>
    <p:extLst>
      <p:ext uri="{BB962C8B-B14F-4D97-AF65-F5344CB8AC3E}">
        <p14:creationId xmlns:p14="http://schemas.microsoft.com/office/powerpoint/2010/main" val="10183101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strVal val="#ppt_w*0.70"/>
                                          </p:val>
                                        </p:tav>
                                        <p:tav tm="100000">
                                          <p:val>
                                            <p:strVal val="#ppt_w"/>
                                          </p:val>
                                        </p:tav>
                                      </p:tavLst>
                                    </p:anim>
                                    <p:anim calcmode="lin" valueType="num">
                                      <p:cBhvr>
                                        <p:cTn id="13" dur="1000" fill="hold"/>
                                        <p:tgtEl>
                                          <p:spTgt spid="2"/>
                                        </p:tgtEl>
                                        <p:attrNameLst>
                                          <p:attrName>ppt_h</p:attrName>
                                        </p:attrNameLst>
                                      </p:cBhvr>
                                      <p:tavLst>
                                        <p:tav tm="0">
                                          <p:val>
                                            <p:strVal val="#ppt_h"/>
                                          </p:val>
                                        </p:tav>
                                        <p:tav tm="100000">
                                          <p:val>
                                            <p:strVal val="#ppt_h"/>
                                          </p:val>
                                        </p:tav>
                                      </p:tavLst>
                                    </p:anim>
                                    <p:animEffect transition="in" filter="fade">
                                      <p:cBhvr>
                                        <p:cTn id="14" dur="1000"/>
                                        <p:tgtEl>
                                          <p:spTgt spid="2"/>
                                        </p:tgtEl>
                                      </p:cBhvr>
                                    </p:animEffect>
                                  </p:childTnLst>
                                </p:cTn>
                              </p:par>
                              <p:par>
                                <p:cTn id="15" presetID="55" presetClass="entr" presetSubtype="0"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1000" fill="hold"/>
                                        <p:tgtEl>
                                          <p:spTgt spid="3"/>
                                        </p:tgtEl>
                                        <p:attrNameLst>
                                          <p:attrName>ppt_w</p:attrName>
                                        </p:attrNameLst>
                                      </p:cBhvr>
                                      <p:tavLst>
                                        <p:tav tm="0">
                                          <p:val>
                                            <p:strVal val="#ppt_w*0.70"/>
                                          </p:val>
                                        </p:tav>
                                        <p:tav tm="100000">
                                          <p:val>
                                            <p:strVal val="#ppt_w"/>
                                          </p:val>
                                        </p:tav>
                                      </p:tavLst>
                                    </p:anim>
                                    <p:anim calcmode="lin" valueType="num">
                                      <p:cBhvr>
                                        <p:cTn id="18" dur="1000" fill="hold"/>
                                        <p:tgtEl>
                                          <p:spTgt spid="3"/>
                                        </p:tgtEl>
                                        <p:attrNameLst>
                                          <p:attrName>ppt_h</p:attrName>
                                        </p:attrNameLst>
                                      </p:cBhvr>
                                      <p:tavLst>
                                        <p:tav tm="0">
                                          <p:val>
                                            <p:strVal val="#ppt_h"/>
                                          </p:val>
                                        </p:tav>
                                        <p:tav tm="100000">
                                          <p:val>
                                            <p:strVal val="#ppt_h"/>
                                          </p:val>
                                        </p:tav>
                                      </p:tavLst>
                                    </p:anim>
                                    <p:animEffect transition="in" filter="fade">
                                      <p:cBhvr>
                                        <p:cTn id="1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p:bldP spid="7" grpId="0"/>
    </p:bldLst>
  </p:timing>
</p:sld>
</file>

<file path=ppt/slides/slide11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en-US" b="1">
                <a:solidFill>
                  <a:schemeClr val="bg1"/>
                </a:solidFill>
                <a:effectLst>
                  <a:outerShdw blurRad="50800" dist="76200" dir="2700000" algn="tl" rotWithShape="0">
                    <a:srgbClr val="000000">
                      <a:alpha val="90000"/>
                    </a:srgbClr>
                  </a:outerShdw>
                </a:effectLst>
                <a:latin typeface="Arial"/>
                <a:cs typeface="Arial"/>
              </a:rPr>
              <a:t>Exodus 20:2-3 </a:t>
            </a:r>
            <a:r>
              <a:rPr lang="en-US" sz="3600" b="1">
                <a:solidFill>
                  <a:schemeClr val="bg1"/>
                </a:solidFill>
                <a:effectLst>
                  <a:outerShdw blurRad="50800" dist="76200" dir="2700000" algn="tl" rotWithShape="0">
                    <a:srgbClr val="000000">
                      <a:alpha val="90000"/>
                    </a:srgbClr>
                  </a:outerShdw>
                </a:effectLst>
                <a:latin typeface="Arial"/>
                <a:cs typeface="Arial"/>
              </a:rPr>
              <a:t>NLT</a:t>
            </a:r>
            <a:endParaRPr lang="en-US" b="1">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prstClr val="black"/>
                </a:solidFill>
                <a:latin typeface="Arial"/>
                <a:cs typeface="Arial"/>
              </a:rPr>
              <a:t>"I am the L</a:t>
            </a:r>
            <a:r>
              <a:rPr lang="en-US" sz="3200" b="1">
                <a:solidFill>
                  <a:prstClr val="black"/>
                </a:solidFill>
                <a:latin typeface="Arial"/>
                <a:cs typeface="Arial"/>
              </a:rPr>
              <a:t>ORD</a:t>
            </a:r>
            <a:r>
              <a:rPr lang="en-US" sz="3600" b="1">
                <a:solidFill>
                  <a:prstClr val="black"/>
                </a:solidFill>
                <a:latin typeface="Arial"/>
                <a:cs typeface="Arial"/>
              </a:rPr>
              <a:t> your God, who rescued you from the land of Egypt, the place of your slavery.  </a:t>
            </a:r>
            <a:r>
              <a:rPr lang="en-US" sz="3600" b="1" baseline="30000">
                <a:solidFill>
                  <a:prstClr val="black"/>
                </a:solidFill>
                <a:latin typeface="Arial"/>
                <a:cs typeface="Arial"/>
              </a:rPr>
              <a:t>3</a:t>
            </a:r>
            <a:r>
              <a:rPr lang="en-US" sz="3600" b="1">
                <a:solidFill>
                  <a:prstClr val="black"/>
                </a:solidFill>
                <a:latin typeface="Arial"/>
                <a:cs typeface="Arial"/>
              </a:rPr>
              <a:t>You must not have any other god but me."</a:t>
            </a:r>
            <a:endParaRPr lang="en-US" sz="3600" b="1">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en-US" sz="2000"/>
              <a:t>Command 1</a:t>
            </a:r>
          </a:p>
        </p:txBody>
      </p:sp>
    </p:spTree>
    <p:extLst>
      <p:ext uri="{BB962C8B-B14F-4D97-AF65-F5344CB8AC3E}">
        <p14:creationId xmlns:p14="http://schemas.microsoft.com/office/powerpoint/2010/main" val="2692628643"/>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en-US" b="1">
                <a:solidFill>
                  <a:schemeClr val="bg1"/>
                </a:solidFill>
                <a:effectLst>
                  <a:outerShdw blurRad="50800" dist="76200" dir="2700000" algn="tl" rotWithShape="0">
                    <a:srgbClr val="000000">
                      <a:alpha val="90000"/>
                    </a:srgbClr>
                  </a:outerShdw>
                </a:effectLst>
                <a:latin typeface="Arial"/>
                <a:cs typeface="Arial"/>
              </a:rPr>
              <a:t>Exodus 20:4-5a </a:t>
            </a:r>
            <a:r>
              <a:rPr lang="en-US" sz="3600" b="1">
                <a:solidFill>
                  <a:schemeClr val="bg1"/>
                </a:solidFill>
                <a:effectLst>
                  <a:outerShdw blurRad="50800" dist="76200" dir="2700000" algn="tl" rotWithShape="0">
                    <a:srgbClr val="000000">
                      <a:alpha val="90000"/>
                    </a:srgbClr>
                  </a:outerShdw>
                </a:effectLst>
                <a:latin typeface="Arial"/>
                <a:cs typeface="Arial"/>
              </a:rPr>
              <a:t>NLT</a:t>
            </a:r>
            <a:endParaRPr lang="en-US" b="1">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3600" b="1">
                <a:latin typeface="Arial"/>
                <a:ea typeface="MS PGothic" pitchFamily="34" charset="-128"/>
                <a:cs typeface="Arial"/>
              </a:defRPr>
            </a:lvl1pPr>
            <a:lvl2pPr algn="ctr" eaLnBrk="0" fontAlgn="base" hangingPunct="0">
              <a:spcBef>
                <a:spcPct val="0"/>
              </a:spcBef>
              <a:spcAft>
                <a:spcPct val="0"/>
              </a:spcAft>
              <a:defRPr sz="4400">
                <a:latin typeface="Calibri" pitchFamily="34" charset="0"/>
                <a:ea typeface="MS PGothic" pitchFamily="34" charset="-128"/>
                <a:cs typeface="MS PGothic" charset="0"/>
              </a:defRPr>
            </a:lvl2pPr>
            <a:lvl3pPr algn="ctr" eaLnBrk="0" fontAlgn="base" hangingPunct="0">
              <a:spcBef>
                <a:spcPct val="0"/>
              </a:spcBef>
              <a:spcAft>
                <a:spcPct val="0"/>
              </a:spcAft>
              <a:defRPr sz="4400">
                <a:latin typeface="Calibri" pitchFamily="34" charset="0"/>
                <a:ea typeface="MS PGothic" pitchFamily="34" charset="-128"/>
                <a:cs typeface="MS PGothic" charset="0"/>
              </a:defRPr>
            </a:lvl3pPr>
            <a:lvl4pPr algn="ctr" eaLnBrk="0" fontAlgn="base" hangingPunct="0">
              <a:spcBef>
                <a:spcPct val="0"/>
              </a:spcBef>
              <a:spcAft>
                <a:spcPct val="0"/>
              </a:spcAft>
              <a:defRPr sz="4400">
                <a:latin typeface="Calibri" pitchFamily="34" charset="0"/>
                <a:ea typeface="MS PGothic" pitchFamily="34" charset="-128"/>
                <a:cs typeface="MS PGothic" charset="0"/>
              </a:defRPr>
            </a:lvl4pPr>
            <a:lvl5pPr algn="ctr" eaLnBrk="0" fontAlgn="base" hangingPunct="0">
              <a:spcBef>
                <a:spcPct val="0"/>
              </a:spcBef>
              <a:spcAft>
                <a:spcPct val="0"/>
              </a:spcAft>
              <a:defRPr sz="4400">
                <a:latin typeface="Calibri" pitchFamily="34" charset="0"/>
                <a:ea typeface="MS PGothic" pitchFamily="34" charset="-128"/>
                <a:cs typeface="MS PGothic" charset="0"/>
              </a:defRPr>
            </a:lvl5pPr>
            <a:lvl6pPr marL="457200" algn="ctr" fontAlgn="base">
              <a:spcBef>
                <a:spcPct val="0"/>
              </a:spcBef>
              <a:spcAft>
                <a:spcPct val="0"/>
              </a:spcAft>
              <a:defRPr sz="4400">
                <a:latin typeface="Calibri" pitchFamily="34" charset="0"/>
                <a:ea typeface="MS PGothic" pitchFamily="34" charset="-128"/>
              </a:defRPr>
            </a:lvl6pPr>
            <a:lvl7pPr marL="914400" algn="ctr" fontAlgn="base">
              <a:spcBef>
                <a:spcPct val="0"/>
              </a:spcBef>
              <a:spcAft>
                <a:spcPct val="0"/>
              </a:spcAft>
              <a:defRPr sz="4400">
                <a:latin typeface="Calibri" pitchFamily="34" charset="0"/>
                <a:ea typeface="MS PGothic" pitchFamily="34" charset="-128"/>
              </a:defRPr>
            </a:lvl7pPr>
            <a:lvl8pPr marL="1371600" algn="ctr" fontAlgn="base">
              <a:spcBef>
                <a:spcPct val="0"/>
              </a:spcBef>
              <a:spcAft>
                <a:spcPct val="0"/>
              </a:spcAft>
              <a:defRPr sz="4400">
                <a:latin typeface="Calibri" pitchFamily="34" charset="0"/>
                <a:ea typeface="MS PGothic" pitchFamily="34" charset="-128"/>
              </a:defRPr>
            </a:lvl8pPr>
            <a:lvl9pPr marL="1828800" algn="ctr" fontAlgn="base">
              <a:spcBef>
                <a:spcPct val="0"/>
              </a:spcBef>
              <a:spcAft>
                <a:spcPct val="0"/>
              </a:spcAft>
              <a:defRPr sz="4400">
                <a:latin typeface="Calibri" pitchFamily="34" charset="0"/>
                <a:ea typeface="MS PGothic" pitchFamily="34" charset="-128"/>
              </a:defRPr>
            </a:lvl9pPr>
          </a:lstStyle>
          <a:p>
            <a:pPr defTabSz="457200"/>
            <a:r>
              <a:rPr lang="en-US">
                <a:solidFill>
                  <a:prstClr val="black"/>
                </a:solidFill>
              </a:rPr>
              <a:t>"You must not make for yourself an idol of any kind or an image of anything in the heavens or on the earth or in the sea. </a:t>
            </a:r>
            <a:r>
              <a:rPr lang="en-US" baseline="30000">
                <a:solidFill>
                  <a:prstClr val="black"/>
                </a:solidFill>
              </a:rPr>
              <a:t>5</a:t>
            </a:r>
            <a:r>
              <a:rPr lang="en-US">
                <a:solidFill>
                  <a:prstClr val="black"/>
                </a:solidFill>
              </a:rPr>
              <a:t>You must not bow down to them or worship them, for I, the L</a:t>
            </a:r>
            <a:r>
              <a:rPr lang="en-US" sz="3200">
                <a:solidFill>
                  <a:prstClr val="black"/>
                </a:solidFill>
              </a:rPr>
              <a:t>ORD</a:t>
            </a:r>
            <a:r>
              <a:rPr lang="en-US">
                <a:solidFill>
                  <a:prstClr val="black"/>
                </a:solidFill>
              </a:rPr>
              <a:t> your God, am a jealous God who will not tolerate your affection for any other gods."</a:t>
            </a:r>
            <a:endParaRPr lang="en-US">
              <a:solidFill>
                <a:prstClr val="black"/>
              </a:solidFil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en-US" sz="2000"/>
              <a:t>Command 2</a:t>
            </a:r>
          </a:p>
        </p:txBody>
      </p:sp>
    </p:spTree>
    <p:extLst>
      <p:ext uri="{BB962C8B-B14F-4D97-AF65-F5344CB8AC3E}">
        <p14:creationId xmlns:p14="http://schemas.microsoft.com/office/powerpoint/2010/main" val="1353416986"/>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en-US" b="1">
                <a:solidFill>
                  <a:schemeClr val="bg1"/>
                </a:solidFill>
                <a:effectLst>
                  <a:outerShdw blurRad="50800" dist="76200" dir="2700000" algn="tl" rotWithShape="0">
                    <a:srgbClr val="000000">
                      <a:alpha val="90000"/>
                    </a:srgbClr>
                  </a:outerShdw>
                </a:effectLst>
                <a:latin typeface="Arial"/>
                <a:cs typeface="Arial"/>
              </a:rPr>
              <a:t>Exodus 20:5a-6 </a:t>
            </a:r>
            <a:r>
              <a:rPr lang="en-US" sz="3600" b="1">
                <a:solidFill>
                  <a:schemeClr val="bg1"/>
                </a:solidFill>
                <a:effectLst>
                  <a:outerShdw blurRad="50800" dist="76200" dir="2700000" algn="tl" rotWithShape="0">
                    <a:srgbClr val="000000">
                      <a:alpha val="90000"/>
                    </a:srgbClr>
                  </a:outerShdw>
                </a:effectLst>
                <a:latin typeface="Arial"/>
                <a:cs typeface="Arial"/>
              </a:rPr>
              <a:t>NLT</a:t>
            </a:r>
            <a:endParaRPr lang="en-US" b="1">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3600" b="1">
                <a:latin typeface="Arial"/>
                <a:ea typeface="MS PGothic" pitchFamily="34" charset="-128"/>
                <a:cs typeface="Arial"/>
              </a:defRPr>
            </a:lvl1pPr>
            <a:lvl2pPr algn="ctr" eaLnBrk="0" fontAlgn="base" hangingPunct="0">
              <a:spcBef>
                <a:spcPct val="0"/>
              </a:spcBef>
              <a:spcAft>
                <a:spcPct val="0"/>
              </a:spcAft>
              <a:defRPr sz="4400">
                <a:latin typeface="Calibri" pitchFamily="34" charset="0"/>
                <a:ea typeface="MS PGothic" pitchFamily="34" charset="-128"/>
                <a:cs typeface="MS PGothic" charset="0"/>
              </a:defRPr>
            </a:lvl2pPr>
            <a:lvl3pPr algn="ctr" eaLnBrk="0" fontAlgn="base" hangingPunct="0">
              <a:spcBef>
                <a:spcPct val="0"/>
              </a:spcBef>
              <a:spcAft>
                <a:spcPct val="0"/>
              </a:spcAft>
              <a:defRPr sz="4400">
                <a:latin typeface="Calibri" pitchFamily="34" charset="0"/>
                <a:ea typeface="MS PGothic" pitchFamily="34" charset="-128"/>
                <a:cs typeface="MS PGothic" charset="0"/>
              </a:defRPr>
            </a:lvl3pPr>
            <a:lvl4pPr algn="ctr" eaLnBrk="0" fontAlgn="base" hangingPunct="0">
              <a:spcBef>
                <a:spcPct val="0"/>
              </a:spcBef>
              <a:spcAft>
                <a:spcPct val="0"/>
              </a:spcAft>
              <a:defRPr sz="4400">
                <a:latin typeface="Calibri" pitchFamily="34" charset="0"/>
                <a:ea typeface="MS PGothic" pitchFamily="34" charset="-128"/>
                <a:cs typeface="MS PGothic" charset="0"/>
              </a:defRPr>
            </a:lvl4pPr>
            <a:lvl5pPr algn="ctr" eaLnBrk="0" fontAlgn="base" hangingPunct="0">
              <a:spcBef>
                <a:spcPct val="0"/>
              </a:spcBef>
              <a:spcAft>
                <a:spcPct val="0"/>
              </a:spcAft>
              <a:defRPr sz="4400">
                <a:latin typeface="Calibri" pitchFamily="34" charset="0"/>
                <a:ea typeface="MS PGothic" pitchFamily="34" charset="-128"/>
                <a:cs typeface="MS PGothic" charset="0"/>
              </a:defRPr>
            </a:lvl5pPr>
            <a:lvl6pPr marL="457200" algn="ctr" fontAlgn="base">
              <a:spcBef>
                <a:spcPct val="0"/>
              </a:spcBef>
              <a:spcAft>
                <a:spcPct val="0"/>
              </a:spcAft>
              <a:defRPr sz="4400">
                <a:latin typeface="Calibri" pitchFamily="34" charset="0"/>
                <a:ea typeface="MS PGothic" pitchFamily="34" charset="-128"/>
              </a:defRPr>
            </a:lvl6pPr>
            <a:lvl7pPr marL="914400" algn="ctr" fontAlgn="base">
              <a:spcBef>
                <a:spcPct val="0"/>
              </a:spcBef>
              <a:spcAft>
                <a:spcPct val="0"/>
              </a:spcAft>
              <a:defRPr sz="4400">
                <a:latin typeface="Calibri" pitchFamily="34" charset="0"/>
                <a:ea typeface="MS PGothic" pitchFamily="34" charset="-128"/>
              </a:defRPr>
            </a:lvl7pPr>
            <a:lvl8pPr marL="1371600" algn="ctr" fontAlgn="base">
              <a:spcBef>
                <a:spcPct val="0"/>
              </a:spcBef>
              <a:spcAft>
                <a:spcPct val="0"/>
              </a:spcAft>
              <a:defRPr sz="4400">
                <a:latin typeface="Calibri" pitchFamily="34" charset="0"/>
                <a:ea typeface="MS PGothic" pitchFamily="34" charset="-128"/>
              </a:defRPr>
            </a:lvl8pPr>
            <a:lvl9pPr marL="1828800" algn="ctr" fontAlgn="base">
              <a:spcBef>
                <a:spcPct val="0"/>
              </a:spcBef>
              <a:spcAft>
                <a:spcPct val="0"/>
              </a:spcAft>
              <a:defRPr sz="4400">
                <a:latin typeface="Calibri" pitchFamily="34" charset="0"/>
                <a:ea typeface="MS PGothic" pitchFamily="34" charset="-128"/>
              </a:defRPr>
            </a:lvl9pPr>
          </a:lstStyle>
          <a:p>
            <a:pPr defTabSz="457200"/>
            <a:r>
              <a:rPr lang="en-US">
                <a:solidFill>
                  <a:prstClr val="black"/>
                </a:solidFill>
              </a:rPr>
              <a:t>"I lay the sins of the parents upon their children; the entire family is affected—even children in the third and fourth generations of those who reject me. </a:t>
            </a:r>
            <a:br>
              <a:rPr lang="en-US">
                <a:solidFill>
                  <a:prstClr val="black"/>
                </a:solidFill>
              </a:rPr>
            </a:br>
            <a:r>
              <a:rPr lang="en-US" baseline="30000">
                <a:solidFill>
                  <a:prstClr val="black"/>
                </a:solidFill>
              </a:rPr>
              <a:t>6</a:t>
            </a:r>
            <a:r>
              <a:rPr lang="en-US">
                <a:solidFill>
                  <a:prstClr val="black"/>
                </a:solidFill>
              </a:rPr>
              <a:t>But I lavish unfailing love for a thousand generations on those who love me and obey my commands."</a:t>
            </a: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en-US" sz="2000"/>
              <a:t>Command 2</a:t>
            </a:r>
          </a:p>
        </p:txBody>
      </p:sp>
    </p:spTree>
    <p:extLst>
      <p:ext uri="{BB962C8B-B14F-4D97-AF65-F5344CB8AC3E}">
        <p14:creationId xmlns:p14="http://schemas.microsoft.com/office/powerpoint/2010/main" val="370906668"/>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en-US" b="1">
                <a:solidFill>
                  <a:schemeClr val="bg1"/>
                </a:solidFill>
                <a:effectLst>
                  <a:outerShdw blurRad="50800" dist="76200" dir="2700000" algn="tl" rotWithShape="0">
                    <a:srgbClr val="000000">
                      <a:alpha val="90000"/>
                    </a:srgbClr>
                  </a:outerShdw>
                </a:effectLst>
                <a:latin typeface="Arial"/>
                <a:cs typeface="Arial"/>
              </a:rPr>
              <a:t>Exodus 20:7 </a:t>
            </a:r>
            <a:r>
              <a:rPr lang="en-US" sz="3600" b="1">
                <a:solidFill>
                  <a:schemeClr val="bg1"/>
                </a:solidFill>
                <a:effectLst>
                  <a:outerShdw blurRad="50800" dist="76200" dir="2700000" algn="tl" rotWithShape="0">
                    <a:srgbClr val="000000">
                      <a:alpha val="90000"/>
                    </a:srgbClr>
                  </a:outerShdw>
                </a:effectLst>
                <a:latin typeface="Arial"/>
                <a:cs typeface="Arial"/>
              </a:rPr>
              <a:t>NLT</a:t>
            </a:r>
            <a:endParaRPr lang="en-US" b="1">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477352" y="870532"/>
            <a:ext cx="8206183"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prstClr val="black"/>
                </a:solidFill>
                <a:latin typeface="Arial"/>
                <a:cs typeface="Arial"/>
              </a:rPr>
              <a:t>"You must not misuse the name of the L</a:t>
            </a:r>
            <a:r>
              <a:rPr lang="en-US" sz="3200" b="1">
                <a:solidFill>
                  <a:prstClr val="black"/>
                </a:solidFill>
                <a:latin typeface="Arial"/>
                <a:cs typeface="Arial"/>
              </a:rPr>
              <a:t>ORD</a:t>
            </a:r>
            <a:r>
              <a:rPr lang="en-US" sz="3600" b="1">
                <a:solidFill>
                  <a:prstClr val="black"/>
                </a:solidFill>
                <a:latin typeface="Arial"/>
                <a:cs typeface="Arial"/>
              </a:rPr>
              <a:t> your God. The L</a:t>
            </a:r>
            <a:r>
              <a:rPr lang="en-US" sz="3200" b="1">
                <a:solidFill>
                  <a:prstClr val="black"/>
                </a:solidFill>
                <a:latin typeface="Arial"/>
                <a:cs typeface="Arial"/>
              </a:rPr>
              <a:t>ORD</a:t>
            </a:r>
            <a:r>
              <a:rPr lang="en-US" sz="3600" b="1">
                <a:solidFill>
                  <a:prstClr val="black"/>
                </a:solidFill>
                <a:latin typeface="Arial"/>
                <a:cs typeface="Arial"/>
              </a:rPr>
              <a:t> will not let you go unpunished if you misuse his name."</a:t>
            </a:r>
            <a:endParaRPr lang="en-US" sz="3600" b="1">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en-US" sz="2000"/>
              <a:t>Command 3</a:t>
            </a:r>
          </a:p>
        </p:txBody>
      </p:sp>
    </p:spTree>
    <p:extLst>
      <p:ext uri="{BB962C8B-B14F-4D97-AF65-F5344CB8AC3E}">
        <p14:creationId xmlns:p14="http://schemas.microsoft.com/office/powerpoint/2010/main" val="768376124"/>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en-US" b="1">
                <a:solidFill>
                  <a:schemeClr val="bg1"/>
                </a:solidFill>
                <a:effectLst>
                  <a:outerShdw blurRad="50800" dist="76200" dir="2700000" algn="tl" rotWithShape="0">
                    <a:srgbClr val="000000">
                      <a:alpha val="90000"/>
                    </a:srgbClr>
                  </a:outerShdw>
                </a:effectLst>
                <a:latin typeface="Arial"/>
                <a:cs typeface="Arial"/>
              </a:rPr>
              <a:t>Exodus 20:8-10a </a:t>
            </a:r>
            <a:r>
              <a:rPr lang="en-US" sz="3600" b="1">
                <a:solidFill>
                  <a:schemeClr val="bg1"/>
                </a:solidFill>
                <a:effectLst>
                  <a:outerShdw blurRad="50800" dist="76200" dir="2700000" algn="tl" rotWithShape="0">
                    <a:srgbClr val="000000">
                      <a:alpha val="90000"/>
                    </a:srgbClr>
                  </a:outerShdw>
                </a:effectLst>
                <a:latin typeface="Arial"/>
                <a:cs typeface="Arial"/>
              </a:rPr>
              <a:t>NLT</a:t>
            </a:r>
            <a:endParaRPr lang="en-US" b="1">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prstClr val="black"/>
                </a:solidFill>
                <a:latin typeface="Arial"/>
                <a:cs typeface="Arial"/>
              </a:rPr>
              <a:t>"</a:t>
            </a:r>
            <a:r>
              <a:rPr lang="en-SG" sz="3600" b="1">
                <a:solidFill>
                  <a:prstClr val="black"/>
                </a:solidFill>
                <a:latin typeface="Arial"/>
                <a:cs typeface="Arial"/>
              </a:rPr>
              <a:t>Remember to observe the Sabbath day by keeping it holy.  </a:t>
            </a:r>
            <a:r>
              <a:rPr lang="en-SG" sz="3600" b="1" baseline="30000">
                <a:solidFill>
                  <a:prstClr val="black"/>
                </a:solidFill>
                <a:latin typeface="Arial"/>
                <a:cs typeface="Arial"/>
              </a:rPr>
              <a:t>9</a:t>
            </a:r>
            <a:r>
              <a:rPr lang="en-SG" sz="3600" b="1">
                <a:solidFill>
                  <a:prstClr val="black"/>
                </a:solidFill>
                <a:latin typeface="Arial"/>
                <a:cs typeface="Arial"/>
              </a:rPr>
              <a:t>You have six days each week for your ordinary work,  </a:t>
            </a:r>
            <a:r>
              <a:rPr lang="en-SG" sz="3600" b="1" baseline="30000">
                <a:solidFill>
                  <a:prstClr val="black"/>
                </a:solidFill>
                <a:latin typeface="Arial"/>
                <a:cs typeface="Arial"/>
              </a:rPr>
              <a:t>10</a:t>
            </a:r>
            <a:r>
              <a:rPr lang="en-SG" sz="3600" b="1">
                <a:solidFill>
                  <a:prstClr val="black"/>
                </a:solidFill>
                <a:latin typeface="Arial"/>
                <a:cs typeface="Arial"/>
              </a:rPr>
              <a:t>but the seventh day is a Sabbath day of rest dedicated to the L</a:t>
            </a:r>
            <a:r>
              <a:rPr lang="en-SG" sz="3200" b="1">
                <a:solidFill>
                  <a:prstClr val="black"/>
                </a:solidFill>
                <a:latin typeface="Arial"/>
                <a:cs typeface="Arial"/>
              </a:rPr>
              <a:t>ORD</a:t>
            </a:r>
            <a:r>
              <a:rPr lang="en-SG" sz="3600" b="1">
                <a:solidFill>
                  <a:prstClr val="black"/>
                </a:solidFill>
                <a:latin typeface="Arial"/>
                <a:cs typeface="Arial"/>
              </a:rPr>
              <a:t> your God. On that day no one in your household may do any work."</a:t>
            </a:r>
            <a:endParaRPr lang="en-US" sz="3600" b="1">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en-US" sz="2000"/>
              <a:t>Command 4</a:t>
            </a:r>
          </a:p>
        </p:txBody>
      </p:sp>
    </p:spTree>
    <p:extLst>
      <p:ext uri="{BB962C8B-B14F-4D97-AF65-F5344CB8AC3E}">
        <p14:creationId xmlns:p14="http://schemas.microsoft.com/office/powerpoint/2010/main" val="2117555572"/>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en-US" b="1">
                <a:solidFill>
                  <a:schemeClr val="bg1"/>
                </a:solidFill>
                <a:effectLst>
                  <a:outerShdw blurRad="50800" dist="76200" dir="2700000" algn="tl" rotWithShape="0">
                    <a:srgbClr val="000000">
                      <a:alpha val="90000"/>
                    </a:srgbClr>
                  </a:outerShdw>
                </a:effectLst>
                <a:latin typeface="Arial"/>
                <a:cs typeface="Arial"/>
              </a:rPr>
              <a:t>Exodus 20:10b </a:t>
            </a:r>
            <a:r>
              <a:rPr lang="en-US" sz="3600" b="1">
                <a:solidFill>
                  <a:schemeClr val="bg1"/>
                </a:solidFill>
                <a:effectLst>
                  <a:outerShdw blurRad="50800" dist="76200" dir="2700000" algn="tl" rotWithShape="0">
                    <a:srgbClr val="000000">
                      <a:alpha val="90000"/>
                    </a:srgbClr>
                  </a:outerShdw>
                </a:effectLst>
                <a:latin typeface="Arial"/>
                <a:cs typeface="Arial"/>
              </a:rPr>
              <a:t>NLT</a:t>
            </a:r>
            <a:endParaRPr lang="en-US" b="1">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prstClr val="black"/>
                </a:solidFill>
                <a:latin typeface="Arial"/>
                <a:cs typeface="Arial"/>
              </a:rPr>
              <a:t>"</a:t>
            </a:r>
            <a:r>
              <a:rPr lang="en-SG" sz="3600" b="1">
                <a:solidFill>
                  <a:prstClr val="black"/>
                </a:solidFill>
                <a:latin typeface="Arial"/>
                <a:cs typeface="Arial"/>
              </a:rPr>
              <a:t>This includes you, your sons and daughters, your male and female servants, your livestock, and any foreigners living among you."</a:t>
            </a:r>
            <a:endParaRPr lang="en-US" sz="3600" b="1">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en-US" sz="2000"/>
              <a:t>Command 4</a:t>
            </a:r>
          </a:p>
        </p:txBody>
      </p:sp>
    </p:spTree>
    <p:extLst>
      <p:ext uri="{BB962C8B-B14F-4D97-AF65-F5344CB8AC3E}">
        <p14:creationId xmlns:p14="http://schemas.microsoft.com/office/powerpoint/2010/main" val="2197968316"/>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en-US" b="1">
                <a:solidFill>
                  <a:schemeClr val="bg1"/>
                </a:solidFill>
                <a:effectLst>
                  <a:outerShdw blurRad="50800" dist="76200" dir="2700000" algn="tl" rotWithShape="0">
                    <a:srgbClr val="000000">
                      <a:alpha val="90000"/>
                    </a:srgbClr>
                  </a:outerShdw>
                </a:effectLst>
                <a:latin typeface="Arial"/>
                <a:cs typeface="Arial"/>
              </a:rPr>
              <a:t>Exodus 20:11 </a:t>
            </a:r>
            <a:r>
              <a:rPr lang="en-US" sz="3600" b="1">
                <a:solidFill>
                  <a:schemeClr val="bg1"/>
                </a:solidFill>
                <a:effectLst>
                  <a:outerShdw blurRad="50800" dist="76200" dir="2700000" algn="tl" rotWithShape="0">
                    <a:srgbClr val="000000">
                      <a:alpha val="90000"/>
                    </a:srgbClr>
                  </a:outerShdw>
                </a:effectLst>
                <a:latin typeface="Arial"/>
                <a:cs typeface="Arial"/>
              </a:rPr>
              <a:t>NLT</a:t>
            </a:r>
            <a:endParaRPr lang="en-US" b="1">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prstClr val="black"/>
                </a:solidFill>
                <a:latin typeface="Arial"/>
                <a:cs typeface="Arial"/>
              </a:rPr>
              <a:t>"</a:t>
            </a:r>
            <a:r>
              <a:rPr lang="en-SG" sz="3600" b="1">
                <a:solidFill>
                  <a:prstClr val="black"/>
                </a:solidFill>
                <a:latin typeface="Arial"/>
                <a:cs typeface="Arial"/>
              </a:rPr>
              <a:t>For in six days the L</a:t>
            </a:r>
            <a:r>
              <a:rPr lang="en-SG" sz="3200" b="1">
                <a:solidFill>
                  <a:prstClr val="black"/>
                </a:solidFill>
                <a:latin typeface="Arial"/>
                <a:cs typeface="Arial"/>
              </a:rPr>
              <a:t>ORD</a:t>
            </a:r>
            <a:r>
              <a:rPr lang="en-SG" sz="3600" b="1">
                <a:solidFill>
                  <a:prstClr val="black"/>
                </a:solidFill>
                <a:latin typeface="Arial"/>
                <a:cs typeface="Arial"/>
              </a:rPr>
              <a:t> made the heavens, the earth, the sea, and everything in them; </a:t>
            </a:r>
            <a:br>
              <a:rPr lang="en-SG" sz="3600" b="1">
                <a:solidFill>
                  <a:prstClr val="black"/>
                </a:solidFill>
                <a:latin typeface="Arial"/>
                <a:cs typeface="Arial"/>
              </a:rPr>
            </a:br>
            <a:r>
              <a:rPr lang="en-SG" sz="3600" b="1">
                <a:solidFill>
                  <a:prstClr val="black"/>
                </a:solidFill>
                <a:latin typeface="Arial"/>
                <a:cs typeface="Arial"/>
              </a:rPr>
              <a:t>but on the seventh day he rested. </a:t>
            </a:r>
            <a:br>
              <a:rPr lang="en-SG" sz="3600" b="1">
                <a:solidFill>
                  <a:prstClr val="black"/>
                </a:solidFill>
                <a:latin typeface="Arial"/>
                <a:cs typeface="Arial"/>
              </a:rPr>
            </a:br>
            <a:r>
              <a:rPr lang="en-SG" sz="3600" b="1">
                <a:solidFill>
                  <a:prstClr val="black"/>
                </a:solidFill>
                <a:latin typeface="Arial"/>
                <a:cs typeface="Arial"/>
              </a:rPr>
              <a:t>That is why the L</a:t>
            </a:r>
            <a:r>
              <a:rPr lang="en-SG" sz="3200" b="1">
                <a:solidFill>
                  <a:prstClr val="black"/>
                </a:solidFill>
                <a:latin typeface="Arial"/>
                <a:cs typeface="Arial"/>
              </a:rPr>
              <a:t>ORD</a:t>
            </a:r>
            <a:r>
              <a:rPr lang="en-SG" sz="3600" b="1">
                <a:solidFill>
                  <a:prstClr val="black"/>
                </a:solidFill>
                <a:latin typeface="Arial"/>
                <a:cs typeface="Arial"/>
              </a:rPr>
              <a:t> blessed the Sabbath day and set it apart as holy."</a:t>
            </a:r>
            <a:endParaRPr lang="en-US" sz="3600" b="1">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en-US" sz="2000"/>
              <a:t>Command 4</a:t>
            </a:r>
          </a:p>
        </p:txBody>
      </p:sp>
    </p:spTree>
    <p:extLst>
      <p:ext uri="{BB962C8B-B14F-4D97-AF65-F5344CB8AC3E}">
        <p14:creationId xmlns:p14="http://schemas.microsoft.com/office/powerpoint/2010/main" val="17776278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p:cNvSpPr txBox="1">
            <a:spLocks noChangeArrowheads="1"/>
          </p:cNvSpPr>
          <p:nvPr/>
        </p:nvSpPr>
        <p:spPr bwMode="auto">
          <a:xfrm>
            <a:off x="0" y="5086374"/>
            <a:ext cx="9144000" cy="86290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Deuteronomy</a:t>
            </a:r>
          </a:p>
        </p:txBody>
      </p:sp>
      <p:sp>
        <p:nvSpPr>
          <p:cNvPr id="900098" name="Rectangle 2"/>
          <p:cNvSpPr>
            <a:spLocks noGrp="1" noChangeArrowheads="1"/>
          </p:cNvSpPr>
          <p:nvPr>
            <p:ph type="ctrTitle"/>
          </p:nvPr>
        </p:nvSpPr>
        <p:spPr>
          <a:xfrm>
            <a:off x="10148" y="260648"/>
            <a:ext cx="9120187" cy="1446653"/>
          </a:xfrm>
          <a:effectLst>
            <a:outerShdw blurRad="63500" dist="35921" dir="2700000" algn="ctr" rotWithShape="0">
              <a:schemeClr val="tx2">
                <a:alpha val="74998"/>
              </a:schemeClr>
            </a:outerShdw>
          </a:effectLst>
        </p:spPr>
        <p:txBody>
          <a:bodyPr/>
          <a:lstStyle/>
          <a:p>
            <a:pPr>
              <a:defRPr/>
            </a:pPr>
            <a:r>
              <a:rPr lang="en-US" sz="6600" b="1" dirty="0">
                <a:effectLst>
                  <a:glow rad="127000">
                    <a:schemeClr val="tx1"/>
                  </a:glow>
                </a:effectLst>
                <a:latin typeface="Arial" charset="0"/>
                <a:ea typeface="ＭＳ Ｐゴシック" charset="0"/>
                <a:cs typeface="ＭＳ Ｐゴシック" charset="0"/>
              </a:rPr>
              <a:t>Be Renewed</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BibleStudyDownloads.org</a:t>
            </a:r>
          </a:p>
        </p:txBody>
      </p:sp>
      <p:pic>
        <p:nvPicPr>
          <p:cNvPr id="3" name="Picture 2"/>
          <p:cNvPicPr>
            <a:picLocks noChangeAspect="1"/>
          </p:cNvPicPr>
          <p:nvPr/>
        </p:nvPicPr>
        <p:blipFill>
          <a:blip r:embed="rId3"/>
          <a:stretch>
            <a:fillRect/>
          </a:stretch>
        </p:blipFill>
        <p:spPr>
          <a:xfrm>
            <a:off x="2730500" y="1772816"/>
            <a:ext cx="3670300" cy="3276600"/>
          </a:xfrm>
          <a:prstGeom prst="rect">
            <a:avLst/>
          </a:prstGeom>
        </p:spPr>
      </p:pic>
    </p:spTree>
    <p:extLst>
      <p:ext uri="{BB962C8B-B14F-4D97-AF65-F5344CB8AC3E}">
        <p14:creationId xmlns:p14="http://schemas.microsoft.com/office/powerpoint/2010/main" val="3815578443"/>
      </p:ext>
    </p:extLst>
  </p:cSld>
  <p:clrMapOvr>
    <a:masterClrMapping/>
  </p:clrMapOvr>
  <p:transition/>
</p:sld>
</file>

<file path=ppt/slides/slide12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 name="Up-Down Arrow 2"/>
          <p:cNvSpPr/>
          <p:nvPr/>
        </p:nvSpPr>
        <p:spPr>
          <a:xfrm>
            <a:off x="2022754" y="531444"/>
            <a:ext cx="1846364" cy="4638804"/>
          </a:xfrm>
          <a:prstGeom prst="upDownArrow">
            <a:avLst/>
          </a:prstGeom>
          <a:solidFill>
            <a:srgbClr val="C33B2C"/>
          </a:solidFill>
          <a:ln>
            <a:noFill/>
          </a:ln>
        </p:spPr>
        <p:txBody>
          <a:bodyPr vert="horz" wrap="square" lIns="91440" tIns="45720" rIns="91440" bIns="45720" numCol="1" anchor="ctr" anchorCtr="0" compatLnSpc="1">
            <a:prstTxWarp prst="textNoShape">
              <a:avLst/>
            </a:prstTxWarp>
          </a:bodyPr>
          <a:lstStyle/>
          <a:p>
            <a:pPr algn="ctr" defTabSz="457200" eaLnBrk="0" hangingPunct="0"/>
            <a:endParaRPr lang="en-US" sz="3600" b="1">
              <a:solidFill>
                <a:srgbClr val="FFFFFF"/>
              </a:solidFill>
              <a:latin typeface="Arial"/>
              <a:ea typeface="MS PGothic" pitchFamily="34" charset="-128"/>
              <a:cs typeface="Arial"/>
            </a:endParaRPr>
          </a:p>
        </p:txBody>
      </p:sp>
      <p:sp>
        <p:nvSpPr>
          <p:cNvPr id="2" name="Title 1"/>
          <p:cNvSpPr txBox="1">
            <a:spLocks/>
          </p:cNvSpPr>
          <p:nvPr/>
        </p:nvSpPr>
        <p:spPr bwMode="auto">
          <a:xfrm rot="16200000">
            <a:off x="814335" y="2319198"/>
            <a:ext cx="4155124" cy="1210175"/>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srgbClr val="FFFFFF"/>
                </a:solidFill>
                <a:latin typeface="Arial"/>
                <a:cs typeface="Arial"/>
              </a:rPr>
              <a:t>Commands 1-4</a:t>
            </a:r>
            <a:endParaRPr lang="en-US" sz="3600" b="1">
              <a:solidFill>
                <a:srgbClr val="FFFFFF"/>
              </a:solidFill>
              <a:latin typeface="Arial"/>
              <a:cs typeface="Arial"/>
              <a:hlinkClick r:id="rId4"/>
            </a:endParaRPr>
          </a:p>
        </p:txBody>
      </p:sp>
      <p:sp>
        <p:nvSpPr>
          <p:cNvPr id="4" name="Title 3"/>
          <p:cNvSpPr>
            <a:spLocks noGrp="1"/>
          </p:cNvSpPr>
          <p:nvPr>
            <p:ph type="ctrTitle"/>
          </p:nvPr>
        </p:nvSpPr>
        <p:spPr>
          <a:xfrm>
            <a:off x="1256149" y="-41442"/>
            <a:ext cx="7772400" cy="726003"/>
          </a:xfrm>
        </p:spPr>
        <p:txBody>
          <a:bodyPr/>
          <a:lstStyle/>
          <a:p>
            <a:pPr algn="r"/>
            <a:r>
              <a:rPr lang="en-US" sz="3600" b="1">
                <a:latin typeface="Arial"/>
                <a:cs typeface="Arial"/>
              </a:rPr>
              <a:t>The Two-Fold Structure</a:t>
            </a:r>
          </a:p>
        </p:txBody>
      </p:sp>
      <p:sp>
        <p:nvSpPr>
          <p:cNvPr id="5" name="Up-Down Arrow 4"/>
          <p:cNvSpPr/>
          <p:nvPr/>
        </p:nvSpPr>
        <p:spPr>
          <a:xfrm rot="5400000">
            <a:off x="5011892" y="-680363"/>
            <a:ext cx="1846364" cy="4638804"/>
          </a:xfrm>
          <a:prstGeom prst="upDownArrow">
            <a:avLst/>
          </a:prstGeom>
          <a:solidFill>
            <a:srgbClr val="C33B2C"/>
          </a:solidFill>
          <a:ln>
            <a:noFill/>
          </a:ln>
        </p:spPr>
        <p:txBody>
          <a:bodyPr vert="horz" wrap="square" lIns="91440" tIns="45720" rIns="91440" bIns="45720" numCol="1" anchor="ctr" anchorCtr="0" compatLnSpc="1">
            <a:prstTxWarp prst="textNoShape">
              <a:avLst/>
            </a:prstTxWarp>
          </a:bodyPr>
          <a:lstStyle/>
          <a:p>
            <a:pPr algn="ctr" defTabSz="457200" eaLnBrk="0" hangingPunct="0"/>
            <a:endParaRPr lang="en-US" sz="3600" b="1">
              <a:solidFill>
                <a:srgbClr val="FFFFFF"/>
              </a:solidFill>
              <a:latin typeface="Arial"/>
              <a:ea typeface="MS PGothic" pitchFamily="34" charset="-128"/>
              <a:cs typeface="Arial"/>
            </a:endParaRPr>
          </a:p>
        </p:txBody>
      </p:sp>
      <p:sp>
        <p:nvSpPr>
          <p:cNvPr id="6" name="Title 1"/>
          <p:cNvSpPr txBox="1">
            <a:spLocks/>
          </p:cNvSpPr>
          <p:nvPr/>
        </p:nvSpPr>
        <p:spPr bwMode="auto">
          <a:xfrm>
            <a:off x="3803473" y="991941"/>
            <a:ext cx="4155124" cy="1210175"/>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srgbClr val="FFFFFF"/>
                </a:solidFill>
                <a:latin typeface="Arial"/>
                <a:cs typeface="Arial"/>
              </a:rPr>
              <a:t>Commands 5-10</a:t>
            </a:r>
            <a:endParaRPr lang="en-US" sz="3600" b="1">
              <a:solidFill>
                <a:srgbClr val="FFFFFF"/>
              </a:solidFill>
              <a:latin typeface="Arial"/>
              <a:cs typeface="Arial"/>
              <a:hlinkClick r:id="rId4"/>
            </a:endParaRPr>
          </a:p>
        </p:txBody>
      </p:sp>
      <p:sp>
        <p:nvSpPr>
          <p:cNvPr id="7" name="Title 3"/>
          <p:cNvSpPr txBox="1">
            <a:spLocks/>
          </p:cNvSpPr>
          <p:nvPr/>
        </p:nvSpPr>
        <p:spPr bwMode="auto">
          <a:xfrm>
            <a:off x="0" y="0"/>
            <a:ext cx="2482273" cy="66155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2400" b="1">
                <a:solidFill>
                  <a:prstClr val="black"/>
                </a:solidFill>
                <a:latin typeface="Arial"/>
                <a:cs typeface="Arial"/>
              </a:rPr>
              <a:t>"Jesus replied, '"You must love the L</a:t>
            </a:r>
            <a:r>
              <a:rPr lang="en-US" sz="2000" b="1">
                <a:solidFill>
                  <a:prstClr val="black"/>
                </a:solidFill>
                <a:latin typeface="Arial"/>
                <a:cs typeface="Arial"/>
              </a:rPr>
              <a:t>ORD</a:t>
            </a:r>
            <a:r>
              <a:rPr lang="en-US" sz="2400" b="1">
                <a:solidFill>
                  <a:prstClr val="black"/>
                </a:solidFill>
                <a:latin typeface="Arial"/>
                <a:cs typeface="Arial"/>
              </a:rPr>
              <a:t> your God with all your heart, all your soul, and all your mind.'</a:t>
            </a:r>
            <a:r>
              <a:rPr lang="en-US" sz="2400" b="1" baseline="30000">
                <a:solidFill>
                  <a:prstClr val="black"/>
                </a:solidFill>
                <a:latin typeface="Arial"/>
                <a:cs typeface="Arial"/>
              </a:rPr>
              <a:t> 38</a:t>
            </a:r>
            <a:r>
              <a:rPr lang="en-US" sz="2400" b="1">
                <a:solidFill>
                  <a:prstClr val="black"/>
                </a:solidFill>
                <a:latin typeface="Arial"/>
                <a:cs typeface="Arial"/>
              </a:rPr>
              <a:t>This is the first and greatest command-ment'"</a:t>
            </a:r>
          </a:p>
          <a:p>
            <a:r>
              <a:rPr lang="en-US" sz="2400" b="1">
                <a:solidFill>
                  <a:prstClr val="black"/>
                </a:solidFill>
                <a:latin typeface="Arial"/>
                <a:cs typeface="Arial"/>
              </a:rPr>
              <a:t>(Matt 22:37-38).</a:t>
            </a:r>
          </a:p>
        </p:txBody>
      </p:sp>
      <p:sp>
        <p:nvSpPr>
          <p:cNvPr id="8" name="Title 3"/>
          <p:cNvSpPr txBox="1">
            <a:spLocks/>
          </p:cNvSpPr>
          <p:nvPr/>
        </p:nvSpPr>
        <p:spPr bwMode="auto">
          <a:xfrm>
            <a:off x="3335355" y="2317566"/>
            <a:ext cx="4446285" cy="425180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2400" b="1">
                <a:solidFill>
                  <a:prstClr val="black"/>
                </a:solidFill>
                <a:latin typeface="Arial"/>
                <a:cs typeface="Arial"/>
              </a:rPr>
              <a:t>"A second is equally important: 'Love your neighbor as yourself.' </a:t>
            </a:r>
            <a:br>
              <a:rPr lang="en-US" sz="2400" b="1">
                <a:solidFill>
                  <a:prstClr val="black"/>
                </a:solidFill>
                <a:latin typeface="Arial"/>
                <a:cs typeface="Arial"/>
              </a:rPr>
            </a:br>
            <a:r>
              <a:rPr lang="en-US" sz="2400" b="1" baseline="30000">
                <a:solidFill>
                  <a:prstClr val="black"/>
                </a:solidFill>
                <a:latin typeface="Arial"/>
                <a:cs typeface="Arial"/>
              </a:rPr>
              <a:t>40</a:t>
            </a:r>
            <a:r>
              <a:rPr lang="en-US" sz="2400" b="1">
                <a:solidFill>
                  <a:prstClr val="black"/>
                </a:solidFill>
                <a:latin typeface="Arial"/>
                <a:cs typeface="Arial"/>
              </a:rPr>
              <a:t>The entire law and all the demands of the prophets are based on these two commandments"</a:t>
            </a:r>
          </a:p>
          <a:p>
            <a:r>
              <a:rPr lang="en-US" sz="2400" b="1">
                <a:solidFill>
                  <a:prstClr val="black"/>
                </a:solidFill>
                <a:latin typeface="Arial"/>
                <a:cs typeface="Arial"/>
              </a:rPr>
              <a:t>(Matt 22:39-40).</a:t>
            </a:r>
          </a:p>
        </p:txBody>
      </p:sp>
    </p:spTree>
    <p:extLst>
      <p:ext uri="{BB962C8B-B14F-4D97-AF65-F5344CB8AC3E}">
        <p14:creationId xmlns:p14="http://schemas.microsoft.com/office/powerpoint/2010/main" val="36811053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strVal val="#ppt_w*0.70"/>
                                          </p:val>
                                        </p:tav>
                                        <p:tav tm="100000">
                                          <p:val>
                                            <p:strVal val="#ppt_w"/>
                                          </p:val>
                                        </p:tav>
                                      </p:tavLst>
                                    </p:anim>
                                    <p:anim calcmode="lin" valueType="num">
                                      <p:cBhvr>
                                        <p:cTn id="13" dur="1000" fill="hold"/>
                                        <p:tgtEl>
                                          <p:spTgt spid="2"/>
                                        </p:tgtEl>
                                        <p:attrNameLst>
                                          <p:attrName>ppt_h</p:attrName>
                                        </p:attrNameLst>
                                      </p:cBhvr>
                                      <p:tavLst>
                                        <p:tav tm="0">
                                          <p:val>
                                            <p:strVal val="#ppt_h"/>
                                          </p:val>
                                        </p:tav>
                                        <p:tav tm="100000">
                                          <p:val>
                                            <p:strVal val="#ppt_h"/>
                                          </p:val>
                                        </p:tav>
                                      </p:tavLst>
                                    </p:anim>
                                    <p:animEffect transition="in" filter="fade">
                                      <p:cBhvr>
                                        <p:cTn id="14" dur="1000"/>
                                        <p:tgtEl>
                                          <p:spTgt spid="2"/>
                                        </p:tgtEl>
                                      </p:cBhvr>
                                    </p:animEffect>
                                  </p:childTnLst>
                                </p:cTn>
                              </p:par>
                              <p:par>
                                <p:cTn id="15" presetID="55" presetClass="entr" presetSubtype="0"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1000" fill="hold"/>
                                        <p:tgtEl>
                                          <p:spTgt spid="3"/>
                                        </p:tgtEl>
                                        <p:attrNameLst>
                                          <p:attrName>ppt_w</p:attrName>
                                        </p:attrNameLst>
                                      </p:cBhvr>
                                      <p:tavLst>
                                        <p:tav tm="0">
                                          <p:val>
                                            <p:strVal val="#ppt_w*0.70"/>
                                          </p:val>
                                        </p:tav>
                                        <p:tav tm="100000">
                                          <p:val>
                                            <p:strVal val="#ppt_w"/>
                                          </p:val>
                                        </p:tav>
                                      </p:tavLst>
                                    </p:anim>
                                    <p:anim calcmode="lin" valueType="num">
                                      <p:cBhvr>
                                        <p:cTn id="18" dur="1000" fill="hold"/>
                                        <p:tgtEl>
                                          <p:spTgt spid="3"/>
                                        </p:tgtEl>
                                        <p:attrNameLst>
                                          <p:attrName>ppt_h</p:attrName>
                                        </p:attrNameLst>
                                      </p:cBhvr>
                                      <p:tavLst>
                                        <p:tav tm="0">
                                          <p:val>
                                            <p:strVal val="#ppt_h"/>
                                          </p:val>
                                        </p:tav>
                                        <p:tav tm="100000">
                                          <p:val>
                                            <p:strVal val="#ppt_h"/>
                                          </p:val>
                                        </p:tav>
                                      </p:tavLst>
                                    </p:anim>
                                    <p:animEffect transition="in" filter="fade">
                                      <p:cBhvr>
                                        <p:cTn id="19" dur="1000"/>
                                        <p:tgtEl>
                                          <p:spTgt spid="3"/>
                                        </p:tgtEl>
                                      </p:cBhvr>
                                    </p:animEffect>
                                  </p:childTnLst>
                                </p:cTn>
                              </p:par>
                            </p:childTnLst>
                          </p:cTn>
                        </p:par>
                      </p:childTnLst>
                    </p:cTn>
                  </p:par>
                  <p:par>
                    <p:cTn id="20" fill="hold">
                      <p:stCondLst>
                        <p:cond delay="indefinite"/>
                      </p:stCondLst>
                      <p:childTnLst>
                        <p:par>
                          <p:cTn id="21" fill="hold">
                            <p:stCondLst>
                              <p:cond delay="0"/>
                            </p:stCondLst>
                            <p:childTnLst>
                              <p:par>
                                <p:cTn id="22" presetID="55" presetClass="entr" presetSubtype="0" fill="hold" grpId="0" nodeType="click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1000" fill="hold"/>
                                        <p:tgtEl>
                                          <p:spTgt spid="6"/>
                                        </p:tgtEl>
                                        <p:attrNameLst>
                                          <p:attrName>ppt_w</p:attrName>
                                        </p:attrNameLst>
                                      </p:cBhvr>
                                      <p:tavLst>
                                        <p:tav tm="0">
                                          <p:val>
                                            <p:strVal val="#ppt_w*0.70"/>
                                          </p:val>
                                        </p:tav>
                                        <p:tav tm="100000">
                                          <p:val>
                                            <p:strVal val="#ppt_w"/>
                                          </p:val>
                                        </p:tav>
                                      </p:tavLst>
                                    </p:anim>
                                    <p:anim calcmode="lin" valueType="num">
                                      <p:cBhvr>
                                        <p:cTn id="25" dur="1000" fill="hold"/>
                                        <p:tgtEl>
                                          <p:spTgt spid="6"/>
                                        </p:tgtEl>
                                        <p:attrNameLst>
                                          <p:attrName>ppt_h</p:attrName>
                                        </p:attrNameLst>
                                      </p:cBhvr>
                                      <p:tavLst>
                                        <p:tav tm="0">
                                          <p:val>
                                            <p:strVal val="#ppt_h"/>
                                          </p:val>
                                        </p:tav>
                                        <p:tav tm="100000">
                                          <p:val>
                                            <p:strVal val="#ppt_h"/>
                                          </p:val>
                                        </p:tav>
                                      </p:tavLst>
                                    </p:anim>
                                    <p:animEffect transition="in" filter="fade">
                                      <p:cBhvr>
                                        <p:cTn id="26" dur="1000"/>
                                        <p:tgtEl>
                                          <p:spTgt spid="6"/>
                                        </p:tgtEl>
                                      </p:cBhvr>
                                    </p:animEffect>
                                  </p:childTnLst>
                                </p:cTn>
                              </p:par>
                              <p:par>
                                <p:cTn id="27" presetID="55" presetClass="entr" presetSubtype="0" fill="hold" grpId="0" nodeType="withEffect">
                                  <p:stCondLst>
                                    <p:cond delay="0"/>
                                  </p:stCondLst>
                                  <p:childTnLst>
                                    <p:set>
                                      <p:cBhvr>
                                        <p:cTn id="28" dur="1" fill="hold">
                                          <p:stCondLst>
                                            <p:cond delay="0"/>
                                          </p:stCondLst>
                                        </p:cTn>
                                        <p:tgtEl>
                                          <p:spTgt spid="5"/>
                                        </p:tgtEl>
                                        <p:attrNameLst>
                                          <p:attrName>style.visibility</p:attrName>
                                        </p:attrNameLst>
                                      </p:cBhvr>
                                      <p:to>
                                        <p:strVal val="visible"/>
                                      </p:to>
                                    </p:set>
                                    <p:anim calcmode="lin" valueType="num">
                                      <p:cBhvr>
                                        <p:cTn id="29" dur="1000" fill="hold"/>
                                        <p:tgtEl>
                                          <p:spTgt spid="5"/>
                                        </p:tgtEl>
                                        <p:attrNameLst>
                                          <p:attrName>ppt_w</p:attrName>
                                        </p:attrNameLst>
                                      </p:cBhvr>
                                      <p:tavLst>
                                        <p:tav tm="0">
                                          <p:val>
                                            <p:strVal val="#ppt_w*0.70"/>
                                          </p:val>
                                        </p:tav>
                                        <p:tav tm="100000">
                                          <p:val>
                                            <p:strVal val="#ppt_w"/>
                                          </p:val>
                                        </p:tav>
                                      </p:tavLst>
                                    </p:anim>
                                    <p:anim calcmode="lin" valueType="num">
                                      <p:cBhvr>
                                        <p:cTn id="30" dur="1000" fill="hold"/>
                                        <p:tgtEl>
                                          <p:spTgt spid="5"/>
                                        </p:tgtEl>
                                        <p:attrNameLst>
                                          <p:attrName>ppt_h</p:attrName>
                                        </p:attrNameLst>
                                      </p:cBhvr>
                                      <p:tavLst>
                                        <p:tav tm="0">
                                          <p:val>
                                            <p:strVal val="#ppt_h"/>
                                          </p:val>
                                        </p:tav>
                                        <p:tav tm="100000">
                                          <p:val>
                                            <p:strVal val="#ppt_h"/>
                                          </p:val>
                                        </p:tav>
                                      </p:tavLst>
                                    </p:anim>
                                    <p:animEffect transition="in" filter="fade">
                                      <p:cBhvr>
                                        <p:cTn id="31" dur="1000"/>
                                        <p:tgtEl>
                                          <p:spTgt spid="5"/>
                                        </p:tgtEl>
                                      </p:cBhvr>
                                    </p:animEffect>
                                  </p:childTnLst>
                                </p:cTn>
                              </p:par>
                              <p:par>
                                <p:cTn id="32" presetID="55" presetClass="entr" presetSubtype="0"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1000" fill="hold"/>
                                        <p:tgtEl>
                                          <p:spTgt spid="8"/>
                                        </p:tgtEl>
                                        <p:attrNameLst>
                                          <p:attrName>ppt_w</p:attrName>
                                        </p:attrNameLst>
                                      </p:cBhvr>
                                      <p:tavLst>
                                        <p:tav tm="0">
                                          <p:val>
                                            <p:strVal val="#ppt_w*0.70"/>
                                          </p:val>
                                        </p:tav>
                                        <p:tav tm="100000">
                                          <p:val>
                                            <p:strVal val="#ppt_w"/>
                                          </p:val>
                                        </p:tav>
                                      </p:tavLst>
                                    </p:anim>
                                    <p:anim calcmode="lin" valueType="num">
                                      <p:cBhvr>
                                        <p:cTn id="35" dur="1000" fill="hold"/>
                                        <p:tgtEl>
                                          <p:spTgt spid="8"/>
                                        </p:tgtEl>
                                        <p:attrNameLst>
                                          <p:attrName>ppt_h</p:attrName>
                                        </p:attrNameLst>
                                      </p:cBhvr>
                                      <p:tavLst>
                                        <p:tav tm="0">
                                          <p:val>
                                            <p:strVal val="#ppt_h"/>
                                          </p:val>
                                        </p:tav>
                                        <p:tav tm="100000">
                                          <p:val>
                                            <p:strVal val="#ppt_h"/>
                                          </p:val>
                                        </p:tav>
                                      </p:tavLst>
                                    </p:anim>
                                    <p:animEffect transition="in" filter="fade">
                                      <p:cBhvr>
                                        <p:cTn id="36"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p:bldP spid="5" grpId="0" animBg="1"/>
      <p:bldP spid="6" grpId="0"/>
      <p:bldP spid="7" grpId="0"/>
      <p:bldP spid="8" grpId="0"/>
    </p:bldLst>
  </p:timing>
</p:sld>
</file>

<file path=ppt/slides/slide12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en-US" b="1">
                <a:solidFill>
                  <a:schemeClr val="bg1"/>
                </a:solidFill>
                <a:effectLst>
                  <a:outerShdw blurRad="50800" dist="76200" dir="2700000" algn="tl" rotWithShape="0">
                    <a:srgbClr val="000000">
                      <a:alpha val="90000"/>
                    </a:srgbClr>
                  </a:outerShdw>
                </a:effectLst>
                <a:latin typeface="Arial"/>
                <a:cs typeface="Arial"/>
              </a:rPr>
              <a:t>Exodus 20:12 </a:t>
            </a:r>
            <a:r>
              <a:rPr lang="en-US" sz="3600" b="1">
                <a:solidFill>
                  <a:schemeClr val="bg1"/>
                </a:solidFill>
                <a:effectLst>
                  <a:outerShdw blurRad="50800" dist="76200" dir="2700000" algn="tl" rotWithShape="0">
                    <a:srgbClr val="000000">
                      <a:alpha val="90000"/>
                    </a:srgbClr>
                  </a:outerShdw>
                </a:effectLst>
                <a:latin typeface="Arial"/>
                <a:cs typeface="Arial"/>
              </a:rPr>
              <a:t>NLT</a:t>
            </a:r>
            <a:endParaRPr lang="en-US" b="1">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prstClr val="black"/>
                </a:solidFill>
                <a:latin typeface="Arial"/>
                <a:cs typeface="Arial"/>
              </a:rPr>
              <a:t>"Honor your father and mother. Then you will live a long, full life in the land the L</a:t>
            </a:r>
            <a:r>
              <a:rPr lang="en-US" sz="3200" b="1">
                <a:solidFill>
                  <a:prstClr val="black"/>
                </a:solidFill>
                <a:latin typeface="Arial"/>
                <a:cs typeface="Arial"/>
              </a:rPr>
              <a:t>ORD</a:t>
            </a:r>
            <a:r>
              <a:rPr lang="en-US" sz="3600" b="1">
                <a:solidFill>
                  <a:prstClr val="black"/>
                </a:solidFill>
                <a:latin typeface="Arial"/>
                <a:cs typeface="Arial"/>
              </a:rPr>
              <a:t> your God is giving you."</a:t>
            </a:r>
            <a:endParaRPr lang="en-US" sz="3600" b="1">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en-US" sz="2000"/>
              <a:t>Command 5</a:t>
            </a:r>
          </a:p>
        </p:txBody>
      </p:sp>
    </p:spTree>
    <p:extLst>
      <p:ext uri="{BB962C8B-B14F-4D97-AF65-F5344CB8AC3E}">
        <p14:creationId xmlns:p14="http://schemas.microsoft.com/office/powerpoint/2010/main" val="2399498314"/>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en-US" b="1">
                <a:solidFill>
                  <a:schemeClr val="bg1"/>
                </a:solidFill>
                <a:effectLst>
                  <a:outerShdw blurRad="50800" dist="76200" dir="2700000" algn="tl" rotWithShape="0">
                    <a:srgbClr val="000000">
                      <a:alpha val="90000"/>
                    </a:srgbClr>
                  </a:outerShdw>
                </a:effectLst>
                <a:latin typeface="Arial"/>
                <a:cs typeface="Arial"/>
              </a:rPr>
              <a:t>Exodus 20:13 </a:t>
            </a:r>
            <a:r>
              <a:rPr lang="en-US" sz="3600" b="1">
                <a:solidFill>
                  <a:schemeClr val="bg1"/>
                </a:solidFill>
                <a:effectLst>
                  <a:outerShdw blurRad="50800" dist="76200" dir="2700000" algn="tl" rotWithShape="0">
                    <a:srgbClr val="000000">
                      <a:alpha val="90000"/>
                    </a:srgbClr>
                  </a:outerShdw>
                </a:effectLst>
                <a:latin typeface="Arial"/>
                <a:cs typeface="Arial"/>
              </a:rPr>
              <a:t>NLT</a:t>
            </a:r>
            <a:endParaRPr lang="en-US" b="1">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prstClr val="black"/>
                </a:solidFill>
                <a:latin typeface="Arial"/>
                <a:cs typeface="Arial"/>
              </a:rPr>
              <a:t>"You must not murder."</a:t>
            </a:r>
            <a:endParaRPr lang="en-US" sz="3600" b="1">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en-US" sz="2000"/>
              <a:t>Command 6</a:t>
            </a:r>
          </a:p>
        </p:txBody>
      </p:sp>
    </p:spTree>
    <p:extLst>
      <p:ext uri="{BB962C8B-B14F-4D97-AF65-F5344CB8AC3E}">
        <p14:creationId xmlns:p14="http://schemas.microsoft.com/office/powerpoint/2010/main" val="830822481"/>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en-US" b="1">
                <a:solidFill>
                  <a:schemeClr val="bg1"/>
                </a:solidFill>
                <a:effectLst>
                  <a:outerShdw blurRad="50800" dist="76200" dir="2700000" algn="tl" rotWithShape="0">
                    <a:srgbClr val="000000">
                      <a:alpha val="90000"/>
                    </a:srgbClr>
                  </a:outerShdw>
                </a:effectLst>
                <a:latin typeface="Arial"/>
                <a:cs typeface="Arial"/>
              </a:rPr>
              <a:t>Exodus 20:14 </a:t>
            </a:r>
            <a:r>
              <a:rPr lang="en-US" sz="3600" b="1">
                <a:solidFill>
                  <a:schemeClr val="bg1"/>
                </a:solidFill>
                <a:effectLst>
                  <a:outerShdw blurRad="50800" dist="76200" dir="2700000" algn="tl" rotWithShape="0">
                    <a:srgbClr val="000000">
                      <a:alpha val="90000"/>
                    </a:srgbClr>
                  </a:outerShdw>
                </a:effectLst>
                <a:latin typeface="Arial"/>
                <a:cs typeface="Arial"/>
              </a:rPr>
              <a:t>NLT</a:t>
            </a:r>
            <a:endParaRPr lang="en-US" b="1">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prstClr val="black"/>
                </a:solidFill>
                <a:latin typeface="Arial"/>
                <a:cs typeface="Arial"/>
              </a:rPr>
              <a:t>"You must not commit adultery."</a:t>
            </a:r>
            <a:endParaRPr lang="en-US" sz="3600" b="1">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en-US" sz="2000"/>
              <a:t>Command 7</a:t>
            </a:r>
          </a:p>
        </p:txBody>
      </p:sp>
    </p:spTree>
    <p:extLst>
      <p:ext uri="{BB962C8B-B14F-4D97-AF65-F5344CB8AC3E}">
        <p14:creationId xmlns:p14="http://schemas.microsoft.com/office/powerpoint/2010/main" val="2246062154"/>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en-US" b="1">
                <a:solidFill>
                  <a:schemeClr val="bg1"/>
                </a:solidFill>
                <a:effectLst>
                  <a:outerShdw blurRad="50800" dist="76200" dir="2700000" algn="tl" rotWithShape="0">
                    <a:srgbClr val="000000">
                      <a:alpha val="90000"/>
                    </a:srgbClr>
                  </a:outerShdw>
                </a:effectLst>
                <a:latin typeface="Arial"/>
                <a:cs typeface="Arial"/>
              </a:rPr>
              <a:t>Exodus 20:15 </a:t>
            </a:r>
            <a:r>
              <a:rPr lang="en-US" sz="3600" b="1">
                <a:solidFill>
                  <a:schemeClr val="bg1"/>
                </a:solidFill>
                <a:effectLst>
                  <a:outerShdw blurRad="50800" dist="76200" dir="2700000" algn="tl" rotWithShape="0">
                    <a:srgbClr val="000000">
                      <a:alpha val="90000"/>
                    </a:srgbClr>
                  </a:outerShdw>
                </a:effectLst>
                <a:latin typeface="Arial"/>
                <a:cs typeface="Arial"/>
              </a:rPr>
              <a:t>NLT</a:t>
            </a:r>
            <a:endParaRPr lang="en-US" b="1">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prstClr val="black"/>
                </a:solidFill>
                <a:latin typeface="Arial"/>
                <a:cs typeface="Arial"/>
              </a:rPr>
              <a:t>"You must not steal."</a:t>
            </a:r>
            <a:endParaRPr lang="en-US" sz="3600" b="1">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en-US" sz="2000"/>
              <a:t>Command 8</a:t>
            </a:r>
          </a:p>
        </p:txBody>
      </p:sp>
    </p:spTree>
    <p:extLst>
      <p:ext uri="{BB962C8B-B14F-4D97-AF65-F5344CB8AC3E}">
        <p14:creationId xmlns:p14="http://schemas.microsoft.com/office/powerpoint/2010/main" val="2706934715"/>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en-US" b="1">
                <a:solidFill>
                  <a:schemeClr val="bg1"/>
                </a:solidFill>
                <a:effectLst>
                  <a:outerShdw blurRad="50800" dist="76200" dir="2700000" algn="tl" rotWithShape="0">
                    <a:srgbClr val="000000">
                      <a:alpha val="90000"/>
                    </a:srgbClr>
                  </a:outerShdw>
                </a:effectLst>
                <a:latin typeface="Arial"/>
                <a:cs typeface="Arial"/>
              </a:rPr>
              <a:t>Exodus 20:16 </a:t>
            </a:r>
            <a:r>
              <a:rPr lang="en-US" sz="3600" b="1">
                <a:solidFill>
                  <a:schemeClr val="bg1"/>
                </a:solidFill>
                <a:effectLst>
                  <a:outerShdw blurRad="50800" dist="76200" dir="2700000" algn="tl" rotWithShape="0">
                    <a:srgbClr val="000000">
                      <a:alpha val="90000"/>
                    </a:srgbClr>
                  </a:outerShdw>
                </a:effectLst>
                <a:latin typeface="Arial"/>
                <a:cs typeface="Arial"/>
              </a:rPr>
              <a:t>NLT</a:t>
            </a:r>
            <a:endParaRPr lang="en-US" b="1">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prstClr val="black"/>
                </a:solidFill>
                <a:latin typeface="Arial"/>
                <a:cs typeface="Arial"/>
              </a:rPr>
              <a:t>"You must not testify falsely against your neighbor."</a:t>
            </a:r>
            <a:endParaRPr lang="en-US" sz="3600" b="1">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en-US" sz="2000"/>
              <a:t>Command 9</a:t>
            </a:r>
          </a:p>
        </p:txBody>
      </p:sp>
    </p:spTree>
    <p:extLst>
      <p:ext uri="{BB962C8B-B14F-4D97-AF65-F5344CB8AC3E}">
        <p14:creationId xmlns:p14="http://schemas.microsoft.com/office/powerpoint/2010/main" val="788900837"/>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en-US" b="1">
                <a:solidFill>
                  <a:schemeClr val="bg1"/>
                </a:solidFill>
                <a:effectLst>
                  <a:outerShdw blurRad="50800" dist="76200" dir="2700000" algn="tl" rotWithShape="0">
                    <a:srgbClr val="000000">
                      <a:alpha val="90000"/>
                    </a:srgbClr>
                  </a:outerShdw>
                </a:effectLst>
                <a:latin typeface="Arial"/>
                <a:cs typeface="Arial"/>
              </a:rPr>
              <a:t>Exodus 20:17 </a:t>
            </a:r>
            <a:r>
              <a:rPr lang="en-US" sz="3600" b="1">
                <a:solidFill>
                  <a:schemeClr val="bg1"/>
                </a:solidFill>
                <a:effectLst>
                  <a:outerShdw blurRad="50800" dist="76200" dir="2700000" algn="tl" rotWithShape="0">
                    <a:srgbClr val="000000">
                      <a:alpha val="90000"/>
                    </a:srgbClr>
                  </a:outerShdw>
                </a:effectLst>
                <a:latin typeface="Arial"/>
                <a:cs typeface="Arial"/>
              </a:rPr>
              <a:t>NLT</a:t>
            </a:r>
            <a:endParaRPr lang="en-US" b="1">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prstClr val="black"/>
                </a:solidFill>
                <a:latin typeface="Arial"/>
                <a:cs typeface="Arial"/>
              </a:rPr>
              <a:t>"You must not covet your neighbor’s house. You must not covet your neighbor’s wife, male or female servant, ox or donkey, or anything else that belongs to your neighbor."</a:t>
            </a:r>
            <a:endParaRPr lang="en-US" sz="3600" b="1">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en-US" sz="2000"/>
              <a:t>Command 10</a:t>
            </a:r>
          </a:p>
        </p:txBody>
      </p:sp>
    </p:spTree>
    <p:extLst>
      <p:ext uri="{BB962C8B-B14F-4D97-AF65-F5344CB8AC3E}">
        <p14:creationId xmlns:p14="http://schemas.microsoft.com/office/powerpoint/2010/main" val="2012174169"/>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5387975"/>
            <a:ext cx="9144000" cy="1470025"/>
          </a:xfrm>
        </p:spPr>
        <p:txBody>
          <a:bodyPr/>
          <a:lstStyle/>
          <a:p>
            <a:r>
              <a:rPr lang="en-US" sz="6000" b="1">
                <a:solidFill>
                  <a:schemeClr val="bg1"/>
                </a:solidFill>
                <a:effectLst>
                  <a:outerShdw blurRad="50800" dist="88900" dir="2700000" algn="tl" rotWithShape="0">
                    <a:srgbClr val="000000">
                      <a:alpha val="80000"/>
                    </a:srgbClr>
                  </a:outerShdw>
                </a:effectLst>
              </a:rPr>
              <a:t>The Ten Commandments</a:t>
            </a:r>
          </a:p>
        </p:txBody>
      </p:sp>
      <p:sp>
        <p:nvSpPr>
          <p:cNvPr id="3" name="Title 1"/>
          <p:cNvSpPr txBox="1">
            <a:spLocks/>
          </p:cNvSpPr>
          <p:nvPr/>
        </p:nvSpPr>
        <p:spPr bwMode="auto">
          <a:xfrm>
            <a:off x="409686" y="871454"/>
            <a:ext cx="4854950" cy="17299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algn="l"/>
            <a:r>
              <a:rPr lang="en-US">
                <a:solidFill>
                  <a:prstClr val="white">
                    <a:lumMod val="65000"/>
                  </a:prstClr>
                </a:solidFill>
                <a:latin typeface="Calibri"/>
              </a:rPr>
              <a:t>How do they</a:t>
            </a:r>
            <a:r>
              <a:rPr lang="en-US">
                <a:solidFill>
                  <a:prstClr val="white"/>
                </a:solidFill>
                <a:latin typeface="Calibri"/>
              </a:rPr>
              <a:t> </a:t>
            </a:r>
            <a:br>
              <a:rPr lang="en-US" b="1">
                <a:solidFill>
                  <a:prstClr val="white"/>
                </a:solidFill>
                <a:latin typeface="Calibri"/>
              </a:rPr>
            </a:br>
            <a:r>
              <a:rPr lang="en-US" sz="5400" b="1">
                <a:solidFill>
                  <a:srgbClr val="983225"/>
                </a:solidFill>
                <a:latin typeface="Calibri"/>
              </a:rPr>
              <a:t>APPLY TODAY?</a:t>
            </a:r>
          </a:p>
        </p:txBody>
      </p:sp>
    </p:spTree>
    <p:extLst>
      <p:ext uri="{BB962C8B-B14F-4D97-AF65-F5344CB8AC3E}">
        <p14:creationId xmlns:p14="http://schemas.microsoft.com/office/powerpoint/2010/main" val="877568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401" name="Rectangle 2"/>
          <p:cNvSpPr>
            <a:spLocks noGrp="1" noChangeArrowheads="1"/>
          </p:cNvSpPr>
          <p:nvPr>
            <p:ph type="title"/>
          </p:nvPr>
        </p:nvSpPr>
        <p:spPr>
          <a:xfrm>
            <a:off x="4736123" y="457200"/>
            <a:ext cx="4407877" cy="1219200"/>
          </a:xfrm>
        </p:spPr>
        <p:txBody>
          <a:bodyPr/>
          <a:lstStyle/>
          <a:p>
            <a:pPr algn="ctr" eaLnBrk="1" hangingPunct="1"/>
            <a:r>
              <a:rPr kumimoji="1" lang="en-US" altLang="zh-CN" dirty="0">
                <a:latin typeface="Arial" charset="0"/>
              </a:rPr>
              <a:t>What do the authors mean?</a:t>
            </a:r>
          </a:p>
        </p:txBody>
      </p:sp>
      <p:pic>
        <p:nvPicPr>
          <p:cNvPr id="486402" name="Picture 4" descr="ETO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497907">
            <a:off x="228600" y="203200"/>
            <a:ext cx="4724400" cy="665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86403" name="Rectangle 5"/>
          <p:cNvSpPr>
            <a:spLocks noChangeArrowheads="1"/>
          </p:cNvSpPr>
          <p:nvPr/>
        </p:nvSpPr>
        <p:spPr bwMode="auto">
          <a:xfrm>
            <a:off x="5105400" y="2133600"/>
            <a:ext cx="3886200" cy="487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1" fontAlgn="base" latinLnBrk="0" hangingPunct="1">
              <a:lnSpc>
                <a:spcPct val="100000"/>
              </a:lnSpc>
              <a:spcBef>
                <a:spcPct val="20000"/>
              </a:spcBef>
              <a:spcAft>
                <a:spcPct val="0"/>
              </a:spcAft>
              <a:buClr>
                <a:srgbClr val="0078F0"/>
              </a:buClr>
              <a:buSzPct val="85000"/>
              <a:buFont typeface="Wingdings" charset="0"/>
              <a:buChar char="o"/>
              <a:tabLst/>
              <a:defRPr/>
            </a:pPr>
            <a:r>
              <a:rPr kumimoji="1" lang="mr-IN" altLang="ja-JP" sz="2800" b="0"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a:t>
            </a:r>
            <a:r>
              <a:rPr kumimoji="1" lang="en-US" altLang="ja-JP" sz="2800" b="0"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Though the [Sinai] covenant promises are in a sense permanent and unconditional, the covenant itself requires faithful obedience to God</a:t>
            </a:r>
            <a:r>
              <a:rPr kumimoji="1" lang="mr-IN" altLang="ja-JP" sz="2800" b="0"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a:t>
            </a:r>
            <a:r>
              <a:rPr kumimoji="1" lang="en-US" altLang="ja-JP" sz="2800" b="0"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 </a:t>
            </a:r>
          </a:p>
          <a:p>
            <a:pPr marL="342900" marR="0" lvl="0" indent="-342900" algn="r" defTabSz="914400" rtl="0" eaLnBrk="1" fontAlgn="base" latinLnBrk="0" hangingPunct="1">
              <a:lnSpc>
                <a:spcPct val="100000"/>
              </a:lnSpc>
              <a:spcBef>
                <a:spcPct val="20000"/>
              </a:spcBef>
              <a:spcAft>
                <a:spcPct val="0"/>
              </a:spcAft>
              <a:buClr>
                <a:srgbClr val="0078F0"/>
              </a:buClr>
              <a:buSzPct val="85000"/>
              <a:buFont typeface="Wingdings" charset="0"/>
              <a:buNone/>
              <a:tabLst/>
              <a:defRPr/>
            </a:pPr>
            <a:r>
              <a:rPr kumimoji="1" lang="en-US" altLang="zh-CN" sz="2800" b="0"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	(p. 112)</a:t>
            </a:r>
          </a:p>
        </p:txBody>
      </p:sp>
    </p:spTree>
    <p:extLst>
      <p:ext uri="{BB962C8B-B14F-4D97-AF65-F5344CB8AC3E}">
        <p14:creationId xmlns:p14="http://schemas.microsoft.com/office/powerpoint/2010/main" val="993832156"/>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0817" name="Picture 3" descr="ten-commandments-still">
            <a:hlinkClick r:id="rId3"/>
          </p:cNvPr>
          <p:cNvPicPr>
            <a:picLocks noChangeAspect="1" noChangeArrowheads="1"/>
          </p:cNvPicPr>
          <p:nvPr/>
        </p:nvPicPr>
        <p:blipFill>
          <a:blip r:embed="rId4">
            <a:lum bright="-30000"/>
            <a:extLst>
              <a:ext uri="{28A0092B-C50C-407E-A947-70E740481C1C}">
                <a14:useLocalDpi xmlns:a14="http://schemas.microsoft.com/office/drawing/2010/main"/>
              </a:ext>
            </a:extLst>
          </a:blip>
          <a:srcRect/>
          <a:stretch>
            <a:fillRect/>
          </a:stretch>
        </p:blipFill>
        <p:spPr bwMode="auto">
          <a:xfrm>
            <a:off x="0" y="-50800"/>
            <a:ext cx="9144000" cy="700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30819" name="Text Box 27"/>
          <p:cNvSpPr txBox="1">
            <a:spLocks noChangeArrowheads="1"/>
          </p:cNvSpPr>
          <p:nvPr/>
        </p:nvSpPr>
        <p:spPr bwMode="auto">
          <a:xfrm>
            <a:off x="8330011" y="17407"/>
            <a:ext cx="681196" cy="46166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MS PGothic" charset="0"/>
              </a:rPr>
              <a:t>112</a:t>
            </a:r>
          </a:p>
        </p:txBody>
      </p:sp>
      <p:sp>
        <p:nvSpPr>
          <p:cNvPr id="3" name="Title 2"/>
          <p:cNvSpPr>
            <a:spLocks noGrp="1"/>
          </p:cNvSpPr>
          <p:nvPr>
            <p:ph type="title"/>
          </p:nvPr>
        </p:nvSpPr>
        <p:spPr>
          <a:xfrm>
            <a:off x="0" y="-69592"/>
            <a:ext cx="9144000" cy="673100"/>
          </a:xfrm>
          <a:noFill/>
          <a:ln>
            <a:noFill/>
          </a:ln>
        </p:spPr>
        <p:txBody>
          <a:bodyPr anchor="ctr"/>
          <a:lstStyle/>
          <a:p>
            <a:pPr marL="719138" indent="-719138" eaLnBrk="1" hangingPunct="1"/>
            <a:r>
              <a:rPr lang="en-US" sz="3600" b="1" kern="1200" dirty="0">
                <a:solidFill>
                  <a:srgbClr val="FFFFFF"/>
                </a:solidFill>
                <a:effectLst>
                  <a:glow rad="254000">
                    <a:srgbClr val="000000">
                      <a:alpha val="85000"/>
                    </a:srgbClr>
                  </a:glow>
                </a:effectLst>
                <a:latin typeface="Arial"/>
                <a:cs typeface="Arial"/>
              </a:rPr>
              <a:t>A Quick Quiz About the Law…</a:t>
            </a:r>
          </a:p>
        </p:txBody>
      </p:sp>
      <p:sp>
        <p:nvSpPr>
          <p:cNvPr id="7" name="Rectangle 5"/>
          <p:cNvSpPr txBox="1">
            <a:spLocks noChangeArrowheads="1"/>
          </p:cNvSpPr>
          <p:nvPr/>
        </p:nvSpPr>
        <p:spPr bwMode="auto">
          <a:xfrm>
            <a:off x="179512" y="852714"/>
            <a:ext cx="8889876" cy="60275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1435100" marR="0" lvl="2" indent="-1435100" algn="l" defTabSz="457200" rtl="0" eaLnBrk="1" fontAlgn="base" latinLnBrk="0" hangingPunct="1">
              <a:lnSpc>
                <a:spcPct val="100000"/>
              </a:lnSpc>
              <a:spcBef>
                <a:spcPct val="0"/>
              </a:spcBef>
              <a:spcAft>
                <a:spcPct val="0"/>
              </a:spcAft>
              <a:buClrTx/>
              <a:buSzTx/>
              <a:buFontTx/>
              <a:buNone/>
              <a:tabLst>
                <a:tab pos="442913" algn="l"/>
              </a:tabLst>
              <a:defRPr/>
            </a:pP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1.	T or F	Christians should keep parts of the OT law which are not repeated in the NT.</a:t>
            </a:r>
          </a:p>
          <a:p>
            <a:pPr marL="1435100" marR="0" lvl="2" indent="-1435100" algn="l" defTabSz="457200" rtl="0" eaLnBrk="1" fontAlgn="base" latinLnBrk="0" hangingPunct="1">
              <a:lnSpc>
                <a:spcPct val="100000"/>
              </a:lnSpc>
              <a:spcBef>
                <a:spcPct val="0"/>
              </a:spcBef>
              <a:spcAft>
                <a:spcPct val="0"/>
              </a:spcAft>
              <a:buClrTx/>
              <a:buSzTx/>
              <a:buFontTx/>
              <a:buNone/>
              <a:tabLst>
                <a:tab pos="442913" algn="l"/>
              </a:tabLst>
              <a:defRPr/>
            </a:pPr>
            <a:r>
              <a:rPr kumimoji="0" lang="en-US" sz="24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2.	T or F	The Sabbath should still be obeyed by Christians.</a:t>
            </a:r>
          </a:p>
          <a:p>
            <a:pPr marL="1435100" marR="0" lvl="2" indent="-1435100" algn="l" defTabSz="457200" rtl="0" eaLnBrk="1" fontAlgn="base" latinLnBrk="0" hangingPunct="1">
              <a:lnSpc>
                <a:spcPct val="100000"/>
              </a:lnSpc>
              <a:spcBef>
                <a:spcPct val="0"/>
              </a:spcBef>
              <a:spcAft>
                <a:spcPct val="0"/>
              </a:spcAft>
              <a:buClrTx/>
              <a:buSzTx/>
              <a:buFontTx/>
              <a:buNone/>
              <a:tabLst>
                <a:tab pos="442913" algn="l"/>
              </a:tabLst>
              <a:defRPr/>
            </a:pP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3.	T or F	Believers today are obligated to keep all of the Ten Commandments.</a:t>
            </a:r>
          </a:p>
          <a:p>
            <a:pPr marL="1435100" marR="0" lvl="2" indent="-1435100" algn="l" defTabSz="457200" rtl="0" eaLnBrk="1" fontAlgn="base" latinLnBrk="0" hangingPunct="1">
              <a:lnSpc>
                <a:spcPct val="100000"/>
              </a:lnSpc>
              <a:spcBef>
                <a:spcPct val="0"/>
              </a:spcBef>
              <a:spcAft>
                <a:spcPct val="0"/>
              </a:spcAft>
              <a:buClrTx/>
              <a:buSzTx/>
              <a:buFontTx/>
              <a:buNone/>
              <a:tabLst>
                <a:tab pos="442913" algn="l"/>
              </a:tabLst>
              <a:defRPr/>
            </a:pPr>
            <a:r>
              <a:rPr kumimoji="0" lang="en-US" sz="24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4.	T or F	Tithing should be practiced by all followers of Christ.</a:t>
            </a:r>
          </a:p>
          <a:p>
            <a:pPr marL="1435100" marR="0" lvl="2" indent="-1435100" algn="l" defTabSz="457200" rtl="0" eaLnBrk="1" fontAlgn="base" latinLnBrk="0" hangingPunct="1">
              <a:lnSpc>
                <a:spcPct val="100000"/>
              </a:lnSpc>
              <a:spcBef>
                <a:spcPct val="0"/>
              </a:spcBef>
              <a:spcAft>
                <a:spcPct val="0"/>
              </a:spcAft>
              <a:buClrTx/>
              <a:buSzTx/>
              <a:buFontTx/>
              <a:buNone/>
              <a:tabLst>
                <a:tab pos="442913" algn="l"/>
              </a:tabLst>
              <a:defRPr/>
            </a:pP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5.	T or F	Christians today are prohibited from eating blood (e.g., </a:t>
            </a:r>
            <a:r>
              <a:rPr kumimoji="0" lang="en-US" sz="2400" b="1" i="0" u="none" strike="noStrike" kern="1200" cap="none" spc="0" normalizeH="0" baseline="0" noProof="0" dirty="0" err="1">
                <a:ln>
                  <a:noFill/>
                </a:ln>
                <a:solidFill>
                  <a:srgbClr val="FFFF00"/>
                </a:solidFill>
                <a:effectLst>
                  <a:glow rad="101600">
                    <a:srgbClr val="000000">
                      <a:alpha val="75000"/>
                    </a:srgbClr>
                  </a:glow>
                </a:effectLst>
                <a:uLnTx/>
                <a:uFillTx/>
                <a:latin typeface="Arial"/>
                <a:ea typeface="ＭＳ Ｐゴシック" charset="0"/>
                <a:cs typeface="Arial"/>
              </a:rPr>
              <a:t>yong</a:t>
            </a: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 tau foo, blood pudding, pig or duck blood at Chinese New Year).</a:t>
            </a:r>
          </a:p>
          <a:p>
            <a:pPr marL="1435100" marR="0" lvl="2" indent="-1435100" algn="l" defTabSz="457200" rtl="0" eaLnBrk="1" fontAlgn="base" latinLnBrk="0" hangingPunct="1">
              <a:lnSpc>
                <a:spcPct val="100000"/>
              </a:lnSpc>
              <a:spcBef>
                <a:spcPct val="0"/>
              </a:spcBef>
              <a:spcAft>
                <a:spcPct val="0"/>
              </a:spcAft>
              <a:buClrTx/>
              <a:buSzTx/>
              <a:buFontTx/>
              <a:buNone/>
              <a:tabLst>
                <a:tab pos="442913" algn="l"/>
              </a:tabLst>
              <a:defRPr/>
            </a:pPr>
            <a:r>
              <a:rPr kumimoji="0" lang="en-US" sz="24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6.	T or F	Believers must not charge other Christians interest based upon the Law (Deut. 23:19; Exod. 22:25; Lev. 25:36-37; Ezek. 18:8, 13, 17; 22:12; Prov. 15:5; 28:8)</a:t>
            </a:r>
          </a:p>
          <a:p>
            <a:pPr marL="1435100" marR="0" lvl="2" indent="-1435100" algn="l" defTabSz="457200" rtl="0" eaLnBrk="1" fontAlgn="base" latinLnBrk="0" hangingPunct="1">
              <a:lnSpc>
                <a:spcPct val="100000"/>
              </a:lnSpc>
              <a:spcBef>
                <a:spcPct val="0"/>
              </a:spcBef>
              <a:spcAft>
                <a:spcPct val="0"/>
              </a:spcAft>
              <a:buClrTx/>
              <a:buSzTx/>
              <a:buFontTx/>
              <a:buNone/>
              <a:tabLst>
                <a:tab pos="442913" algn="l"/>
              </a:tabLst>
              <a:defRPr/>
            </a:pP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7.	T or F	There are actually two laws: the moral (Ten Commandments) and ceremonial/civil.</a:t>
            </a:r>
          </a:p>
        </p:txBody>
      </p:sp>
      <p:sp>
        <p:nvSpPr>
          <p:cNvPr id="6" name="Title 2"/>
          <p:cNvSpPr txBox="1">
            <a:spLocks/>
          </p:cNvSpPr>
          <p:nvPr/>
        </p:nvSpPr>
        <p:spPr bwMode="auto">
          <a:xfrm>
            <a:off x="0" y="345249"/>
            <a:ext cx="9144000" cy="673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algn="l" rtl="0" fontAlgn="base">
              <a:spcBef>
                <a:spcPct val="0"/>
              </a:spcBef>
              <a:spcAft>
                <a:spcPct val="0"/>
              </a:spcAft>
              <a:defRPr sz="4400">
                <a:solidFill>
                  <a:schemeClr val="tx2"/>
                </a:solidFill>
                <a:latin typeface="Arial Narrow" pitchFamily="-108" charset="0"/>
              </a:defRPr>
            </a:lvl6pPr>
            <a:lvl7pPr marL="914400" algn="l" rtl="0" fontAlgn="base">
              <a:spcBef>
                <a:spcPct val="0"/>
              </a:spcBef>
              <a:spcAft>
                <a:spcPct val="0"/>
              </a:spcAft>
              <a:defRPr sz="4400">
                <a:solidFill>
                  <a:schemeClr val="tx2"/>
                </a:solidFill>
                <a:latin typeface="Arial Narrow" pitchFamily="-108" charset="0"/>
              </a:defRPr>
            </a:lvl7pPr>
            <a:lvl8pPr marL="1371600" algn="l" rtl="0" fontAlgn="base">
              <a:spcBef>
                <a:spcPct val="0"/>
              </a:spcBef>
              <a:spcAft>
                <a:spcPct val="0"/>
              </a:spcAft>
              <a:defRPr sz="4400">
                <a:solidFill>
                  <a:schemeClr val="tx2"/>
                </a:solidFill>
                <a:latin typeface="Arial Narrow" pitchFamily="-108" charset="0"/>
              </a:defRPr>
            </a:lvl8pPr>
            <a:lvl9pPr marL="1828800" algn="l" rtl="0" fontAlgn="base">
              <a:spcBef>
                <a:spcPct val="0"/>
              </a:spcBef>
              <a:spcAft>
                <a:spcPct val="0"/>
              </a:spcAft>
              <a:defRPr sz="4400">
                <a:solidFill>
                  <a:schemeClr val="tx2"/>
                </a:solidFill>
                <a:latin typeface="Arial Narrow" pitchFamily="-108" charset="0"/>
              </a:defRPr>
            </a:lvl9pPr>
          </a:lstStyle>
          <a:p>
            <a:pPr marL="719138" marR="0" lvl="0" indent="-719138" algn="l" defTabSz="457200" rtl="0" eaLnBrk="1" fontAlgn="base" latinLnBrk="0" hangingPunct="1">
              <a:lnSpc>
                <a:spcPct val="100000"/>
              </a:lnSpc>
              <a:spcBef>
                <a:spcPct val="0"/>
              </a:spcBef>
              <a:spcAft>
                <a:spcPct val="0"/>
              </a:spcAft>
              <a:buClrTx/>
              <a:buSzTx/>
              <a:buFontTx/>
              <a:buNone/>
              <a:tabLst/>
              <a:defRPr/>
            </a:pPr>
            <a:r>
              <a:rPr kumimoji="0" lang="en-US" sz="2400" b="1" i="1" u="none" strike="noStrike" kern="1200" cap="none" spc="0" normalizeH="0" baseline="0" noProof="0" dirty="0">
                <a:ln>
                  <a:noFill/>
                </a:ln>
                <a:solidFill>
                  <a:srgbClr val="FFFFFF"/>
                </a:solidFill>
                <a:effectLst>
                  <a:glow rad="254000">
                    <a:srgbClr val="000000">
                      <a:alpha val="85000"/>
                    </a:srgbClr>
                  </a:glow>
                </a:effectLst>
                <a:uLnTx/>
                <a:uFillTx/>
                <a:latin typeface="Arial"/>
                <a:ea typeface="ＭＳ Ｐゴシック" charset="0"/>
                <a:cs typeface="Arial"/>
              </a:rPr>
              <a:t>True (T)? Or False (F)? What's your view?</a:t>
            </a:r>
          </a:p>
        </p:txBody>
      </p:sp>
    </p:spTree>
    <p:extLst>
      <p:ext uri="{BB962C8B-B14F-4D97-AF65-F5344CB8AC3E}">
        <p14:creationId xmlns:p14="http://schemas.microsoft.com/office/powerpoint/2010/main" val="1918538471"/>
      </p:ext>
    </p:extLst>
  </p:cSld>
  <p:clrMapOvr>
    <a:masterClrMapping/>
  </p:clrMapOvr>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88640"/>
            <a:ext cx="9144000" cy="1800200"/>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The Second Law of Thermodynamics</a:t>
            </a:r>
          </a:p>
        </p:txBody>
      </p:sp>
      <p:pic>
        <p:nvPicPr>
          <p:cNvPr id="2" name="Picture 1"/>
          <p:cNvPicPr>
            <a:picLocks noChangeAspect="1"/>
          </p:cNvPicPr>
          <p:nvPr/>
        </p:nvPicPr>
        <p:blipFill>
          <a:blip r:embed="rId3"/>
          <a:stretch>
            <a:fillRect/>
          </a:stretch>
        </p:blipFill>
        <p:spPr>
          <a:xfrm>
            <a:off x="683568" y="2204864"/>
            <a:ext cx="7372285" cy="4305796"/>
          </a:xfrm>
          <a:prstGeom prst="rect">
            <a:avLst/>
          </a:prstGeom>
        </p:spPr>
      </p:pic>
    </p:spTree>
    <p:extLst>
      <p:ext uri="{BB962C8B-B14F-4D97-AF65-F5344CB8AC3E}">
        <p14:creationId xmlns:p14="http://schemas.microsoft.com/office/powerpoint/2010/main" val="3399050366"/>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2" name="Rectangle 2"/>
          <p:cNvSpPr>
            <a:spLocks noChangeArrowheads="1"/>
          </p:cNvSpPr>
          <p:nvPr/>
        </p:nvSpPr>
        <p:spPr bwMode="auto">
          <a:xfrm>
            <a:off x="0" y="0"/>
            <a:ext cx="9144000" cy="6858000"/>
          </a:xfrm>
          <a:prstGeom prst="rect">
            <a:avLst/>
          </a:prstGeom>
          <a:gradFill rotWithShape="0">
            <a:gsLst>
              <a:gs pos="0">
                <a:srgbClr val="009900"/>
              </a:gs>
              <a:gs pos="50000">
                <a:schemeClr val="tx1"/>
              </a:gs>
              <a:gs pos="100000">
                <a:srgbClr val="009900"/>
              </a:gs>
            </a:gsLst>
            <a:lin ang="189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932866" name="Picture 3" descr="OMSSO08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24288" y="0"/>
            <a:ext cx="53562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0084" name="Rectangle 5"/>
          <p:cNvSpPr>
            <a:spLocks noGrp="1" noChangeArrowheads="1"/>
          </p:cNvSpPr>
          <p:nvPr>
            <p:ph type="title" idx="4294967295"/>
          </p:nvPr>
        </p:nvSpPr>
        <p:spPr>
          <a:xfrm>
            <a:off x="211832" y="457200"/>
            <a:ext cx="5728320" cy="1243608"/>
          </a:xfrm>
        </p:spPr>
        <p:txBody>
          <a:bodyPr/>
          <a:lstStyle/>
          <a:p>
            <a:pPr algn="l" eaLnBrk="1" hangingPunct="1">
              <a:defRPr/>
            </a:pPr>
            <a:r>
              <a:rPr lang="en-US" altLang="zh-CN" b="1" dirty="0">
                <a:solidFill>
                  <a:schemeClr val="bg1"/>
                </a:solidFill>
                <a:effectLst>
                  <a:glow rad="254000">
                    <a:schemeClr val="tx1">
                      <a:alpha val="85000"/>
                    </a:schemeClr>
                  </a:glow>
                </a:effectLst>
                <a:cs typeface="Arial"/>
              </a:rPr>
              <a:t>B.  Defining </a:t>
            </a:r>
            <a:r>
              <a:rPr lang="mr-IN" altLang="zh-CN" b="1" dirty="0">
                <a:solidFill>
                  <a:schemeClr val="bg1"/>
                </a:solidFill>
                <a:effectLst>
                  <a:glow rad="254000">
                    <a:schemeClr val="tx1">
                      <a:alpha val="85000"/>
                    </a:schemeClr>
                  </a:glow>
                </a:effectLst>
                <a:cs typeface="Arial"/>
              </a:rPr>
              <a:t>"</a:t>
            </a:r>
            <a:r>
              <a:rPr lang="en-US" altLang="zh-CN" b="1" dirty="0">
                <a:solidFill>
                  <a:schemeClr val="bg1"/>
                </a:solidFill>
                <a:effectLst>
                  <a:glow rad="254000">
                    <a:schemeClr val="tx1">
                      <a:alpha val="85000"/>
                    </a:schemeClr>
                  </a:glow>
                </a:effectLst>
                <a:cs typeface="Arial"/>
              </a:rPr>
              <a:t>Law</a:t>
            </a:r>
            <a:r>
              <a:rPr lang="mr-IN" altLang="zh-CN" b="1" dirty="0">
                <a:solidFill>
                  <a:schemeClr val="bg1"/>
                </a:solidFill>
                <a:effectLst>
                  <a:glow rad="254000">
                    <a:schemeClr val="tx1">
                      <a:alpha val="85000"/>
                    </a:schemeClr>
                  </a:glow>
                </a:effectLst>
                <a:cs typeface="Arial"/>
              </a:rPr>
              <a:t>"</a:t>
            </a:r>
            <a:endParaRPr lang="en-US" altLang="zh-CN" b="1" dirty="0">
              <a:solidFill>
                <a:schemeClr val="bg1"/>
              </a:solidFill>
              <a:effectLst>
                <a:glow rad="254000">
                  <a:schemeClr val="tx1">
                    <a:alpha val="85000"/>
                  </a:schemeClr>
                </a:glow>
              </a:effectLst>
              <a:cs typeface="Arial"/>
            </a:endParaRPr>
          </a:p>
        </p:txBody>
      </p:sp>
      <p:sp>
        <p:nvSpPr>
          <p:cNvPr id="6" name="Rectangle 5"/>
          <p:cNvSpPr txBox="1">
            <a:spLocks noChangeArrowheads="1"/>
          </p:cNvSpPr>
          <p:nvPr/>
        </p:nvSpPr>
        <p:spPr bwMode="auto">
          <a:xfrm>
            <a:off x="885558" y="1700807"/>
            <a:ext cx="8284656" cy="42061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t"/>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742950" marR="0" lvl="0" indent="-7429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zh-CN" sz="4000" b="1" i="0" u="none" strike="noStrike" kern="1200" cap="none" spc="0" normalizeH="0" baseline="0" noProof="0" dirty="0">
                <a:ln>
                  <a:noFill/>
                </a:ln>
                <a:solidFill>
                  <a:srgbClr val="FFFFFF"/>
                </a:solidFill>
                <a:effectLst>
                  <a:glow rad="254000">
                    <a:srgbClr val="000000">
                      <a:alpha val="85000"/>
                    </a:srgbClr>
                  </a:glow>
                </a:effectLst>
                <a:uLnTx/>
                <a:uFillTx/>
                <a:latin typeface="Arial"/>
                <a:ea typeface="ＭＳ Ｐゴシック" charset="0"/>
                <a:cs typeface="Arial"/>
              </a:rPr>
              <a:t>Pentateuch as single book</a:t>
            </a:r>
          </a:p>
          <a:p>
            <a:pPr marL="742950" marR="0" lvl="0" indent="-7429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zh-CN" sz="4000" b="1" i="0" u="none" strike="noStrike" kern="1200" cap="none" spc="0" normalizeH="0" baseline="0" noProof="0" dirty="0">
                <a:ln>
                  <a:noFill/>
                </a:ln>
                <a:solidFill>
                  <a:srgbClr val="FFFFFF"/>
                </a:solidFill>
                <a:effectLst>
                  <a:glow rad="254000">
                    <a:srgbClr val="000000">
                      <a:alpha val="85000"/>
                    </a:srgbClr>
                  </a:glow>
                </a:effectLst>
                <a:uLnTx/>
                <a:uFillTx/>
                <a:latin typeface="Arial"/>
                <a:ea typeface="ＭＳ Ｐゴシック" charset="0"/>
                <a:cs typeface="Arial"/>
              </a:rPr>
              <a:t>Pentateuch as 5 books</a:t>
            </a:r>
          </a:p>
          <a:p>
            <a:pPr marL="742950" marR="0" lvl="0" indent="-7429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zh-CN" sz="4000" b="1" i="0" u="none" strike="noStrike" kern="1200" cap="none" spc="0" normalizeH="0" baseline="0" noProof="0" dirty="0">
                <a:ln>
                  <a:noFill/>
                </a:ln>
                <a:solidFill>
                  <a:srgbClr val="FFFFFF"/>
                </a:solidFill>
                <a:effectLst>
                  <a:glow rad="254000">
                    <a:srgbClr val="000000">
                      <a:alpha val="85000"/>
                    </a:srgbClr>
                  </a:glow>
                </a:effectLst>
                <a:uLnTx/>
                <a:uFillTx/>
                <a:latin typeface="Arial"/>
                <a:ea typeface="ＭＳ Ｐゴシック" charset="0"/>
                <a:cs typeface="Arial"/>
              </a:rPr>
              <a:t>Whole OT</a:t>
            </a:r>
          </a:p>
          <a:p>
            <a:pPr marL="742950" marR="0" lvl="0" indent="-7429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zh-CN" sz="4000" b="1" i="0" u="none" strike="noStrike" kern="1200" cap="none" spc="0" normalizeH="0" baseline="0" noProof="0" dirty="0">
                <a:ln>
                  <a:noFill/>
                </a:ln>
                <a:solidFill>
                  <a:srgbClr val="FFFFFF"/>
                </a:solidFill>
                <a:effectLst>
                  <a:glow rad="254000">
                    <a:srgbClr val="000000">
                      <a:alpha val="85000"/>
                    </a:srgbClr>
                  </a:glow>
                </a:effectLst>
                <a:uLnTx/>
                <a:uFillTx/>
                <a:latin typeface="Arial"/>
                <a:ea typeface="ＭＳ Ｐゴシック" charset="0"/>
                <a:cs typeface="Arial"/>
              </a:rPr>
              <a:t>Legal literature (Exod. 20–Deut. 33)</a:t>
            </a:r>
          </a:p>
        </p:txBody>
      </p:sp>
      <p:sp>
        <p:nvSpPr>
          <p:cNvPr id="8" name="Text Box 27"/>
          <p:cNvSpPr txBox="1">
            <a:spLocks noChangeArrowheads="1"/>
          </p:cNvSpPr>
          <p:nvPr/>
        </p:nvSpPr>
        <p:spPr bwMode="auto">
          <a:xfrm>
            <a:off x="8228304" y="87313"/>
            <a:ext cx="698178"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a:ln>
                  <a:noFill/>
                </a:ln>
                <a:solidFill>
                  <a:srgbClr val="FFFFFF"/>
                </a:solidFill>
                <a:effectLst/>
                <a:uLnTx/>
                <a:uFillTx/>
                <a:latin typeface="Arial" charset="0"/>
                <a:ea typeface="ＭＳ Ｐゴシック" charset="0"/>
              </a:rPr>
              <a:t>112</a:t>
            </a:r>
          </a:p>
        </p:txBody>
      </p:sp>
    </p:spTree>
    <p:extLst>
      <p:ext uri="{BB962C8B-B14F-4D97-AF65-F5344CB8AC3E}">
        <p14:creationId xmlns:p14="http://schemas.microsoft.com/office/powerpoint/2010/main" val="127463512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wipe(left)">
                                      <p:cBhvr>
                                        <p:cTn id="12" dur="500"/>
                                        <p:tgtEl>
                                          <p:spTgt spid="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6">
                                            <p:txEl>
                                              <p:pRg st="2" end="2"/>
                                            </p:txEl>
                                          </p:spTgt>
                                        </p:tgtEl>
                                        <p:attrNameLst>
                                          <p:attrName>style.visibility</p:attrName>
                                        </p:attrNameLst>
                                      </p:cBhvr>
                                      <p:to>
                                        <p:strVal val="visible"/>
                                      </p:to>
                                    </p:set>
                                    <p:animEffect transition="in" filter="wipe(left)">
                                      <p:cBhvr>
                                        <p:cTn id="17" dur="500"/>
                                        <p:tgtEl>
                                          <p:spTgt spid="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6">
                                            <p:txEl>
                                              <p:pRg st="3" end="3"/>
                                            </p:txEl>
                                          </p:spTgt>
                                        </p:tgtEl>
                                        <p:attrNameLst>
                                          <p:attrName>style.visibility</p:attrName>
                                        </p:attrNameLst>
                                      </p:cBhvr>
                                      <p:to>
                                        <p:strVal val="visible"/>
                                      </p:to>
                                    </p:set>
                                    <p:animEffect transition="in" filter="wipe(left)">
                                      <p:cBhvr>
                                        <p:cTn id="22" dur="500"/>
                                        <p:tgtEl>
                                          <p:spTgt spid="6">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372829"/>
            <a:ext cx="9101996" cy="6485172"/>
          </a:xfrm>
          <a:prstGeom prst="rect">
            <a:avLst/>
          </a:prstGeom>
        </p:spPr>
      </p:pic>
      <p:sp>
        <p:nvSpPr>
          <p:cNvPr id="430084" name="Rectangle 5"/>
          <p:cNvSpPr>
            <a:spLocks noGrp="1" noChangeArrowheads="1"/>
          </p:cNvSpPr>
          <p:nvPr>
            <p:ph type="title" idx="4294967295"/>
          </p:nvPr>
        </p:nvSpPr>
        <p:spPr>
          <a:xfrm>
            <a:off x="211832" y="457200"/>
            <a:ext cx="5847270" cy="2455520"/>
          </a:xfrm>
        </p:spPr>
        <p:txBody>
          <a:bodyPr/>
          <a:lstStyle/>
          <a:p>
            <a:pPr marL="719138" indent="-719138" defTabSz="914400" eaLnBrk="1" hangingPunct="1">
              <a:defRPr/>
            </a:pPr>
            <a:r>
              <a:rPr lang="en-US" altLang="zh-CN" b="1" dirty="0">
                <a:solidFill>
                  <a:srgbClr val="FFFFFF"/>
                </a:solidFill>
                <a:effectLst>
                  <a:glow rad="254000">
                    <a:srgbClr val="000000">
                      <a:alpha val="85000"/>
                    </a:srgbClr>
                  </a:glow>
                </a:effectLst>
                <a:cs typeface="Arial"/>
              </a:rPr>
              <a:t>C. The Christian</a:t>
            </a:r>
            <a:r>
              <a:rPr lang="fr-FR" altLang="zh-CN" b="1" dirty="0">
                <a:solidFill>
                  <a:srgbClr val="FFFFFF"/>
                </a:solidFill>
                <a:effectLst>
                  <a:glow rad="254000">
                    <a:srgbClr val="000000">
                      <a:alpha val="85000"/>
                    </a:srgbClr>
                  </a:glow>
                </a:effectLst>
                <a:cs typeface="Arial"/>
              </a:rPr>
              <a:t>'</a:t>
            </a:r>
            <a:r>
              <a:rPr lang="en-US" altLang="zh-CN" b="1" dirty="0">
                <a:solidFill>
                  <a:srgbClr val="FFFFFF"/>
                </a:solidFill>
                <a:effectLst>
                  <a:glow rad="254000">
                    <a:srgbClr val="000000">
                      <a:alpha val="85000"/>
                    </a:srgbClr>
                  </a:glow>
                </a:effectLst>
                <a:cs typeface="Arial"/>
              </a:rPr>
              <a:t>s Relationship to the Law</a:t>
            </a:r>
          </a:p>
        </p:txBody>
      </p:sp>
      <p:sp>
        <p:nvSpPr>
          <p:cNvPr id="9" name="Text Box 27"/>
          <p:cNvSpPr txBox="1">
            <a:spLocks noChangeArrowheads="1"/>
          </p:cNvSpPr>
          <p:nvPr/>
        </p:nvSpPr>
        <p:spPr bwMode="auto">
          <a:xfrm>
            <a:off x="8228304" y="87313"/>
            <a:ext cx="698178"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a:ln>
                  <a:noFill/>
                </a:ln>
                <a:solidFill>
                  <a:srgbClr val="FFFFFF"/>
                </a:solidFill>
                <a:effectLst/>
                <a:uLnTx/>
                <a:uFillTx/>
                <a:latin typeface="Arial" charset="0"/>
                <a:ea typeface="ＭＳ Ｐゴシック" charset="0"/>
              </a:rPr>
              <a:t>112</a:t>
            </a:r>
          </a:p>
        </p:txBody>
      </p:sp>
    </p:spTree>
    <p:extLst>
      <p:ext uri="{BB962C8B-B14F-4D97-AF65-F5344CB8AC3E}">
        <p14:creationId xmlns:p14="http://schemas.microsoft.com/office/powerpoint/2010/main" val="636318516"/>
      </p:ext>
    </p:extLst>
  </p:cSld>
  <p:clrMapOvr>
    <a:masterClrMapping/>
  </p:clrMapOvr>
  <p:transition/>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49174"/>
          </a:xfrm>
          <a:prstGeom prst="rect">
            <a:avLst/>
          </a:prstGeom>
        </p:spPr>
      </p:pic>
      <p:sp>
        <p:nvSpPr>
          <p:cNvPr id="2" name="Title 1"/>
          <p:cNvSpPr>
            <a:spLocks noGrp="1"/>
          </p:cNvSpPr>
          <p:nvPr>
            <p:ph type="title"/>
          </p:nvPr>
        </p:nvSpPr>
        <p:spPr>
          <a:xfrm>
            <a:off x="68646" y="38100"/>
            <a:ext cx="8355233" cy="888695"/>
          </a:xfrm>
          <a:noFill/>
          <a:ln>
            <a:noFill/>
          </a:ln>
        </p:spPr>
        <p:txBody>
          <a:bodyPr vert="horz" wrap="square" lIns="91440" tIns="45720" rIns="91440" bIns="45720" numCol="1" anchor="ctr" anchorCtr="0" compatLnSpc="1">
            <a:prstTxWarp prst="textNoShape">
              <a:avLst/>
            </a:prstTxWarp>
          </a:bodyPr>
          <a:lstStyle/>
          <a:p>
            <a:pPr marL="719138" indent="-719138" defTabSz="457200" eaLnBrk="1" hangingPunct="1"/>
            <a:r>
              <a:rPr lang="en-US" sz="3600" b="1" kern="1200" dirty="0">
                <a:solidFill>
                  <a:srgbClr val="FFFFFF"/>
                </a:solidFill>
                <a:effectLst>
                  <a:glow rad="254000">
                    <a:srgbClr val="000000">
                      <a:alpha val="85000"/>
                    </a:srgbClr>
                  </a:glow>
                </a:effectLst>
                <a:latin typeface="Arial"/>
                <a:cs typeface="Arial"/>
              </a:rPr>
              <a:t>D.  The Purposes of the Law</a:t>
            </a:r>
          </a:p>
        </p:txBody>
      </p:sp>
      <p:sp>
        <p:nvSpPr>
          <p:cNvPr id="4" name="Rectangle 5"/>
          <p:cNvSpPr txBox="1">
            <a:spLocks noChangeArrowheads="1"/>
          </p:cNvSpPr>
          <p:nvPr/>
        </p:nvSpPr>
        <p:spPr bwMode="auto">
          <a:xfrm>
            <a:off x="767484" y="857873"/>
            <a:ext cx="8350785" cy="56674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514350" marR="0" lvl="2" indent="-514350" algn="l" defTabSz="457200" rtl="0" eaLnBrk="0" fontAlgn="base" latinLnBrk="0" hangingPunct="0">
              <a:lnSpc>
                <a:spcPct val="90000"/>
              </a:lnSpc>
              <a:spcBef>
                <a:spcPct val="0"/>
              </a:spcBef>
              <a:spcAft>
                <a:spcPct val="0"/>
              </a:spcAft>
              <a:buClrTx/>
              <a:buSzTx/>
              <a:buFont typeface="+mj-lt"/>
              <a:buAutoNum type="arabicPeriod"/>
              <a:tabLst/>
              <a:defRPr/>
            </a:pP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It revealed or exposed the </a:t>
            </a:r>
            <a:r>
              <a:rPr kumimoji="0" lang="en-US" sz="3200" b="1" i="1"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sinfulness</a:t>
            </a:r>
            <a:r>
              <a:rPr kumimoji="0" lang="en-US" sz="3200" b="1" i="0"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 </a:t>
            </a: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of man (Gal. 3:19).</a:t>
            </a:r>
          </a:p>
          <a:p>
            <a:pPr marL="514350" marR="0" lvl="2" indent="-514350" algn="l" defTabSz="457200" rtl="0" eaLnBrk="0" fontAlgn="base" latinLnBrk="0" hangingPunct="0">
              <a:lnSpc>
                <a:spcPct val="90000"/>
              </a:lnSpc>
              <a:spcBef>
                <a:spcPct val="0"/>
              </a:spcBef>
              <a:spcAft>
                <a:spcPct val="0"/>
              </a:spcAft>
              <a:buClrTx/>
              <a:buSzTx/>
              <a:buFont typeface="+mj-lt"/>
              <a:buAutoNum type="arabicPeriod"/>
              <a:tabLst/>
              <a:defRPr/>
            </a:pPr>
            <a:endPar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endParaRPr>
          </a:p>
          <a:p>
            <a:pPr marL="514350" marR="0" lvl="2" indent="-514350" algn="l" defTabSz="457200" rtl="0" eaLnBrk="0" fontAlgn="base" latinLnBrk="0" hangingPunct="0">
              <a:lnSpc>
                <a:spcPct val="90000"/>
              </a:lnSpc>
              <a:spcBef>
                <a:spcPct val="0"/>
              </a:spcBef>
              <a:spcAft>
                <a:spcPct val="0"/>
              </a:spcAft>
              <a:buClrTx/>
              <a:buSzTx/>
              <a:buFont typeface="+mj-lt"/>
              <a:buAutoNum type="arabicPeriod"/>
              <a:tabLst/>
              <a:defRPr/>
            </a:pP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It revealed the </a:t>
            </a:r>
            <a:r>
              <a:rPr kumimoji="0" lang="en-US" sz="3200" b="1" i="1"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holiness</a:t>
            </a:r>
            <a:r>
              <a:rPr kumimoji="0" lang="en-US" sz="3200" b="1" i="0"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 </a:t>
            </a: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of God (1 Pet. 1:15).</a:t>
            </a:r>
          </a:p>
          <a:p>
            <a:pPr marL="514350" marR="0" lvl="2" indent="-514350" algn="l" defTabSz="457200" rtl="0" eaLnBrk="0" fontAlgn="base" latinLnBrk="0" hangingPunct="0">
              <a:lnSpc>
                <a:spcPct val="90000"/>
              </a:lnSpc>
              <a:spcBef>
                <a:spcPct val="0"/>
              </a:spcBef>
              <a:spcAft>
                <a:spcPct val="0"/>
              </a:spcAft>
              <a:buClrTx/>
              <a:buSzTx/>
              <a:buFont typeface="+mj-lt"/>
              <a:buAutoNum type="arabicPeriod"/>
              <a:tabLst/>
              <a:defRPr/>
            </a:pPr>
            <a:endPar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endParaRPr>
          </a:p>
          <a:p>
            <a:pPr marL="514350" marR="0" lvl="2" indent="-514350" algn="l" defTabSz="457200" rtl="0" eaLnBrk="0" fontAlgn="base" latinLnBrk="0" hangingPunct="0">
              <a:lnSpc>
                <a:spcPct val="90000"/>
              </a:lnSpc>
              <a:spcBef>
                <a:spcPct val="0"/>
              </a:spcBef>
              <a:spcAft>
                <a:spcPct val="0"/>
              </a:spcAft>
              <a:buClrTx/>
              <a:buSzTx/>
              <a:buFont typeface="+mj-lt"/>
              <a:buAutoNum type="arabicPeriod"/>
              <a:tabLst/>
              <a:defRPr/>
            </a:pP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It revealed the </a:t>
            </a:r>
            <a:r>
              <a:rPr kumimoji="0" lang="en-US" sz="3200" b="1" i="1"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standard of holiness</a:t>
            </a: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 for people in fellowship with God (Ps. 24:3-5).</a:t>
            </a:r>
          </a:p>
          <a:p>
            <a:pPr marL="514350" marR="0" lvl="2" indent="-514350" algn="l" defTabSz="457200" rtl="0" eaLnBrk="0" fontAlgn="base" latinLnBrk="0" hangingPunct="0">
              <a:lnSpc>
                <a:spcPct val="90000"/>
              </a:lnSpc>
              <a:spcBef>
                <a:spcPct val="0"/>
              </a:spcBef>
              <a:spcAft>
                <a:spcPct val="0"/>
              </a:spcAft>
              <a:buClrTx/>
              <a:buSzTx/>
              <a:buFont typeface="+mj-lt"/>
              <a:buAutoNum type="arabicPeriod"/>
              <a:tabLst/>
              <a:defRPr/>
            </a:pPr>
            <a:endPar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endParaRPr>
          </a:p>
          <a:p>
            <a:pPr marL="514350" marR="0" lvl="2" indent="-514350" algn="l" defTabSz="457200" rtl="0" eaLnBrk="0" fontAlgn="base" latinLnBrk="0" hangingPunct="0">
              <a:lnSpc>
                <a:spcPct val="90000"/>
              </a:lnSpc>
              <a:spcBef>
                <a:spcPct val="0"/>
              </a:spcBef>
              <a:spcAft>
                <a:spcPct val="0"/>
              </a:spcAft>
              <a:buClrTx/>
              <a:buSzTx/>
              <a:buFont typeface="+mj-lt"/>
              <a:buAutoNum type="arabicPeriod"/>
              <a:tabLst/>
              <a:defRPr/>
            </a:pP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It </a:t>
            </a:r>
            <a:r>
              <a:rPr kumimoji="0" lang="en-US" sz="3200" b="1" i="1"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supervised</a:t>
            </a:r>
            <a:r>
              <a:rPr kumimoji="0" lang="en-US" sz="3200" b="1" i="0"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 </a:t>
            </a: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the physical, mental, and spiritual development of the redeemed Israelite until he could come to maturity in Christ (Gal. 3:24).</a:t>
            </a:r>
          </a:p>
        </p:txBody>
      </p:sp>
      <p:sp>
        <p:nvSpPr>
          <p:cNvPr id="6" name="Text Box 27"/>
          <p:cNvSpPr txBox="1">
            <a:spLocks noChangeArrowheads="1"/>
          </p:cNvSpPr>
          <p:nvPr/>
        </p:nvSpPr>
        <p:spPr bwMode="auto">
          <a:xfrm>
            <a:off x="8379780" y="87313"/>
            <a:ext cx="698178"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a:ln>
                  <a:noFill/>
                </a:ln>
                <a:solidFill>
                  <a:srgbClr val="FFFFFF"/>
                </a:solidFill>
                <a:effectLst/>
                <a:uLnTx/>
                <a:uFillTx/>
                <a:latin typeface="Arial" charset="0"/>
                <a:ea typeface="ＭＳ Ｐゴシック" charset="0"/>
              </a:rPr>
              <a:t>113</a:t>
            </a:r>
          </a:p>
        </p:txBody>
      </p:sp>
      <p:sp>
        <p:nvSpPr>
          <p:cNvPr id="8" name="Rectangle 5"/>
          <p:cNvSpPr txBox="1">
            <a:spLocks noChangeArrowheads="1"/>
          </p:cNvSpPr>
          <p:nvPr/>
        </p:nvSpPr>
        <p:spPr bwMode="auto">
          <a:xfrm>
            <a:off x="0" y="6516052"/>
            <a:ext cx="9144000" cy="369332"/>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a:spAutoFit/>
          </a:bodyPr>
          <a:lstStyle>
            <a:defPPr>
              <a:defRPr lang="en-US"/>
            </a:defPPr>
            <a:lvl1pPr algn="ctr" eaLnBrk="1" fontAlgn="auto" hangingPunct="1">
              <a:spcBef>
                <a:spcPts val="0"/>
              </a:spcBef>
              <a:spcAft>
                <a:spcPts val="0"/>
              </a:spcAft>
              <a:defRPr b="1" kern="0">
                <a:solidFill>
                  <a:srgbClr val="FFFFFF"/>
                </a:solidFill>
                <a:latin typeface="Arial" charset="0"/>
                <a:cs typeface="MS PGothic" charset="0"/>
              </a:defRPr>
            </a:lvl1pPr>
            <a:lvl2pPr marL="742950" indent="-285750">
              <a:defRPr>
                <a:ea typeface="MS PGothic" charset="0"/>
                <a:cs typeface="MS PGothic" charset="0"/>
              </a:defRPr>
            </a:lvl2pPr>
            <a:lvl3pPr marL="1143000" indent="-228600">
              <a:defRPr>
                <a:ea typeface="MS PGothic" charset="0"/>
                <a:cs typeface="MS PGothic" charset="0"/>
              </a:defRPr>
            </a:lvl3pPr>
            <a:lvl4pPr marL="1600200" indent="-228600">
              <a:defRPr>
                <a:ea typeface="MS PGothic" charset="0"/>
                <a:cs typeface="MS PGothic" charset="0"/>
              </a:defRPr>
            </a:lvl4pPr>
            <a:lvl5pPr marL="2057400" indent="-228600">
              <a:defRPr>
                <a:ea typeface="MS PGothic" charset="0"/>
                <a:cs typeface="MS PGothic" charset="0"/>
              </a:defRPr>
            </a:lvl5pPr>
            <a:lvl6pPr marL="2514600" indent="-228600" eaLnBrk="0" fontAlgn="base" hangingPunct="0">
              <a:spcBef>
                <a:spcPct val="0"/>
              </a:spcBef>
              <a:spcAft>
                <a:spcPct val="0"/>
              </a:spcAft>
              <a:defRPr>
                <a:ea typeface="MS PGothic" charset="0"/>
                <a:cs typeface="MS PGothic" charset="0"/>
              </a:defRPr>
            </a:lvl6pPr>
            <a:lvl7pPr marL="2971800" indent="-228600" eaLnBrk="0" fontAlgn="base" hangingPunct="0">
              <a:spcBef>
                <a:spcPct val="0"/>
              </a:spcBef>
              <a:spcAft>
                <a:spcPct val="0"/>
              </a:spcAft>
              <a:defRPr>
                <a:ea typeface="MS PGothic" charset="0"/>
                <a:cs typeface="MS PGothic" charset="0"/>
              </a:defRPr>
            </a:lvl7pPr>
            <a:lvl8pPr marL="3429000" indent="-228600" eaLnBrk="0" fontAlgn="base" hangingPunct="0">
              <a:spcBef>
                <a:spcPct val="0"/>
              </a:spcBef>
              <a:spcAft>
                <a:spcPct val="0"/>
              </a:spcAft>
              <a:defRPr>
                <a:ea typeface="MS PGothic" charset="0"/>
                <a:cs typeface="MS PGothic" charset="0"/>
              </a:defRPr>
            </a:lvl8pPr>
            <a:lvl9pPr marL="3886200" indent="-228600" eaLnBrk="0" fontAlgn="base" hangingPunct="0">
              <a:spcBef>
                <a:spcPct val="0"/>
              </a:spcBef>
              <a:spcAft>
                <a:spcPct val="0"/>
              </a:spcAft>
              <a:defRPr>
                <a:ea typeface="MS PGothic" charset="0"/>
                <a:cs typeface="MS PGothic" charset="0"/>
              </a:defRPr>
            </a:lvl9pPr>
          </a:lstStyle>
          <a:p>
            <a:pPr marL="0" marR="0" lvl="2"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MS PGothic" charset="0"/>
                <a:cs typeface="Arial"/>
              </a:rPr>
              <a:t>J. Dwight Pentecost, </a:t>
            </a:r>
            <a:r>
              <a:rPr kumimoji="0" lang="mr-IN" sz="1800" b="1" i="0" u="none" strike="noStrike" kern="1200" cap="none" spc="0" normalizeH="0" baseline="0" noProof="0" dirty="0">
                <a:ln>
                  <a:noFill/>
                </a:ln>
                <a:solidFill>
                  <a:srgbClr val="EAEAEA"/>
                </a:solidFill>
                <a:effectLst/>
                <a:uLnTx/>
                <a:uFillTx/>
                <a:latin typeface="Arial"/>
                <a:ea typeface="MS PGothic" charset="0"/>
                <a:cs typeface="Arial"/>
              </a:rPr>
              <a:t>"</a:t>
            </a:r>
            <a:r>
              <a:rPr kumimoji="0" lang="en-US" sz="1800" b="1" i="0" u="none" strike="noStrike" kern="1200" cap="none" spc="0" normalizeH="0" baseline="0" noProof="0" dirty="0">
                <a:ln>
                  <a:noFill/>
                </a:ln>
                <a:solidFill>
                  <a:srgbClr val="EAEAEA"/>
                </a:solidFill>
                <a:effectLst/>
                <a:uLnTx/>
                <a:uFillTx/>
                <a:latin typeface="Arial"/>
                <a:ea typeface="MS PGothic" charset="0"/>
                <a:cs typeface="Arial"/>
              </a:rPr>
              <a:t>The Purpose of the Law,</a:t>
            </a:r>
            <a:r>
              <a:rPr kumimoji="0" lang="mr-IN" sz="1800" b="1" i="0" u="none" strike="noStrike" kern="1200" cap="none" spc="0" normalizeH="0" baseline="0" noProof="0" dirty="0">
                <a:ln>
                  <a:noFill/>
                </a:ln>
                <a:solidFill>
                  <a:srgbClr val="EAEAEA"/>
                </a:solidFill>
                <a:effectLst/>
                <a:uLnTx/>
                <a:uFillTx/>
                <a:latin typeface="Arial"/>
                <a:ea typeface="MS PGothic" charset="0"/>
                <a:cs typeface="Arial"/>
              </a:rPr>
              <a:t>"</a:t>
            </a:r>
            <a:r>
              <a:rPr kumimoji="0" lang="en-US" sz="1800" b="1" i="0" u="none" strike="noStrike" kern="1200" cap="none" spc="0" normalizeH="0" baseline="0" noProof="0" dirty="0">
                <a:ln>
                  <a:noFill/>
                </a:ln>
                <a:solidFill>
                  <a:srgbClr val="EAEAEA"/>
                </a:solidFill>
                <a:effectLst/>
                <a:uLnTx/>
                <a:uFillTx/>
                <a:latin typeface="Arial"/>
                <a:ea typeface="MS PGothic" charset="0"/>
                <a:cs typeface="Arial"/>
              </a:rPr>
              <a:t> </a:t>
            </a:r>
            <a:r>
              <a:rPr kumimoji="0" lang="en-US" sz="1800" b="1" i="1" u="none" strike="noStrike" kern="1200" cap="none" spc="0" normalizeH="0" baseline="0" noProof="0" dirty="0">
                <a:ln>
                  <a:noFill/>
                </a:ln>
                <a:solidFill>
                  <a:srgbClr val="EAEAEA"/>
                </a:solidFill>
                <a:effectLst/>
                <a:uLnTx/>
                <a:uFillTx/>
                <a:latin typeface="Arial"/>
                <a:ea typeface="MS PGothic" charset="0"/>
                <a:cs typeface="Arial"/>
              </a:rPr>
              <a:t>Bib Sac</a:t>
            </a:r>
            <a:r>
              <a:rPr kumimoji="0" lang="en-US" sz="1800" b="1" i="0" u="none" strike="noStrike" kern="1200" cap="none" spc="0" normalizeH="0" baseline="0" noProof="0" dirty="0">
                <a:ln>
                  <a:noFill/>
                </a:ln>
                <a:solidFill>
                  <a:srgbClr val="EAEAEA"/>
                </a:solidFill>
                <a:effectLst/>
                <a:uLnTx/>
                <a:uFillTx/>
                <a:latin typeface="Arial"/>
                <a:ea typeface="MS PGothic" charset="0"/>
                <a:cs typeface="Arial"/>
              </a:rPr>
              <a:t> 128 (July 1971): 227-33</a:t>
            </a:r>
          </a:p>
        </p:txBody>
      </p:sp>
    </p:spTree>
    <p:extLst>
      <p:ext uri="{BB962C8B-B14F-4D97-AF65-F5344CB8AC3E}">
        <p14:creationId xmlns:p14="http://schemas.microsoft.com/office/powerpoint/2010/main" val="10808495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4">
                                            <p:txEl>
                                              <p:pRg st="2" end="2"/>
                                            </p:txEl>
                                          </p:spTgt>
                                        </p:tgtEl>
                                        <p:attrNameLst>
                                          <p:attrName>style.visibility</p:attrName>
                                        </p:attrNameLst>
                                      </p:cBhvr>
                                      <p:to>
                                        <p:strVal val="visible"/>
                                      </p:to>
                                    </p:set>
                                    <p:animEffect transition="in" filter="blinds(horizontal)">
                                      <p:cBhvr>
                                        <p:cTn id="12" dur="500"/>
                                        <p:tgtEl>
                                          <p:spTgt spid="4">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4">
                                            <p:txEl>
                                              <p:pRg st="4" end="4"/>
                                            </p:txEl>
                                          </p:spTgt>
                                        </p:tgtEl>
                                        <p:attrNameLst>
                                          <p:attrName>style.visibility</p:attrName>
                                        </p:attrNameLst>
                                      </p:cBhvr>
                                      <p:to>
                                        <p:strVal val="visible"/>
                                      </p:to>
                                    </p:set>
                                    <p:animEffect transition="in" filter="blinds(horizontal)">
                                      <p:cBhvr>
                                        <p:cTn id="17" dur="500"/>
                                        <p:tgtEl>
                                          <p:spTgt spid="4">
                                            <p:txEl>
                                              <p:pRg st="4" end="4"/>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4">
                                            <p:txEl>
                                              <p:pRg st="6" end="6"/>
                                            </p:txEl>
                                          </p:spTgt>
                                        </p:tgtEl>
                                        <p:attrNameLst>
                                          <p:attrName>style.visibility</p:attrName>
                                        </p:attrNameLst>
                                      </p:cBhvr>
                                      <p:to>
                                        <p:strVal val="visible"/>
                                      </p:to>
                                    </p:set>
                                    <p:animEffect transition="in" filter="blinds(horizontal)">
                                      <p:cBhvr>
                                        <p:cTn id="22" dur="500"/>
                                        <p:tgtEl>
                                          <p:spTgt spid="4">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49174"/>
          </a:xfrm>
          <a:prstGeom prst="rect">
            <a:avLst/>
          </a:prstGeom>
        </p:spPr>
      </p:pic>
      <p:sp>
        <p:nvSpPr>
          <p:cNvPr id="2" name="Title 1"/>
          <p:cNvSpPr>
            <a:spLocks noGrp="1"/>
          </p:cNvSpPr>
          <p:nvPr>
            <p:ph type="title"/>
          </p:nvPr>
        </p:nvSpPr>
        <p:spPr>
          <a:xfrm>
            <a:off x="102969" y="38100"/>
            <a:ext cx="8355233" cy="888695"/>
          </a:xfrm>
          <a:noFill/>
          <a:ln>
            <a:noFill/>
          </a:ln>
        </p:spPr>
        <p:txBody>
          <a:bodyPr vert="horz" wrap="square" lIns="91440" tIns="45720" rIns="91440" bIns="45720" numCol="1" anchor="ctr" anchorCtr="0" compatLnSpc="1">
            <a:prstTxWarp prst="textNoShape">
              <a:avLst/>
            </a:prstTxWarp>
          </a:bodyPr>
          <a:lstStyle/>
          <a:p>
            <a:pPr marL="719138" indent="-719138" defTabSz="457200" eaLnBrk="1" hangingPunct="1"/>
            <a:r>
              <a:rPr lang="en-US" sz="3600" b="1" kern="1200" dirty="0">
                <a:solidFill>
                  <a:srgbClr val="FFFFFF"/>
                </a:solidFill>
                <a:effectLst>
                  <a:glow rad="254000">
                    <a:srgbClr val="000000">
                      <a:alpha val="85000"/>
                    </a:srgbClr>
                  </a:glow>
                </a:effectLst>
                <a:latin typeface="Arial"/>
                <a:cs typeface="Arial"/>
              </a:rPr>
              <a:t>D.  The Purposes of the Law</a:t>
            </a:r>
          </a:p>
        </p:txBody>
      </p:sp>
      <p:sp>
        <p:nvSpPr>
          <p:cNvPr id="4" name="Rectangle 5"/>
          <p:cNvSpPr txBox="1">
            <a:spLocks noChangeArrowheads="1"/>
          </p:cNvSpPr>
          <p:nvPr/>
        </p:nvSpPr>
        <p:spPr bwMode="auto">
          <a:xfrm>
            <a:off x="801807" y="764704"/>
            <a:ext cx="8350785" cy="57606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514350" marR="0" lvl="2" indent="-514350" algn="l" defTabSz="457200" rtl="0" eaLnBrk="0" fontAlgn="base" latinLnBrk="0" hangingPunct="0">
              <a:lnSpc>
                <a:spcPct val="90000"/>
              </a:lnSpc>
              <a:spcBef>
                <a:spcPct val="0"/>
              </a:spcBef>
              <a:spcAft>
                <a:spcPct val="0"/>
              </a:spcAft>
              <a:buClrTx/>
              <a:buSzTx/>
              <a:buFont typeface="+mj-lt"/>
              <a:buAutoNum type="arabicPeriod" startAt="5"/>
              <a:tabLst/>
              <a:defRPr/>
            </a:pP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It </a:t>
            </a:r>
            <a:r>
              <a:rPr kumimoji="0" lang="en-US" sz="3200" b="1" i="1"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unified</a:t>
            </a:r>
            <a:r>
              <a:rPr kumimoji="0" lang="en-US" sz="3200" b="1" i="0"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 </a:t>
            </a: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the people to establish the nation in voluntary submission to God</a:t>
            </a:r>
            <a:r>
              <a:rPr kumimoji="0" lang="fr-FR"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a:t>
            </a: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s decrees (Exod. 19:5-8; Deut. 5:27-28).</a:t>
            </a:r>
          </a:p>
          <a:p>
            <a:pPr marL="514350" marR="0" lvl="2" indent="-514350" algn="l" defTabSz="457200" rtl="0" eaLnBrk="0" fontAlgn="base" latinLnBrk="0" hangingPunct="0">
              <a:lnSpc>
                <a:spcPct val="90000"/>
              </a:lnSpc>
              <a:spcBef>
                <a:spcPct val="0"/>
              </a:spcBef>
              <a:spcAft>
                <a:spcPct val="0"/>
              </a:spcAft>
              <a:buClrTx/>
              <a:buSzTx/>
              <a:buFont typeface="+mj-lt"/>
              <a:buAutoNum type="arabicPeriod" startAt="5"/>
              <a:tabLst/>
              <a:defRPr/>
            </a:pPr>
            <a:endPar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endParaRPr>
          </a:p>
          <a:p>
            <a:pPr marL="514350" marR="0" lvl="2" indent="-514350" algn="l" defTabSz="457200" rtl="0" eaLnBrk="0" fontAlgn="base" latinLnBrk="0" hangingPunct="0">
              <a:lnSpc>
                <a:spcPct val="90000"/>
              </a:lnSpc>
              <a:spcBef>
                <a:spcPct val="0"/>
              </a:spcBef>
              <a:spcAft>
                <a:spcPct val="0"/>
              </a:spcAft>
              <a:buClrTx/>
              <a:buSzTx/>
              <a:buFont typeface="+mj-lt"/>
              <a:buAutoNum type="arabicPeriod" startAt="5"/>
              <a:tabLst/>
              <a:defRPr/>
            </a:pP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It </a:t>
            </a:r>
            <a:r>
              <a:rPr kumimoji="0" lang="en-US" sz="3200" b="1" i="1"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separated</a:t>
            </a:r>
            <a:r>
              <a:rPr kumimoji="0" lang="en-US" sz="3200" b="1" i="0"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 </a:t>
            </a: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Israel among the nations as a kingdom of priests to mediate God</a:t>
            </a:r>
            <a:r>
              <a:rPr kumimoji="0" lang="fr-FR"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a:t>
            </a: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s truth to these nations (Exod. 31:13).</a:t>
            </a:r>
          </a:p>
          <a:p>
            <a:pPr marL="514350" marR="0" lvl="2" indent="-514350" algn="l" defTabSz="457200" rtl="0" eaLnBrk="0" fontAlgn="base" latinLnBrk="0" hangingPunct="0">
              <a:lnSpc>
                <a:spcPct val="90000"/>
              </a:lnSpc>
              <a:spcBef>
                <a:spcPct val="0"/>
              </a:spcBef>
              <a:spcAft>
                <a:spcPct val="0"/>
              </a:spcAft>
              <a:buClrTx/>
              <a:buSzTx/>
              <a:buFont typeface="+mj-lt"/>
              <a:buAutoNum type="arabicPeriod" startAt="5"/>
              <a:tabLst/>
              <a:defRPr/>
            </a:pPr>
            <a:endPar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endParaRPr>
          </a:p>
          <a:p>
            <a:pPr marL="514350" marR="0" lvl="2" indent="-514350" algn="l" defTabSz="457200" rtl="0" eaLnBrk="0" fontAlgn="base" latinLnBrk="0" hangingPunct="0">
              <a:lnSpc>
                <a:spcPct val="90000"/>
              </a:lnSpc>
              <a:spcBef>
                <a:spcPct val="0"/>
              </a:spcBef>
              <a:spcAft>
                <a:spcPct val="0"/>
              </a:spcAft>
              <a:buClrTx/>
              <a:buSzTx/>
              <a:buFont typeface="+mj-lt"/>
              <a:buAutoNum type="arabicPeriod" startAt="5"/>
              <a:tabLst/>
              <a:defRPr/>
            </a:pP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It provided </a:t>
            </a:r>
            <a:r>
              <a:rPr kumimoji="0" lang="en-US" sz="3200" b="1" i="1"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forgiveness</a:t>
            </a:r>
            <a:r>
              <a:rPr kumimoji="0" lang="en-US" sz="3200" b="1" i="0"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 </a:t>
            </a: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of sins for individual Israelites to restore their fellowship with God, even though they already functioned as a redeemed people (Lev. 1–7).</a:t>
            </a:r>
          </a:p>
        </p:txBody>
      </p:sp>
      <p:sp>
        <p:nvSpPr>
          <p:cNvPr id="6" name="Text Box 27"/>
          <p:cNvSpPr txBox="1">
            <a:spLocks noChangeArrowheads="1"/>
          </p:cNvSpPr>
          <p:nvPr/>
        </p:nvSpPr>
        <p:spPr bwMode="auto">
          <a:xfrm>
            <a:off x="8379780" y="87313"/>
            <a:ext cx="698178"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a:ln>
                  <a:noFill/>
                </a:ln>
                <a:solidFill>
                  <a:srgbClr val="FFFFFF"/>
                </a:solidFill>
                <a:effectLst/>
                <a:uLnTx/>
                <a:uFillTx/>
                <a:latin typeface="Arial" charset="0"/>
                <a:ea typeface="ＭＳ Ｐゴシック" charset="0"/>
              </a:rPr>
              <a:t>113</a:t>
            </a:r>
          </a:p>
        </p:txBody>
      </p:sp>
      <p:sp>
        <p:nvSpPr>
          <p:cNvPr id="8" name="Rectangle 5"/>
          <p:cNvSpPr txBox="1">
            <a:spLocks noChangeArrowheads="1"/>
          </p:cNvSpPr>
          <p:nvPr/>
        </p:nvSpPr>
        <p:spPr bwMode="auto">
          <a:xfrm>
            <a:off x="0" y="6516052"/>
            <a:ext cx="9144000" cy="369332"/>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a:spAutoFit/>
          </a:bodyPr>
          <a:lstStyle>
            <a:defPPr>
              <a:defRPr lang="en-US"/>
            </a:defPPr>
            <a:lvl1pPr algn="ctr" eaLnBrk="1" fontAlgn="auto" hangingPunct="1">
              <a:spcBef>
                <a:spcPts val="0"/>
              </a:spcBef>
              <a:spcAft>
                <a:spcPts val="0"/>
              </a:spcAft>
              <a:defRPr b="1" kern="0">
                <a:solidFill>
                  <a:srgbClr val="FFFFFF"/>
                </a:solidFill>
                <a:latin typeface="Arial" charset="0"/>
                <a:cs typeface="MS PGothic" charset="0"/>
              </a:defRPr>
            </a:lvl1pPr>
            <a:lvl2pPr marL="742950" indent="-285750">
              <a:defRPr>
                <a:ea typeface="MS PGothic" charset="0"/>
                <a:cs typeface="MS PGothic" charset="0"/>
              </a:defRPr>
            </a:lvl2pPr>
            <a:lvl3pPr marL="1143000" indent="-228600">
              <a:defRPr>
                <a:ea typeface="MS PGothic" charset="0"/>
                <a:cs typeface="MS PGothic" charset="0"/>
              </a:defRPr>
            </a:lvl3pPr>
            <a:lvl4pPr marL="1600200" indent="-228600">
              <a:defRPr>
                <a:ea typeface="MS PGothic" charset="0"/>
                <a:cs typeface="MS PGothic" charset="0"/>
              </a:defRPr>
            </a:lvl4pPr>
            <a:lvl5pPr marL="2057400" indent="-228600">
              <a:defRPr>
                <a:ea typeface="MS PGothic" charset="0"/>
                <a:cs typeface="MS PGothic" charset="0"/>
              </a:defRPr>
            </a:lvl5pPr>
            <a:lvl6pPr marL="2514600" indent="-228600" eaLnBrk="0" fontAlgn="base" hangingPunct="0">
              <a:spcBef>
                <a:spcPct val="0"/>
              </a:spcBef>
              <a:spcAft>
                <a:spcPct val="0"/>
              </a:spcAft>
              <a:defRPr>
                <a:ea typeface="MS PGothic" charset="0"/>
                <a:cs typeface="MS PGothic" charset="0"/>
              </a:defRPr>
            </a:lvl6pPr>
            <a:lvl7pPr marL="2971800" indent="-228600" eaLnBrk="0" fontAlgn="base" hangingPunct="0">
              <a:spcBef>
                <a:spcPct val="0"/>
              </a:spcBef>
              <a:spcAft>
                <a:spcPct val="0"/>
              </a:spcAft>
              <a:defRPr>
                <a:ea typeface="MS PGothic" charset="0"/>
                <a:cs typeface="MS PGothic" charset="0"/>
              </a:defRPr>
            </a:lvl7pPr>
            <a:lvl8pPr marL="3429000" indent="-228600" eaLnBrk="0" fontAlgn="base" hangingPunct="0">
              <a:spcBef>
                <a:spcPct val="0"/>
              </a:spcBef>
              <a:spcAft>
                <a:spcPct val="0"/>
              </a:spcAft>
              <a:defRPr>
                <a:ea typeface="MS PGothic" charset="0"/>
                <a:cs typeface="MS PGothic" charset="0"/>
              </a:defRPr>
            </a:lvl8pPr>
            <a:lvl9pPr marL="3886200" indent="-228600" eaLnBrk="0" fontAlgn="base" hangingPunct="0">
              <a:spcBef>
                <a:spcPct val="0"/>
              </a:spcBef>
              <a:spcAft>
                <a:spcPct val="0"/>
              </a:spcAft>
              <a:defRPr>
                <a:ea typeface="MS PGothic" charset="0"/>
                <a:cs typeface="MS PGothic" charset="0"/>
              </a:defRPr>
            </a:lvl9pPr>
          </a:lstStyle>
          <a:p>
            <a:pPr marL="0" marR="0" lvl="2"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MS PGothic" charset="0"/>
                <a:cs typeface="Arial"/>
              </a:rPr>
              <a:t>J. Dwight Pentecost, </a:t>
            </a:r>
            <a:r>
              <a:rPr kumimoji="0" lang="mr-IN" sz="1800" b="1" i="0" u="none" strike="noStrike" kern="1200" cap="none" spc="0" normalizeH="0" baseline="0" noProof="0" dirty="0">
                <a:ln>
                  <a:noFill/>
                </a:ln>
                <a:solidFill>
                  <a:srgbClr val="EAEAEA"/>
                </a:solidFill>
                <a:effectLst/>
                <a:uLnTx/>
                <a:uFillTx/>
                <a:latin typeface="Arial"/>
                <a:ea typeface="MS PGothic" charset="0"/>
                <a:cs typeface="Arial"/>
              </a:rPr>
              <a:t>"</a:t>
            </a:r>
            <a:r>
              <a:rPr kumimoji="0" lang="en-US" sz="1800" b="1" i="0" u="none" strike="noStrike" kern="1200" cap="none" spc="0" normalizeH="0" baseline="0" noProof="0" dirty="0">
                <a:ln>
                  <a:noFill/>
                </a:ln>
                <a:solidFill>
                  <a:srgbClr val="EAEAEA"/>
                </a:solidFill>
                <a:effectLst/>
                <a:uLnTx/>
                <a:uFillTx/>
                <a:latin typeface="Arial"/>
                <a:ea typeface="MS PGothic" charset="0"/>
                <a:cs typeface="Arial"/>
              </a:rPr>
              <a:t>The Purpose of the Law,</a:t>
            </a:r>
            <a:r>
              <a:rPr kumimoji="0" lang="mr-IN" sz="1800" b="1" i="0" u="none" strike="noStrike" kern="1200" cap="none" spc="0" normalizeH="0" baseline="0" noProof="0" dirty="0">
                <a:ln>
                  <a:noFill/>
                </a:ln>
                <a:solidFill>
                  <a:srgbClr val="EAEAEA"/>
                </a:solidFill>
                <a:effectLst/>
                <a:uLnTx/>
                <a:uFillTx/>
                <a:latin typeface="Arial"/>
                <a:ea typeface="MS PGothic" charset="0"/>
                <a:cs typeface="Arial"/>
              </a:rPr>
              <a:t>"</a:t>
            </a:r>
            <a:r>
              <a:rPr kumimoji="0" lang="en-US" sz="1800" b="1" i="0" u="none" strike="noStrike" kern="1200" cap="none" spc="0" normalizeH="0" baseline="0" noProof="0" dirty="0">
                <a:ln>
                  <a:noFill/>
                </a:ln>
                <a:solidFill>
                  <a:srgbClr val="EAEAEA"/>
                </a:solidFill>
                <a:effectLst/>
                <a:uLnTx/>
                <a:uFillTx/>
                <a:latin typeface="Arial"/>
                <a:ea typeface="MS PGothic" charset="0"/>
                <a:cs typeface="Arial"/>
              </a:rPr>
              <a:t> </a:t>
            </a:r>
            <a:r>
              <a:rPr kumimoji="0" lang="en-US" sz="1800" b="1" i="1" u="none" strike="noStrike" kern="1200" cap="none" spc="0" normalizeH="0" baseline="0" noProof="0" dirty="0">
                <a:ln>
                  <a:noFill/>
                </a:ln>
                <a:solidFill>
                  <a:srgbClr val="EAEAEA"/>
                </a:solidFill>
                <a:effectLst/>
                <a:uLnTx/>
                <a:uFillTx/>
                <a:latin typeface="Arial"/>
                <a:ea typeface="MS PGothic" charset="0"/>
                <a:cs typeface="Arial"/>
              </a:rPr>
              <a:t>Bib Sac</a:t>
            </a:r>
            <a:r>
              <a:rPr kumimoji="0" lang="en-US" sz="1800" b="1" i="0" u="none" strike="noStrike" kern="1200" cap="none" spc="0" normalizeH="0" baseline="0" noProof="0" dirty="0">
                <a:ln>
                  <a:noFill/>
                </a:ln>
                <a:solidFill>
                  <a:srgbClr val="EAEAEA"/>
                </a:solidFill>
                <a:effectLst/>
                <a:uLnTx/>
                <a:uFillTx/>
                <a:latin typeface="Arial"/>
                <a:ea typeface="MS PGothic" charset="0"/>
                <a:cs typeface="Arial"/>
              </a:rPr>
              <a:t> 128 (July 1971): 227-33</a:t>
            </a:r>
          </a:p>
        </p:txBody>
      </p:sp>
    </p:spTree>
    <p:extLst>
      <p:ext uri="{BB962C8B-B14F-4D97-AF65-F5344CB8AC3E}">
        <p14:creationId xmlns:p14="http://schemas.microsoft.com/office/powerpoint/2010/main" val="26690815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4">
                                            <p:txEl>
                                              <p:pRg st="2" end="2"/>
                                            </p:txEl>
                                          </p:spTgt>
                                        </p:tgtEl>
                                        <p:attrNameLst>
                                          <p:attrName>style.visibility</p:attrName>
                                        </p:attrNameLst>
                                      </p:cBhvr>
                                      <p:to>
                                        <p:strVal val="visible"/>
                                      </p:to>
                                    </p:set>
                                    <p:animEffect transition="in" filter="blinds(horizontal)">
                                      <p:cBhvr>
                                        <p:cTn id="12" dur="500"/>
                                        <p:tgtEl>
                                          <p:spTgt spid="4">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4">
                                            <p:txEl>
                                              <p:pRg st="4" end="4"/>
                                            </p:txEl>
                                          </p:spTgt>
                                        </p:tgtEl>
                                        <p:attrNameLst>
                                          <p:attrName>style.visibility</p:attrName>
                                        </p:attrNameLst>
                                      </p:cBhvr>
                                      <p:to>
                                        <p:strVal val="visible"/>
                                      </p:to>
                                    </p:set>
                                    <p:animEffect transition="in" filter="blinds(horizontal)">
                                      <p:cBhvr>
                                        <p:cTn id="17" dur="500"/>
                                        <p:tgtEl>
                                          <p:spTgt spid="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49174"/>
          </a:xfrm>
          <a:prstGeom prst="rect">
            <a:avLst/>
          </a:prstGeom>
        </p:spPr>
      </p:pic>
      <p:sp>
        <p:nvSpPr>
          <p:cNvPr id="2" name="Title 1"/>
          <p:cNvSpPr>
            <a:spLocks noGrp="1"/>
          </p:cNvSpPr>
          <p:nvPr>
            <p:ph type="title"/>
          </p:nvPr>
        </p:nvSpPr>
        <p:spPr>
          <a:xfrm>
            <a:off x="102969" y="38100"/>
            <a:ext cx="8355233" cy="888695"/>
          </a:xfrm>
          <a:noFill/>
          <a:ln>
            <a:noFill/>
          </a:ln>
        </p:spPr>
        <p:txBody>
          <a:bodyPr vert="horz" wrap="square" lIns="91440" tIns="45720" rIns="91440" bIns="45720" numCol="1" anchor="ctr" anchorCtr="0" compatLnSpc="1">
            <a:prstTxWarp prst="textNoShape">
              <a:avLst/>
            </a:prstTxWarp>
          </a:bodyPr>
          <a:lstStyle/>
          <a:p>
            <a:pPr marL="719138" indent="-719138" defTabSz="457200" eaLnBrk="1" hangingPunct="1"/>
            <a:r>
              <a:rPr lang="en-US" sz="3600" b="1" kern="1200" dirty="0">
                <a:solidFill>
                  <a:srgbClr val="FFFFFF"/>
                </a:solidFill>
                <a:effectLst>
                  <a:glow rad="254000">
                    <a:srgbClr val="000000">
                      <a:alpha val="85000"/>
                    </a:srgbClr>
                  </a:glow>
                </a:effectLst>
                <a:latin typeface="Arial"/>
                <a:cs typeface="Arial"/>
              </a:rPr>
              <a:t>D.  The Purposes of the Law</a:t>
            </a:r>
          </a:p>
        </p:txBody>
      </p:sp>
      <p:sp>
        <p:nvSpPr>
          <p:cNvPr id="4" name="Rectangle 5"/>
          <p:cNvSpPr txBox="1">
            <a:spLocks noChangeArrowheads="1"/>
          </p:cNvSpPr>
          <p:nvPr/>
        </p:nvSpPr>
        <p:spPr bwMode="auto">
          <a:xfrm>
            <a:off x="611560" y="852714"/>
            <a:ext cx="8350785" cy="60275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722313" marR="0" lvl="2" indent="-722313" algn="l" defTabSz="457200" rtl="0" eaLnBrk="0" fontAlgn="base" latinLnBrk="0" hangingPunct="0">
              <a:lnSpc>
                <a:spcPct val="90000"/>
              </a:lnSpc>
              <a:spcBef>
                <a:spcPct val="0"/>
              </a:spcBef>
              <a:spcAft>
                <a:spcPct val="0"/>
              </a:spcAft>
              <a:buClrTx/>
              <a:buSzTx/>
              <a:buFont typeface="+mj-lt"/>
              <a:buAutoNum type="arabicPeriod" startAt="8"/>
              <a:tabLst/>
              <a:defRPr/>
            </a:pP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It made provision for Israel to </a:t>
            </a:r>
            <a:r>
              <a:rPr kumimoji="0" lang="en-US" sz="3200" b="1" i="1"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worship</a:t>
            </a:r>
            <a:r>
              <a:rPr kumimoji="0" lang="en-US" sz="3200" b="1" i="0"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 </a:t>
            </a: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God as a redeemed people (Lev. 23).</a:t>
            </a:r>
          </a:p>
          <a:p>
            <a:pPr marL="722313" marR="0" lvl="2" indent="-722313" algn="l" defTabSz="457200" rtl="0" eaLnBrk="0" fontAlgn="base" latinLnBrk="0" hangingPunct="0">
              <a:lnSpc>
                <a:spcPct val="90000"/>
              </a:lnSpc>
              <a:spcBef>
                <a:spcPct val="0"/>
              </a:spcBef>
              <a:spcAft>
                <a:spcPct val="0"/>
              </a:spcAft>
              <a:buClrTx/>
              <a:buSzTx/>
              <a:buFont typeface="+mj-lt"/>
              <a:buAutoNum type="arabicPeriod" startAt="8"/>
              <a:tabLst/>
              <a:defRPr/>
            </a:pPr>
            <a:endPar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endParaRPr>
          </a:p>
          <a:p>
            <a:pPr marL="722313" marR="0" lvl="2" indent="-722313" algn="l" defTabSz="457200" rtl="0" eaLnBrk="0" fontAlgn="base" latinLnBrk="0" hangingPunct="0">
              <a:lnSpc>
                <a:spcPct val="90000"/>
              </a:lnSpc>
              <a:spcBef>
                <a:spcPct val="0"/>
              </a:spcBef>
              <a:spcAft>
                <a:spcPct val="0"/>
              </a:spcAft>
              <a:buClrTx/>
              <a:buSzTx/>
              <a:buFont typeface="+mj-lt"/>
              <a:buAutoNum type="arabicPeriod" startAt="8"/>
              <a:tabLst/>
              <a:defRPr/>
            </a:pP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It </a:t>
            </a:r>
            <a:r>
              <a:rPr kumimoji="0" lang="en-US" sz="3200" b="1" i="1"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tested</a:t>
            </a:r>
            <a:r>
              <a:rPr kumimoji="0" lang="en-US" sz="3200" b="1" i="0"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 </a:t>
            </a: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if one was in the kingdom or the theocracy over which God ruled (Deut. 28).  Faith led to obedience and blessing; lack of faith led to disobedience and judgment.</a:t>
            </a:r>
          </a:p>
          <a:p>
            <a:pPr marL="722313" marR="0" lvl="2" indent="-722313" algn="l" defTabSz="457200" rtl="0" eaLnBrk="0" fontAlgn="base" latinLnBrk="0" hangingPunct="0">
              <a:lnSpc>
                <a:spcPct val="90000"/>
              </a:lnSpc>
              <a:spcBef>
                <a:spcPct val="0"/>
              </a:spcBef>
              <a:spcAft>
                <a:spcPct val="0"/>
              </a:spcAft>
              <a:buClrTx/>
              <a:buSzTx/>
              <a:buFont typeface="+mj-lt"/>
              <a:buAutoNum type="arabicPeriod" startAt="8"/>
              <a:tabLst/>
              <a:defRPr/>
            </a:pPr>
            <a:endPar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endParaRPr>
          </a:p>
          <a:p>
            <a:pPr marL="722313" marR="0" lvl="2" indent="-722313" algn="l" defTabSz="457200" rtl="0" eaLnBrk="0" fontAlgn="base" latinLnBrk="0" hangingPunct="0">
              <a:lnSpc>
                <a:spcPct val="90000"/>
              </a:lnSpc>
              <a:spcBef>
                <a:spcPct val="0"/>
              </a:spcBef>
              <a:spcAft>
                <a:spcPct val="0"/>
              </a:spcAft>
              <a:buClrTx/>
              <a:buSzTx/>
              <a:buFont typeface="+mj-lt"/>
              <a:buAutoNum type="arabicPeriod" startAt="8"/>
              <a:tabLst/>
              <a:defRPr/>
            </a:pP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It </a:t>
            </a:r>
            <a:r>
              <a:rPr kumimoji="0" lang="en-US" sz="3200" b="1" i="1"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revealed Jesus</a:t>
            </a: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 Christ (typology in the sacrificial system; Luke 24:27).</a:t>
            </a:r>
          </a:p>
        </p:txBody>
      </p:sp>
      <p:sp>
        <p:nvSpPr>
          <p:cNvPr id="6" name="Text Box 27"/>
          <p:cNvSpPr txBox="1">
            <a:spLocks noChangeArrowheads="1"/>
          </p:cNvSpPr>
          <p:nvPr/>
        </p:nvSpPr>
        <p:spPr bwMode="auto">
          <a:xfrm>
            <a:off x="8379780" y="87313"/>
            <a:ext cx="698178"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a:ln>
                  <a:noFill/>
                </a:ln>
                <a:solidFill>
                  <a:srgbClr val="FFFFFF"/>
                </a:solidFill>
                <a:effectLst/>
                <a:uLnTx/>
                <a:uFillTx/>
                <a:latin typeface="Arial" charset="0"/>
                <a:ea typeface="ＭＳ Ｐゴシック" charset="0"/>
              </a:rPr>
              <a:t>113</a:t>
            </a:r>
          </a:p>
        </p:txBody>
      </p:sp>
      <p:sp>
        <p:nvSpPr>
          <p:cNvPr id="8" name="Rectangle 5"/>
          <p:cNvSpPr txBox="1">
            <a:spLocks noChangeArrowheads="1"/>
          </p:cNvSpPr>
          <p:nvPr/>
        </p:nvSpPr>
        <p:spPr bwMode="auto">
          <a:xfrm>
            <a:off x="0" y="6516052"/>
            <a:ext cx="9144000" cy="369332"/>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a:spAutoFit/>
          </a:bodyPr>
          <a:lstStyle>
            <a:defPPr>
              <a:defRPr lang="en-US"/>
            </a:defPPr>
            <a:lvl1pPr algn="ctr" eaLnBrk="1" fontAlgn="auto" hangingPunct="1">
              <a:spcBef>
                <a:spcPts val="0"/>
              </a:spcBef>
              <a:spcAft>
                <a:spcPts val="0"/>
              </a:spcAft>
              <a:defRPr b="1" kern="0">
                <a:solidFill>
                  <a:srgbClr val="FFFFFF"/>
                </a:solidFill>
                <a:latin typeface="Arial" charset="0"/>
                <a:cs typeface="MS PGothic" charset="0"/>
              </a:defRPr>
            </a:lvl1pPr>
            <a:lvl2pPr marL="742950" indent="-285750">
              <a:defRPr>
                <a:ea typeface="MS PGothic" charset="0"/>
                <a:cs typeface="MS PGothic" charset="0"/>
              </a:defRPr>
            </a:lvl2pPr>
            <a:lvl3pPr marL="1143000" indent="-228600">
              <a:defRPr>
                <a:ea typeface="MS PGothic" charset="0"/>
                <a:cs typeface="MS PGothic" charset="0"/>
              </a:defRPr>
            </a:lvl3pPr>
            <a:lvl4pPr marL="1600200" indent="-228600">
              <a:defRPr>
                <a:ea typeface="MS PGothic" charset="0"/>
                <a:cs typeface="MS PGothic" charset="0"/>
              </a:defRPr>
            </a:lvl4pPr>
            <a:lvl5pPr marL="2057400" indent="-228600">
              <a:defRPr>
                <a:ea typeface="MS PGothic" charset="0"/>
                <a:cs typeface="MS PGothic" charset="0"/>
              </a:defRPr>
            </a:lvl5pPr>
            <a:lvl6pPr marL="2514600" indent="-228600" eaLnBrk="0" fontAlgn="base" hangingPunct="0">
              <a:spcBef>
                <a:spcPct val="0"/>
              </a:spcBef>
              <a:spcAft>
                <a:spcPct val="0"/>
              </a:spcAft>
              <a:defRPr>
                <a:ea typeface="MS PGothic" charset="0"/>
                <a:cs typeface="MS PGothic" charset="0"/>
              </a:defRPr>
            </a:lvl6pPr>
            <a:lvl7pPr marL="2971800" indent="-228600" eaLnBrk="0" fontAlgn="base" hangingPunct="0">
              <a:spcBef>
                <a:spcPct val="0"/>
              </a:spcBef>
              <a:spcAft>
                <a:spcPct val="0"/>
              </a:spcAft>
              <a:defRPr>
                <a:ea typeface="MS PGothic" charset="0"/>
                <a:cs typeface="MS PGothic" charset="0"/>
              </a:defRPr>
            </a:lvl7pPr>
            <a:lvl8pPr marL="3429000" indent="-228600" eaLnBrk="0" fontAlgn="base" hangingPunct="0">
              <a:spcBef>
                <a:spcPct val="0"/>
              </a:spcBef>
              <a:spcAft>
                <a:spcPct val="0"/>
              </a:spcAft>
              <a:defRPr>
                <a:ea typeface="MS PGothic" charset="0"/>
                <a:cs typeface="MS PGothic" charset="0"/>
              </a:defRPr>
            </a:lvl8pPr>
            <a:lvl9pPr marL="3886200" indent="-228600" eaLnBrk="0" fontAlgn="base" hangingPunct="0">
              <a:spcBef>
                <a:spcPct val="0"/>
              </a:spcBef>
              <a:spcAft>
                <a:spcPct val="0"/>
              </a:spcAft>
              <a:defRPr>
                <a:ea typeface="MS PGothic" charset="0"/>
                <a:cs typeface="MS PGothic" charset="0"/>
              </a:defRPr>
            </a:lvl9pPr>
          </a:lstStyle>
          <a:p>
            <a:pPr marL="0" marR="0" lvl="2"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MS PGothic" charset="0"/>
                <a:cs typeface="Arial"/>
              </a:rPr>
              <a:t>J. Dwight Pentecost, </a:t>
            </a:r>
            <a:r>
              <a:rPr kumimoji="0" lang="mr-IN" sz="1800" b="1" i="0" u="none" strike="noStrike" kern="1200" cap="none" spc="0" normalizeH="0" baseline="0" noProof="0" dirty="0">
                <a:ln>
                  <a:noFill/>
                </a:ln>
                <a:solidFill>
                  <a:srgbClr val="EAEAEA"/>
                </a:solidFill>
                <a:effectLst/>
                <a:uLnTx/>
                <a:uFillTx/>
                <a:latin typeface="Arial"/>
                <a:ea typeface="MS PGothic" charset="0"/>
                <a:cs typeface="Arial"/>
              </a:rPr>
              <a:t>"</a:t>
            </a:r>
            <a:r>
              <a:rPr kumimoji="0" lang="en-US" sz="1800" b="1" i="0" u="none" strike="noStrike" kern="1200" cap="none" spc="0" normalizeH="0" baseline="0" noProof="0" dirty="0">
                <a:ln>
                  <a:noFill/>
                </a:ln>
                <a:solidFill>
                  <a:srgbClr val="EAEAEA"/>
                </a:solidFill>
                <a:effectLst/>
                <a:uLnTx/>
                <a:uFillTx/>
                <a:latin typeface="Arial"/>
                <a:ea typeface="MS PGothic" charset="0"/>
                <a:cs typeface="Arial"/>
              </a:rPr>
              <a:t>The Purpose of the Law,</a:t>
            </a:r>
            <a:r>
              <a:rPr kumimoji="0" lang="mr-IN" sz="1800" b="1" i="0" u="none" strike="noStrike" kern="1200" cap="none" spc="0" normalizeH="0" baseline="0" noProof="0" dirty="0">
                <a:ln>
                  <a:noFill/>
                </a:ln>
                <a:solidFill>
                  <a:srgbClr val="EAEAEA"/>
                </a:solidFill>
                <a:effectLst/>
                <a:uLnTx/>
                <a:uFillTx/>
                <a:latin typeface="Arial"/>
                <a:ea typeface="MS PGothic" charset="0"/>
                <a:cs typeface="Arial"/>
              </a:rPr>
              <a:t>"</a:t>
            </a:r>
            <a:r>
              <a:rPr kumimoji="0" lang="en-US" sz="1800" b="1" i="0" u="none" strike="noStrike" kern="1200" cap="none" spc="0" normalizeH="0" baseline="0" noProof="0" dirty="0">
                <a:ln>
                  <a:noFill/>
                </a:ln>
                <a:solidFill>
                  <a:srgbClr val="EAEAEA"/>
                </a:solidFill>
                <a:effectLst/>
                <a:uLnTx/>
                <a:uFillTx/>
                <a:latin typeface="Arial"/>
                <a:ea typeface="MS PGothic" charset="0"/>
                <a:cs typeface="Arial"/>
              </a:rPr>
              <a:t> </a:t>
            </a:r>
            <a:r>
              <a:rPr kumimoji="0" lang="en-US" sz="1800" b="1" i="1" u="none" strike="noStrike" kern="1200" cap="none" spc="0" normalizeH="0" baseline="0" noProof="0" dirty="0">
                <a:ln>
                  <a:noFill/>
                </a:ln>
                <a:solidFill>
                  <a:srgbClr val="EAEAEA"/>
                </a:solidFill>
                <a:effectLst/>
                <a:uLnTx/>
                <a:uFillTx/>
                <a:latin typeface="Arial"/>
                <a:ea typeface="MS PGothic" charset="0"/>
                <a:cs typeface="Arial"/>
              </a:rPr>
              <a:t>Bib Sac</a:t>
            </a:r>
            <a:r>
              <a:rPr kumimoji="0" lang="en-US" sz="1800" b="1" i="0" u="none" strike="noStrike" kern="1200" cap="none" spc="0" normalizeH="0" baseline="0" noProof="0" dirty="0">
                <a:ln>
                  <a:noFill/>
                </a:ln>
                <a:solidFill>
                  <a:srgbClr val="EAEAEA"/>
                </a:solidFill>
                <a:effectLst/>
                <a:uLnTx/>
                <a:uFillTx/>
                <a:latin typeface="Arial"/>
                <a:ea typeface="MS PGothic" charset="0"/>
                <a:cs typeface="Arial"/>
              </a:rPr>
              <a:t> 128 (July 1971): 227-33</a:t>
            </a:r>
          </a:p>
        </p:txBody>
      </p:sp>
    </p:spTree>
    <p:extLst>
      <p:ext uri="{BB962C8B-B14F-4D97-AF65-F5344CB8AC3E}">
        <p14:creationId xmlns:p14="http://schemas.microsoft.com/office/powerpoint/2010/main" val="1450141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4">
                                            <p:txEl>
                                              <p:pRg st="2" end="2"/>
                                            </p:txEl>
                                          </p:spTgt>
                                        </p:tgtEl>
                                        <p:attrNameLst>
                                          <p:attrName>style.visibility</p:attrName>
                                        </p:attrNameLst>
                                      </p:cBhvr>
                                      <p:to>
                                        <p:strVal val="visible"/>
                                      </p:to>
                                    </p:set>
                                    <p:animEffect transition="in" filter="blinds(horizontal)">
                                      <p:cBhvr>
                                        <p:cTn id="12" dur="500"/>
                                        <p:tgtEl>
                                          <p:spTgt spid="4">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4">
                                            <p:txEl>
                                              <p:pRg st="4" end="4"/>
                                            </p:txEl>
                                          </p:spTgt>
                                        </p:tgtEl>
                                        <p:attrNameLst>
                                          <p:attrName>style.visibility</p:attrName>
                                        </p:attrNameLst>
                                      </p:cBhvr>
                                      <p:to>
                                        <p:strVal val="visible"/>
                                      </p:to>
                                    </p:set>
                                    <p:animEffect transition="in" filter="blinds(horizontal)">
                                      <p:cBhvr>
                                        <p:cTn id="17" dur="500"/>
                                        <p:tgtEl>
                                          <p:spTgt spid="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2"/>
          <p:cNvSpPr>
            <a:spLocks noGrp="1" noChangeArrowheads="1"/>
          </p:cNvSpPr>
          <p:nvPr>
            <p:ph type="title"/>
          </p:nvPr>
        </p:nvSpPr>
        <p:spPr>
          <a:xfrm>
            <a:off x="0" y="0"/>
            <a:ext cx="9144000" cy="1752600"/>
          </a:xfrm>
          <a:solidFill>
            <a:schemeClr val="accent3">
              <a:lumMod val="25000"/>
            </a:schemeClr>
          </a:solidFill>
        </p:spPr>
        <p:txBody>
          <a:bodyPr/>
          <a:lstStyle/>
          <a:p>
            <a:pPr eaLnBrk="1" hangingPunct="1">
              <a:defRPr/>
            </a:pPr>
            <a:r>
              <a:rPr lang="en-US" altLang="zh-CN" i="1" dirty="0">
                <a:latin typeface="Arial" charset="0"/>
                <a:cs typeface="Arial"/>
              </a:rPr>
              <a:t>Interpreting and</a:t>
            </a:r>
            <a:br>
              <a:rPr lang="en-US" altLang="zh-CN" i="1" dirty="0">
                <a:latin typeface="Arial" charset="0"/>
                <a:cs typeface="Arial"/>
              </a:rPr>
            </a:br>
            <a:r>
              <a:rPr lang="en-US" altLang="zh-CN" i="1" dirty="0">
                <a:latin typeface="Arial" charset="0"/>
                <a:cs typeface="Arial"/>
              </a:rPr>
              <a:t>Preaching Legal Literature </a:t>
            </a:r>
            <a:endParaRPr lang="en-US" i="1" dirty="0">
              <a:latin typeface="Arial" charset="0"/>
              <a:cs typeface="Arial"/>
            </a:endParaRPr>
          </a:p>
        </p:txBody>
      </p:sp>
      <p:sp>
        <p:nvSpPr>
          <p:cNvPr id="206853" name="Rectangle 5"/>
          <p:cNvSpPr>
            <a:spLocks noChangeArrowheads="1"/>
          </p:cNvSpPr>
          <p:nvPr/>
        </p:nvSpPr>
        <p:spPr bwMode="auto">
          <a:xfrm>
            <a:off x="76200" y="1981200"/>
            <a:ext cx="90678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539750" marR="0" lvl="0" indent="-539750" algn="l" defTabSz="914400" rtl="0" eaLnBrk="0" fontAlgn="base" latinLnBrk="0" hangingPunct="0">
              <a:lnSpc>
                <a:spcPct val="100000"/>
              </a:lnSpc>
              <a:spcBef>
                <a:spcPct val="20000"/>
              </a:spcBef>
              <a:spcAft>
                <a:spcPct val="0"/>
              </a:spcAft>
              <a:buClr>
                <a:srgbClr val="808000"/>
              </a:buClr>
              <a:buSzTx/>
              <a:buFontTx/>
              <a:buNone/>
              <a:tabLst/>
              <a:defRPr/>
            </a:pPr>
            <a:r>
              <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1.	</a:t>
            </a:r>
            <a:r>
              <a:rPr kumimoji="1" lang="en-US" altLang="zh-CN" sz="3200" b="1" i="0" u="sng" strike="noStrike" kern="1200" cap="none" spc="0" normalizeH="0" baseline="0" noProof="0" dirty="0">
                <a:ln>
                  <a:noFill/>
                </a:ln>
                <a:solidFill>
                  <a:srgbClr val="003300"/>
                </a:solidFill>
                <a:effectLst/>
                <a:uLnTx/>
                <a:uFillTx/>
                <a:latin typeface="Arial" charset="0"/>
                <a:ea typeface="ＭＳ Ｐゴシック" charset="0"/>
                <a:cs typeface="Arial" charset="0"/>
              </a:rPr>
              <a:t>Interpretation</a:t>
            </a:r>
            <a:r>
              <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 Study the </a:t>
            </a:r>
            <a:r>
              <a:rPr kumimoji="1" lang="en-US" altLang="zh-CN" sz="3200" b="1" i="1" u="none" strike="noStrike" kern="1200" cap="none" spc="0" normalizeH="0" baseline="0" noProof="0" dirty="0">
                <a:ln>
                  <a:noFill/>
                </a:ln>
                <a:solidFill>
                  <a:srgbClr val="FF0000"/>
                </a:solidFill>
                <a:effectLst/>
                <a:uLnTx/>
                <a:uFillTx/>
                <a:latin typeface="Arial" charset="0"/>
                <a:ea typeface="ＭＳ Ｐゴシック" charset="0"/>
                <a:cs typeface="Arial" charset="0"/>
              </a:rPr>
              <a:t>intent behind</a:t>
            </a:r>
            <a:r>
              <a:rPr kumimoji="1" lang="en-US" altLang="zh-CN" sz="32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 </a:t>
            </a:r>
            <a:r>
              <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the legal command, asking, </a:t>
            </a:r>
            <a:r>
              <a:rPr kumimoji="1" lang="mr-IN"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a:t>
            </a:r>
            <a:r>
              <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Why was this command given in Israel?</a:t>
            </a:r>
            <a:r>
              <a:rPr kumimoji="1" lang="mr-IN"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a:t>
            </a:r>
            <a:endPar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endParaRPr>
          </a:p>
          <a:p>
            <a:pPr marL="539750" marR="0" lvl="0" indent="-539750" algn="l" defTabSz="914400" rtl="0" eaLnBrk="0" fontAlgn="base" latinLnBrk="0" hangingPunct="0">
              <a:lnSpc>
                <a:spcPct val="100000"/>
              </a:lnSpc>
              <a:spcBef>
                <a:spcPct val="20000"/>
              </a:spcBef>
              <a:spcAft>
                <a:spcPct val="0"/>
              </a:spcAft>
              <a:buClr>
                <a:srgbClr val="808000"/>
              </a:buClr>
              <a:buSzTx/>
              <a:buFontTx/>
              <a:buNone/>
              <a:tabLst/>
              <a:defRPr/>
            </a:pPr>
            <a:r>
              <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2.	</a:t>
            </a:r>
            <a:r>
              <a:rPr kumimoji="1" lang="en-US" altLang="zh-CN" sz="3200" b="1" i="0" u="sng" strike="noStrike" kern="1200" cap="none" spc="0" normalizeH="0" baseline="0" noProof="0" dirty="0" err="1">
                <a:ln>
                  <a:noFill/>
                </a:ln>
                <a:solidFill>
                  <a:srgbClr val="003300"/>
                </a:solidFill>
                <a:effectLst/>
                <a:uLnTx/>
                <a:uFillTx/>
                <a:latin typeface="Arial" charset="0"/>
                <a:ea typeface="ＭＳ Ｐゴシック" charset="0"/>
                <a:cs typeface="Arial" charset="0"/>
              </a:rPr>
              <a:t>Principlizing</a:t>
            </a:r>
            <a:r>
              <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 State the law</a:t>
            </a:r>
            <a:r>
              <a:rPr kumimoji="1" lang="fr-FR"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a:t>
            </a:r>
            <a:r>
              <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s intent in a </a:t>
            </a:r>
            <a:r>
              <a:rPr kumimoji="1" lang="en-US" altLang="zh-CN" sz="3200" b="1" i="1" u="none" strike="noStrike" kern="1200" cap="none" spc="0" normalizeH="0" baseline="0" noProof="0" dirty="0">
                <a:ln>
                  <a:noFill/>
                </a:ln>
                <a:solidFill>
                  <a:srgbClr val="FF0000"/>
                </a:solidFill>
                <a:effectLst/>
                <a:uLnTx/>
                <a:uFillTx/>
                <a:latin typeface="Arial" charset="0"/>
                <a:ea typeface="ＭＳ Ｐゴシック" charset="0"/>
                <a:cs typeface="Arial" charset="0"/>
              </a:rPr>
              <a:t>general principle</a:t>
            </a:r>
            <a:r>
              <a:rPr kumimoji="1" lang="en-US" altLang="zh-CN" sz="3200" b="1" i="1" u="none" strike="noStrike" kern="1200" cap="none" spc="0" normalizeH="0" baseline="0" noProof="0" dirty="0">
                <a:ln>
                  <a:noFill/>
                </a:ln>
                <a:solidFill>
                  <a:srgbClr val="003300"/>
                </a:solidFill>
                <a:effectLst/>
                <a:uLnTx/>
                <a:uFillTx/>
                <a:latin typeface="Arial" charset="0"/>
                <a:ea typeface="ＭＳ Ｐゴシック" charset="0"/>
                <a:cs typeface="Arial" charset="0"/>
              </a:rPr>
              <a:t> </a:t>
            </a:r>
            <a:r>
              <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showing God</a:t>
            </a:r>
            <a:r>
              <a:rPr kumimoji="1" lang="fr-FR"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a:t>
            </a:r>
            <a:r>
              <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s character.</a:t>
            </a:r>
          </a:p>
          <a:p>
            <a:pPr marL="539750" marR="0" lvl="0" indent="-539750" algn="l" defTabSz="914400" rtl="0" eaLnBrk="0" fontAlgn="base" latinLnBrk="0" hangingPunct="0">
              <a:lnSpc>
                <a:spcPct val="100000"/>
              </a:lnSpc>
              <a:spcBef>
                <a:spcPct val="20000"/>
              </a:spcBef>
              <a:spcAft>
                <a:spcPct val="0"/>
              </a:spcAft>
              <a:buClr>
                <a:srgbClr val="808000"/>
              </a:buClr>
              <a:buSzTx/>
              <a:buFontTx/>
              <a:buNone/>
              <a:tabLst/>
              <a:defRPr/>
            </a:pPr>
            <a:r>
              <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3.	</a:t>
            </a:r>
            <a:r>
              <a:rPr kumimoji="1" lang="en-US" altLang="zh-CN" sz="3200" b="1" i="0" u="sng" strike="noStrike" kern="1200" cap="none" spc="0" normalizeH="0" baseline="0" noProof="0" dirty="0">
                <a:ln>
                  <a:noFill/>
                </a:ln>
                <a:solidFill>
                  <a:srgbClr val="003300"/>
                </a:solidFill>
                <a:effectLst/>
                <a:uLnTx/>
                <a:uFillTx/>
                <a:latin typeface="Arial" charset="0"/>
                <a:ea typeface="ＭＳ Ｐゴシック" charset="0"/>
                <a:cs typeface="Arial" charset="0"/>
              </a:rPr>
              <a:t>Application</a:t>
            </a:r>
            <a:r>
              <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 Show </a:t>
            </a:r>
            <a:r>
              <a:rPr kumimoji="1" lang="en-US" altLang="zh-CN" sz="3200" b="1" i="1" u="none" strike="noStrike" kern="1200" cap="none" spc="0" normalizeH="0" baseline="0" noProof="0" dirty="0">
                <a:ln>
                  <a:noFill/>
                </a:ln>
                <a:solidFill>
                  <a:srgbClr val="FF0000"/>
                </a:solidFill>
                <a:effectLst/>
                <a:uLnTx/>
                <a:uFillTx/>
                <a:latin typeface="Arial" charset="0"/>
                <a:ea typeface="ＭＳ Ｐゴシック" charset="0"/>
                <a:cs typeface="Arial" charset="0"/>
              </a:rPr>
              <a:t>how this principle relates</a:t>
            </a:r>
            <a:r>
              <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 to a modern parallel situation.</a:t>
            </a:r>
          </a:p>
        </p:txBody>
      </p:sp>
      <p:sp>
        <p:nvSpPr>
          <p:cNvPr id="5" name="Text Box 4"/>
          <p:cNvSpPr txBox="1">
            <a:spLocks noChangeArrowheads="1"/>
          </p:cNvSpPr>
          <p:nvPr/>
        </p:nvSpPr>
        <p:spPr bwMode="auto">
          <a:xfrm>
            <a:off x="7524328" y="44624"/>
            <a:ext cx="1539431" cy="461665"/>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113</a:t>
            </a:r>
          </a:p>
        </p:txBody>
      </p:sp>
    </p:spTree>
    <p:extLst>
      <p:ext uri="{BB962C8B-B14F-4D97-AF65-F5344CB8AC3E}">
        <p14:creationId xmlns:p14="http://schemas.microsoft.com/office/powerpoint/2010/main" val="75033099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06853">
                                            <p:txEl>
                                              <p:pRg st="0" end="0"/>
                                            </p:txEl>
                                          </p:spTgt>
                                        </p:tgtEl>
                                        <p:attrNameLst>
                                          <p:attrName>style.visibility</p:attrName>
                                        </p:attrNameLst>
                                      </p:cBhvr>
                                      <p:to>
                                        <p:strVal val="visible"/>
                                      </p:to>
                                    </p:set>
                                    <p:anim calcmode="lin" valueType="num">
                                      <p:cBhvr additive="base">
                                        <p:cTn id="7" dur="500" fill="hold"/>
                                        <p:tgtEl>
                                          <p:spTgt spid="20685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0685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06853">
                                            <p:txEl>
                                              <p:pRg st="1" end="1"/>
                                            </p:txEl>
                                          </p:spTgt>
                                        </p:tgtEl>
                                        <p:attrNameLst>
                                          <p:attrName>style.visibility</p:attrName>
                                        </p:attrNameLst>
                                      </p:cBhvr>
                                      <p:to>
                                        <p:strVal val="visible"/>
                                      </p:to>
                                    </p:set>
                                    <p:anim calcmode="lin" valueType="num">
                                      <p:cBhvr additive="base">
                                        <p:cTn id="13" dur="500" fill="hold"/>
                                        <p:tgtEl>
                                          <p:spTgt spid="20685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0685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06853">
                                            <p:txEl>
                                              <p:pRg st="2" end="2"/>
                                            </p:txEl>
                                          </p:spTgt>
                                        </p:tgtEl>
                                        <p:attrNameLst>
                                          <p:attrName>style.visibility</p:attrName>
                                        </p:attrNameLst>
                                      </p:cBhvr>
                                      <p:to>
                                        <p:strVal val="visible"/>
                                      </p:to>
                                    </p:set>
                                    <p:anim calcmode="lin" valueType="num">
                                      <p:cBhvr additive="base">
                                        <p:cTn id="19" dur="500" fill="hold"/>
                                        <p:tgtEl>
                                          <p:spTgt spid="20685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0685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3" grpId="0" build="p" autoUpdateAnimBg="0"/>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en-US" sz="3600" b="1" dirty="0">
                <a:solidFill>
                  <a:srgbClr val="FFFFFF"/>
                </a:solidFill>
                <a:latin typeface="Arial"/>
                <a:cs typeface="Arial"/>
              </a:rPr>
              <a:t>A Suggested Strategy for Expounding the OT Law</a:t>
            </a:r>
          </a:p>
        </p:txBody>
      </p:sp>
      <p:sp>
        <p:nvSpPr>
          <p:cNvPr id="3" name="Round Same Side Corner Rectangle 2"/>
          <p:cNvSpPr/>
          <p:nvPr/>
        </p:nvSpPr>
        <p:spPr bwMode="auto">
          <a:xfrm>
            <a:off x="709342"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00"/>
                </a:solidFill>
                <a:effectLst/>
                <a:uLnTx/>
                <a:uFillTx/>
                <a:latin typeface="Arial" pitchFamily="-107" charset="0"/>
                <a:ea typeface="ＭＳ Ｐゴシック" charset="0"/>
                <a:cs typeface="ＭＳ Ｐゴシック" charset="0"/>
              </a:rPr>
              <a:t>Interpretation</a:t>
            </a:r>
            <a:r>
              <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rPr>
              <a:t>: </a:t>
            </a:r>
            <a:br>
              <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rPr>
            </a:br>
            <a:r>
              <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rPr>
              <a:t>Intent behind </a:t>
            </a:r>
            <a:br>
              <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rPr>
            </a:br>
            <a:r>
              <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rPr>
              <a:t>the command</a:t>
            </a:r>
          </a:p>
        </p:txBody>
      </p:sp>
      <p:sp>
        <p:nvSpPr>
          <p:cNvPr id="6" name="Round Same Side Corner Rectangle 5"/>
          <p:cNvSpPr/>
          <p:nvPr/>
        </p:nvSpPr>
        <p:spPr bwMode="auto">
          <a:xfrm>
            <a:off x="5228413"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00"/>
                </a:solidFill>
                <a:effectLst/>
                <a:uLnTx/>
                <a:uFillTx/>
                <a:latin typeface="Arial" pitchFamily="-107" charset="0"/>
                <a:ea typeface="ＭＳ Ｐゴシック" charset="0"/>
                <a:cs typeface="ＭＳ Ｐゴシック" charset="0"/>
              </a:rPr>
              <a:t>Application</a:t>
            </a:r>
            <a:r>
              <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rPr>
              <a:t>: </a:t>
            </a:r>
            <a:br>
              <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rPr>
            </a:br>
            <a:r>
              <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rPr>
              <a:t>Parallel Modern </a:t>
            </a:r>
            <a:br>
              <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rPr>
            </a:br>
            <a:r>
              <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rPr>
              <a:t>Situation</a:t>
            </a: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00"/>
                </a:solidFill>
                <a:effectLst/>
                <a:uLnTx/>
                <a:uFillTx/>
                <a:latin typeface="Arial" pitchFamily="-107" charset="0"/>
                <a:ea typeface="ＭＳ Ｐゴシック" charset="0"/>
                <a:cs typeface="ＭＳ Ｐゴシック" charset="0"/>
              </a:rPr>
              <a:t>Principlizing</a:t>
            </a:r>
            <a:r>
              <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rPr>
              <a:t>: Universal truth</a:t>
            </a: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spTree>
    <p:extLst>
      <p:ext uri="{BB962C8B-B14F-4D97-AF65-F5344CB8AC3E}">
        <p14:creationId xmlns:p14="http://schemas.microsoft.com/office/powerpoint/2010/main" val="248031755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7" grpId="0" animBg="1"/>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en-US" sz="3600" b="1" dirty="0">
                <a:solidFill>
                  <a:srgbClr val="FFFFFF"/>
                </a:solidFill>
                <a:latin typeface="Arial"/>
                <a:cs typeface="Arial"/>
              </a:rPr>
              <a:t>A Suggested Strategy for Expounding the OT Law</a:t>
            </a: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2" name="Rectangle 11"/>
          <p:cNvSpPr/>
          <p:nvPr/>
        </p:nvSpPr>
        <p:spPr>
          <a:xfrm>
            <a:off x="815647" y="3241203"/>
            <a:ext cx="7550573" cy="267765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mr-IN" sz="28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When you harvest the crops of your land, do not harvest the grain along the edges of your fields, and do not pick up what the harvesters drop. Leave it for the poor and the foreigners living among you. I am the L</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ORD</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 your God</a:t>
            </a:r>
            <a:r>
              <a:rPr kumimoji="0" lang="mr-IN" sz="28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 (Lev. 23:22 </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NLT</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a:t>
            </a:r>
          </a:p>
        </p:txBody>
      </p:sp>
      <p:sp>
        <p:nvSpPr>
          <p:cNvPr id="13" name="Rectangle 12"/>
          <p:cNvSpPr/>
          <p:nvPr/>
        </p:nvSpPr>
        <p:spPr>
          <a:xfrm>
            <a:off x="815648" y="2318822"/>
            <a:ext cx="7550573" cy="64633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rPr>
              <a:t>Divinely Ordained Laziness?</a:t>
            </a:r>
          </a:p>
        </p:txBody>
      </p:sp>
    </p:spTree>
    <p:extLst>
      <p:ext uri="{BB962C8B-B14F-4D97-AF65-F5344CB8AC3E}">
        <p14:creationId xmlns:p14="http://schemas.microsoft.com/office/powerpoint/2010/main" val="329323367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en-US" sz="3600" b="1" dirty="0">
                <a:solidFill>
                  <a:srgbClr val="FFFFFF"/>
                </a:solidFill>
                <a:latin typeface="Arial"/>
                <a:cs typeface="Arial"/>
              </a:rPr>
              <a:t>A Suggested Strategy for Expounding the OT Law</a:t>
            </a: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a:ea typeface="ＭＳ Ｐゴシック" charset="0"/>
                <a:cs typeface="Arial"/>
              </a:rPr>
              <a:t>Principlizing</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God wants His people to give </a:t>
            </a:r>
            <a:b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b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the underprivileged the chance to earn a living </a:t>
            </a: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grpSp>
        <p:nvGrpSpPr>
          <p:cNvPr id="5" name="Group 4"/>
          <p:cNvGrpSpPr/>
          <p:nvPr/>
        </p:nvGrpSpPr>
        <p:grpSpPr>
          <a:xfrm>
            <a:off x="709342" y="3558439"/>
            <a:ext cx="3329233" cy="2776035"/>
            <a:chOff x="709342" y="3558439"/>
            <a:chExt cx="3329233" cy="2776035"/>
          </a:xfrm>
        </p:grpSpPr>
        <p:sp>
          <p:nvSpPr>
            <p:cNvPr id="3" name="Round Same Side Corner Rectangle 2"/>
            <p:cNvSpPr/>
            <p:nvPr/>
          </p:nvSpPr>
          <p:spPr bwMode="auto">
            <a:xfrm>
              <a:off x="709342"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endParaRPr>
            </a:p>
          </p:txBody>
        </p:sp>
        <p:sp>
          <p:nvSpPr>
            <p:cNvPr id="8" name="TextBox 7"/>
            <p:cNvSpPr txBox="1"/>
            <p:nvPr/>
          </p:nvSpPr>
          <p:spPr>
            <a:xfrm>
              <a:off x="709343" y="3656818"/>
              <a:ext cx="3329232" cy="267765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a:ea typeface="ＭＳ Ｐゴシック" charset="0"/>
                  <a:cs typeface="Arial"/>
                </a:rPr>
                <a:t>Interpretation</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a:t>
              </a:r>
              <a:b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b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Do not harvest the corners of the fields because God had compassion on the poor who should glean for their food </a:t>
              </a:r>
            </a:p>
          </p:txBody>
        </p:sp>
      </p:grpSp>
      <p:grpSp>
        <p:nvGrpSpPr>
          <p:cNvPr id="4" name="Group 3"/>
          <p:cNvGrpSpPr/>
          <p:nvPr/>
        </p:nvGrpSpPr>
        <p:grpSpPr>
          <a:xfrm>
            <a:off x="5228413" y="3558439"/>
            <a:ext cx="3237724" cy="2677407"/>
            <a:chOff x="5228413" y="3558439"/>
            <a:chExt cx="3237724" cy="2677407"/>
          </a:xfrm>
        </p:grpSpPr>
        <p:sp>
          <p:nvSpPr>
            <p:cNvPr id="6" name="Round Same Side Corner Rectangle 5"/>
            <p:cNvSpPr/>
            <p:nvPr/>
          </p:nvSpPr>
          <p:spPr bwMode="auto">
            <a:xfrm>
              <a:off x="5228413"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1" name="TextBox 10"/>
            <p:cNvSpPr txBox="1"/>
            <p:nvPr/>
          </p:nvSpPr>
          <p:spPr>
            <a:xfrm>
              <a:off x="5228413" y="3711044"/>
              <a:ext cx="3237724" cy="2308324"/>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a:ea typeface="ＭＳ Ｐゴシック" charset="0"/>
                  <a:cs typeface="Arial"/>
                </a:rPr>
                <a:t>Application</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a:t>
              </a:r>
              <a:b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b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As an employer you should provide opportunities for the poor to support themselves </a:t>
              </a:r>
            </a:p>
          </p:txBody>
        </p:sp>
      </p:grpSp>
    </p:spTree>
    <p:extLst>
      <p:ext uri="{BB962C8B-B14F-4D97-AF65-F5344CB8AC3E}">
        <p14:creationId xmlns:p14="http://schemas.microsoft.com/office/powerpoint/2010/main" val="117373801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en-US" sz="3600" b="1" dirty="0">
                <a:solidFill>
                  <a:srgbClr val="FFFFFF"/>
                </a:solidFill>
                <a:latin typeface="Arial"/>
                <a:cs typeface="Arial"/>
              </a:rPr>
              <a:t>A Suggested Strategy for Expounding the OT Law</a:t>
            </a: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2" name="Rectangle 11"/>
          <p:cNvSpPr/>
          <p:nvPr/>
        </p:nvSpPr>
        <p:spPr>
          <a:xfrm>
            <a:off x="815647" y="3029523"/>
            <a:ext cx="7550573" cy="31085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mr-IN" sz="28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When you enter your neighbor</a:t>
            </a:r>
            <a:r>
              <a:rPr kumimoji="0" lang="fr-FR" sz="28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s vineyard, you may eat your fill of grapes, but you must not carry any away in a basket.  </a:t>
            </a:r>
            <a:b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br>
            <a:r>
              <a:rPr kumimoji="0" lang="en-US" sz="2800" b="1" i="0" u="none" strike="noStrike" kern="1200" cap="none" spc="0" normalizeH="0" baseline="30000" noProof="0" dirty="0">
                <a:ln>
                  <a:noFill/>
                </a:ln>
                <a:solidFill>
                  <a:srgbClr val="FFFFFF"/>
                </a:solidFill>
                <a:effectLst/>
                <a:uLnTx/>
                <a:uFillTx/>
                <a:latin typeface="Arial"/>
                <a:ea typeface="ＭＳ Ｐゴシック" charset="0"/>
                <a:cs typeface="Arial"/>
              </a:rPr>
              <a:t>25</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And when you enter your neighbor</a:t>
            </a:r>
            <a:r>
              <a:rPr kumimoji="0" lang="fr-FR" sz="28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s field of grain, you may pluck the heads of grain with your hand, but you must not harvest it with a sickle</a:t>
            </a:r>
            <a:r>
              <a:rPr kumimoji="0" lang="mr-IN" sz="28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 (Deut. 23:24-25 </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NLT</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a:t>
            </a:r>
          </a:p>
        </p:txBody>
      </p:sp>
      <p:sp>
        <p:nvSpPr>
          <p:cNvPr id="13" name="Rectangle 12"/>
          <p:cNvSpPr/>
          <p:nvPr/>
        </p:nvSpPr>
        <p:spPr>
          <a:xfrm>
            <a:off x="815648" y="2318822"/>
            <a:ext cx="7550573" cy="64633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rPr>
              <a:t>Divinely Ordained Stealing?</a:t>
            </a:r>
          </a:p>
        </p:txBody>
      </p:sp>
    </p:spTree>
    <p:extLst>
      <p:ext uri="{BB962C8B-B14F-4D97-AF65-F5344CB8AC3E}">
        <p14:creationId xmlns:p14="http://schemas.microsoft.com/office/powerpoint/2010/main" val="271519079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7808" y="0"/>
            <a:ext cx="9183159" cy="6858000"/>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can you be spiritually </a:t>
            </a:r>
            <a:r>
              <a:rPr lang="en-US" sz="5400" b="1" dirty="0">
                <a:solidFill>
                  <a:srgbClr val="FFFF00"/>
                </a:solidFill>
                <a:effectLst>
                  <a:glow rad="127000">
                    <a:schemeClr val="tx1"/>
                  </a:glow>
                </a:effectLst>
                <a:latin typeface="Arial" charset="0"/>
                <a:ea typeface="ＭＳ Ｐゴシック" charset="0"/>
                <a:cs typeface="ＭＳ Ｐゴシック" charset="0"/>
              </a:rPr>
              <a:t>renewed</a:t>
            </a:r>
            <a:r>
              <a:rPr lang="en-US" sz="54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221860168"/>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en-US" sz="3600" b="1" dirty="0">
                <a:solidFill>
                  <a:srgbClr val="FFFFFF"/>
                </a:solidFill>
                <a:latin typeface="Arial"/>
                <a:cs typeface="Arial"/>
              </a:rPr>
              <a:t>A Suggested Strategy for Expounding the OT Law</a:t>
            </a: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a:ea typeface="ＭＳ Ｐゴシック" charset="0"/>
                <a:cs typeface="Arial"/>
              </a:rPr>
              <a:t>Principlizing</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God allows taking small items for He </a:t>
            </a:r>
            <a:b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b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cares more for human need than human property </a:t>
            </a: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grpSp>
        <p:nvGrpSpPr>
          <p:cNvPr id="5" name="Group 4"/>
          <p:cNvGrpSpPr/>
          <p:nvPr/>
        </p:nvGrpSpPr>
        <p:grpSpPr>
          <a:xfrm>
            <a:off x="709342" y="3558439"/>
            <a:ext cx="3532029" cy="2677407"/>
            <a:chOff x="709342" y="3558439"/>
            <a:chExt cx="3532029" cy="2677407"/>
          </a:xfrm>
        </p:grpSpPr>
        <p:sp>
          <p:nvSpPr>
            <p:cNvPr id="3" name="Round Same Side Corner Rectangle 2"/>
            <p:cNvSpPr/>
            <p:nvPr/>
          </p:nvSpPr>
          <p:spPr bwMode="auto">
            <a:xfrm>
              <a:off x="709342" y="3558439"/>
              <a:ext cx="3532029"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endParaRPr>
            </a:p>
          </p:txBody>
        </p:sp>
        <p:sp>
          <p:nvSpPr>
            <p:cNvPr id="8" name="TextBox 7"/>
            <p:cNvSpPr txBox="1"/>
            <p:nvPr/>
          </p:nvSpPr>
          <p:spPr>
            <a:xfrm>
              <a:off x="709343" y="3656818"/>
              <a:ext cx="3532028" cy="230832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a:ea typeface="ＭＳ Ｐゴシック" charset="0"/>
                  <a:cs typeface="Arial"/>
                </a:rPr>
                <a:t>Interpretation</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a:t>
              </a:r>
              <a:b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b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Do not steal your neighbor</a:t>
              </a:r>
              <a:r>
                <a:rPr kumimoji="0" lang="fr-FR" sz="24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s crops, but also don</a:t>
              </a:r>
              <a:r>
                <a:rPr kumimoji="0" lang="fr-FR" sz="24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t be so fearful of stealing that you become ridiculous  </a:t>
              </a:r>
            </a:p>
          </p:txBody>
        </p:sp>
      </p:grpSp>
      <p:grpSp>
        <p:nvGrpSpPr>
          <p:cNvPr id="4" name="Group 3"/>
          <p:cNvGrpSpPr/>
          <p:nvPr/>
        </p:nvGrpSpPr>
        <p:grpSpPr>
          <a:xfrm>
            <a:off x="4858933" y="3558439"/>
            <a:ext cx="3607204" cy="2677407"/>
            <a:chOff x="4858933" y="3558439"/>
            <a:chExt cx="3607204" cy="2677407"/>
          </a:xfrm>
        </p:grpSpPr>
        <p:sp>
          <p:nvSpPr>
            <p:cNvPr id="6" name="Round Same Side Corner Rectangle 5"/>
            <p:cNvSpPr/>
            <p:nvPr/>
          </p:nvSpPr>
          <p:spPr bwMode="auto">
            <a:xfrm>
              <a:off x="4858933" y="3558439"/>
              <a:ext cx="360720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1" name="TextBox 10"/>
            <p:cNvSpPr txBox="1"/>
            <p:nvPr/>
          </p:nvSpPr>
          <p:spPr>
            <a:xfrm>
              <a:off x="4858933" y="3711044"/>
              <a:ext cx="3607204" cy="2308324"/>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a:ea typeface="ＭＳ Ｐゴシック" charset="0"/>
                  <a:cs typeface="Arial"/>
                </a:rPr>
                <a:t>Application</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a:t>
              </a:r>
              <a:b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b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As a guest, don</a:t>
              </a:r>
              <a:r>
                <a:rPr kumimoji="0" lang="fr-FR" sz="24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t be afraid to take the food given to you––but don</a:t>
              </a:r>
              <a:r>
                <a:rPr kumimoji="0" lang="fr-FR" sz="24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t secretly pack a lunch or steal the towels! </a:t>
              </a:r>
            </a:p>
          </p:txBody>
        </p:sp>
      </p:grpSp>
    </p:spTree>
    <p:extLst>
      <p:ext uri="{BB962C8B-B14F-4D97-AF65-F5344CB8AC3E}">
        <p14:creationId xmlns:p14="http://schemas.microsoft.com/office/powerpoint/2010/main" val="401527567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7383"/>
            <a:ext cx="9144000" cy="6885384"/>
          </a:xfrm>
          <a:prstGeom prst="rect">
            <a:avLst/>
          </a:prstGeom>
        </p:spPr>
      </p:pic>
      <p:sp>
        <p:nvSpPr>
          <p:cNvPr id="488450" name="Rectangle 2"/>
          <p:cNvSpPr>
            <a:spLocks noGrp="1" noChangeArrowheads="1"/>
          </p:cNvSpPr>
          <p:nvPr>
            <p:ph type="title"/>
          </p:nvPr>
        </p:nvSpPr>
        <p:spPr>
          <a:xfrm>
            <a:off x="0" y="5013176"/>
            <a:ext cx="9144000" cy="1777008"/>
          </a:xfrm>
        </p:spPr>
        <p:txBody>
          <a:bodyPr/>
          <a:lstStyle/>
          <a:p>
            <a:pPr algn="ctr" eaLnBrk="1" hangingPunct="1"/>
            <a:r>
              <a:rPr kumimoji="1" lang="en-US" altLang="zh-CN" sz="4800" b="1" dirty="0">
                <a:solidFill>
                  <a:schemeClr val="tx1"/>
                </a:solidFill>
                <a:effectLst>
                  <a:glow rad="228600">
                    <a:schemeClr val="bg2"/>
                  </a:glow>
                </a:effectLst>
                <a:latin typeface="Arial Narrow" charset="0"/>
              </a:rPr>
              <a:t>The heart of the Mosaic Covenant is the Ten Commandments</a:t>
            </a:r>
          </a:p>
        </p:txBody>
      </p:sp>
    </p:spTree>
    <p:extLst>
      <p:ext uri="{BB962C8B-B14F-4D97-AF65-F5344CB8AC3E}">
        <p14:creationId xmlns:p14="http://schemas.microsoft.com/office/powerpoint/2010/main" val="962514200"/>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0497" name="Rectangle 2"/>
          <p:cNvSpPr>
            <a:spLocks noChangeArrowheads="1"/>
          </p:cNvSpPr>
          <p:nvPr/>
        </p:nvSpPr>
        <p:spPr bwMode="auto">
          <a:xfrm>
            <a:off x="1295400" y="869950"/>
            <a:ext cx="7239000" cy="5078413"/>
          </a:xfrm>
          <a:prstGeom prst="rect">
            <a:avLst/>
          </a:prstGeom>
          <a:solidFill>
            <a:schemeClr val="accent2"/>
          </a:solidFill>
          <a:ln w="76200">
            <a:solidFill>
              <a:srgbClr val="00DFCA"/>
            </a:solidFill>
            <a:miter lim="800000"/>
            <a:headEnd/>
            <a:tailEnd/>
          </a:ln>
        </p:spPr>
        <p:txBody>
          <a:bodyPr wrap="none" anchor="ctr"/>
          <a:lstStyle/>
          <a:p>
            <a:pPr eaLnBrk="0" hangingPunct="0"/>
            <a:endParaRPr lang="zh-CN" altLang="en-US">
              <a:solidFill>
                <a:srgbClr val="FFFFFF"/>
              </a:solidFill>
            </a:endParaRPr>
          </a:p>
        </p:txBody>
      </p:sp>
      <p:sp>
        <p:nvSpPr>
          <p:cNvPr id="490498" name="Rectangle 3"/>
          <p:cNvSpPr>
            <a:spLocks noChangeArrowheads="1"/>
          </p:cNvSpPr>
          <p:nvPr/>
        </p:nvSpPr>
        <p:spPr bwMode="auto">
          <a:xfrm>
            <a:off x="1803400" y="927100"/>
            <a:ext cx="6540500" cy="477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zh-CN" altLang="en-US">
              <a:solidFill>
                <a:srgbClr val="FFFFFF"/>
              </a:solidFill>
            </a:endParaRPr>
          </a:p>
        </p:txBody>
      </p:sp>
      <p:sp>
        <p:nvSpPr>
          <p:cNvPr id="351236" name="Rectangle 4"/>
          <p:cNvSpPr>
            <a:spLocks noChangeArrowheads="1"/>
          </p:cNvSpPr>
          <p:nvPr/>
        </p:nvSpPr>
        <p:spPr bwMode="auto">
          <a:xfrm>
            <a:off x="1219200" y="762000"/>
            <a:ext cx="7327900" cy="4718050"/>
          </a:xfrm>
          <a:prstGeom prst="rect">
            <a:avLst/>
          </a:prstGeom>
          <a:noFill/>
          <a:ln w="762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gn="ctr" eaLnBrk="0" hangingPunct="0">
              <a:defRPr/>
            </a:pPr>
            <a:endParaRPr lang="en-US" sz="4400" b="1">
              <a:solidFill>
                <a:srgbClr val="FAFD00"/>
              </a:solidFill>
              <a:latin typeface="Times" pitchFamily="-112" charset="0"/>
            </a:endParaRPr>
          </a:p>
          <a:p>
            <a:pPr algn="ctr" eaLnBrk="0" hangingPunct="0">
              <a:defRPr/>
            </a:pPr>
            <a:r>
              <a:rPr lang="en-US" sz="3200" b="1">
                <a:solidFill>
                  <a:srgbClr val="00DFCA"/>
                </a:solidFill>
                <a:latin typeface="Times" pitchFamily="-112" charset="0"/>
              </a:rPr>
              <a:t>A Godly Education In Three Parts:</a:t>
            </a:r>
            <a:r>
              <a:rPr lang="en-US" b="1">
                <a:solidFill>
                  <a:srgbClr val="00DFCA"/>
                </a:solidFill>
                <a:latin typeface="Times" pitchFamily="-112" charset="0"/>
              </a:rPr>
              <a:t>                          </a:t>
            </a:r>
            <a:endParaRPr lang="en-US" sz="2800" b="1">
              <a:solidFill>
                <a:srgbClr val="00DFCA"/>
              </a:solidFill>
              <a:latin typeface="Times" pitchFamily="-112" charset="0"/>
            </a:endParaRPr>
          </a:p>
          <a:p>
            <a:pPr eaLnBrk="0" hangingPunct="0">
              <a:defRPr/>
            </a:pPr>
            <a:endParaRPr lang="en-US" b="1">
              <a:solidFill>
                <a:srgbClr val="FFFFFF"/>
              </a:solidFill>
              <a:latin typeface="Times" pitchFamily="-112" charset="0"/>
            </a:endParaRPr>
          </a:p>
          <a:p>
            <a:pPr eaLnBrk="0" hangingPunct="0">
              <a:defRPr/>
            </a:pPr>
            <a:r>
              <a:rPr lang="en-US" sz="2800" b="1">
                <a:solidFill>
                  <a:srgbClr val="FAFD00"/>
                </a:solidFill>
                <a:latin typeface="Times" pitchFamily="-112" charset="0"/>
              </a:rPr>
              <a:t>MORAL: </a:t>
            </a:r>
            <a:r>
              <a:rPr lang="en-US" b="1">
                <a:solidFill>
                  <a:srgbClr val="FFFFFF"/>
                </a:solidFill>
                <a:latin typeface="Times" pitchFamily="-112" charset="0"/>
              </a:rPr>
              <a:t>The Ten Commandments; a basis for our current legal system.</a:t>
            </a:r>
          </a:p>
          <a:p>
            <a:pPr eaLnBrk="0" hangingPunct="0">
              <a:defRPr/>
            </a:pPr>
            <a:endParaRPr lang="en-US" b="1">
              <a:solidFill>
                <a:srgbClr val="FFFFFF"/>
              </a:solidFill>
              <a:latin typeface="Times" pitchFamily="-112" charset="0"/>
            </a:endParaRPr>
          </a:p>
          <a:p>
            <a:pPr eaLnBrk="0" hangingPunct="0">
              <a:defRPr/>
            </a:pPr>
            <a:r>
              <a:rPr lang="en-US" sz="2800" b="1">
                <a:solidFill>
                  <a:srgbClr val="FAFD00"/>
                </a:solidFill>
                <a:latin typeface="Times" pitchFamily="-112" charset="0"/>
              </a:rPr>
              <a:t>CIVIL: </a:t>
            </a:r>
            <a:r>
              <a:rPr lang="en-US" b="1">
                <a:solidFill>
                  <a:srgbClr val="FFFFFF"/>
                </a:solidFill>
                <a:latin typeface="Times" pitchFamily="-112" charset="0"/>
              </a:rPr>
              <a:t>How the people are to live with each 	other in the new social structure.</a:t>
            </a:r>
          </a:p>
          <a:p>
            <a:pPr eaLnBrk="0" hangingPunct="0">
              <a:defRPr/>
            </a:pPr>
            <a:endParaRPr lang="en-US" b="1">
              <a:solidFill>
                <a:srgbClr val="FFFFFF"/>
              </a:solidFill>
              <a:latin typeface="Times" pitchFamily="-112" charset="0"/>
            </a:endParaRPr>
          </a:p>
          <a:p>
            <a:pPr eaLnBrk="0" hangingPunct="0">
              <a:defRPr/>
            </a:pPr>
            <a:r>
              <a:rPr lang="en-US" sz="2800" b="1">
                <a:solidFill>
                  <a:srgbClr val="FAFD00"/>
                </a:solidFill>
                <a:latin typeface="Times" pitchFamily="-112" charset="0"/>
              </a:rPr>
              <a:t>CEREMONIAL: </a:t>
            </a:r>
            <a:r>
              <a:rPr lang="en-US" b="1">
                <a:solidFill>
                  <a:srgbClr val="FFFFFF"/>
                </a:solidFill>
                <a:latin typeface="Times" pitchFamily="-112" charset="0"/>
              </a:rPr>
              <a:t>How to worship God in the new social structure.</a:t>
            </a:r>
          </a:p>
        </p:txBody>
      </p:sp>
      <p:sp>
        <p:nvSpPr>
          <p:cNvPr id="351237" name="Rectangle 5"/>
          <p:cNvSpPr>
            <a:spLocks noChangeArrowheads="1"/>
          </p:cNvSpPr>
          <p:nvPr/>
        </p:nvSpPr>
        <p:spPr bwMode="auto">
          <a:xfrm>
            <a:off x="620713" y="160338"/>
            <a:ext cx="739775" cy="143033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spcBef>
                <a:spcPct val="50000"/>
              </a:spcBef>
              <a:defRPr/>
            </a:pPr>
            <a:r>
              <a:rPr lang="en-US" sz="8800">
                <a:solidFill>
                  <a:srgbClr val="FFD34A"/>
                </a:solidFill>
                <a:latin typeface="Times" pitchFamily="-112" charset="0"/>
              </a:rPr>
              <a:t>7</a:t>
            </a:r>
          </a:p>
        </p:txBody>
      </p:sp>
      <p:sp>
        <p:nvSpPr>
          <p:cNvPr id="351238" name="Line 6"/>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a:solidFill>
                <a:srgbClr val="FFFFFF"/>
              </a:solidFill>
              <a:latin typeface="Times New Roman" pitchFamily="-108" charset="0"/>
            </a:endParaRPr>
          </a:p>
        </p:txBody>
      </p:sp>
      <p:sp>
        <p:nvSpPr>
          <p:cNvPr id="351239" name="Text Box 7"/>
          <p:cNvSpPr txBox="1">
            <a:spLocks noChangeArrowheads="1"/>
          </p:cNvSpPr>
          <p:nvPr/>
        </p:nvSpPr>
        <p:spPr bwMode="auto">
          <a:xfrm>
            <a:off x="1770063" y="15875"/>
            <a:ext cx="1993900" cy="304800"/>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0" hangingPunct="0">
              <a:spcBef>
                <a:spcPct val="50000"/>
              </a:spcBef>
              <a:defRPr/>
            </a:pPr>
            <a:r>
              <a:rPr lang="en-US" sz="1400" b="1">
                <a:solidFill>
                  <a:srgbClr val="FFFFFF"/>
                </a:solidFill>
                <a:latin typeface="Comic Sans MS" charset="0"/>
              </a:rPr>
              <a:t>Ex. 25-31</a:t>
            </a:r>
            <a:endParaRPr lang="en-US" sz="800" b="1" u="sng">
              <a:solidFill>
                <a:srgbClr val="000000"/>
              </a:solidFill>
              <a:latin typeface="Geneva" charset="0"/>
            </a:endParaRPr>
          </a:p>
        </p:txBody>
      </p:sp>
      <p:sp>
        <p:nvSpPr>
          <p:cNvPr id="490503" name="Rectangle 8"/>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zh-CN" altLang="en-US">
              <a:solidFill>
                <a:srgbClr val="FFFFFF"/>
              </a:solidFill>
            </a:endParaRPr>
          </a:p>
        </p:txBody>
      </p:sp>
      <p:sp>
        <p:nvSpPr>
          <p:cNvPr id="490504" name="Rectangle 9"/>
          <p:cNvSpPr>
            <a:spLocks noChangeArrowheads="1"/>
          </p:cNvSpPr>
          <p:nvPr/>
        </p:nvSpPr>
        <p:spPr bwMode="auto">
          <a:xfrm>
            <a:off x="8121650" y="4356100"/>
            <a:ext cx="293688" cy="211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altLang="zh-CN" sz="800" b="1">
                <a:solidFill>
                  <a:srgbClr val="000000"/>
                </a:solidFill>
                <a:latin typeface="Helvetica" charset="0"/>
              </a:rPr>
              <a:t>40</a:t>
            </a:r>
          </a:p>
        </p:txBody>
      </p:sp>
      <p:sp>
        <p:nvSpPr>
          <p:cNvPr id="490505" name="AutoShape 10"/>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eaLnBrk="0" hangingPunct="0"/>
            <a:endParaRPr lang="zh-CN" altLang="en-US">
              <a:solidFill>
                <a:srgbClr val="FFFFFF"/>
              </a:solidFill>
            </a:endParaRPr>
          </a:p>
        </p:txBody>
      </p:sp>
      <p:sp>
        <p:nvSpPr>
          <p:cNvPr id="490506" name="Rectangle 11"/>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eaLnBrk="0" hangingPunct="0"/>
            <a:endParaRPr lang="zh-CN" altLang="en-US">
              <a:solidFill>
                <a:srgbClr val="FFFFFF"/>
              </a:solidFill>
            </a:endParaRPr>
          </a:p>
        </p:txBody>
      </p:sp>
      <p:sp>
        <p:nvSpPr>
          <p:cNvPr id="490507" name="AutoShape 12"/>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eaLnBrk="0" hangingPunct="0"/>
            <a:endParaRPr lang="zh-CN" altLang="en-US">
              <a:solidFill>
                <a:srgbClr val="FFFFFF"/>
              </a:solidFill>
            </a:endParaRPr>
          </a:p>
        </p:txBody>
      </p:sp>
      <p:sp>
        <p:nvSpPr>
          <p:cNvPr id="490508" name="Line 13"/>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a:solidFill>
                <a:srgbClr val="FFFFFF"/>
              </a:solidFill>
            </a:endParaRPr>
          </a:p>
        </p:txBody>
      </p:sp>
      <p:sp>
        <p:nvSpPr>
          <p:cNvPr id="490509" name="Line 14"/>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a:solidFill>
                <a:srgbClr val="FFFFFF"/>
              </a:solidFill>
            </a:endParaRPr>
          </a:p>
        </p:txBody>
      </p:sp>
      <p:sp>
        <p:nvSpPr>
          <p:cNvPr id="490510" name="Line 15"/>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a:solidFill>
                <a:srgbClr val="FFFFFF"/>
              </a:solidFill>
            </a:endParaRPr>
          </a:p>
        </p:txBody>
      </p:sp>
      <p:sp>
        <p:nvSpPr>
          <p:cNvPr id="490511" name="Line 16"/>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a:solidFill>
                <a:srgbClr val="FFFFFF"/>
              </a:solidFill>
            </a:endParaRPr>
          </a:p>
        </p:txBody>
      </p:sp>
      <p:sp>
        <p:nvSpPr>
          <p:cNvPr id="490512" name="Line 17"/>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a:solidFill>
                <a:srgbClr val="FFFFFF"/>
              </a:solidFill>
            </a:endParaRPr>
          </a:p>
        </p:txBody>
      </p:sp>
      <p:sp>
        <p:nvSpPr>
          <p:cNvPr id="490513" name="Rectangle 18"/>
          <p:cNvSpPr>
            <a:spLocks noChangeArrowheads="1"/>
          </p:cNvSpPr>
          <p:nvPr/>
        </p:nvSpPr>
        <p:spPr bwMode="auto">
          <a:xfrm>
            <a:off x="8007350" y="3429000"/>
            <a:ext cx="5937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altLang="zh-CN" sz="900" b="1">
                <a:solidFill>
                  <a:srgbClr val="000000"/>
                </a:solidFill>
                <a:latin typeface="Chicago" charset="0"/>
              </a:rPr>
              <a:t>MOSES</a:t>
            </a:r>
          </a:p>
        </p:txBody>
      </p:sp>
      <p:sp>
        <p:nvSpPr>
          <p:cNvPr id="490514" name="Rectangle 19"/>
          <p:cNvSpPr>
            <a:spLocks noChangeArrowheads="1"/>
          </p:cNvSpPr>
          <p:nvPr/>
        </p:nvSpPr>
        <p:spPr bwMode="auto">
          <a:xfrm>
            <a:off x="8156575" y="3841750"/>
            <a:ext cx="4540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altLang="zh-CN" sz="900" b="1">
                <a:solidFill>
                  <a:srgbClr val="000000"/>
                </a:solidFill>
                <a:latin typeface="Helvetica" charset="0"/>
              </a:rPr>
              <a:t>Sinai</a:t>
            </a:r>
          </a:p>
        </p:txBody>
      </p:sp>
      <p:sp>
        <p:nvSpPr>
          <p:cNvPr id="490515" name="Rectangle 20"/>
          <p:cNvSpPr>
            <a:spLocks noChangeArrowheads="1"/>
          </p:cNvSpPr>
          <p:nvPr/>
        </p:nvSpPr>
        <p:spPr bwMode="auto">
          <a:xfrm>
            <a:off x="8075613" y="4025900"/>
            <a:ext cx="6445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altLang="zh-CN" sz="900" b="1">
                <a:solidFill>
                  <a:srgbClr val="000000"/>
                </a:solidFill>
                <a:latin typeface="Helvetica" charset="0"/>
              </a:rPr>
              <a:t>M - C - C</a:t>
            </a:r>
          </a:p>
        </p:txBody>
      </p:sp>
      <p:sp>
        <p:nvSpPr>
          <p:cNvPr id="490516" name="Line 21"/>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a:solidFill>
                <a:srgbClr val="FFFFFF"/>
              </a:solidFill>
            </a:endParaRPr>
          </a:p>
        </p:txBody>
      </p:sp>
      <p:sp>
        <p:nvSpPr>
          <p:cNvPr id="490517" name="Rectangle 22"/>
          <p:cNvSpPr>
            <a:spLocks noChangeArrowheads="1"/>
          </p:cNvSpPr>
          <p:nvPr/>
        </p:nvSpPr>
        <p:spPr bwMode="auto">
          <a:xfrm>
            <a:off x="8120063" y="3670300"/>
            <a:ext cx="5937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altLang="zh-CN" sz="900" b="1">
                <a:solidFill>
                  <a:srgbClr val="000000"/>
                </a:solidFill>
                <a:latin typeface="Helvetica" charset="0"/>
              </a:rPr>
              <a:t>Exodus</a:t>
            </a:r>
          </a:p>
        </p:txBody>
      </p:sp>
      <p:sp>
        <p:nvSpPr>
          <p:cNvPr id="490518" name="Text Box 23"/>
          <p:cNvSpPr txBox="1">
            <a:spLocks noChangeArrowheads="1"/>
          </p:cNvSpPr>
          <p:nvPr/>
        </p:nvSpPr>
        <p:spPr bwMode="auto">
          <a:xfrm>
            <a:off x="8720138" y="90488"/>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0" hangingPunct="0">
              <a:spcBef>
                <a:spcPct val="50000"/>
              </a:spcBef>
            </a:pPr>
            <a:r>
              <a:rPr lang="zh-CN" altLang="en-US" sz="2000">
                <a:solidFill>
                  <a:srgbClr val="FFA27C"/>
                </a:solidFill>
                <a:latin typeface="Comic Sans MS" charset="0"/>
              </a:rPr>
              <a:t> </a:t>
            </a:r>
          </a:p>
        </p:txBody>
      </p:sp>
      <p:sp>
        <p:nvSpPr>
          <p:cNvPr id="351256" name="Rectangle 24"/>
          <p:cNvSpPr>
            <a:spLocks noChangeArrowheads="1"/>
          </p:cNvSpPr>
          <p:nvPr/>
        </p:nvSpPr>
        <p:spPr bwMode="auto">
          <a:xfrm>
            <a:off x="8091488" y="6526213"/>
            <a:ext cx="339725"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13</a:t>
            </a:r>
          </a:p>
        </p:txBody>
      </p:sp>
      <p:sp>
        <p:nvSpPr>
          <p:cNvPr id="490520" name="Text Box 25"/>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0" hangingPunct="0">
              <a:spcBef>
                <a:spcPct val="50000"/>
              </a:spcBef>
            </a:pPr>
            <a:r>
              <a:rPr lang="en-US" altLang="zh-CN" sz="1200" b="1">
                <a:solidFill>
                  <a:srgbClr val="FFFFFF"/>
                </a:solidFill>
                <a:latin typeface="Arial" charset="0"/>
              </a:rPr>
              <a:t>Handbook pg. 26-29</a:t>
            </a:r>
          </a:p>
        </p:txBody>
      </p:sp>
      <p:sp>
        <p:nvSpPr>
          <p:cNvPr id="351258" name="Text Box 26"/>
          <p:cNvSpPr txBox="1">
            <a:spLocks noChangeArrowheads="1"/>
          </p:cNvSpPr>
          <p:nvPr/>
        </p:nvSpPr>
        <p:spPr bwMode="auto">
          <a:xfrm rot="-1159807">
            <a:off x="290513" y="3357563"/>
            <a:ext cx="8956675" cy="7016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0" hangingPunct="0"/>
            <a:r>
              <a:rPr lang="en-US" altLang="zh-CN" sz="4000" b="1">
                <a:solidFill>
                  <a:srgbClr val="FAFD00"/>
                </a:solidFill>
                <a:latin typeface="Times" charset="0"/>
              </a:rPr>
              <a:t>BUT ARE THE BIG 10 </a:t>
            </a:r>
            <a:r>
              <a:rPr lang="en-US" altLang="zh-CN" sz="4000" b="1" i="1">
                <a:solidFill>
                  <a:srgbClr val="FAFD00"/>
                </a:solidFill>
                <a:latin typeface="Times" charset="0"/>
              </a:rPr>
              <a:t>MORAL</a:t>
            </a:r>
            <a:r>
              <a:rPr lang="en-US" altLang="zh-CN" sz="4000" b="1">
                <a:solidFill>
                  <a:srgbClr val="FAFD00"/>
                </a:solidFill>
                <a:latin typeface="Times" charset="0"/>
              </a:rPr>
              <a:t> LAW?</a:t>
            </a:r>
            <a:endParaRPr lang="en-US" altLang="zh-CN" sz="4400" b="1">
              <a:solidFill>
                <a:srgbClr val="FAFD00"/>
              </a:solidFill>
              <a:latin typeface="Times" charset="0"/>
            </a:endParaRPr>
          </a:p>
        </p:txBody>
      </p:sp>
      <p:sp>
        <p:nvSpPr>
          <p:cNvPr id="490522" name="Text Box 27"/>
          <p:cNvSpPr txBox="1">
            <a:spLocks noChangeArrowheads="1"/>
          </p:cNvSpPr>
          <p:nvPr/>
        </p:nvSpPr>
        <p:spPr bwMode="auto">
          <a:xfrm>
            <a:off x="8450263" y="0"/>
            <a:ext cx="692150" cy="4572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altLang="zh-CN" b="1">
                <a:solidFill>
                  <a:srgbClr val="FFFFFF"/>
                </a:solidFill>
                <a:latin typeface="Arial" charset="0"/>
              </a:rPr>
              <a:t>104</a:t>
            </a:r>
          </a:p>
        </p:txBody>
      </p:sp>
      <p:sp>
        <p:nvSpPr>
          <p:cNvPr id="351260" name="Rectangle 28"/>
          <p:cNvSpPr>
            <a:spLocks noGrp="1" noChangeArrowheads="1"/>
          </p:cNvSpPr>
          <p:nvPr>
            <p:ph type="title" idx="4294967295"/>
          </p:nvPr>
        </p:nvSpPr>
        <p:spPr bwMode="auto">
          <a:xfrm>
            <a:off x="1066800" y="914400"/>
            <a:ext cx="7924800" cy="762000"/>
          </a:xfrm>
          <a:prstGeom prst="rect">
            <a:avLst/>
          </a:prstGeom>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defRPr/>
            </a:pPr>
            <a:r>
              <a:rPr lang="en-US" sz="3600" b="1">
                <a:solidFill>
                  <a:srgbClr val="FAFD00"/>
                </a:solidFill>
                <a:effectLst/>
                <a:latin typeface="Times" charset="0"/>
                <a:cs typeface="ＭＳ Ｐゴシック" charset="0"/>
              </a:rPr>
              <a:t>TRADITIONAL VIEW ON LAW</a:t>
            </a:r>
            <a:endParaRPr lang="en-US" sz="4000">
              <a:latin typeface="Times" charset="0"/>
              <a:cs typeface="ＭＳ Ｐゴシック" charset="0"/>
            </a:endParaRPr>
          </a:p>
        </p:txBody>
      </p:sp>
    </p:spTree>
    <p:extLst>
      <p:ext uri="{BB962C8B-B14F-4D97-AF65-F5344CB8AC3E}">
        <p14:creationId xmlns:p14="http://schemas.microsoft.com/office/powerpoint/2010/main" val="646585102"/>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5125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1258" grpId="0" animBg="1"/>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36512" y="-20599"/>
            <a:ext cx="9129968" cy="7049999"/>
          </a:xfrm>
          <a:prstGeom prst="rect">
            <a:avLst/>
          </a:prstGeom>
        </p:spPr>
      </p:pic>
      <p:sp>
        <p:nvSpPr>
          <p:cNvPr id="2" name="Title 1"/>
          <p:cNvSpPr>
            <a:spLocks noGrp="1"/>
          </p:cNvSpPr>
          <p:nvPr>
            <p:ph type="title"/>
          </p:nvPr>
        </p:nvSpPr>
        <p:spPr>
          <a:xfrm>
            <a:off x="251520" y="116632"/>
            <a:ext cx="7467600" cy="1295400"/>
          </a:xfrm>
        </p:spPr>
        <p:txBody>
          <a:bodyPr/>
          <a:lstStyle/>
          <a:p>
            <a:r>
              <a:rPr lang="en-US" b="1" dirty="0">
                <a:effectLst>
                  <a:glow rad="228600">
                    <a:srgbClr val="000000"/>
                  </a:glow>
                </a:effectLst>
              </a:rPr>
              <a:t>Moral law means God</a:t>
            </a:r>
            <a:r>
              <a:rPr lang="fr-FR" b="1" dirty="0">
                <a:effectLst>
                  <a:glow rad="228600">
                    <a:srgbClr val="000000"/>
                  </a:glow>
                </a:effectLst>
              </a:rPr>
              <a:t>'</a:t>
            </a:r>
            <a:r>
              <a:rPr lang="en-US" b="1" dirty="0">
                <a:effectLst>
                  <a:glow rad="228600">
                    <a:srgbClr val="000000"/>
                  </a:glow>
                </a:effectLst>
              </a:rPr>
              <a:t>s rules that apply to…</a:t>
            </a:r>
          </a:p>
        </p:txBody>
      </p:sp>
      <p:sp>
        <p:nvSpPr>
          <p:cNvPr id="3" name="Title 1"/>
          <p:cNvSpPr txBox="1">
            <a:spLocks/>
          </p:cNvSpPr>
          <p:nvPr/>
        </p:nvSpPr>
        <p:spPr bwMode="auto">
          <a:xfrm>
            <a:off x="251520" y="1412776"/>
            <a:ext cx="7467600" cy="34563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rtl="0" eaLnBrk="0" fontAlgn="base" hangingPunct="0">
              <a:spcBef>
                <a:spcPct val="0"/>
              </a:spcBef>
              <a:spcAft>
                <a:spcPct val="0"/>
              </a:spcAft>
              <a:defRPr sz="39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2pPr>
            <a:lvl3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3pPr>
            <a:lvl4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4pPr>
            <a:lvl5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5pPr>
            <a:lvl6pPr marL="457200" algn="l" rtl="0" fontAlgn="base">
              <a:spcBef>
                <a:spcPct val="0"/>
              </a:spcBef>
              <a:spcAft>
                <a:spcPct val="0"/>
              </a:spcAft>
              <a:defRPr sz="3900">
                <a:solidFill>
                  <a:schemeClr val="tx2"/>
                </a:solidFill>
                <a:latin typeface="Arial" pitchFamily="-108" charset="0"/>
              </a:defRPr>
            </a:lvl6pPr>
            <a:lvl7pPr marL="914400" algn="l" rtl="0" fontAlgn="base">
              <a:spcBef>
                <a:spcPct val="0"/>
              </a:spcBef>
              <a:spcAft>
                <a:spcPct val="0"/>
              </a:spcAft>
              <a:defRPr sz="3900">
                <a:solidFill>
                  <a:schemeClr val="tx2"/>
                </a:solidFill>
                <a:latin typeface="Arial" pitchFamily="-108" charset="0"/>
              </a:defRPr>
            </a:lvl7pPr>
            <a:lvl8pPr marL="1371600" algn="l" rtl="0" fontAlgn="base">
              <a:spcBef>
                <a:spcPct val="0"/>
              </a:spcBef>
              <a:spcAft>
                <a:spcPct val="0"/>
              </a:spcAft>
              <a:defRPr sz="3900">
                <a:solidFill>
                  <a:schemeClr val="tx2"/>
                </a:solidFill>
                <a:latin typeface="Arial" pitchFamily="-108" charset="0"/>
              </a:defRPr>
            </a:lvl8pPr>
            <a:lvl9pPr marL="1828800" algn="l" rtl="0" fontAlgn="base">
              <a:spcBef>
                <a:spcPct val="0"/>
              </a:spcBef>
              <a:spcAft>
                <a:spcPct val="0"/>
              </a:spcAft>
              <a:defRPr sz="3900">
                <a:solidFill>
                  <a:schemeClr val="tx2"/>
                </a:solidFill>
                <a:latin typeface="Arial" pitchFamily="-108" charset="0"/>
              </a:defRPr>
            </a:lvl9pPr>
          </a:lstStyle>
          <a:p>
            <a:pPr marL="571500" indent="-571500">
              <a:buFont typeface="Arial"/>
              <a:buChar char="•"/>
            </a:pPr>
            <a:r>
              <a:rPr lang="en-US" b="1" dirty="0">
                <a:solidFill>
                  <a:srgbClr val="FFFFFF"/>
                </a:solidFill>
                <a:effectLst>
                  <a:glow rad="228600">
                    <a:srgbClr val="000000"/>
                  </a:glow>
                </a:effectLst>
                <a:latin typeface="Arial"/>
              </a:rPr>
              <a:t>Every time period</a:t>
            </a:r>
          </a:p>
          <a:p>
            <a:pPr marL="571500" indent="-571500">
              <a:buFont typeface="Arial"/>
              <a:buChar char="•"/>
            </a:pPr>
            <a:r>
              <a:rPr lang="en-US" b="1" dirty="0">
                <a:solidFill>
                  <a:srgbClr val="FFFFFF"/>
                </a:solidFill>
                <a:effectLst>
                  <a:glow rad="228600">
                    <a:srgbClr val="000000"/>
                  </a:glow>
                </a:effectLst>
                <a:latin typeface="Arial"/>
              </a:rPr>
              <a:t>Every culture</a:t>
            </a:r>
          </a:p>
          <a:p>
            <a:pPr marL="571500" indent="-571500">
              <a:buFont typeface="Arial"/>
              <a:buChar char="•"/>
            </a:pPr>
            <a:r>
              <a:rPr lang="en-US" b="1" dirty="0">
                <a:solidFill>
                  <a:srgbClr val="FFFFFF"/>
                </a:solidFill>
                <a:effectLst>
                  <a:glow rad="228600">
                    <a:srgbClr val="000000"/>
                  </a:glow>
                </a:effectLst>
                <a:latin typeface="Arial"/>
              </a:rPr>
              <a:t>Every place</a:t>
            </a:r>
          </a:p>
          <a:p>
            <a:pPr marL="571500" indent="-571500">
              <a:buFont typeface="Arial"/>
              <a:buChar char="•"/>
            </a:pPr>
            <a:r>
              <a:rPr lang="en-US" b="1" dirty="0">
                <a:solidFill>
                  <a:srgbClr val="FFFFFF"/>
                </a:solidFill>
                <a:effectLst>
                  <a:glow rad="228600">
                    <a:srgbClr val="000000"/>
                  </a:glow>
                </a:effectLst>
                <a:latin typeface="Arial"/>
              </a:rPr>
              <a:t>Every people</a:t>
            </a:r>
          </a:p>
        </p:txBody>
      </p:sp>
    </p:spTree>
    <p:extLst>
      <p:ext uri="{BB962C8B-B14F-4D97-AF65-F5344CB8AC3E}">
        <p14:creationId xmlns:p14="http://schemas.microsoft.com/office/powerpoint/2010/main" val="1272071293"/>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92545" name="Text Box 4"/>
          <p:cNvSpPr txBox="1">
            <a:spLocks noChangeArrowheads="1"/>
          </p:cNvSpPr>
          <p:nvPr/>
        </p:nvSpPr>
        <p:spPr bwMode="auto">
          <a:xfrm>
            <a:off x="8280400" y="0"/>
            <a:ext cx="862013"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altLang="zh-CN" b="1">
                <a:solidFill>
                  <a:srgbClr val="000000"/>
                </a:solidFill>
                <a:latin typeface="Arial" charset="0"/>
              </a:rPr>
              <a:t>113a</a:t>
            </a:r>
          </a:p>
        </p:txBody>
      </p:sp>
      <p:grpSp>
        <p:nvGrpSpPr>
          <p:cNvPr id="492546" name="Group 54"/>
          <p:cNvGrpSpPr>
            <a:grpSpLocks/>
          </p:cNvGrpSpPr>
          <p:nvPr/>
        </p:nvGrpSpPr>
        <p:grpSpPr bwMode="auto">
          <a:xfrm>
            <a:off x="0" y="457200"/>
            <a:ext cx="9144000" cy="6400800"/>
            <a:chOff x="0" y="288"/>
            <a:chExt cx="5760" cy="2742"/>
          </a:xfrm>
        </p:grpSpPr>
        <p:grpSp>
          <p:nvGrpSpPr>
            <p:cNvPr id="492548" name="Group 7"/>
            <p:cNvGrpSpPr>
              <a:grpSpLocks/>
            </p:cNvGrpSpPr>
            <p:nvPr/>
          </p:nvGrpSpPr>
          <p:grpSpPr bwMode="auto">
            <a:xfrm>
              <a:off x="0" y="288"/>
              <a:ext cx="336" cy="434"/>
              <a:chOff x="0" y="0"/>
              <a:chExt cx="240" cy="470"/>
            </a:xfrm>
          </p:grpSpPr>
          <p:sp>
            <p:nvSpPr>
              <p:cNvPr id="492582" name="Rectangle 8"/>
              <p:cNvSpPr>
                <a:spLocks noChangeArrowheads="1"/>
              </p:cNvSpPr>
              <p:nvPr/>
            </p:nvSpPr>
            <p:spPr bwMode="auto">
              <a:xfrm>
                <a:off x="32" y="0"/>
                <a:ext cx="176" cy="47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800" b="1">
                    <a:solidFill>
                      <a:srgbClr val="F1F7E9"/>
                    </a:solidFill>
                    <a:latin typeface="Arial Narrow" charset="0"/>
                    <a:ea typeface="宋体" charset="0"/>
                    <a:cs typeface="宋体" charset="0"/>
                  </a:rPr>
                  <a:t>#</a:t>
                </a:r>
              </a:p>
            </p:txBody>
          </p:sp>
          <p:sp>
            <p:nvSpPr>
              <p:cNvPr id="492583" name="Rectangle 9"/>
              <p:cNvSpPr>
                <a:spLocks noChangeArrowheads="1"/>
              </p:cNvSpPr>
              <p:nvPr/>
            </p:nvSpPr>
            <p:spPr bwMode="auto">
              <a:xfrm>
                <a:off x="0" y="0"/>
                <a:ext cx="240"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2549" name="Group 10"/>
            <p:cNvGrpSpPr>
              <a:grpSpLocks/>
            </p:cNvGrpSpPr>
            <p:nvPr/>
          </p:nvGrpSpPr>
          <p:grpSpPr bwMode="auto">
            <a:xfrm>
              <a:off x="336" y="288"/>
              <a:ext cx="2611" cy="434"/>
              <a:chOff x="240" y="0"/>
              <a:chExt cx="1864" cy="470"/>
            </a:xfrm>
          </p:grpSpPr>
          <p:sp>
            <p:nvSpPr>
              <p:cNvPr id="492580" name="Rectangle 11"/>
              <p:cNvSpPr>
                <a:spLocks noChangeArrowheads="1"/>
              </p:cNvSpPr>
              <p:nvPr/>
            </p:nvSpPr>
            <p:spPr bwMode="auto">
              <a:xfrm>
                <a:off x="272" y="0"/>
                <a:ext cx="1800" cy="47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800" b="1">
                    <a:solidFill>
                      <a:srgbClr val="F1F7E9"/>
                    </a:solidFill>
                    <a:latin typeface="Arial Narrow" charset="0"/>
                    <a:ea typeface="宋体" charset="0"/>
                    <a:cs typeface="宋体" charset="0"/>
                  </a:rPr>
                  <a:t> Old Testament Commands</a:t>
                </a:r>
              </a:p>
            </p:txBody>
          </p:sp>
          <p:sp>
            <p:nvSpPr>
              <p:cNvPr id="492581" name="Rectangle 12"/>
              <p:cNvSpPr>
                <a:spLocks noChangeArrowheads="1"/>
              </p:cNvSpPr>
              <p:nvPr/>
            </p:nvSpPr>
            <p:spPr bwMode="auto">
              <a:xfrm>
                <a:off x="240" y="0"/>
                <a:ext cx="1864"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2550" name="Group 13"/>
            <p:cNvGrpSpPr>
              <a:grpSpLocks/>
            </p:cNvGrpSpPr>
            <p:nvPr/>
          </p:nvGrpSpPr>
          <p:grpSpPr bwMode="auto">
            <a:xfrm>
              <a:off x="2947" y="288"/>
              <a:ext cx="2813" cy="434"/>
              <a:chOff x="2104" y="0"/>
              <a:chExt cx="2008" cy="470"/>
            </a:xfrm>
          </p:grpSpPr>
          <p:sp>
            <p:nvSpPr>
              <p:cNvPr id="492578" name="Rectangle 14"/>
              <p:cNvSpPr>
                <a:spLocks noChangeArrowheads="1"/>
              </p:cNvSpPr>
              <p:nvPr/>
            </p:nvSpPr>
            <p:spPr bwMode="auto">
              <a:xfrm>
                <a:off x="2136" y="0"/>
                <a:ext cx="1944" cy="47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800" b="1">
                    <a:solidFill>
                      <a:srgbClr val="F1F7E9"/>
                    </a:solidFill>
                    <a:latin typeface="Arial Narrow" charset="0"/>
                    <a:ea typeface="宋体" charset="0"/>
                    <a:cs typeface="宋体" charset="0"/>
                  </a:rPr>
                  <a:t> New Testament Repetitions</a:t>
                </a:r>
              </a:p>
            </p:txBody>
          </p:sp>
          <p:sp>
            <p:nvSpPr>
              <p:cNvPr id="492579" name="Rectangle 15"/>
              <p:cNvSpPr>
                <a:spLocks noChangeArrowheads="1"/>
              </p:cNvSpPr>
              <p:nvPr/>
            </p:nvSpPr>
            <p:spPr bwMode="auto">
              <a:xfrm>
                <a:off x="2104" y="0"/>
                <a:ext cx="2008"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2551" name="Group 16"/>
            <p:cNvGrpSpPr>
              <a:grpSpLocks/>
            </p:cNvGrpSpPr>
            <p:nvPr/>
          </p:nvGrpSpPr>
          <p:grpSpPr bwMode="auto">
            <a:xfrm>
              <a:off x="0" y="722"/>
              <a:ext cx="336" cy="710"/>
              <a:chOff x="0" y="470"/>
              <a:chExt cx="240" cy="768"/>
            </a:xfrm>
          </p:grpSpPr>
          <p:sp>
            <p:nvSpPr>
              <p:cNvPr id="492576" name="Rectangle 17"/>
              <p:cNvSpPr>
                <a:spLocks noChangeArrowheads="1"/>
              </p:cNvSpPr>
              <p:nvPr/>
            </p:nvSpPr>
            <p:spPr bwMode="auto">
              <a:xfrm>
                <a:off x="32" y="470"/>
                <a:ext cx="176"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3300"/>
                    </a:solidFill>
                    <a:latin typeface="Arial Narrow" charset="0"/>
                    <a:ea typeface="宋体" charset="0"/>
                    <a:cs typeface="宋体" charset="0"/>
                  </a:rPr>
                  <a:t>1</a:t>
                </a:r>
              </a:p>
            </p:txBody>
          </p:sp>
          <p:sp>
            <p:nvSpPr>
              <p:cNvPr id="492577" name="Rectangle 18"/>
              <p:cNvSpPr>
                <a:spLocks noChangeArrowheads="1"/>
              </p:cNvSpPr>
              <p:nvPr/>
            </p:nvSpPr>
            <p:spPr bwMode="auto">
              <a:xfrm>
                <a:off x="0" y="470"/>
                <a:ext cx="240"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2552" name="Group 19"/>
            <p:cNvGrpSpPr>
              <a:grpSpLocks/>
            </p:cNvGrpSpPr>
            <p:nvPr/>
          </p:nvGrpSpPr>
          <p:grpSpPr bwMode="auto">
            <a:xfrm>
              <a:off x="336" y="722"/>
              <a:ext cx="2611" cy="710"/>
              <a:chOff x="240" y="470"/>
              <a:chExt cx="1864" cy="768"/>
            </a:xfrm>
          </p:grpSpPr>
          <p:sp>
            <p:nvSpPr>
              <p:cNvPr id="492574" name="Rectangle 20"/>
              <p:cNvSpPr>
                <a:spLocks noChangeArrowheads="1"/>
              </p:cNvSpPr>
              <p:nvPr/>
            </p:nvSpPr>
            <p:spPr bwMode="auto">
              <a:xfrm>
                <a:off x="272" y="470"/>
                <a:ext cx="1800"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3300"/>
                    </a:solidFill>
                    <a:latin typeface="Arial Narrow" charset="0"/>
                    <a:ea typeface="宋体" charset="0"/>
                    <a:cs typeface="宋体" charset="0"/>
                  </a:rPr>
                  <a:t>And God spoke all these words: </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I am the L</a:t>
                </a:r>
                <a:r>
                  <a:rPr lang="en-US" altLang="zh-CN" sz="1800" b="1" dirty="0">
                    <a:solidFill>
                      <a:srgbClr val="003300"/>
                    </a:solidFill>
                    <a:latin typeface="Arial Narrow" charset="0"/>
                    <a:ea typeface="宋体" charset="0"/>
                    <a:cs typeface="宋体" charset="0"/>
                  </a:rPr>
                  <a:t>ORD</a:t>
                </a:r>
                <a:r>
                  <a:rPr lang="en-US" altLang="zh-CN" sz="2000" b="1" dirty="0">
                    <a:solidFill>
                      <a:srgbClr val="003300"/>
                    </a:solidFill>
                    <a:latin typeface="Arial Narrow" charset="0"/>
                    <a:ea typeface="宋体" charset="0"/>
                    <a:cs typeface="宋体" charset="0"/>
                  </a:rPr>
                  <a:t> your God, who brought you out of Egypt, out of the land of slavery.  You shall have no other gods before me</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 (Exod. 20:1-3).</a:t>
                </a:r>
              </a:p>
            </p:txBody>
          </p:sp>
          <p:sp>
            <p:nvSpPr>
              <p:cNvPr id="492575" name="Rectangle 21"/>
              <p:cNvSpPr>
                <a:spLocks noChangeArrowheads="1"/>
              </p:cNvSpPr>
              <p:nvPr/>
            </p:nvSpPr>
            <p:spPr bwMode="auto">
              <a:xfrm>
                <a:off x="240" y="470"/>
                <a:ext cx="1864"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2553" name="Group 22"/>
            <p:cNvGrpSpPr>
              <a:grpSpLocks/>
            </p:cNvGrpSpPr>
            <p:nvPr/>
          </p:nvGrpSpPr>
          <p:grpSpPr bwMode="auto">
            <a:xfrm>
              <a:off x="2947" y="722"/>
              <a:ext cx="2813" cy="710"/>
              <a:chOff x="2104" y="470"/>
              <a:chExt cx="2008" cy="768"/>
            </a:xfrm>
          </p:grpSpPr>
          <p:sp>
            <p:nvSpPr>
              <p:cNvPr id="492572" name="Rectangle 23"/>
              <p:cNvSpPr>
                <a:spLocks noChangeArrowheads="1"/>
              </p:cNvSpPr>
              <p:nvPr/>
            </p:nvSpPr>
            <p:spPr bwMode="auto">
              <a:xfrm>
                <a:off x="2136" y="470"/>
                <a:ext cx="1944"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3300"/>
                    </a:solidFill>
                    <a:latin typeface="Arial Narrow" charset="0"/>
                    <a:ea typeface="宋体" charset="0"/>
                    <a:cs typeface="宋体" charset="0"/>
                  </a:rPr>
                  <a:t> </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Men, why are you doing this? We too are only men, human like you. We are bringing you good news, telling you to turn from these worthless things to the living God…</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 (Acts 14:15; noted 50+ times).</a:t>
                </a:r>
              </a:p>
            </p:txBody>
          </p:sp>
          <p:sp>
            <p:nvSpPr>
              <p:cNvPr id="492573" name="Rectangle 24"/>
              <p:cNvSpPr>
                <a:spLocks noChangeArrowheads="1"/>
              </p:cNvSpPr>
              <p:nvPr/>
            </p:nvSpPr>
            <p:spPr bwMode="auto">
              <a:xfrm>
                <a:off x="2104" y="470"/>
                <a:ext cx="2008"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2554" name="Group 25"/>
            <p:cNvGrpSpPr>
              <a:grpSpLocks/>
            </p:cNvGrpSpPr>
            <p:nvPr/>
          </p:nvGrpSpPr>
          <p:grpSpPr bwMode="auto">
            <a:xfrm>
              <a:off x="0" y="1432"/>
              <a:ext cx="336" cy="976"/>
              <a:chOff x="0" y="1238"/>
              <a:chExt cx="240" cy="1056"/>
            </a:xfrm>
          </p:grpSpPr>
          <p:sp>
            <p:nvSpPr>
              <p:cNvPr id="492570" name="Rectangle 26"/>
              <p:cNvSpPr>
                <a:spLocks noChangeArrowheads="1"/>
              </p:cNvSpPr>
              <p:nvPr/>
            </p:nvSpPr>
            <p:spPr bwMode="auto">
              <a:xfrm>
                <a:off x="32" y="1238"/>
                <a:ext cx="176" cy="10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3300"/>
                    </a:solidFill>
                    <a:latin typeface="Arial Narrow" charset="0"/>
                    <a:ea typeface="宋体" charset="0"/>
                    <a:cs typeface="宋体" charset="0"/>
                  </a:rPr>
                  <a:t>2</a:t>
                </a:r>
              </a:p>
            </p:txBody>
          </p:sp>
          <p:sp>
            <p:nvSpPr>
              <p:cNvPr id="492571" name="Rectangle 27"/>
              <p:cNvSpPr>
                <a:spLocks noChangeArrowheads="1"/>
              </p:cNvSpPr>
              <p:nvPr/>
            </p:nvSpPr>
            <p:spPr bwMode="auto">
              <a:xfrm>
                <a:off x="0" y="1238"/>
                <a:ext cx="240" cy="105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2555" name="Group 28"/>
            <p:cNvGrpSpPr>
              <a:grpSpLocks/>
            </p:cNvGrpSpPr>
            <p:nvPr/>
          </p:nvGrpSpPr>
          <p:grpSpPr bwMode="auto">
            <a:xfrm>
              <a:off x="336" y="1432"/>
              <a:ext cx="2611" cy="976"/>
              <a:chOff x="240" y="1238"/>
              <a:chExt cx="1864" cy="1056"/>
            </a:xfrm>
          </p:grpSpPr>
          <p:sp>
            <p:nvSpPr>
              <p:cNvPr id="492568" name="Rectangle 29"/>
              <p:cNvSpPr>
                <a:spLocks noChangeArrowheads="1"/>
              </p:cNvSpPr>
              <p:nvPr/>
            </p:nvSpPr>
            <p:spPr bwMode="auto">
              <a:xfrm>
                <a:off x="272" y="1238"/>
                <a:ext cx="1800" cy="10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3300"/>
                    </a:solidFill>
                    <a:latin typeface="Arial Narrow" charset="0"/>
                    <a:ea typeface="宋体" charset="0"/>
                    <a:cs typeface="宋体" charset="0"/>
                  </a:rPr>
                  <a:t> </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You shall not make for yourself an idol… of anything in heaven above or on the earth beneath or in the waters below… for I… am a jealous God, punishing the children for the sin of the fathers … but showing love to a thousand generations of those who love me…</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 (Exod. 20:4-6).</a:t>
                </a:r>
              </a:p>
            </p:txBody>
          </p:sp>
          <p:sp>
            <p:nvSpPr>
              <p:cNvPr id="492569" name="Rectangle 30"/>
              <p:cNvSpPr>
                <a:spLocks noChangeArrowheads="1"/>
              </p:cNvSpPr>
              <p:nvPr/>
            </p:nvSpPr>
            <p:spPr bwMode="auto">
              <a:xfrm>
                <a:off x="240" y="1238"/>
                <a:ext cx="1864" cy="105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2556" name="Group 31"/>
            <p:cNvGrpSpPr>
              <a:grpSpLocks/>
            </p:cNvGrpSpPr>
            <p:nvPr/>
          </p:nvGrpSpPr>
          <p:grpSpPr bwMode="auto">
            <a:xfrm>
              <a:off x="2947" y="1432"/>
              <a:ext cx="2813" cy="976"/>
              <a:chOff x="2104" y="1238"/>
              <a:chExt cx="2008" cy="1056"/>
            </a:xfrm>
          </p:grpSpPr>
          <p:sp>
            <p:nvSpPr>
              <p:cNvPr id="492566" name="Rectangle 32"/>
              <p:cNvSpPr>
                <a:spLocks noChangeArrowheads="1"/>
              </p:cNvSpPr>
              <p:nvPr/>
            </p:nvSpPr>
            <p:spPr bwMode="auto">
              <a:xfrm>
                <a:off x="2136" y="1238"/>
                <a:ext cx="1944" cy="10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3300"/>
                    </a:solidFill>
                    <a:latin typeface="Arial Narrow" charset="0"/>
                    <a:ea typeface="宋体" charset="0"/>
                    <a:cs typeface="宋体" charset="0"/>
                  </a:rPr>
                  <a:t> </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Dear children, keep yourselves from idols</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 (1 John 5:21; cf. 1 Thess. 1:9; Rev. 2:14, 20; 9:20; mentioned in the NT 12 times = 12x). </a:t>
                </a:r>
              </a:p>
              <a:p>
                <a:pPr algn="ctr" eaLnBrk="0" hangingPunct="0"/>
                <a:r>
                  <a:rPr lang="en-US" altLang="zh-CN" sz="2000" b="1" dirty="0">
                    <a:solidFill>
                      <a:srgbClr val="003300"/>
                    </a:solidFill>
                    <a:latin typeface="Arial Narrow" charset="0"/>
                    <a:ea typeface="宋体" charset="0"/>
                    <a:cs typeface="宋体" charset="0"/>
                  </a:rPr>
                  <a:t>* This chart is adapted and expanded from one by Lewis Sperry Chafer, </a:t>
                </a:r>
                <a:r>
                  <a:rPr lang="en-US" altLang="zh-CN" sz="2000" b="1" i="1" dirty="0">
                    <a:solidFill>
                      <a:srgbClr val="003300"/>
                    </a:solidFill>
                    <a:latin typeface="Arial Narrow" charset="0"/>
                    <a:ea typeface="宋体" charset="0"/>
                    <a:cs typeface="宋体" charset="0"/>
                  </a:rPr>
                  <a:t>Systematic Theology</a:t>
                </a:r>
                <a:r>
                  <a:rPr lang="en-US" altLang="zh-CN" sz="2000" b="1" dirty="0">
                    <a:solidFill>
                      <a:srgbClr val="003300"/>
                    </a:solidFill>
                    <a:latin typeface="Arial Narrow" charset="0"/>
                    <a:ea typeface="宋体" charset="0"/>
                    <a:cs typeface="宋体" charset="0"/>
                  </a:rPr>
                  <a:t>, 4:209-10</a:t>
                </a:r>
              </a:p>
            </p:txBody>
          </p:sp>
          <p:sp>
            <p:nvSpPr>
              <p:cNvPr id="492567" name="Rectangle 33"/>
              <p:cNvSpPr>
                <a:spLocks noChangeArrowheads="1"/>
              </p:cNvSpPr>
              <p:nvPr/>
            </p:nvSpPr>
            <p:spPr bwMode="auto">
              <a:xfrm>
                <a:off x="2104" y="1238"/>
                <a:ext cx="2008" cy="105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2557" name="Group 34"/>
            <p:cNvGrpSpPr>
              <a:grpSpLocks/>
            </p:cNvGrpSpPr>
            <p:nvPr/>
          </p:nvGrpSpPr>
          <p:grpSpPr bwMode="auto">
            <a:xfrm>
              <a:off x="0" y="2408"/>
              <a:ext cx="336" cy="622"/>
              <a:chOff x="0" y="2294"/>
              <a:chExt cx="240" cy="672"/>
            </a:xfrm>
          </p:grpSpPr>
          <p:sp>
            <p:nvSpPr>
              <p:cNvPr id="492564" name="Rectangle 35"/>
              <p:cNvSpPr>
                <a:spLocks noChangeArrowheads="1"/>
              </p:cNvSpPr>
              <p:nvPr/>
            </p:nvSpPr>
            <p:spPr bwMode="auto">
              <a:xfrm>
                <a:off x="32" y="2294"/>
                <a:ext cx="176"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3300"/>
                    </a:solidFill>
                    <a:latin typeface="Arial Narrow" charset="0"/>
                    <a:ea typeface="宋体" charset="0"/>
                    <a:cs typeface="宋体" charset="0"/>
                  </a:rPr>
                  <a:t>3</a:t>
                </a:r>
              </a:p>
            </p:txBody>
          </p:sp>
          <p:sp>
            <p:nvSpPr>
              <p:cNvPr id="492565" name="Rectangle 36"/>
              <p:cNvSpPr>
                <a:spLocks noChangeArrowheads="1"/>
              </p:cNvSpPr>
              <p:nvPr/>
            </p:nvSpPr>
            <p:spPr bwMode="auto">
              <a:xfrm>
                <a:off x="0" y="2294"/>
                <a:ext cx="240" cy="67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2558" name="Group 37"/>
            <p:cNvGrpSpPr>
              <a:grpSpLocks/>
            </p:cNvGrpSpPr>
            <p:nvPr/>
          </p:nvGrpSpPr>
          <p:grpSpPr bwMode="auto">
            <a:xfrm>
              <a:off x="336" y="2408"/>
              <a:ext cx="2611" cy="622"/>
              <a:chOff x="240" y="2294"/>
              <a:chExt cx="1864" cy="672"/>
            </a:xfrm>
          </p:grpSpPr>
          <p:sp>
            <p:nvSpPr>
              <p:cNvPr id="492562" name="Rectangle 38"/>
              <p:cNvSpPr>
                <a:spLocks noChangeArrowheads="1"/>
              </p:cNvSpPr>
              <p:nvPr/>
            </p:nvSpPr>
            <p:spPr bwMode="auto">
              <a:xfrm>
                <a:off x="272" y="2294"/>
                <a:ext cx="180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3300"/>
                    </a:solidFill>
                    <a:latin typeface="Arial Narrow" charset="0"/>
                    <a:ea typeface="宋体" charset="0"/>
                    <a:cs typeface="宋体" charset="0"/>
                  </a:rPr>
                  <a:t> </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You shall not misuse the name of the L</a:t>
                </a:r>
                <a:r>
                  <a:rPr lang="en-US" altLang="zh-CN" sz="1800" b="1" dirty="0">
                    <a:solidFill>
                      <a:srgbClr val="003300"/>
                    </a:solidFill>
                    <a:latin typeface="Arial Narrow" charset="0"/>
                    <a:ea typeface="宋体" charset="0"/>
                    <a:cs typeface="宋体" charset="0"/>
                  </a:rPr>
                  <a:t>ORD</a:t>
                </a:r>
                <a:r>
                  <a:rPr lang="en-US" altLang="zh-CN" sz="2000" b="1" dirty="0">
                    <a:solidFill>
                      <a:srgbClr val="003300"/>
                    </a:solidFill>
                    <a:latin typeface="Arial Narrow" charset="0"/>
                    <a:ea typeface="宋体" charset="0"/>
                    <a:cs typeface="宋体" charset="0"/>
                  </a:rPr>
                  <a:t> your God, for the LORD will not hold anyone guiltless who misuses his name</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 (Exod. 20:7).</a:t>
                </a:r>
              </a:p>
            </p:txBody>
          </p:sp>
          <p:sp>
            <p:nvSpPr>
              <p:cNvPr id="492563" name="Rectangle 39"/>
              <p:cNvSpPr>
                <a:spLocks noChangeArrowheads="1"/>
              </p:cNvSpPr>
              <p:nvPr/>
            </p:nvSpPr>
            <p:spPr bwMode="auto">
              <a:xfrm>
                <a:off x="240" y="2294"/>
                <a:ext cx="1864" cy="67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2559" name="Group 40"/>
            <p:cNvGrpSpPr>
              <a:grpSpLocks/>
            </p:cNvGrpSpPr>
            <p:nvPr/>
          </p:nvGrpSpPr>
          <p:grpSpPr bwMode="auto">
            <a:xfrm>
              <a:off x="2947" y="2408"/>
              <a:ext cx="2813" cy="622"/>
              <a:chOff x="2104" y="2294"/>
              <a:chExt cx="2008" cy="672"/>
            </a:xfrm>
          </p:grpSpPr>
          <p:sp>
            <p:nvSpPr>
              <p:cNvPr id="492560" name="Rectangle 41"/>
              <p:cNvSpPr>
                <a:spLocks noChangeArrowheads="1"/>
              </p:cNvSpPr>
              <p:nvPr/>
            </p:nvSpPr>
            <p:spPr bwMode="auto">
              <a:xfrm>
                <a:off x="2136" y="2294"/>
                <a:ext cx="1944"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3300"/>
                    </a:solidFill>
                    <a:latin typeface="Arial Narrow" charset="0"/>
                    <a:ea typeface="宋体" charset="0"/>
                    <a:cs typeface="宋体" charset="0"/>
                  </a:rPr>
                  <a:t> </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Above all…do not swear–not by heaven or by earth or by anything else. Let your </a:t>
                </a:r>
                <a:r>
                  <a:rPr lang="fr-FR"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Yes</a:t>
                </a:r>
                <a:r>
                  <a:rPr lang="fr-FR"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 be yes, and your </a:t>
                </a:r>
                <a:r>
                  <a:rPr lang="fr-FR"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No,</a:t>
                </a:r>
                <a:r>
                  <a:rPr lang="fr-FR"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 no, or you will be condemned</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 (James 5:12; 4x).</a:t>
                </a:r>
              </a:p>
            </p:txBody>
          </p:sp>
          <p:sp>
            <p:nvSpPr>
              <p:cNvPr id="492561" name="Rectangle 42"/>
              <p:cNvSpPr>
                <a:spLocks noChangeArrowheads="1"/>
              </p:cNvSpPr>
              <p:nvPr/>
            </p:nvSpPr>
            <p:spPr bwMode="auto">
              <a:xfrm>
                <a:off x="2104" y="2294"/>
                <a:ext cx="2008" cy="67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sp>
        <p:nvSpPr>
          <p:cNvPr id="55298" name="Rectangle 2"/>
          <p:cNvSpPr>
            <a:spLocks noGrp="1" noChangeArrowheads="1"/>
          </p:cNvSpPr>
          <p:nvPr>
            <p:ph type="title"/>
          </p:nvPr>
        </p:nvSpPr>
        <p:spPr>
          <a:xfrm>
            <a:off x="0" y="76200"/>
            <a:ext cx="8077200" cy="457200"/>
          </a:xfrm>
        </p:spPr>
        <p:txBody>
          <a:bodyPr/>
          <a:lstStyle/>
          <a:p>
            <a:pPr>
              <a:defRPr/>
            </a:pPr>
            <a:r>
              <a:rPr lang="en-US" altLang="zh-CN" sz="4000">
                <a:solidFill>
                  <a:schemeClr val="accent2"/>
                </a:solidFill>
                <a:latin typeface="Arial Black" charset="0"/>
                <a:ea typeface="SimSun" charset="0"/>
                <a:cs typeface="SimSun" charset="0"/>
              </a:rPr>
              <a:t>The Ten Commandments </a:t>
            </a:r>
            <a:endParaRPr lang="en-US" sz="4000">
              <a:solidFill>
                <a:schemeClr val="accent2"/>
              </a:solidFill>
              <a:latin typeface="Arial Black" charset="0"/>
              <a:ea typeface="SimSun" charset="0"/>
              <a:cs typeface="SimSun" charset="0"/>
            </a:endParaRPr>
          </a:p>
        </p:txBody>
      </p:sp>
    </p:spTree>
    <p:extLst>
      <p:ext uri="{BB962C8B-B14F-4D97-AF65-F5344CB8AC3E}">
        <p14:creationId xmlns:p14="http://schemas.microsoft.com/office/powerpoint/2010/main" val="1265665719"/>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94593" name="Text Box 3"/>
          <p:cNvSpPr txBox="1">
            <a:spLocks noChangeArrowheads="1"/>
          </p:cNvSpPr>
          <p:nvPr/>
        </p:nvSpPr>
        <p:spPr bwMode="auto">
          <a:xfrm>
            <a:off x="8204200" y="0"/>
            <a:ext cx="862013"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altLang="zh-CN" b="1">
                <a:solidFill>
                  <a:srgbClr val="000000"/>
                </a:solidFill>
                <a:latin typeface="Arial" charset="0"/>
              </a:rPr>
              <a:t>113a</a:t>
            </a:r>
          </a:p>
        </p:txBody>
      </p:sp>
      <p:grpSp>
        <p:nvGrpSpPr>
          <p:cNvPr id="494594" name="Group 126"/>
          <p:cNvGrpSpPr>
            <a:grpSpLocks/>
          </p:cNvGrpSpPr>
          <p:nvPr/>
        </p:nvGrpSpPr>
        <p:grpSpPr bwMode="auto">
          <a:xfrm>
            <a:off x="0" y="396875"/>
            <a:ext cx="9144000" cy="6461125"/>
            <a:chOff x="0" y="250"/>
            <a:chExt cx="5760" cy="3039"/>
          </a:xfrm>
        </p:grpSpPr>
        <p:grpSp>
          <p:nvGrpSpPr>
            <p:cNvPr id="494597" name="Group 72"/>
            <p:cNvGrpSpPr>
              <a:grpSpLocks/>
            </p:cNvGrpSpPr>
            <p:nvPr/>
          </p:nvGrpSpPr>
          <p:grpSpPr bwMode="auto">
            <a:xfrm>
              <a:off x="0" y="250"/>
              <a:ext cx="336" cy="384"/>
              <a:chOff x="0" y="0"/>
              <a:chExt cx="240" cy="470"/>
            </a:xfrm>
          </p:grpSpPr>
          <p:sp>
            <p:nvSpPr>
              <p:cNvPr id="494633" name="Rectangle 50"/>
              <p:cNvSpPr>
                <a:spLocks noChangeArrowheads="1"/>
              </p:cNvSpPr>
              <p:nvPr/>
            </p:nvSpPr>
            <p:spPr bwMode="auto">
              <a:xfrm>
                <a:off x="32" y="0"/>
                <a:ext cx="176" cy="378"/>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b="1">
                    <a:solidFill>
                      <a:srgbClr val="F1F7E9"/>
                    </a:solidFill>
                    <a:latin typeface="Arial Narrow" charset="0"/>
                    <a:cs typeface="Times New Roman" charset="0"/>
                  </a:rPr>
                  <a:t>#</a:t>
                </a:r>
              </a:p>
            </p:txBody>
          </p:sp>
          <p:sp>
            <p:nvSpPr>
              <p:cNvPr id="494634" name="Rectangle 71"/>
              <p:cNvSpPr>
                <a:spLocks noChangeArrowheads="1"/>
              </p:cNvSpPr>
              <p:nvPr/>
            </p:nvSpPr>
            <p:spPr bwMode="auto">
              <a:xfrm>
                <a:off x="0" y="0"/>
                <a:ext cx="240"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4598" name="Group 74"/>
            <p:cNvGrpSpPr>
              <a:grpSpLocks/>
            </p:cNvGrpSpPr>
            <p:nvPr/>
          </p:nvGrpSpPr>
          <p:grpSpPr bwMode="auto">
            <a:xfrm>
              <a:off x="336" y="250"/>
              <a:ext cx="2611" cy="384"/>
              <a:chOff x="240" y="0"/>
              <a:chExt cx="1864" cy="470"/>
            </a:xfrm>
          </p:grpSpPr>
          <p:sp>
            <p:nvSpPr>
              <p:cNvPr id="494631" name="Rectangle 51"/>
              <p:cNvSpPr>
                <a:spLocks noChangeArrowheads="1"/>
              </p:cNvSpPr>
              <p:nvPr/>
            </p:nvSpPr>
            <p:spPr bwMode="auto">
              <a:xfrm>
                <a:off x="272" y="0"/>
                <a:ext cx="1800" cy="378"/>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b="1">
                    <a:solidFill>
                      <a:srgbClr val="F1F7E9"/>
                    </a:solidFill>
                    <a:latin typeface="Arial Narrow" charset="0"/>
                    <a:cs typeface="Times New Roman" charset="0"/>
                  </a:rPr>
                  <a:t>Old Testament Commands</a:t>
                </a:r>
              </a:p>
            </p:txBody>
          </p:sp>
          <p:sp>
            <p:nvSpPr>
              <p:cNvPr id="494632" name="Rectangle 73"/>
              <p:cNvSpPr>
                <a:spLocks noChangeArrowheads="1"/>
              </p:cNvSpPr>
              <p:nvPr/>
            </p:nvSpPr>
            <p:spPr bwMode="auto">
              <a:xfrm>
                <a:off x="240" y="0"/>
                <a:ext cx="1864"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4599" name="Group 76"/>
            <p:cNvGrpSpPr>
              <a:grpSpLocks/>
            </p:cNvGrpSpPr>
            <p:nvPr/>
          </p:nvGrpSpPr>
          <p:grpSpPr bwMode="auto">
            <a:xfrm>
              <a:off x="2947" y="250"/>
              <a:ext cx="2813" cy="384"/>
              <a:chOff x="2104" y="0"/>
              <a:chExt cx="2008" cy="470"/>
            </a:xfrm>
          </p:grpSpPr>
          <p:sp>
            <p:nvSpPr>
              <p:cNvPr id="494629" name="Rectangle 52"/>
              <p:cNvSpPr>
                <a:spLocks noChangeArrowheads="1"/>
              </p:cNvSpPr>
              <p:nvPr/>
            </p:nvSpPr>
            <p:spPr bwMode="auto">
              <a:xfrm>
                <a:off x="2136" y="0"/>
                <a:ext cx="1944" cy="378"/>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zh-CN" altLang="en-US" b="1">
                    <a:solidFill>
                      <a:srgbClr val="F1F7E9"/>
                    </a:solidFill>
                    <a:latin typeface="Arial Narrow" charset="0"/>
                    <a:cs typeface="Times New Roman" charset="0"/>
                  </a:rPr>
                  <a:t> </a:t>
                </a:r>
                <a:r>
                  <a:rPr lang="en-US" altLang="zh-CN" b="1">
                    <a:solidFill>
                      <a:srgbClr val="F1F7E9"/>
                    </a:solidFill>
                    <a:latin typeface="Arial Narrow" charset="0"/>
                    <a:cs typeface="Times New Roman" charset="0"/>
                  </a:rPr>
                  <a:t>New Testament Repetitions</a:t>
                </a:r>
              </a:p>
            </p:txBody>
          </p:sp>
          <p:sp>
            <p:nvSpPr>
              <p:cNvPr id="494630" name="Rectangle 75"/>
              <p:cNvSpPr>
                <a:spLocks noChangeArrowheads="1"/>
              </p:cNvSpPr>
              <p:nvPr/>
            </p:nvSpPr>
            <p:spPr bwMode="auto">
              <a:xfrm>
                <a:off x="2104" y="0"/>
                <a:ext cx="2008"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4600" name="Group 125"/>
            <p:cNvGrpSpPr>
              <a:grpSpLocks/>
            </p:cNvGrpSpPr>
            <p:nvPr/>
          </p:nvGrpSpPr>
          <p:grpSpPr bwMode="auto">
            <a:xfrm>
              <a:off x="0" y="1877"/>
              <a:ext cx="5760" cy="1412"/>
              <a:chOff x="0" y="634"/>
              <a:chExt cx="5760" cy="1412"/>
            </a:xfrm>
          </p:grpSpPr>
          <p:grpSp>
            <p:nvGrpSpPr>
              <p:cNvPr id="494611" name="Group 78"/>
              <p:cNvGrpSpPr>
                <a:grpSpLocks/>
              </p:cNvGrpSpPr>
              <p:nvPr/>
            </p:nvGrpSpPr>
            <p:grpSpPr bwMode="auto">
              <a:xfrm>
                <a:off x="0" y="634"/>
                <a:ext cx="336" cy="784"/>
                <a:chOff x="0" y="470"/>
                <a:chExt cx="240" cy="960"/>
              </a:xfrm>
            </p:grpSpPr>
            <p:sp>
              <p:nvSpPr>
                <p:cNvPr id="494627" name="Rectangle 53"/>
                <p:cNvSpPr>
                  <a:spLocks noChangeArrowheads="1"/>
                </p:cNvSpPr>
                <p:nvPr/>
              </p:nvSpPr>
              <p:spPr bwMode="auto">
                <a:xfrm>
                  <a:off x="32" y="470"/>
                  <a:ext cx="176" cy="9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1800" b="1">
                      <a:solidFill>
                        <a:srgbClr val="003300"/>
                      </a:solidFill>
                      <a:latin typeface="Arial Narrow" charset="0"/>
                      <a:cs typeface="Times New Roman" charset="0"/>
                    </a:rPr>
                    <a:t>5</a:t>
                  </a:r>
                </a:p>
              </p:txBody>
            </p:sp>
            <p:sp>
              <p:nvSpPr>
                <p:cNvPr id="494628" name="Rectangle 77"/>
                <p:cNvSpPr>
                  <a:spLocks noChangeArrowheads="1"/>
                </p:cNvSpPr>
                <p:nvPr/>
              </p:nvSpPr>
              <p:spPr bwMode="auto">
                <a:xfrm>
                  <a:off x="0" y="470"/>
                  <a:ext cx="240" cy="96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4612" name="Group 80"/>
              <p:cNvGrpSpPr>
                <a:grpSpLocks/>
              </p:cNvGrpSpPr>
              <p:nvPr/>
            </p:nvGrpSpPr>
            <p:grpSpPr bwMode="auto">
              <a:xfrm>
                <a:off x="336" y="634"/>
                <a:ext cx="2611" cy="784"/>
                <a:chOff x="240" y="470"/>
                <a:chExt cx="1864" cy="960"/>
              </a:xfrm>
            </p:grpSpPr>
            <p:sp>
              <p:nvSpPr>
                <p:cNvPr id="494625" name="Rectangle 54"/>
                <p:cNvSpPr>
                  <a:spLocks noChangeArrowheads="1"/>
                </p:cNvSpPr>
                <p:nvPr/>
              </p:nvSpPr>
              <p:spPr bwMode="auto">
                <a:xfrm>
                  <a:off x="272" y="470"/>
                  <a:ext cx="1800" cy="9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zh-CN" altLang="en-US" sz="1800" b="1" dirty="0">
                      <a:solidFill>
                        <a:srgbClr val="003300"/>
                      </a:solidFill>
                      <a:latin typeface="Arial Narrow" charset="0"/>
                      <a:cs typeface="Times New Roman" charset="0"/>
                    </a:rPr>
                    <a:t> </a:t>
                  </a:r>
                  <a:r>
                    <a:rPr lang="mr-IN" altLang="zh-CN" sz="1800" b="1" dirty="0">
                      <a:solidFill>
                        <a:srgbClr val="003300"/>
                      </a:solidFill>
                      <a:latin typeface="Arial Narrow" charset="0"/>
                      <a:cs typeface="Times New Roman" charset="0"/>
                    </a:rPr>
                    <a:t>"</a:t>
                  </a:r>
                  <a:r>
                    <a:rPr lang="en-US" altLang="ja-JP" sz="1800" b="1" dirty="0">
                      <a:solidFill>
                        <a:srgbClr val="003300"/>
                      </a:solidFill>
                      <a:latin typeface="Arial Narrow" charset="0"/>
                      <a:cs typeface="Times New Roman" charset="0"/>
                    </a:rPr>
                    <a:t>Honor your father and your mother, so that you may live long in the land the L</a:t>
                  </a:r>
                  <a:r>
                    <a:rPr lang="en-US" altLang="ja-JP" sz="1600" b="1" dirty="0">
                      <a:solidFill>
                        <a:srgbClr val="003300"/>
                      </a:solidFill>
                      <a:latin typeface="Arial Narrow" charset="0"/>
                      <a:cs typeface="Times New Roman" charset="0"/>
                    </a:rPr>
                    <a:t>ORD</a:t>
                  </a:r>
                  <a:r>
                    <a:rPr lang="en-US" altLang="ja-JP" sz="1800" b="1" dirty="0">
                      <a:solidFill>
                        <a:srgbClr val="003300"/>
                      </a:solidFill>
                      <a:latin typeface="Arial Narrow" charset="0"/>
                      <a:cs typeface="Times New Roman" charset="0"/>
                    </a:rPr>
                    <a:t> your God is giving you</a:t>
                  </a:r>
                  <a:r>
                    <a:rPr lang="mr-IN" altLang="ja-JP" sz="1800" b="1" dirty="0">
                      <a:solidFill>
                        <a:srgbClr val="003300"/>
                      </a:solidFill>
                      <a:latin typeface="Arial Narrow" charset="0"/>
                      <a:cs typeface="Times New Roman" charset="0"/>
                    </a:rPr>
                    <a:t>"</a:t>
                  </a:r>
                  <a:r>
                    <a:rPr lang="en-US" altLang="ja-JP" sz="1800" b="1" dirty="0">
                      <a:solidFill>
                        <a:srgbClr val="003300"/>
                      </a:solidFill>
                      <a:latin typeface="Arial Narrow" charset="0"/>
                      <a:cs typeface="Times New Roman" charset="0"/>
                    </a:rPr>
                    <a:t> (Exod. 20:12).</a:t>
                  </a:r>
                  <a:endParaRPr lang="en-US" altLang="zh-CN" sz="1800" b="1" dirty="0">
                    <a:solidFill>
                      <a:srgbClr val="003300"/>
                    </a:solidFill>
                    <a:latin typeface="Arial Narrow" charset="0"/>
                    <a:cs typeface="Times New Roman" charset="0"/>
                  </a:endParaRPr>
                </a:p>
              </p:txBody>
            </p:sp>
            <p:sp>
              <p:nvSpPr>
                <p:cNvPr id="494626" name="Rectangle 79"/>
                <p:cNvSpPr>
                  <a:spLocks noChangeArrowheads="1"/>
                </p:cNvSpPr>
                <p:nvPr/>
              </p:nvSpPr>
              <p:spPr bwMode="auto">
                <a:xfrm>
                  <a:off x="240" y="470"/>
                  <a:ext cx="1864" cy="96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4613" name="Group 82"/>
              <p:cNvGrpSpPr>
                <a:grpSpLocks/>
              </p:cNvGrpSpPr>
              <p:nvPr/>
            </p:nvGrpSpPr>
            <p:grpSpPr bwMode="auto">
              <a:xfrm>
                <a:off x="2947" y="634"/>
                <a:ext cx="2813" cy="784"/>
                <a:chOff x="2104" y="470"/>
                <a:chExt cx="2008" cy="960"/>
              </a:xfrm>
            </p:grpSpPr>
            <p:sp>
              <p:nvSpPr>
                <p:cNvPr id="494623" name="Rectangle 55"/>
                <p:cNvSpPr>
                  <a:spLocks noChangeArrowheads="1"/>
                </p:cNvSpPr>
                <p:nvPr/>
              </p:nvSpPr>
              <p:spPr bwMode="auto">
                <a:xfrm>
                  <a:off x="2136" y="470"/>
                  <a:ext cx="1944" cy="9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zh-CN" altLang="en-US" sz="1800" b="1" dirty="0">
                      <a:solidFill>
                        <a:srgbClr val="003300"/>
                      </a:solidFill>
                      <a:latin typeface="Arial Narrow" charset="0"/>
                      <a:cs typeface="Times New Roman" charset="0"/>
                    </a:rPr>
                    <a:t> </a:t>
                  </a:r>
                  <a:r>
                    <a:rPr lang="mr-IN" altLang="zh-CN" sz="1800" b="1" dirty="0">
                      <a:solidFill>
                        <a:srgbClr val="003300"/>
                      </a:solidFill>
                      <a:latin typeface="Arial Narrow" charset="0"/>
                      <a:cs typeface="Times New Roman" charset="0"/>
                    </a:rPr>
                    <a:t>"</a:t>
                  </a:r>
                  <a:r>
                    <a:rPr lang="en-US" altLang="ja-JP" sz="1800" b="1" dirty="0">
                      <a:solidFill>
                        <a:srgbClr val="003300"/>
                      </a:solidFill>
                      <a:latin typeface="Arial Narrow" charset="0"/>
                      <a:cs typeface="Times New Roman" charset="0"/>
                    </a:rPr>
                    <a:t>Children, obey your parents in the Lord, for this is right.  </a:t>
                  </a:r>
                  <a:r>
                    <a:rPr lang="fr-FR" altLang="ja-JP" sz="1800" b="1" dirty="0">
                      <a:solidFill>
                        <a:srgbClr val="003300"/>
                      </a:solidFill>
                      <a:latin typeface="Arial Narrow" charset="0"/>
                      <a:cs typeface="Times New Roman" charset="0"/>
                    </a:rPr>
                    <a:t>'</a:t>
                  </a:r>
                  <a:r>
                    <a:rPr lang="en-US" altLang="ja-JP" sz="1800" b="1" dirty="0">
                      <a:solidFill>
                        <a:srgbClr val="003300"/>
                      </a:solidFill>
                      <a:latin typeface="Arial Narrow" charset="0"/>
                      <a:cs typeface="Times New Roman" charset="0"/>
                    </a:rPr>
                    <a:t>Honor your father and mother</a:t>
                  </a:r>
                  <a:r>
                    <a:rPr lang="fr-FR" altLang="ja-JP" sz="1800" b="1" dirty="0">
                      <a:solidFill>
                        <a:srgbClr val="003300"/>
                      </a:solidFill>
                      <a:latin typeface="Arial Narrow" charset="0"/>
                      <a:cs typeface="Times New Roman" charset="0"/>
                    </a:rPr>
                    <a:t>'–</a:t>
                  </a:r>
                  <a:r>
                    <a:rPr lang="en-US" altLang="ja-JP" sz="1800" b="1" dirty="0">
                      <a:solidFill>
                        <a:srgbClr val="003300"/>
                      </a:solidFill>
                      <a:latin typeface="Arial Narrow" charset="0"/>
                      <a:cs typeface="Times New Roman" charset="0"/>
                    </a:rPr>
                    <a:t>which is the first commandment with a promise–that it may go well with you and that you may enjoy long life on the earth</a:t>
                  </a:r>
                  <a:r>
                    <a:rPr lang="mr-IN" altLang="ja-JP" sz="1800" b="1" dirty="0">
                      <a:solidFill>
                        <a:srgbClr val="003300"/>
                      </a:solidFill>
                      <a:latin typeface="Arial Narrow" charset="0"/>
                      <a:cs typeface="Times New Roman" charset="0"/>
                    </a:rPr>
                    <a:t>"</a:t>
                  </a:r>
                  <a:r>
                    <a:rPr lang="en-US" altLang="ja-JP" sz="1800" b="1" dirty="0">
                      <a:solidFill>
                        <a:srgbClr val="003300"/>
                      </a:solidFill>
                      <a:latin typeface="Arial Narrow" charset="0"/>
                      <a:cs typeface="Times New Roman" charset="0"/>
                    </a:rPr>
                    <a:t> (Eph. 6:1-3; Matt. 15:4-6; 19:19; Mark 7:10; 10:19; 6x).</a:t>
                  </a:r>
                  <a:endParaRPr lang="en-US" altLang="zh-CN" sz="1800" b="1" dirty="0">
                    <a:solidFill>
                      <a:srgbClr val="003300"/>
                    </a:solidFill>
                    <a:latin typeface="Arial Narrow" charset="0"/>
                    <a:cs typeface="Times New Roman" charset="0"/>
                  </a:endParaRPr>
                </a:p>
              </p:txBody>
            </p:sp>
            <p:sp>
              <p:nvSpPr>
                <p:cNvPr id="494624" name="Rectangle 81"/>
                <p:cNvSpPr>
                  <a:spLocks noChangeArrowheads="1"/>
                </p:cNvSpPr>
                <p:nvPr/>
              </p:nvSpPr>
              <p:spPr bwMode="auto">
                <a:xfrm>
                  <a:off x="2104" y="470"/>
                  <a:ext cx="2008" cy="96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4614" name="Group 84"/>
              <p:cNvGrpSpPr>
                <a:grpSpLocks/>
              </p:cNvGrpSpPr>
              <p:nvPr/>
            </p:nvGrpSpPr>
            <p:grpSpPr bwMode="auto">
              <a:xfrm>
                <a:off x="0" y="1418"/>
                <a:ext cx="336" cy="628"/>
                <a:chOff x="0" y="1430"/>
                <a:chExt cx="240" cy="768"/>
              </a:xfrm>
            </p:grpSpPr>
            <p:sp>
              <p:nvSpPr>
                <p:cNvPr id="494621" name="Rectangle 56"/>
                <p:cNvSpPr>
                  <a:spLocks noChangeArrowheads="1"/>
                </p:cNvSpPr>
                <p:nvPr/>
              </p:nvSpPr>
              <p:spPr bwMode="auto">
                <a:xfrm>
                  <a:off x="32" y="1430"/>
                  <a:ext cx="176"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1800" b="1">
                      <a:solidFill>
                        <a:srgbClr val="003300"/>
                      </a:solidFill>
                      <a:latin typeface="Arial Narrow" charset="0"/>
                      <a:cs typeface="Times New Roman" charset="0"/>
                    </a:rPr>
                    <a:t>6</a:t>
                  </a:r>
                </a:p>
              </p:txBody>
            </p:sp>
            <p:sp>
              <p:nvSpPr>
                <p:cNvPr id="494622" name="Rectangle 83"/>
                <p:cNvSpPr>
                  <a:spLocks noChangeArrowheads="1"/>
                </p:cNvSpPr>
                <p:nvPr/>
              </p:nvSpPr>
              <p:spPr bwMode="auto">
                <a:xfrm>
                  <a:off x="0" y="1430"/>
                  <a:ext cx="240"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4615" name="Group 86"/>
              <p:cNvGrpSpPr>
                <a:grpSpLocks/>
              </p:cNvGrpSpPr>
              <p:nvPr/>
            </p:nvGrpSpPr>
            <p:grpSpPr bwMode="auto">
              <a:xfrm>
                <a:off x="336" y="1418"/>
                <a:ext cx="2611" cy="628"/>
                <a:chOff x="240" y="1430"/>
                <a:chExt cx="1864" cy="768"/>
              </a:xfrm>
            </p:grpSpPr>
            <p:sp>
              <p:nvSpPr>
                <p:cNvPr id="494619" name="Rectangle 57"/>
                <p:cNvSpPr>
                  <a:spLocks noChangeArrowheads="1"/>
                </p:cNvSpPr>
                <p:nvPr/>
              </p:nvSpPr>
              <p:spPr bwMode="auto">
                <a:xfrm>
                  <a:off x="272" y="1430"/>
                  <a:ext cx="1800"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mr-IN" altLang="ja-JP" sz="1800" b="1" dirty="0">
                      <a:solidFill>
                        <a:srgbClr val="003300"/>
                      </a:solidFill>
                      <a:latin typeface="Arial Narrow" charset="0"/>
                      <a:cs typeface="Times New Roman" charset="0"/>
                    </a:rPr>
                    <a:t>"</a:t>
                  </a:r>
                  <a:r>
                    <a:rPr lang="en-US" altLang="ja-JP" sz="1800" b="1" dirty="0">
                      <a:solidFill>
                        <a:srgbClr val="003300"/>
                      </a:solidFill>
                      <a:latin typeface="Arial Narrow" charset="0"/>
                      <a:cs typeface="Times New Roman" charset="0"/>
                    </a:rPr>
                    <a:t>You shall not murder</a:t>
                  </a:r>
                  <a:r>
                    <a:rPr lang="mr-IN" altLang="ja-JP" sz="1800" b="1" dirty="0">
                      <a:solidFill>
                        <a:srgbClr val="003300"/>
                      </a:solidFill>
                      <a:latin typeface="Arial Narrow" charset="0"/>
                      <a:cs typeface="Times New Roman" charset="0"/>
                    </a:rPr>
                    <a:t>"</a:t>
                  </a:r>
                  <a:r>
                    <a:rPr lang="en-US" altLang="ja-JP" sz="1800" b="1" dirty="0">
                      <a:solidFill>
                        <a:srgbClr val="003300"/>
                      </a:solidFill>
                      <a:latin typeface="Arial Narrow" charset="0"/>
                      <a:cs typeface="Times New Roman" charset="0"/>
                    </a:rPr>
                    <a:t> (Exod. 20:13).</a:t>
                  </a:r>
                  <a:endParaRPr lang="en-US" altLang="zh-CN" sz="1800" b="1" dirty="0">
                    <a:solidFill>
                      <a:srgbClr val="003300"/>
                    </a:solidFill>
                    <a:latin typeface="Arial Narrow" charset="0"/>
                    <a:cs typeface="Times New Roman" charset="0"/>
                  </a:endParaRPr>
                </a:p>
              </p:txBody>
            </p:sp>
            <p:sp>
              <p:nvSpPr>
                <p:cNvPr id="494620" name="Rectangle 85"/>
                <p:cNvSpPr>
                  <a:spLocks noChangeArrowheads="1"/>
                </p:cNvSpPr>
                <p:nvPr/>
              </p:nvSpPr>
              <p:spPr bwMode="auto">
                <a:xfrm>
                  <a:off x="240" y="1430"/>
                  <a:ext cx="1864"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4616" name="Group 88"/>
              <p:cNvGrpSpPr>
                <a:grpSpLocks/>
              </p:cNvGrpSpPr>
              <p:nvPr/>
            </p:nvGrpSpPr>
            <p:grpSpPr bwMode="auto">
              <a:xfrm>
                <a:off x="2947" y="1418"/>
                <a:ext cx="2813" cy="628"/>
                <a:chOff x="2104" y="1430"/>
                <a:chExt cx="2008" cy="768"/>
              </a:xfrm>
            </p:grpSpPr>
            <p:sp>
              <p:nvSpPr>
                <p:cNvPr id="494617" name="Rectangle 58"/>
                <p:cNvSpPr>
                  <a:spLocks noChangeArrowheads="1"/>
                </p:cNvSpPr>
                <p:nvPr/>
              </p:nvSpPr>
              <p:spPr bwMode="auto">
                <a:xfrm>
                  <a:off x="2136" y="1430"/>
                  <a:ext cx="1944"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zh-CN" altLang="en-US" sz="1800" b="1" dirty="0">
                      <a:solidFill>
                        <a:srgbClr val="003300"/>
                      </a:solidFill>
                      <a:latin typeface="Arial Narrow" charset="0"/>
                      <a:cs typeface="Times New Roman" charset="0"/>
                    </a:rPr>
                    <a:t> </a:t>
                  </a:r>
                  <a:r>
                    <a:rPr lang="mr-IN" altLang="zh-CN" sz="1800" b="1" dirty="0">
                      <a:solidFill>
                        <a:srgbClr val="003300"/>
                      </a:solidFill>
                      <a:latin typeface="Arial Narrow" charset="0"/>
                      <a:cs typeface="Times New Roman" charset="0"/>
                    </a:rPr>
                    <a:t>"</a:t>
                  </a:r>
                  <a:r>
                    <a:rPr lang="en-US" altLang="ja-JP" sz="1800" b="1" dirty="0">
                      <a:solidFill>
                        <a:srgbClr val="003300"/>
                      </a:solidFill>
                      <a:latin typeface="Arial Narrow" charset="0"/>
                      <a:cs typeface="Times New Roman" charset="0"/>
                    </a:rPr>
                    <a:t>Anyone who hates his brother is a murderer, and you know that no murderer has eternal life in him</a:t>
                  </a:r>
                  <a:r>
                    <a:rPr lang="mr-IN" altLang="ja-JP" sz="1800" b="1" dirty="0">
                      <a:solidFill>
                        <a:srgbClr val="003300"/>
                      </a:solidFill>
                      <a:latin typeface="Arial Narrow" charset="0"/>
                      <a:cs typeface="Times New Roman" charset="0"/>
                    </a:rPr>
                    <a:t>"</a:t>
                  </a:r>
                  <a:r>
                    <a:rPr lang="en-US" altLang="ja-JP" sz="1800" b="1" dirty="0">
                      <a:solidFill>
                        <a:srgbClr val="003300"/>
                      </a:solidFill>
                      <a:latin typeface="Arial Narrow" charset="0"/>
                      <a:cs typeface="Times New Roman" charset="0"/>
                    </a:rPr>
                    <a:t> (1 John 3:15; cf. Matt. 19:18; Mark 10:19; Luke 18:20; Rom. 13:9; James 2:11; 6x).</a:t>
                  </a:r>
                  <a:endParaRPr lang="en-US" altLang="zh-CN" sz="1800" b="1" dirty="0">
                    <a:solidFill>
                      <a:srgbClr val="003300"/>
                    </a:solidFill>
                    <a:latin typeface="Arial Narrow" charset="0"/>
                    <a:cs typeface="Times New Roman" charset="0"/>
                  </a:endParaRPr>
                </a:p>
              </p:txBody>
            </p:sp>
            <p:sp>
              <p:nvSpPr>
                <p:cNvPr id="494618" name="Rectangle 87"/>
                <p:cNvSpPr>
                  <a:spLocks noChangeArrowheads="1"/>
                </p:cNvSpPr>
                <p:nvPr/>
              </p:nvSpPr>
              <p:spPr bwMode="auto">
                <a:xfrm>
                  <a:off x="2104" y="1430"/>
                  <a:ext cx="2008"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grpSp>
          <p:nvGrpSpPr>
            <p:cNvPr id="494601" name="Group 115"/>
            <p:cNvGrpSpPr>
              <a:grpSpLocks/>
            </p:cNvGrpSpPr>
            <p:nvPr/>
          </p:nvGrpSpPr>
          <p:grpSpPr bwMode="auto">
            <a:xfrm>
              <a:off x="0" y="593"/>
              <a:ext cx="5760" cy="1283"/>
              <a:chOff x="0" y="2990"/>
              <a:chExt cx="5760" cy="1283"/>
            </a:xfrm>
          </p:grpSpPr>
          <p:grpSp>
            <p:nvGrpSpPr>
              <p:cNvPr id="494602" name="Group 116"/>
              <p:cNvGrpSpPr>
                <a:grpSpLocks/>
              </p:cNvGrpSpPr>
              <p:nvPr/>
            </p:nvGrpSpPr>
            <p:grpSpPr bwMode="auto">
              <a:xfrm>
                <a:off x="0" y="2990"/>
                <a:ext cx="336" cy="1283"/>
                <a:chOff x="0" y="2922"/>
                <a:chExt cx="240" cy="1388"/>
              </a:xfrm>
            </p:grpSpPr>
            <p:sp>
              <p:nvSpPr>
                <p:cNvPr id="494609" name="Rectangle 117"/>
                <p:cNvSpPr>
                  <a:spLocks noChangeArrowheads="1"/>
                </p:cNvSpPr>
                <p:nvPr/>
              </p:nvSpPr>
              <p:spPr bwMode="auto">
                <a:xfrm>
                  <a:off x="32" y="2966"/>
                  <a:ext cx="176" cy="13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1800" b="1">
                      <a:solidFill>
                        <a:srgbClr val="003300"/>
                      </a:solidFill>
                      <a:latin typeface="Arial Narrow" charset="0"/>
                      <a:ea typeface="宋体" charset="0"/>
                      <a:cs typeface="宋体" charset="0"/>
                    </a:rPr>
                    <a:t>4</a:t>
                  </a:r>
                </a:p>
              </p:txBody>
            </p:sp>
            <p:sp>
              <p:nvSpPr>
                <p:cNvPr id="494610" name="Rectangle 118"/>
                <p:cNvSpPr>
                  <a:spLocks noChangeArrowheads="1"/>
                </p:cNvSpPr>
                <p:nvPr/>
              </p:nvSpPr>
              <p:spPr bwMode="auto">
                <a:xfrm>
                  <a:off x="0" y="2922"/>
                  <a:ext cx="240" cy="138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4603" name="Group 119"/>
              <p:cNvGrpSpPr>
                <a:grpSpLocks/>
              </p:cNvGrpSpPr>
              <p:nvPr/>
            </p:nvGrpSpPr>
            <p:grpSpPr bwMode="auto">
              <a:xfrm>
                <a:off x="336" y="3030"/>
                <a:ext cx="2611" cy="1242"/>
                <a:chOff x="240" y="2966"/>
                <a:chExt cx="1864" cy="1344"/>
              </a:xfrm>
            </p:grpSpPr>
            <p:sp>
              <p:nvSpPr>
                <p:cNvPr id="494607" name="Rectangle 120"/>
                <p:cNvSpPr>
                  <a:spLocks noChangeArrowheads="1"/>
                </p:cNvSpPr>
                <p:nvPr/>
              </p:nvSpPr>
              <p:spPr bwMode="auto">
                <a:xfrm>
                  <a:off x="243" y="2966"/>
                  <a:ext cx="1829" cy="13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3300"/>
                      </a:solidFill>
                      <a:latin typeface="Arial Narrow" charset="0"/>
                      <a:ea typeface="宋体" charset="0"/>
                      <a:cs typeface="宋体" charset="0"/>
                    </a:rPr>
                    <a:t> </a:t>
                  </a:r>
                  <a:r>
                    <a:rPr lang="mr-IN" altLang="zh-CN" sz="1800" b="1" dirty="0">
                      <a:solidFill>
                        <a:srgbClr val="003300"/>
                      </a:solidFill>
                      <a:latin typeface="Arial Narrow" charset="0"/>
                      <a:ea typeface="宋体" charset="0"/>
                      <a:cs typeface="宋体" charset="0"/>
                    </a:rPr>
                    <a:t>"</a:t>
                  </a:r>
                  <a:r>
                    <a:rPr lang="en-US" altLang="zh-CN" sz="1800" b="1" dirty="0">
                      <a:solidFill>
                        <a:srgbClr val="003300"/>
                      </a:solidFill>
                      <a:latin typeface="Arial Narrow" charset="0"/>
                      <a:ea typeface="宋体" charset="0"/>
                      <a:cs typeface="宋体" charset="0"/>
                    </a:rPr>
                    <a:t>Remember the Sabbath day by keeping it holy.  Six days you shall labor and do all your work, but the seventh day is a Sabbath to the L</a:t>
                  </a:r>
                  <a:r>
                    <a:rPr lang="en-US" altLang="zh-CN" sz="1600" b="1" dirty="0">
                      <a:solidFill>
                        <a:srgbClr val="003300"/>
                      </a:solidFill>
                      <a:latin typeface="Arial Narrow" charset="0"/>
                      <a:ea typeface="宋体" charset="0"/>
                      <a:cs typeface="宋体" charset="0"/>
                    </a:rPr>
                    <a:t>ORD</a:t>
                  </a:r>
                  <a:r>
                    <a:rPr lang="en-US" altLang="zh-CN" sz="1800" b="1" dirty="0">
                      <a:solidFill>
                        <a:srgbClr val="003300"/>
                      </a:solidFill>
                      <a:latin typeface="Arial Narrow" charset="0"/>
                      <a:ea typeface="宋体" charset="0"/>
                      <a:cs typeface="宋体" charset="0"/>
                    </a:rPr>
                    <a:t> your God. On it you shall not do any work… nor your son or daughter, nor your manservant or maidservant, nor your animals, nor the alien within your gates.  For in six days the L</a:t>
                  </a:r>
                  <a:r>
                    <a:rPr lang="en-US" altLang="zh-CN" sz="1600" b="1" dirty="0">
                      <a:solidFill>
                        <a:srgbClr val="003300"/>
                      </a:solidFill>
                      <a:latin typeface="Arial Narrow" charset="0"/>
                      <a:ea typeface="宋体" charset="0"/>
                      <a:cs typeface="宋体" charset="0"/>
                    </a:rPr>
                    <a:t>ORD</a:t>
                  </a:r>
                  <a:r>
                    <a:rPr lang="en-US" altLang="zh-CN" sz="1800" b="1" dirty="0">
                      <a:solidFill>
                        <a:srgbClr val="003300"/>
                      </a:solidFill>
                      <a:latin typeface="Arial Narrow" charset="0"/>
                      <a:ea typeface="宋体" charset="0"/>
                      <a:cs typeface="宋体" charset="0"/>
                    </a:rPr>
                    <a:t> made the heavens and the earth… but he rested on the seventh day…</a:t>
                  </a:r>
                  <a:r>
                    <a:rPr lang="mr-IN" altLang="zh-CN" sz="1800" b="1" dirty="0">
                      <a:solidFill>
                        <a:srgbClr val="003300"/>
                      </a:solidFill>
                      <a:latin typeface="Arial Narrow" charset="0"/>
                      <a:ea typeface="宋体" charset="0"/>
                      <a:cs typeface="宋体" charset="0"/>
                    </a:rPr>
                    <a:t>"</a:t>
                  </a:r>
                  <a:r>
                    <a:rPr lang="en-US" altLang="zh-CN" sz="1800" b="1" dirty="0">
                      <a:solidFill>
                        <a:srgbClr val="003300"/>
                      </a:solidFill>
                      <a:latin typeface="Arial Narrow" charset="0"/>
                      <a:ea typeface="宋体" charset="0"/>
                      <a:cs typeface="宋体" charset="0"/>
                    </a:rPr>
                    <a:t> (Exod. 20:8-11).</a:t>
                  </a:r>
                </a:p>
              </p:txBody>
            </p:sp>
            <p:sp>
              <p:nvSpPr>
                <p:cNvPr id="494608" name="Rectangle 121"/>
                <p:cNvSpPr>
                  <a:spLocks noChangeArrowheads="1"/>
                </p:cNvSpPr>
                <p:nvPr/>
              </p:nvSpPr>
              <p:spPr bwMode="auto">
                <a:xfrm>
                  <a:off x="240" y="2966"/>
                  <a:ext cx="1864" cy="1344"/>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4604" name="Group 122"/>
              <p:cNvGrpSpPr>
                <a:grpSpLocks/>
              </p:cNvGrpSpPr>
              <p:nvPr/>
            </p:nvGrpSpPr>
            <p:grpSpPr bwMode="auto">
              <a:xfrm>
                <a:off x="2947" y="3030"/>
                <a:ext cx="2813" cy="1242"/>
                <a:chOff x="2104" y="2966"/>
                <a:chExt cx="2008" cy="1344"/>
              </a:xfrm>
            </p:grpSpPr>
            <p:sp>
              <p:nvSpPr>
                <p:cNvPr id="494605" name="Rectangle 123"/>
                <p:cNvSpPr>
                  <a:spLocks noChangeArrowheads="1"/>
                </p:cNvSpPr>
                <p:nvPr/>
              </p:nvSpPr>
              <p:spPr bwMode="auto">
                <a:xfrm>
                  <a:off x="2136" y="2966"/>
                  <a:ext cx="1944" cy="13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1800" b="1" dirty="0">
                      <a:solidFill>
                        <a:srgbClr val="003300"/>
                      </a:solidFill>
                      <a:latin typeface="Arial Narrow" charset="0"/>
                      <a:ea typeface="宋体" charset="0"/>
                      <a:cs typeface="宋体" charset="0"/>
                    </a:rPr>
                    <a:t> No NT text requires this of Christians. </a:t>
                  </a:r>
                </a:p>
                <a:p>
                  <a:pPr algn="ctr" eaLnBrk="0" hangingPunct="0"/>
                  <a:r>
                    <a:rPr lang="en-US" altLang="zh-CN" sz="1800" b="1" dirty="0">
                      <a:solidFill>
                        <a:srgbClr val="003300"/>
                      </a:solidFill>
                      <a:latin typeface="Arial Narrow" charset="0"/>
                      <a:ea typeface="宋体" charset="0"/>
                      <a:cs typeface="宋体" charset="0"/>
                    </a:rPr>
                    <a:t>However, one passage clearly </a:t>
                  </a:r>
                  <a:r>
                    <a:rPr lang="en-US" altLang="zh-CN" sz="1800" b="1" i="1" dirty="0">
                      <a:solidFill>
                        <a:srgbClr val="003300"/>
                      </a:solidFill>
                      <a:latin typeface="Arial Narrow" charset="0"/>
                      <a:ea typeface="宋体" charset="0"/>
                      <a:cs typeface="宋体" charset="0"/>
                    </a:rPr>
                    <a:t>prohibits</a:t>
                  </a:r>
                  <a:r>
                    <a:rPr lang="en-US" altLang="zh-CN" sz="1800" b="1" dirty="0">
                      <a:solidFill>
                        <a:srgbClr val="003300"/>
                      </a:solidFill>
                      <a:latin typeface="Arial Narrow" charset="0"/>
                      <a:ea typeface="宋体" charset="0"/>
                      <a:cs typeface="宋体" charset="0"/>
                    </a:rPr>
                    <a:t> the practice as required for believers: </a:t>
                  </a:r>
                  <a:r>
                    <a:rPr lang="mr-IN" altLang="zh-CN" sz="1800" b="1" dirty="0">
                      <a:solidFill>
                        <a:srgbClr val="003300"/>
                      </a:solidFill>
                      <a:latin typeface="Arial Narrow" charset="0"/>
                      <a:ea typeface="宋体" charset="0"/>
                      <a:cs typeface="宋体" charset="0"/>
                    </a:rPr>
                    <a:t>"</a:t>
                  </a:r>
                  <a:r>
                    <a:rPr lang="en-US" altLang="zh-CN" sz="1800" b="1" dirty="0">
                      <a:solidFill>
                        <a:srgbClr val="003300"/>
                      </a:solidFill>
                      <a:latin typeface="Arial Narrow" charset="0"/>
                      <a:ea typeface="宋体" charset="0"/>
                      <a:cs typeface="宋体" charset="0"/>
                    </a:rPr>
                    <a:t>Therefore do not let anyone judge you by what you eat or drink, or with regard to a religious festival, a New Moon celebration or a Sabbath day.  These are a shadow of the things that were to come; the reality, however, is found in Christ</a:t>
                  </a:r>
                  <a:r>
                    <a:rPr lang="mr-IN" altLang="zh-CN" sz="1800" b="1" dirty="0">
                      <a:solidFill>
                        <a:srgbClr val="003300"/>
                      </a:solidFill>
                      <a:latin typeface="Arial Narrow" charset="0"/>
                      <a:ea typeface="宋体" charset="0"/>
                      <a:cs typeface="宋体" charset="0"/>
                    </a:rPr>
                    <a:t>"</a:t>
                  </a:r>
                  <a:r>
                    <a:rPr lang="en-US" altLang="zh-CN" sz="1800" b="1" dirty="0">
                      <a:solidFill>
                        <a:srgbClr val="003300"/>
                      </a:solidFill>
                      <a:latin typeface="Arial Narrow" charset="0"/>
                      <a:ea typeface="宋体" charset="0"/>
                      <a:cs typeface="宋体" charset="0"/>
                    </a:rPr>
                    <a:t> </a:t>
                  </a:r>
                  <a:br>
                    <a:rPr lang="en-US" altLang="zh-CN" sz="1800" b="1" dirty="0">
                      <a:solidFill>
                        <a:srgbClr val="003300"/>
                      </a:solidFill>
                      <a:latin typeface="Arial Narrow" charset="0"/>
                      <a:ea typeface="宋体" charset="0"/>
                      <a:cs typeface="宋体" charset="0"/>
                    </a:rPr>
                  </a:br>
                  <a:r>
                    <a:rPr lang="en-US" altLang="zh-CN" sz="1800" b="1" dirty="0">
                      <a:solidFill>
                        <a:srgbClr val="003300"/>
                      </a:solidFill>
                      <a:latin typeface="Arial Narrow" charset="0"/>
                      <a:ea typeface="宋体" charset="0"/>
                      <a:cs typeface="宋体" charset="0"/>
                    </a:rPr>
                    <a:t>(Col. 2:16-17; 0x).</a:t>
                  </a:r>
                </a:p>
              </p:txBody>
            </p:sp>
            <p:sp>
              <p:nvSpPr>
                <p:cNvPr id="494606" name="Rectangle 124"/>
                <p:cNvSpPr>
                  <a:spLocks noChangeArrowheads="1"/>
                </p:cNvSpPr>
                <p:nvPr/>
              </p:nvSpPr>
              <p:spPr bwMode="auto">
                <a:xfrm>
                  <a:off x="2104" y="2966"/>
                  <a:ext cx="2008" cy="1344"/>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grpSp>
      <p:sp>
        <p:nvSpPr>
          <p:cNvPr id="56484" name="Oval 164"/>
          <p:cNvSpPr>
            <a:spLocks noChangeArrowheads="1"/>
          </p:cNvSpPr>
          <p:nvPr/>
        </p:nvSpPr>
        <p:spPr bwMode="auto">
          <a:xfrm>
            <a:off x="4572000" y="1196752"/>
            <a:ext cx="4572000" cy="432048"/>
          </a:xfrm>
          <a:prstGeom prst="ellipse">
            <a:avLst/>
          </a:prstGeom>
          <a:noFill/>
          <a:ln w="76200" cap="sq">
            <a:solidFill>
              <a:srgbClr val="FF0000"/>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zh-CN" altLang="en-US">
              <a:solidFill>
                <a:srgbClr val="003300"/>
              </a:solidFill>
            </a:endParaRPr>
          </a:p>
        </p:txBody>
      </p:sp>
      <p:sp>
        <p:nvSpPr>
          <p:cNvPr id="56486" name="Rectangle 166"/>
          <p:cNvSpPr>
            <a:spLocks noGrp="1" noChangeArrowheads="1"/>
          </p:cNvSpPr>
          <p:nvPr>
            <p:ph type="title"/>
          </p:nvPr>
        </p:nvSpPr>
        <p:spPr>
          <a:xfrm>
            <a:off x="-228600" y="0"/>
            <a:ext cx="8458200" cy="533400"/>
          </a:xfrm>
        </p:spPr>
        <p:txBody>
          <a:bodyPr/>
          <a:lstStyle/>
          <a:p>
            <a:pPr>
              <a:defRPr/>
            </a:pPr>
            <a:r>
              <a:rPr lang="en-US" altLang="zh-CN" sz="4000">
                <a:solidFill>
                  <a:schemeClr val="accent2"/>
                </a:solidFill>
                <a:latin typeface="Arial Black" charset="0"/>
                <a:ea typeface="SimSun" charset="0"/>
                <a:cs typeface="SimSun" charset="0"/>
              </a:rPr>
              <a:t>The Ten Commandments </a:t>
            </a:r>
            <a:endParaRPr lang="en-US" sz="4000">
              <a:solidFill>
                <a:schemeClr val="accent2"/>
              </a:solidFill>
              <a:latin typeface="Arial Black" charset="0"/>
              <a:ea typeface="SimSun" charset="0"/>
              <a:cs typeface="SimSun" charset="0"/>
            </a:endParaRPr>
          </a:p>
        </p:txBody>
      </p:sp>
    </p:spTree>
    <p:extLst>
      <p:ext uri="{BB962C8B-B14F-4D97-AF65-F5344CB8AC3E}">
        <p14:creationId xmlns:p14="http://schemas.microsoft.com/office/powerpoint/2010/main" val="36507564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6484"/>
                                        </p:tgtEl>
                                        <p:attrNameLst>
                                          <p:attrName>style.visibility</p:attrName>
                                        </p:attrNameLst>
                                      </p:cBhvr>
                                      <p:to>
                                        <p:strVal val="visible"/>
                                      </p:to>
                                    </p:set>
                                    <p:animEffect transition="in" filter="dissolve">
                                      <p:cBhvr>
                                        <p:cTn id="7" dur="500"/>
                                        <p:tgtEl>
                                          <p:spTgt spid="564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484" grpId="0" animBg="1"/>
    </p:bldLst>
  </p:timing>
</p:sld>
</file>

<file path=ppt/slides/slide14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96641" name="Text Box 3"/>
          <p:cNvSpPr txBox="1">
            <a:spLocks noChangeArrowheads="1"/>
          </p:cNvSpPr>
          <p:nvPr/>
        </p:nvSpPr>
        <p:spPr bwMode="auto">
          <a:xfrm>
            <a:off x="8280400" y="0"/>
            <a:ext cx="862013"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altLang="zh-CN" b="1">
                <a:solidFill>
                  <a:srgbClr val="000000"/>
                </a:solidFill>
                <a:latin typeface="Arial" charset="0"/>
              </a:rPr>
              <a:t>113a</a:t>
            </a:r>
          </a:p>
        </p:txBody>
      </p:sp>
      <p:grpSp>
        <p:nvGrpSpPr>
          <p:cNvPr id="496642" name="Group 70"/>
          <p:cNvGrpSpPr>
            <a:grpSpLocks/>
          </p:cNvGrpSpPr>
          <p:nvPr/>
        </p:nvGrpSpPr>
        <p:grpSpPr bwMode="auto">
          <a:xfrm>
            <a:off x="0" y="396875"/>
            <a:ext cx="9144000" cy="6461125"/>
            <a:chOff x="0" y="250"/>
            <a:chExt cx="5760" cy="2657"/>
          </a:xfrm>
        </p:grpSpPr>
        <p:grpSp>
          <p:nvGrpSpPr>
            <p:cNvPr id="496644" name="Group 5"/>
            <p:cNvGrpSpPr>
              <a:grpSpLocks/>
            </p:cNvGrpSpPr>
            <p:nvPr/>
          </p:nvGrpSpPr>
          <p:grpSpPr bwMode="auto">
            <a:xfrm>
              <a:off x="0" y="250"/>
              <a:ext cx="336" cy="384"/>
              <a:chOff x="0" y="0"/>
              <a:chExt cx="240" cy="470"/>
            </a:xfrm>
          </p:grpSpPr>
          <p:sp>
            <p:nvSpPr>
              <p:cNvPr id="496687" name="Rectangle 6"/>
              <p:cNvSpPr>
                <a:spLocks noChangeArrowheads="1"/>
              </p:cNvSpPr>
              <p:nvPr/>
            </p:nvSpPr>
            <p:spPr bwMode="auto">
              <a:xfrm>
                <a:off x="32" y="0"/>
                <a:ext cx="176" cy="470"/>
              </a:xfrm>
              <a:prstGeom prst="rect">
                <a:avLst/>
              </a:prstGeom>
              <a:solidFill>
                <a:srgbClr val="000099"/>
              </a:solidFill>
              <a:ln w="12700" cap="sq">
                <a:solidFill>
                  <a:srgbClr val="CCFF99"/>
                </a:solidFill>
                <a:miter lim="800000"/>
                <a:headEnd type="none" w="sm" len="sm"/>
                <a:tailEnd type="none" w="sm" len="sm"/>
              </a:ln>
            </p:spPr>
            <p:txBody>
              <a:bodyPr lIns="0" tIns="0" rIns="0" bIns="0" anchor="ctr" anchorCtr="1"/>
              <a:lstStyle/>
              <a:p>
                <a:pPr algn="ctr"/>
                <a:r>
                  <a:rPr lang="en-US" altLang="zh-CN" sz="2800" b="1">
                    <a:solidFill>
                      <a:srgbClr val="F1F7E9"/>
                    </a:solidFill>
                    <a:latin typeface="Arial Narrow" charset="0"/>
                    <a:cs typeface="Times New Roman" charset="0"/>
                  </a:rPr>
                  <a:t>#</a:t>
                </a:r>
              </a:p>
            </p:txBody>
          </p:sp>
          <p:sp>
            <p:nvSpPr>
              <p:cNvPr id="496688" name="Rectangle 7"/>
              <p:cNvSpPr>
                <a:spLocks noChangeArrowheads="1"/>
              </p:cNvSpPr>
              <p:nvPr/>
            </p:nvSpPr>
            <p:spPr bwMode="auto">
              <a:xfrm>
                <a:off x="0" y="0"/>
                <a:ext cx="240" cy="470"/>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45" name="Group 8"/>
            <p:cNvGrpSpPr>
              <a:grpSpLocks/>
            </p:cNvGrpSpPr>
            <p:nvPr/>
          </p:nvGrpSpPr>
          <p:grpSpPr bwMode="auto">
            <a:xfrm>
              <a:off x="336" y="250"/>
              <a:ext cx="2611" cy="384"/>
              <a:chOff x="240" y="0"/>
              <a:chExt cx="1864" cy="470"/>
            </a:xfrm>
          </p:grpSpPr>
          <p:sp>
            <p:nvSpPr>
              <p:cNvPr id="496685" name="Rectangle 9"/>
              <p:cNvSpPr>
                <a:spLocks noChangeArrowheads="1"/>
              </p:cNvSpPr>
              <p:nvPr/>
            </p:nvSpPr>
            <p:spPr bwMode="auto">
              <a:xfrm>
                <a:off x="272" y="0"/>
                <a:ext cx="1800" cy="470"/>
              </a:xfrm>
              <a:prstGeom prst="rect">
                <a:avLst/>
              </a:prstGeom>
              <a:solidFill>
                <a:srgbClr val="000099"/>
              </a:solidFill>
              <a:ln w="12700" cap="sq">
                <a:solidFill>
                  <a:srgbClr val="CCFF99"/>
                </a:solidFill>
                <a:miter lim="800000"/>
                <a:headEnd type="none" w="sm" len="sm"/>
                <a:tailEnd type="none" w="sm" len="sm"/>
              </a:ln>
            </p:spPr>
            <p:txBody>
              <a:bodyPr lIns="0" tIns="0" rIns="0" bIns="0" anchor="ctr" anchorCtr="1"/>
              <a:lstStyle/>
              <a:p>
                <a:pPr algn="ctr"/>
                <a:r>
                  <a:rPr lang="en-US" altLang="zh-CN" sz="2800" b="1">
                    <a:solidFill>
                      <a:srgbClr val="F1F7E9"/>
                    </a:solidFill>
                    <a:latin typeface="Arial Narrow" charset="0"/>
                    <a:cs typeface="Times New Roman" charset="0"/>
                  </a:rPr>
                  <a:t>Old Testament Commands</a:t>
                </a:r>
              </a:p>
            </p:txBody>
          </p:sp>
          <p:sp>
            <p:nvSpPr>
              <p:cNvPr id="496686" name="Rectangle 10"/>
              <p:cNvSpPr>
                <a:spLocks noChangeArrowheads="1"/>
              </p:cNvSpPr>
              <p:nvPr/>
            </p:nvSpPr>
            <p:spPr bwMode="auto">
              <a:xfrm>
                <a:off x="240" y="0"/>
                <a:ext cx="1864" cy="470"/>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46" name="Group 11"/>
            <p:cNvGrpSpPr>
              <a:grpSpLocks/>
            </p:cNvGrpSpPr>
            <p:nvPr/>
          </p:nvGrpSpPr>
          <p:grpSpPr bwMode="auto">
            <a:xfrm>
              <a:off x="2947" y="250"/>
              <a:ext cx="2813" cy="384"/>
              <a:chOff x="2104" y="0"/>
              <a:chExt cx="2008" cy="470"/>
            </a:xfrm>
          </p:grpSpPr>
          <p:sp>
            <p:nvSpPr>
              <p:cNvPr id="496683" name="Rectangle 12"/>
              <p:cNvSpPr>
                <a:spLocks noChangeArrowheads="1"/>
              </p:cNvSpPr>
              <p:nvPr/>
            </p:nvSpPr>
            <p:spPr bwMode="auto">
              <a:xfrm>
                <a:off x="2136" y="0"/>
                <a:ext cx="1944" cy="470"/>
              </a:xfrm>
              <a:prstGeom prst="rect">
                <a:avLst/>
              </a:prstGeom>
              <a:solidFill>
                <a:srgbClr val="000099"/>
              </a:solidFill>
              <a:ln w="12700" cap="sq">
                <a:solidFill>
                  <a:srgbClr val="CCFF99"/>
                </a:solidFill>
                <a:miter lim="800000"/>
                <a:headEnd type="none" w="sm" len="sm"/>
                <a:tailEnd type="none" w="sm" len="sm"/>
              </a:ln>
            </p:spPr>
            <p:txBody>
              <a:bodyPr lIns="0" tIns="0" rIns="0" bIns="0" anchor="ctr" anchorCtr="1"/>
              <a:lstStyle/>
              <a:p>
                <a:pPr algn="ctr"/>
                <a:r>
                  <a:rPr lang="zh-CN" altLang="en-US" sz="2800" b="1">
                    <a:solidFill>
                      <a:srgbClr val="F1F7E9"/>
                    </a:solidFill>
                    <a:latin typeface="Arial Narrow" charset="0"/>
                    <a:cs typeface="Times New Roman" charset="0"/>
                  </a:rPr>
                  <a:t> </a:t>
                </a:r>
                <a:r>
                  <a:rPr lang="en-US" altLang="zh-CN" sz="2800" b="1">
                    <a:solidFill>
                      <a:srgbClr val="F1F7E9"/>
                    </a:solidFill>
                    <a:latin typeface="Arial Narrow" charset="0"/>
                    <a:cs typeface="Times New Roman" charset="0"/>
                  </a:rPr>
                  <a:t>New Testament Repetitions</a:t>
                </a:r>
              </a:p>
            </p:txBody>
          </p:sp>
          <p:sp>
            <p:nvSpPr>
              <p:cNvPr id="496684" name="Rectangle 13"/>
              <p:cNvSpPr>
                <a:spLocks noChangeArrowheads="1"/>
              </p:cNvSpPr>
              <p:nvPr/>
            </p:nvSpPr>
            <p:spPr bwMode="auto">
              <a:xfrm>
                <a:off x="2104" y="0"/>
                <a:ext cx="2008" cy="470"/>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47" name="Group 32"/>
            <p:cNvGrpSpPr>
              <a:grpSpLocks/>
            </p:cNvGrpSpPr>
            <p:nvPr/>
          </p:nvGrpSpPr>
          <p:grpSpPr bwMode="auto">
            <a:xfrm>
              <a:off x="0" y="633"/>
              <a:ext cx="336" cy="549"/>
              <a:chOff x="0" y="2198"/>
              <a:chExt cx="240" cy="672"/>
            </a:xfrm>
          </p:grpSpPr>
          <p:sp>
            <p:nvSpPr>
              <p:cNvPr id="496681" name="Rectangle 33"/>
              <p:cNvSpPr>
                <a:spLocks noChangeArrowheads="1"/>
              </p:cNvSpPr>
              <p:nvPr/>
            </p:nvSpPr>
            <p:spPr bwMode="auto">
              <a:xfrm>
                <a:off x="32" y="2198"/>
                <a:ext cx="176" cy="672"/>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r>
                  <a:rPr lang="en-US" altLang="zh-CN" sz="2000" b="1">
                    <a:solidFill>
                      <a:srgbClr val="003300"/>
                    </a:solidFill>
                    <a:latin typeface="Arial Narrow" charset="0"/>
                    <a:cs typeface="Times New Roman" charset="0"/>
                  </a:rPr>
                  <a:t>7</a:t>
                </a:r>
              </a:p>
            </p:txBody>
          </p:sp>
          <p:sp>
            <p:nvSpPr>
              <p:cNvPr id="496682" name="Rectangle 34"/>
              <p:cNvSpPr>
                <a:spLocks noChangeArrowheads="1"/>
              </p:cNvSpPr>
              <p:nvPr/>
            </p:nvSpPr>
            <p:spPr bwMode="auto">
              <a:xfrm>
                <a:off x="0" y="2198"/>
                <a:ext cx="240" cy="672"/>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48" name="Group 35"/>
            <p:cNvGrpSpPr>
              <a:grpSpLocks/>
            </p:cNvGrpSpPr>
            <p:nvPr/>
          </p:nvGrpSpPr>
          <p:grpSpPr bwMode="auto">
            <a:xfrm>
              <a:off x="336" y="633"/>
              <a:ext cx="2611" cy="549"/>
              <a:chOff x="240" y="2198"/>
              <a:chExt cx="1864" cy="672"/>
            </a:xfrm>
          </p:grpSpPr>
          <p:sp>
            <p:nvSpPr>
              <p:cNvPr id="496679" name="Rectangle 36"/>
              <p:cNvSpPr>
                <a:spLocks noChangeArrowheads="1"/>
              </p:cNvSpPr>
              <p:nvPr/>
            </p:nvSpPr>
            <p:spPr bwMode="auto">
              <a:xfrm>
                <a:off x="272" y="2198"/>
                <a:ext cx="1800" cy="672"/>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r>
                  <a:rPr lang="zh-CN" altLang="en-US" sz="2000" b="1" dirty="0">
                    <a:solidFill>
                      <a:srgbClr val="003300"/>
                    </a:solidFill>
                    <a:latin typeface="Arial Narrow" charset="0"/>
                    <a:cs typeface="Times New Roman" charset="0"/>
                  </a:rPr>
                  <a:t> </a:t>
                </a:r>
                <a:r>
                  <a:rPr lang="mr-IN" altLang="zh-CN"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You shall not commit adultery</a:t>
                </a:r>
                <a:r>
                  <a:rPr lang="mr-IN" altLang="ja-JP"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 (Exod. 20:14).</a:t>
                </a:r>
                <a:endParaRPr lang="en-US" altLang="zh-CN" sz="2000" b="1" dirty="0">
                  <a:solidFill>
                    <a:srgbClr val="003300"/>
                  </a:solidFill>
                  <a:latin typeface="Arial Narrow" charset="0"/>
                  <a:cs typeface="Times New Roman" charset="0"/>
                </a:endParaRPr>
              </a:p>
            </p:txBody>
          </p:sp>
          <p:sp>
            <p:nvSpPr>
              <p:cNvPr id="496680" name="Rectangle 37"/>
              <p:cNvSpPr>
                <a:spLocks noChangeArrowheads="1"/>
              </p:cNvSpPr>
              <p:nvPr/>
            </p:nvSpPr>
            <p:spPr bwMode="auto">
              <a:xfrm>
                <a:off x="240" y="2198"/>
                <a:ext cx="1864" cy="672"/>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49" name="Group 38"/>
            <p:cNvGrpSpPr>
              <a:grpSpLocks/>
            </p:cNvGrpSpPr>
            <p:nvPr/>
          </p:nvGrpSpPr>
          <p:grpSpPr bwMode="auto">
            <a:xfrm>
              <a:off x="2947" y="633"/>
              <a:ext cx="2813" cy="549"/>
              <a:chOff x="2104" y="2198"/>
              <a:chExt cx="2008" cy="672"/>
            </a:xfrm>
          </p:grpSpPr>
          <p:sp>
            <p:nvSpPr>
              <p:cNvPr id="496677" name="Rectangle 39"/>
              <p:cNvSpPr>
                <a:spLocks noChangeArrowheads="1"/>
              </p:cNvSpPr>
              <p:nvPr/>
            </p:nvSpPr>
            <p:spPr bwMode="auto">
              <a:xfrm>
                <a:off x="2136" y="2198"/>
                <a:ext cx="1944" cy="672"/>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r>
                  <a:rPr lang="zh-CN" altLang="en-US" sz="2000" b="1" dirty="0">
                    <a:solidFill>
                      <a:srgbClr val="003300"/>
                    </a:solidFill>
                    <a:latin typeface="Arial Narrow" charset="0"/>
                    <a:cs typeface="Times New Roman" charset="0"/>
                  </a:rPr>
                  <a:t> </a:t>
                </a:r>
                <a:r>
                  <a:rPr lang="mr-IN" altLang="zh-CN"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Marriage should be honored by all, and the marriage bed kept pure, for God will judge the adulterer and all the sexually immoral</a:t>
                </a:r>
                <a:r>
                  <a:rPr lang="mr-IN" altLang="ja-JP"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 (Heb. 13:4; cf. Mark 10:19; 12x).</a:t>
                </a:r>
                <a:endParaRPr lang="en-US" altLang="zh-CN" sz="2000" b="1" dirty="0">
                  <a:solidFill>
                    <a:srgbClr val="003300"/>
                  </a:solidFill>
                  <a:latin typeface="Arial Narrow" charset="0"/>
                  <a:cs typeface="Times New Roman" charset="0"/>
                </a:endParaRPr>
              </a:p>
            </p:txBody>
          </p:sp>
          <p:sp>
            <p:nvSpPr>
              <p:cNvPr id="496678" name="Rectangle 40"/>
              <p:cNvSpPr>
                <a:spLocks noChangeArrowheads="1"/>
              </p:cNvSpPr>
              <p:nvPr/>
            </p:nvSpPr>
            <p:spPr bwMode="auto">
              <a:xfrm>
                <a:off x="2104" y="2198"/>
                <a:ext cx="2008" cy="672"/>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50" name="Group 41"/>
            <p:cNvGrpSpPr>
              <a:grpSpLocks/>
            </p:cNvGrpSpPr>
            <p:nvPr/>
          </p:nvGrpSpPr>
          <p:grpSpPr bwMode="auto">
            <a:xfrm>
              <a:off x="0" y="1182"/>
              <a:ext cx="336" cy="627"/>
              <a:chOff x="0" y="2870"/>
              <a:chExt cx="240" cy="768"/>
            </a:xfrm>
          </p:grpSpPr>
          <p:sp>
            <p:nvSpPr>
              <p:cNvPr id="496675" name="Rectangle 42"/>
              <p:cNvSpPr>
                <a:spLocks noChangeArrowheads="1"/>
              </p:cNvSpPr>
              <p:nvPr/>
            </p:nvSpPr>
            <p:spPr bwMode="auto">
              <a:xfrm>
                <a:off x="32" y="2870"/>
                <a:ext cx="176" cy="768"/>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r>
                  <a:rPr lang="en-US" altLang="zh-CN" sz="2000" b="1">
                    <a:solidFill>
                      <a:srgbClr val="003300"/>
                    </a:solidFill>
                    <a:latin typeface="Arial Narrow" charset="0"/>
                    <a:cs typeface="Times New Roman" charset="0"/>
                  </a:rPr>
                  <a:t>8</a:t>
                </a:r>
              </a:p>
            </p:txBody>
          </p:sp>
          <p:sp>
            <p:nvSpPr>
              <p:cNvPr id="496676" name="Rectangle 43"/>
              <p:cNvSpPr>
                <a:spLocks noChangeArrowheads="1"/>
              </p:cNvSpPr>
              <p:nvPr/>
            </p:nvSpPr>
            <p:spPr bwMode="auto">
              <a:xfrm>
                <a:off x="0" y="2870"/>
                <a:ext cx="240" cy="768"/>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51" name="Group 44"/>
            <p:cNvGrpSpPr>
              <a:grpSpLocks/>
            </p:cNvGrpSpPr>
            <p:nvPr/>
          </p:nvGrpSpPr>
          <p:grpSpPr bwMode="auto">
            <a:xfrm>
              <a:off x="336" y="1182"/>
              <a:ext cx="2611" cy="627"/>
              <a:chOff x="240" y="2870"/>
              <a:chExt cx="1864" cy="768"/>
            </a:xfrm>
          </p:grpSpPr>
          <p:sp>
            <p:nvSpPr>
              <p:cNvPr id="496673" name="Rectangle 45"/>
              <p:cNvSpPr>
                <a:spLocks noChangeArrowheads="1"/>
              </p:cNvSpPr>
              <p:nvPr/>
            </p:nvSpPr>
            <p:spPr bwMode="auto">
              <a:xfrm>
                <a:off x="272" y="2870"/>
                <a:ext cx="1800" cy="768"/>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r>
                  <a:rPr lang="mr-IN" altLang="ja-JP"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You shall not steal</a:t>
                </a:r>
                <a:r>
                  <a:rPr lang="mr-IN" altLang="ja-JP"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 (Exod. 20:15).</a:t>
                </a:r>
                <a:endParaRPr lang="en-US" altLang="zh-CN" sz="2000" b="1" dirty="0">
                  <a:solidFill>
                    <a:srgbClr val="003300"/>
                  </a:solidFill>
                  <a:latin typeface="Arial Narrow" charset="0"/>
                  <a:cs typeface="Times New Roman" charset="0"/>
                </a:endParaRPr>
              </a:p>
            </p:txBody>
          </p:sp>
          <p:sp>
            <p:nvSpPr>
              <p:cNvPr id="496674" name="Rectangle 46"/>
              <p:cNvSpPr>
                <a:spLocks noChangeArrowheads="1"/>
              </p:cNvSpPr>
              <p:nvPr/>
            </p:nvSpPr>
            <p:spPr bwMode="auto">
              <a:xfrm>
                <a:off x="240" y="2870"/>
                <a:ext cx="1864" cy="768"/>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52" name="Group 47"/>
            <p:cNvGrpSpPr>
              <a:grpSpLocks/>
            </p:cNvGrpSpPr>
            <p:nvPr/>
          </p:nvGrpSpPr>
          <p:grpSpPr bwMode="auto">
            <a:xfrm>
              <a:off x="2947" y="1182"/>
              <a:ext cx="2813" cy="627"/>
              <a:chOff x="2104" y="2870"/>
              <a:chExt cx="2008" cy="768"/>
            </a:xfrm>
          </p:grpSpPr>
          <p:sp>
            <p:nvSpPr>
              <p:cNvPr id="496671" name="Rectangle 48"/>
              <p:cNvSpPr>
                <a:spLocks noChangeArrowheads="1"/>
              </p:cNvSpPr>
              <p:nvPr/>
            </p:nvSpPr>
            <p:spPr bwMode="auto">
              <a:xfrm>
                <a:off x="2136" y="2870"/>
                <a:ext cx="1944" cy="768"/>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r>
                  <a:rPr lang="zh-CN" altLang="en-US" sz="2000" b="1" dirty="0">
                    <a:solidFill>
                      <a:srgbClr val="003300"/>
                    </a:solidFill>
                    <a:latin typeface="Arial Narrow" charset="0"/>
                    <a:cs typeface="Times New Roman" charset="0"/>
                  </a:rPr>
                  <a:t> </a:t>
                </a:r>
                <a:r>
                  <a:rPr lang="mr-IN" altLang="zh-CN"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He who has been stealing must steal no longer, but must work, doing something useful with his own hands…</a:t>
                </a:r>
                <a:r>
                  <a:rPr lang="mr-IN" altLang="ja-JP"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 (Eph. 4:28; cf. Matt. 27:64; Mark 10:19; Luke 18:20; Rom. 13:9; Titus 2:10; 6x).</a:t>
                </a:r>
                <a:endParaRPr lang="en-US" altLang="zh-CN" sz="2000" b="1" dirty="0">
                  <a:solidFill>
                    <a:srgbClr val="003300"/>
                  </a:solidFill>
                  <a:latin typeface="Arial Narrow" charset="0"/>
                  <a:cs typeface="Times New Roman" charset="0"/>
                </a:endParaRPr>
              </a:p>
            </p:txBody>
          </p:sp>
          <p:sp>
            <p:nvSpPr>
              <p:cNvPr id="496672" name="Rectangle 49"/>
              <p:cNvSpPr>
                <a:spLocks noChangeArrowheads="1"/>
              </p:cNvSpPr>
              <p:nvPr/>
            </p:nvSpPr>
            <p:spPr bwMode="auto">
              <a:xfrm>
                <a:off x="2104" y="2870"/>
                <a:ext cx="2008" cy="768"/>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53" name="Group 50"/>
            <p:cNvGrpSpPr>
              <a:grpSpLocks/>
            </p:cNvGrpSpPr>
            <p:nvPr/>
          </p:nvGrpSpPr>
          <p:grpSpPr bwMode="auto">
            <a:xfrm>
              <a:off x="0" y="1809"/>
              <a:ext cx="336" cy="471"/>
              <a:chOff x="0" y="3638"/>
              <a:chExt cx="240" cy="576"/>
            </a:xfrm>
          </p:grpSpPr>
          <p:sp>
            <p:nvSpPr>
              <p:cNvPr id="496669" name="Rectangle 51"/>
              <p:cNvSpPr>
                <a:spLocks noChangeArrowheads="1"/>
              </p:cNvSpPr>
              <p:nvPr/>
            </p:nvSpPr>
            <p:spPr bwMode="auto">
              <a:xfrm>
                <a:off x="32" y="3638"/>
                <a:ext cx="176" cy="576"/>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r>
                  <a:rPr lang="en-US" altLang="zh-CN" sz="2000" b="1">
                    <a:solidFill>
                      <a:srgbClr val="003300"/>
                    </a:solidFill>
                    <a:latin typeface="Arial Narrow" charset="0"/>
                    <a:cs typeface="Times New Roman" charset="0"/>
                  </a:rPr>
                  <a:t>9</a:t>
                </a:r>
              </a:p>
            </p:txBody>
          </p:sp>
          <p:sp>
            <p:nvSpPr>
              <p:cNvPr id="496670" name="Rectangle 52"/>
              <p:cNvSpPr>
                <a:spLocks noChangeArrowheads="1"/>
              </p:cNvSpPr>
              <p:nvPr/>
            </p:nvSpPr>
            <p:spPr bwMode="auto">
              <a:xfrm>
                <a:off x="0" y="3638"/>
                <a:ext cx="240" cy="576"/>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54" name="Group 53"/>
            <p:cNvGrpSpPr>
              <a:grpSpLocks/>
            </p:cNvGrpSpPr>
            <p:nvPr/>
          </p:nvGrpSpPr>
          <p:grpSpPr bwMode="auto">
            <a:xfrm>
              <a:off x="336" y="1809"/>
              <a:ext cx="2611" cy="471"/>
              <a:chOff x="240" y="3638"/>
              <a:chExt cx="1864" cy="576"/>
            </a:xfrm>
          </p:grpSpPr>
          <p:sp>
            <p:nvSpPr>
              <p:cNvPr id="496667" name="Rectangle 54"/>
              <p:cNvSpPr>
                <a:spLocks noChangeArrowheads="1"/>
              </p:cNvSpPr>
              <p:nvPr/>
            </p:nvSpPr>
            <p:spPr bwMode="auto">
              <a:xfrm>
                <a:off x="272" y="3638"/>
                <a:ext cx="1800" cy="576"/>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r>
                  <a:rPr lang="zh-CN" altLang="en-US" sz="2000" b="1" dirty="0">
                    <a:solidFill>
                      <a:srgbClr val="003300"/>
                    </a:solidFill>
                    <a:latin typeface="Arial Narrow" charset="0"/>
                    <a:cs typeface="Times New Roman" charset="0"/>
                  </a:rPr>
                  <a:t> </a:t>
                </a:r>
                <a:r>
                  <a:rPr lang="mr-IN" altLang="zh-CN"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You shall not give false testimony against your neighbor</a:t>
                </a:r>
                <a:r>
                  <a:rPr lang="mr-IN" altLang="ja-JP"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 (Exod. 20:16).</a:t>
                </a:r>
                <a:endParaRPr lang="en-US" altLang="zh-CN" sz="2000" b="1" dirty="0">
                  <a:solidFill>
                    <a:srgbClr val="003300"/>
                  </a:solidFill>
                  <a:latin typeface="Arial Narrow" charset="0"/>
                  <a:cs typeface="Times New Roman" charset="0"/>
                </a:endParaRPr>
              </a:p>
            </p:txBody>
          </p:sp>
          <p:sp>
            <p:nvSpPr>
              <p:cNvPr id="496668" name="Rectangle 55"/>
              <p:cNvSpPr>
                <a:spLocks noChangeArrowheads="1"/>
              </p:cNvSpPr>
              <p:nvPr/>
            </p:nvSpPr>
            <p:spPr bwMode="auto">
              <a:xfrm>
                <a:off x="240" y="3638"/>
                <a:ext cx="1864" cy="576"/>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55" name="Group 56"/>
            <p:cNvGrpSpPr>
              <a:grpSpLocks/>
            </p:cNvGrpSpPr>
            <p:nvPr/>
          </p:nvGrpSpPr>
          <p:grpSpPr bwMode="auto">
            <a:xfrm>
              <a:off x="2947" y="1809"/>
              <a:ext cx="2813" cy="471"/>
              <a:chOff x="2104" y="3638"/>
              <a:chExt cx="2008" cy="576"/>
            </a:xfrm>
          </p:grpSpPr>
          <p:sp>
            <p:nvSpPr>
              <p:cNvPr id="496665" name="Rectangle 57"/>
              <p:cNvSpPr>
                <a:spLocks noChangeArrowheads="1"/>
              </p:cNvSpPr>
              <p:nvPr/>
            </p:nvSpPr>
            <p:spPr bwMode="auto">
              <a:xfrm>
                <a:off x="2136" y="3638"/>
                <a:ext cx="1944" cy="576"/>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r>
                  <a:rPr lang="zh-CN" altLang="en-US" sz="2000" b="1" dirty="0">
                    <a:solidFill>
                      <a:srgbClr val="003300"/>
                    </a:solidFill>
                    <a:latin typeface="Arial Narrow" charset="0"/>
                    <a:cs typeface="Times New Roman" charset="0"/>
                  </a:rPr>
                  <a:t> </a:t>
                </a:r>
                <a:r>
                  <a:rPr lang="mr-IN" altLang="zh-CN"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Do not lie to each other, since you have taken off your old self with its practices</a:t>
                </a:r>
                <a:r>
                  <a:rPr lang="mr-IN" altLang="ja-JP"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 (Col. 3:9; cf. Eph. 4:25; 4x).</a:t>
                </a:r>
                <a:endParaRPr lang="en-US" altLang="zh-CN" sz="2000" b="1" dirty="0">
                  <a:solidFill>
                    <a:srgbClr val="003300"/>
                  </a:solidFill>
                  <a:latin typeface="Arial Narrow" charset="0"/>
                  <a:cs typeface="Times New Roman" charset="0"/>
                </a:endParaRPr>
              </a:p>
            </p:txBody>
          </p:sp>
          <p:sp>
            <p:nvSpPr>
              <p:cNvPr id="496666" name="Rectangle 58"/>
              <p:cNvSpPr>
                <a:spLocks noChangeArrowheads="1"/>
              </p:cNvSpPr>
              <p:nvPr/>
            </p:nvSpPr>
            <p:spPr bwMode="auto">
              <a:xfrm>
                <a:off x="2104" y="3638"/>
                <a:ext cx="2008" cy="576"/>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56" name="Group 59"/>
            <p:cNvGrpSpPr>
              <a:grpSpLocks/>
            </p:cNvGrpSpPr>
            <p:nvPr/>
          </p:nvGrpSpPr>
          <p:grpSpPr bwMode="auto">
            <a:xfrm>
              <a:off x="0" y="2280"/>
              <a:ext cx="336" cy="627"/>
              <a:chOff x="0" y="4214"/>
              <a:chExt cx="240" cy="768"/>
            </a:xfrm>
          </p:grpSpPr>
          <p:sp>
            <p:nvSpPr>
              <p:cNvPr id="496663" name="Rectangle 60"/>
              <p:cNvSpPr>
                <a:spLocks noChangeArrowheads="1"/>
              </p:cNvSpPr>
              <p:nvPr/>
            </p:nvSpPr>
            <p:spPr bwMode="auto">
              <a:xfrm>
                <a:off x="32" y="4214"/>
                <a:ext cx="176" cy="768"/>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r>
                  <a:rPr lang="en-US" altLang="zh-CN" sz="2000" b="1">
                    <a:solidFill>
                      <a:srgbClr val="003300"/>
                    </a:solidFill>
                    <a:latin typeface="Arial Narrow" charset="0"/>
                    <a:cs typeface="Times New Roman" charset="0"/>
                  </a:rPr>
                  <a:t>10</a:t>
                </a:r>
              </a:p>
            </p:txBody>
          </p:sp>
          <p:sp>
            <p:nvSpPr>
              <p:cNvPr id="496664" name="Rectangle 61"/>
              <p:cNvSpPr>
                <a:spLocks noChangeArrowheads="1"/>
              </p:cNvSpPr>
              <p:nvPr/>
            </p:nvSpPr>
            <p:spPr bwMode="auto">
              <a:xfrm>
                <a:off x="0" y="4214"/>
                <a:ext cx="240" cy="768"/>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57" name="Group 62"/>
            <p:cNvGrpSpPr>
              <a:grpSpLocks/>
            </p:cNvGrpSpPr>
            <p:nvPr/>
          </p:nvGrpSpPr>
          <p:grpSpPr bwMode="auto">
            <a:xfrm>
              <a:off x="336" y="2280"/>
              <a:ext cx="2611" cy="627"/>
              <a:chOff x="240" y="4214"/>
              <a:chExt cx="1864" cy="768"/>
            </a:xfrm>
          </p:grpSpPr>
          <p:sp>
            <p:nvSpPr>
              <p:cNvPr id="496661" name="Rectangle 63"/>
              <p:cNvSpPr>
                <a:spLocks noChangeArrowheads="1"/>
              </p:cNvSpPr>
              <p:nvPr/>
            </p:nvSpPr>
            <p:spPr bwMode="auto">
              <a:xfrm>
                <a:off x="272" y="4214"/>
                <a:ext cx="1800" cy="768"/>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r>
                  <a:rPr lang="zh-CN" altLang="en-US" sz="2000" b="1" dirty="0">
                    <a:solidFill>
                      <a:srgbClr val="003300"/>
                    </a:solidFill>
                    <a:latin typeface="Arial Narrow" charset="0"/>
                    <a:cs typeface="Times New Roman" charset="0"/>
                  </a:rPr>
                  <a:t> </a:t>
                </a:r>
                <a:r>
                  <a:rPr lang="mr-IN" altLang="zh-CN"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You shall not covet your neighbor</a:t>
                </a:r>
                <a:r>
                  <a:rPr lang="fr-FR" altLang="ja-JP"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s house… wife, or his manservant or maidservant, his ox or donkey, or anything that belongs to your neighbor</a:t>
                </a:r>
                <a:r>
                  <a:rPr lang="mr-IN" altLang="ja-JP"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 (Exod. 20:17).</a:t>
                </a:r>
                <a:endParaRPr lang="en-US" altLang="zh-CN" sz="2000" b="1" dirty="0">
                  <a:solidFill>
                    <a:srgbClr val="003300"/>
                  </a:solidFill>
                  <a:latin typeface="Arial Narrow" charset="0"/>
                  <a:cs typeface="Times New Roman" charset="0"/>
                </a:endParaRPr>
              </a:p>
            </p:txBody>
          </p:sp>
          <p:sp>
            <p:nvSpPr>
              <p:cNvPr id="496662" name="Rectangle 64"/>
              <p:cNvSpPr>
                <a:spLocks noChangeArrowheads="1"/>
              </p:cNvSpPr>
              <p:nvPr/>
            </p:nvSpPr>
            <p:spPr bwMode="auto">
              <a:xfrm>
                <a:off x="240" y="4214"/>
                <a:ext cx="1864" cy="768"/>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58" name="Group 65"/>
            <p:cNvGrpSpPr>
              <a:grpSpLocks/>
            </p:cNvGrpSpPr>
            <p:nvPr/>
          </p:nvGrpSpPr>
          <p:grpSpPr bwMode="auto">
            <a:xfrm>
              <a:off x="2947" y="2280"/>
              <a:ext cx="2813" cy="627"/>
              <a:chOff x="2104" y="4214"/>
              <a:chExt cx="2008" cy="768"/>
            </a:xfrm>
          </p:grpSpPr>
          <p:sp>
            <p:nvSpPr>
              <p:cNvPr id="496659" name="Rectangle 66"/>
              <p:cNvSpPr>
                <a:spLocks noChangeArrowheads="1"/>
              </p:cNvSpPr>
              <p:nvPr/>
            </p:nvSpPr>
            <p:spPr bwMode="auto">
              <a:xfrm>
                <a:off x="2136" y="4214"/>
                <a:ext cx="1944" cy="768"/>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r>
                  <a:rPr lang="zh-CN" altLang="en-US" sz="2000" b="1" dirty="0">
                    <a:solidFill>
                      <a:srgbClr val="003300"/>
                    </a:solidFill>
                    <a:latin typeface="Arial Narrow" charset="0"/>
                    <a:cs typeface="Times New Roman" charset="0"/>
                  </a:rPr>
                  <a:t> </a:t>
                </a:r>
                <a:r>
                  <a:rPr lang="mr-IN" altLang="zh-CN" sz="2000" b="1" dirty="0">
                    <a:solidFill>
                      <a:srgbClr val="003300"/>
                    </a:solidFill>
                    <a:latin typeface="Arial Narrow" charset="0"/>
                    <a:cs typeface="Times New Roman" charset="0"/>
                  </a:rPr>
                  <a:t>"</a:t>
                </a:r>
                <a:r>
                  <a:rPr lang="fr-FR" altLang="ja-JP"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Watch out! Be on your guard against all kinds of greed; a man</a:t>
                </a:r>
                <a:r>
                  <a:rPr lang="fr-FR" altLang="ja-JP"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s life does not consist in the abundance of his possessions</a:t>
                </a:r>
                <a:r>
                  <a:rPr lang="fr-FR" altLang="ja-JP" sz="2000" b="1" dirty="0">
                    <a:solidFill>
                      <a:srgbClr val="003300"/>
                    </a:solidFill>
                    <a:latin typeface="Arial Narrow" charset="0"/>
                    <a:cs typeface="Times New Roman" charset="0"/>
                  </a:rPr>
                  <a:t>'</a:t>
                </a:r>
                <a:r>
                  <a:rPr lang="mr-IN" altLang="ja-JP"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 (Luke 12:15; Rom. 7:7; 13:9; Eph. 5:3; James 4:2; 2 Pet. 2:3, 14; </a:t>
                </a:r>
                <a:r>
                  <a:rPr lang="en-US" altLang="zh-CN" sz="2000" b="1" dirty="0">
                    <a:solidFill>
                      <a:srgbClr val="003300"/>
                    </a:solidFill>
                    <a:latin typeface="Arial Narrow" charset="0"/>
                    <a:cs typeface="Times New Roman" charset="0"/>
                  </a:rPr>
                  <a:t>9x</a:t>
                </a:r>
                <a:r>
                  <a:rPr lang="en-US" altLang="ja-JP" sz="2000" b="1" dirty="0">
                    <a:solidFill>
                      <a:srgbClr val="003300"/>
                    </a:solidFill>
                    <a:latin typeface="Arial Narrow" charset="0"/>
                    <a:cs typeface="Times New Roman" charset="0"/>
                  </a:rPr>
                  <a:t>).</a:t>
                </a:r>
                <a:endParaRPr lang="en-US" altLang="zh-CN" sz="2000" b="1" dirty="0">
                  <a:solidFill>
                    <a:srgbClr val="003300"/>
                  </a:solidFill>
                  <a:latin typeface="Arial Narrow" charset="0"/>
                  <a:cs typeface="Times New Roman" charset="0"/>
                </a:endParaRPr>
              </a:p>
            </p:txBody>
          </p:sp>
          <p:sp>
            <p:nvSpPr>
              <p:cNvPr id="496660" name="Rectangle 67"/>
              <p:cNvSpPr>
                <a:spLocks noChangeArrowheads="1"/>
              </p:cNvSpPr>
              <p:nvPr/>
            </p:nvSpPr>
            <p:spPr bwMode="auto">
              <a:xfrm>
                <a:off x="2104" y="4214"/>
                <a:ext cx="2008" cy="768"/>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sp>
        <p:nvSpPr>
          <p:cNvPr id="66562" name="Rectangle 2"/>
          <p:cNvSpPr>
            <a:spLocks noGrp="1" noChangeArrowheads="1"/>
          </p:cNvSpPr>
          <p:nvPr>
            <p:ph type="title"/>
          </p:nvPr>
        </p:nvSpPr>
        <p:spPr>
          <a:xfrm>
            <a:off x="0" y="0"/>
            <a:ext cx="8229600" cy="457200"/>
          </a:xfrm>
        </p:spPr>
        <p:txBody>
          <a:bodyPr/>
          <a:lstStyle/>
          <a:p>
            <a:pPr>
              <a:defRPr/>
            </a:pPr>
            <a:r>
              <a:rPr lang="en-US" altLang="zh-CN" sz="4000">
                <a:solidFill>
                  <a:schemeClr val="accent2"/>
                </a:solidFill>
                <a:latin typeface="Arial Black" charset="0"/>
                <a:ea typeface="SimSun" charset="0"/>
                <a:cs typeface="SimSun" charset="0"/>
              </a:rPr>
              <a:t>The Ten Commandments </a:t>
            </a:r>
            <a:endParaRPr lang="en-US" sz="4000">
              <a:solidFill>
                <a:schemeClr val="accent2"/>
              </a:solidFill>
              <a:latin typeface="Arial Black" charset="0"/>
              <a:ea typeface="SimSun" charset="0"/>
              <a:cs typeface="SimSun" charset="0"/>
            </a:endParaRPr>
          </a:p>
        </p:txBody>
      </p:sp>
    </p:spTree>
    <p:extLst>
      <p:ext uri="{BB962C8B-B14F-4D97-AF65-F5344CB8AC3E}">
        <p14:creationId xmlns:p14="http://schemas.microsoft.com/office/powerpoint/2010/main" val="4072180164"/>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2785" name="Picture 2" descr="b_bulb_glow"/>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02786" name="Picture 3" descr="international[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43000" y="914400"/>
            <a:ext cx="7239000" cy="571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9204" name="Title 5"/>
          <p:cNvSpPr>
            <a:spLocks noGrp="1"/>
          </p:cNvSpPr>
          <p:nvPr>
            <p:ph type="title" idx="4294967295"/>
          </p:nvPr>
        </p:nvSpPr>
        <p:spPr>
          <a:xfrm>
            <a:off x="0" y="0"/>
            <a:ext cx="9144000" cy="914400"/>
          </a:xfrm>
        </p:spPr>
        <p:txBody>
          <a:bodyPr/>
          <a:lstStyle/>
          <a:p>
            <a:pPr eaLnBrk="1" hangingPunct="1">
              <a:defRPr/>
            </a:pPr>
            <a:r>
              <a:rPr lang="en-US" sz="3200">
                <a:solidFill>
                  <a:srgbClr val="FFFFFF"/>
                </a:solidFill>
                <a:latin typeface="Arial" charset="0"/>
                <a:cs typeface="ＭＳ Ｐゴシック" charset="0"/>
              </a:rPr>
              <a:t>Contrasting Two Key Covenants</a:t>
            </a:r>
          </a:p>
        </p:txBody>
      </p:sp>
      <p:sp>
        <p:nvSpPr>
          <p:cNvPr id="7" name="Text Box 5"/>
          <p:cNvSpPr txBox="1">
            <a:spLocks noChangeArrowheads="1"/>
          </p:cNvSpPr>
          <p:nvPr/>
        </p:nvSpPr>
        <p:spPr bwMode="auto">
          <a:xfrm>
            <a:off x="8388350" y="14288"/>
            <a:ext cx="681038" cy="461962"/>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ＭＳ Ｐゴシック" charset="0"/>
                <a:cs typeface="Arial"/>
              </a:rPr>
              <a:t>116</a:t>
            </a:r>
          </a:p>
        </p:txBody>
      </p:sp>
      <p:graphicFrame>
        <p:nvGraphicFramePr>
          <p:cNvPr id="8" name="Table 7"/>
          <p:cNvGraphicFramePr>
            <a:graphicFrameLocks noGrp="1"/>
          </p:cNvGraphicFramePr>
          <p:nvPr/>
        </p:nvGraphicFramePr>
        <p:xfrm>
          <a:off x="76200" y="990600"/>
          <a:ext cx="8991600" cy="5715002"/>
        </p:xfrm>
        <a:graphic>
          <a:graphicData uri="http://schemas.openxmlformats.org/drawingml/2006/table">
            <a:tbl>
              <a:tblPr/>
              <a:tblGrid>
                <a:gridCol w="1752600">
                  <a:extLst>
                    <a:ext uri="{9D8B030D-6E8A-4147-A177-3AD203B41FA5}">
                      <a16:colId xmlns:a16="http://schemas.microsoft.com/office/drawing/2014/main" val="20000"/>
                    </a:ext>
                  </a:extLst>
                </a:gridCol>
                <a:gridCol w="3733800">
                  <a:extLst>
                    <a:ext uri="{9D8B030D-6E8A-4147-A177-3AD203B41FA5}">
                      <a16:colId xmlns:a16="http://schemas.microsoft.com/office/drawing/2014/main" val="20001"/>
                    </a:ext>
                  </a:extLst>
                </a:gridCol>
                <a:gridCol w="3505200">
                  <a:extLst>
                    <a:ext uri="{9D8B030D-6E8A-4147-A177-3AD203B41FA5}">
                      <a16:colId xmlns:a16="http://schemas.microsoft.com/office/drawing/2014/main" val="20002"/>
                    </a:ext>
                  </a:extLst>
                </a:gridCol>
              </a:tblGrid>
              <a:tr h="609371">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3200" b="1" i="0" u="none" strike="noStrike" cap="none" normalizeH="0" baseline="0" dirty="0">
                        <a:ln>
                          <a:noFill/>
                        </a:ln>
                        <a:solidFill>
                          <a:srgbClr val="FFFFFF"/>
                        </a:solidFill>
                        <a:effectLst/>
                        <a:latin typeface="Arial" charset="0"/>
                        <a:ea typeface="ＭＳ Ｐゴシック" charset="0"/>
                        <a:cs typeface="ＭＳ Ｐゴシック" charset="0"/>
                      </a:endParaRPr>
                    </a:p>
                  </a:txBody>
                  <a:tcPr marT="45703" marB="45703" horzOverflow="overflow">
                    <a:lnL>
                      <a:noFill/>
                    </a:lnL>
                    <a:lnR>
                      <a:noFill/>
                    </a:lnR>
                    <a:lnT>
                      <a:noFill/>
                    </a:lnT>
                    <a:lnB>
                      <a:noFill/>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800" b="1" i="0" u="sng" strike="noStrike" cap="none" normalizeH="0" baseline="0">
                          <a:ln>
                            <a:noFill/>
                          </a:ln>
                          <a:solidFill>
                            <a:srgbClr val="FFFFFF"/>
                          </a:solidFill>
                          <a:effectLst/>
                          <a:latin typeface="Arial" charset="0"/>
                          <a:ea typeface="ＭＳ Ｐゴシック" charset="0"/>
                          <a:cs typeface="Times New Roman" charset="0"/>
                        </a:rPr>
                        <a:t>Abrahamic</a:t>
                      </a:r>
                    </a:p>
                  </a:txBody>
                  <a:tcPr marL="50800" marR="50800" marT="0" marB="0" horzOverflow="overflow">
                    <a:lnL>
                      <a:noFill/>
                    </a:lnL>
                    <a:lnR>
                      <a:noFill/>
                    </a:lnR>
                    <a:lnT>
                      <a:noFill/>
                    </a:lnT>
                    <a:lnB>
                      <a:noFill/>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800" b="1" i="0" u="sng" strike="noStrike" cap="none" normalizeH="0" baseline="0">
                          <a:ln>
                            <a:noFill/>
                          </a:ln>
                          <a:solidFill>
                            <a:srgbClr val="FFFFFF"/>
                          </a:solidFill>
                          <a:effectLst/>
                          <a:latin typeface="Arial" charset="0"/>
                          <a:ea typeface="ＭＳ Ｐゴシック" charset="0"/>
                          <a:cs typeface="Times New Roman" charset="0"/>
                        </a:rPr>
                        <a:t>Mosaic</a:t>
                      </a:r>
                    </a:p>
                  </a:txBody>
                  <a:tcPr marL="50800" marR="50800" marT="0" marB="0" horzOverflow="overflow">
                    <a:lnL>
                      <a:noFill/>
                    </a:lnL>
                    <a:lnR>
                      <a:noFill/>
                    </a:lnR>
                    <a:lnT>
                      <a:noFill/>
                    </a:lnT>
                    <a:lnB>
                      <a:noFill/>
                    </a:lnB>
                    <a:lnTlToBr>
                      <a:noFill/>
                    </a:lnTlToBr>
                    <a:lnBlToTr>
                      <a:noFill/>
                    </a:lnBlToTr>
                    <a:solidFill>
                      <a:srgbClr val="000000"/>
                    </a:solidFill>
                  </a:tcPr>
                </a:tc>
                <a:extLst>
                  <a:ext uri="{0D108BD9-81ED-4DB2-BD59-A6C34878D82A}">
                    <a16:rowId xmlns:a16="http://schemas.microsoft.com/office/drawing/2014/main" val="10000"/>
                  </a:ext>
                </a:extLst>
              </a:tr>
              <a:tr h="1463039">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rgbClr val="FFFFFF"/>
                          </a:solidFill>
                          <a:effectLst/>
                          <a:latin typeface="Arial" charset="0"/>
                          <a:ea typeface="ＭＳ Ｐゴシック" charset="0"/>
                          <a:cs typeface="Times New Roman" charset="0"/>
                        </a:rPr>
                        <a:t>Recipient </a:t>
                      </a:r>
                      <a:endParaRPr kumimoji="0" lang="en-US" sz="2400" b="1" i="0" u="none" strike="noStrike" cap="none" normalizeH="0" baseline="0">
                        <a:ln>
                          <a:noFill/>
                        </a:ln>
                        <a:solidFill>
                          <a:srgbClr val="FFFFFF"/>
                        </a:solidFill>
                        <a:effectLst/>
                        <a:latin typeface="Arial" charset="0"/>
                        <a:ea typeface="ＭＳ Ｐゴシック" charset="0"/>
                        <a:cs typeface="Times New Roman"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rgbClr val="FFFFFF"/>
                          </a:solidFill>
                          <a:effectLst/>
                          <a:latin typeface="Arial" charset="0"/>
                          <a:ea typeface="ＭＳ Ｐゴシック" charset="0"/>
                          <a:cs typeface="Times New Roman" charset="0"/>
                        </a:rPr>
                        <a:t>(Date &amp; Place)</a:t>
                      </a:r>
                      <a:endParaRPr kumimoji="0" lang="en-US" sz="2400" b="1" i="0" u="none" strike="noStrike" cap="none" normalizeH="0" baseline="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latin typeface="Arial" charset="0"/>
                          <a:ea typeface="ＭＳ Ｐゴシック" charset="0"/>
                          <a:cs typeface="Times New Roman" charset="0"/>
                        </a:rPr>
                        <a:t>Abraham as mediator for all nations in 2060 BC at Ur of the Chaldees</a:t>
                      </a: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rgbClr val="FFFFFF"/>
                          </a:solidFill>
                          <a:effectLst/>
                          <a:latin typeface="Arial" charset="0"/>
                          <a:ea typeface="ＭＳ Ｐゴシック" charset="0"/>
                          <a:cs typeface="Times New Roman" charset="0"/>
                        </a:rPr>
                        <a:t>Moses as mediator for Israel in 1445 BC at Mount Sinai</a:t>
                      </a: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1463039">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rgbClr val="FFFFFF"/>
                          </a:solidFill>
                          <a:effectLst/>
                          <a:latin typeface="Arial" charset="0"/>
                          <a:ea typeface="ＭＳ Ｐゴシック" charset="0"/>
                          <a:cs typeface="Times New Roman" charset="0"/>
                        </a:rPr>
                        <a:t>Scripture</a:t>
                      </a:r>
                      <a:endParaRPr kumimoji="0" lang="en-US" sz="2400" b="1" i="0" u="none" strike="noStrike" cap="none" normalizeH="0" baseline="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latin typeface="Arial" charset="0"/>
                          <a:ea typeface="ＭＳ Ｐゴシック" charset="0"/>
                          <a:cs typeface="Times New Roman" charset="0"/>
                        </a:rPr>
                        <a:t>Genesis 12:1-3 (but formalized into a covenant in Genesis 15)</a:t>
                      </a: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rgbClr val="FFFFFF"/>
                          </a:solidFill>
                          <a:effectLst/>
                          <a:latin typeface="Arial" charset="0"/>
                          <a:ea typeface="ＭＳ Ｐゴシック" charset="0"/>
                          <a:cs typeface="Times New Roman" charset="0"/>
                        </a:rPr>
                        <a:t>Exodus 20–31 is the heart of the covenant</a:t>
                      </a: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1082271">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rgbClr val="FFFFFF"/>
                          </a:solidFill>
                          <a:effectLst/>
                          <a:latin typeface="Arial" charset="0"/>
                          <a:ea typeface="ＭＳ Ｐゴシック" charset="0"/>
                          <a:cs typeface="Times New Roman" charset="0"/>
                        </a:rPr>
                        <a:t>Between God &amp;</a:t>
                      </a:r>
                      <a:endParaRPr kumimoji="0" lang="en-US" sz="2400" b="1" i="0" u="none" strike="noStrike" cap="none" normalizeH="0" baseline="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latin typeface="Arial" charset="0"/>
                          <a:ea typeface="ＭＳ Ｐゴシック" charset="0"/>
                          <a:cs typeface="Times New Roman" charset="0"/>
                        </a:rPr>
                        <a:t>A person (for a future nation)</a:t>
                      </a: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latin typeface="Arial" charset="0"/>
                          <a:ea typeface="ＭＳ Ｐゴシック" charset="0"/>
                          <a:cs typeface="Times New Roman" charset="0"/>
                        </a:rPr>
                        <a:t>A nation </a:t>
                      </a: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1097280">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rgbClr val="FFFFFF"/>
                          </a:solidFill>
                          <a:effectLst/>
                          <a:latin typeface="Arial" charset="0"/>
                          <a:ea typeface="ＭＳ Ｐゴシック" charset="0"/>
                          <a:cs typeface="Times New Roman" charset="0"/>
                        </a:rPr>
                        <a:t>Scope</a:t>
                      </a:r>
                      <a:endParaRPr kumimoji="0" lang="en-US" sz="2400" b="1" i="0" u="none" strike="noStrike" cap="none" normalizeH="0" baseline="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rgbClr val="FFFFFF"/>
                          </a:solidFill>
                          <a:effectLst/>
                          <a:latin typeface="Arial" charset="0"/>
                          <a:ea typeface="ＭＳ Ｐゴシック" charset="0"/>
                          <a:cs typeface="Times New Roman" charset="0"/>
                        </a:rPr>
                        <a:t>Universal (</a:t>
                      </a:r>
                      <a:r>
                        <a:rPr kumimoji="0" lang="mr-IN" altLang="ja-JP" sz="2400" b="1" i="0" u="none" strike="noStrike" cap="none" normalizeH="0" baseline="0" dirty="0">
                          <a:ln>
                            <a:noFill/>
                          </a:ln>
                          <a:solidFill>
                            <a:srgbClr val="FFFFFF"/>
                          </a:solidFill>
                          <a:effectLst/>
                          <a:latin typeface="Arial" charset="0"/>
                          <a:ea typeface="ＭＳ Ｐゴシック" charset="0"/>
                          <a:cs typeface="Times New Roman" charset="0"/>
                        </a:rPr>
                        <a:t>"</a:t>
                      </a:r>
                      <a:r>
                        <a:rPr kumimoji="0" lang="en-US" sz="2400" b="1" i="0" u="none" strike="noStrike" cap="none" normalizeH="0" baseline="0" dirty="0">
                          <a:ln>
                            <a:noFill/>
                          </a:ln>
                          <a:solidFill>
                            <a:srgbClr val="FFFFFF"/>
                          </a:solidFill>
                          <a:effectLst/>
                          <a:latin typeface="Arial" charset="0"/>
                          <a:ea typeface="ＭＳ Ｐゴシック" charset="0"/>
                          <a:cs typeface="Times New Roman" charset="0"/>
                        </a:rPr>
                        <a:t>all peoples will be blessed through you</a:t>
                      </a:r>
                      <a:r>
                        <a:rPr kumimoji="0" lang="mr-IN" altLang="ja-JP" sz="2400" b="1" i="0" u="none" strike="noStrike" cap="none" normalizeH="0" baseline="0" dirty="0">
                          <a:ln>
                            <a:noFill/>
                          </a:ln>
                          <a:solidFill>
                            <a:srgbClr val="FFFFFF"/>
                          </a:solidFill>
                          <a:effectLst/>
                          <a:latin typeface="Arial" charset="0"/>
                          <a:ea typeface="ＭＳ Ｐゴシック" charset="0"/>
                          <a:cs typeface="Times New Roman" charset="0"/>
                        </a:rPr>
                        <a:t>"</a:t>
                      </a:r>
                      <a:r>
                        <a:rPr kumimoji="0" lang="en-US" sz="2400" b="1" i="0" u="none" strike="noStrike" cap="none" normalizeH="0" baseline="0" dirty="0">
                          <a:ln>
                            <a:noFill/>
                          </a:ln>
                          <a:solidFill>
                            <a:srgbClr val="FFFFFF"/>
                          </a:solidFill>
                          <a:effectLst/>
                          <a:latin typeface="Arial" charset="0"/>
                          <a:ea typeface="ＭＳ Ｐゴシック" charset="0"/>
                          <a:cs typeface="Times New Roman" charset="0"/>
                        </a:rPr>
                        <a:t>)</a:t>
                      </a: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latin typeface="Arial" charset="0"/>
                          <a:ea typeface="ＭＳ Ｐゴシック" charset="0"/>
                          <a:cs typeface="Times New Roman" charset="0"/>
                        </a:rPr>
                        <a:t>Only Israel received the Law (Deut. 4:8; </a:t>
                      </a:r>
                      <a:br>
                        <a:rPr kumimoji="0" lang="en-US" sz="2400" b="1" i="0" u="none" strike="noStrike" cap="none" normalizeH="0" baseline="0">
                          <a:ln>
                            <a:noFill/>
                          </a:ln>
                          <a:solidFill>
                            <a:srgbClr val="FFFFFF"/>
                          </a:solidFill>
                          <a:effectLst/>
                          <a:latin typeface="Arial" charset="0"/>
                          <a:ea typeface="ＭＳ Ｐゴシック" charset="0"/>
                          <a:cs typeface="Times New Roman" charset="0"/>
                        </a:rPr>
                      </a:br>
                      <a:r>
                        <a:rPr kumimoji="0" lang="en-US" sz="2400" b="1" i="0" u="none" strike="noStrike" cap="none" normalizeH="0" baseline="0">
                          <a:ln>
                            <a:noFill/>
                          </a:ln>
                          <a:solidFill>
                            <a:srgbClr val="FFFFFF"/>
                          </a:solidFill>
                          <a:effectLst/>
                          <a:latin typeface="Arial" charset="0"/>
                          <a:ea typeface="ＭＳ Ｐゴシック" charset="0"/>
                          <a:cs typeface="Times New Roman" charset="0"/>
                        </a:rPr>
                        <a:t>Ps. 147:20)</a:t>
                      </a: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bl>
          </a:graphicData>
        </a:graphic>
      </p:graphicFrame>
      <p:sp>
        <p:nvSpPr>
          <p:cNvPr id="2" name="Oval 1"/>
          <p:cNvSpPr/>
          <p:nvPr/>
        </p:nvSpPr>
        <p:spPr bwMode="auto">
          <a:xfrm>
            <a:off x="5325131" y="5368070"/>
            <a:ext cx="3744257" cy="1518789"/>
          </a:xfrm>
          <a:prstGeom prst="ellipse">
            <a:avLst/>
          </a:prstGeom>
          <a:noFill/>
          <a:ln w="381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00"/>
              </a:solidFill>
              <a:effectLst/>
              <a:uLnTx/>
              <a:uFillTx/>
              <a:latin typeface="Times New Roman" pitchFamily="-108" charset="0"/>
              <a:ea typeface="+mn-ea"/>
              <a:cs typeface="+mn-cs"/>
            </a:endParaRPr>
          </a:p>
        </p:txBody>
      </p:sp>
    </p:spTree>
    <p:extLst>
      <p:ext uri="{BB962C8B-B14F-4D97-AF65-F5344CB8AC3E}">
        <p14:creationId xmlns:p14="http://schemas.microsoft.com/office/powerpoint/2010/main" val="3553499519"/>
      </p:ext>
    </p:extLst>
  </p:cSld>
  <p:clrMapOvr>
    <a:masterClrMapping/>
  </p:clrMapOvr>
  <p:transition spd="slow">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3"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
                                        <p:tgtEl>
                                          <p:spTgt spid="2"/>
                                        </p:tgtEl>
                                      </p:cBhvr>
                                    </p:animEffect>
                                    <p:anim calcmode="lin" valueType="num">
                                      <p:cBhvr>
                                        <p:cTn id="8" dur="400" fill="hold"/>
                                        <p:tgtEl>
                                          <p:spTgt spid="2"/>
                                        </p:tgtEl>
                                        <p:attrNameLst>
                                          <p:attrName>ppt_x</p:attrName>
                                        </p:attrNameLst>
                                      </p:cBhvr>
                                      <p:tavLst>
                                        <p:tav tm="0">
                                          <p:val>
                                            <p:strVal val="#ppt_x"/>
                                          </p:val>
                                        </p:tav>
                                        <p:tav tm="100000">
                                          <p:val>
                                            <p:strVal val="#ppt_x"/>
                                          </p:val>
                                        </p:tav>
                                      </p:tavLst>
                                    </p:anim>
                                    <p:anim calcmode="lin" valueType="num">
                                      <p:cBhvr>
                                        <p:cTn id="9" dur="400" fill="hold"/>
                                        <p:tgtEl>
                                          <p:spTgt spid="2"/>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2"/>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2"/>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3809" name="Picture 2" descr="b_bulb_glow"/>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03810" name="Picture 3" descr="international[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43000" y="914400"/>
            <a:ext cx="7239000" cy="571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0228" name="Title 5"/>
          <p:cNvSpPr>
            <a:spLocks noGrp="1"/>
          </p:cNvSpPr>
          <p:nvPr>
            <p:ph type="title" idx="4294967295"/>
          </p:nvPr>
        </p:nvSpPr>
        <p:spPr>
          <a:xfrm>
            <a:off x="0" y="0"/>
            <a:ext cx="9144000" cy="914400"/>
          </a:xfrm>
        </p:spPr>
        <p:txBody>
          <a:bodyPr/>
          <a:lstStyle/>
          <a:p>
            <a:pPr eaLnBrk="1" hangingPunct="1">
              <a:defRPr/>
            </a:pPr>
            <a:r>
              <a:rPr lang="en-US" sz="3200">
                <a:solidFill>
                  <a:srgbClr val="FFFFFF"/>
                </a:solidFill>
                <a:latin typeface="Arial" charset="0"/>
                <a:cs typeface="ＭＳ Ｐゴシック" charset="0"/>
              </a:rPr>
              <a:t>Contrasting Two Key Covenants</a:t>
            </a:r>
          </a:p>
        </p:txBody>
      </p:sp>
      <p:sp>
        <p:nvSpPr>
          <p:cNvPr id="7" name="Text Box 5"/>
          <p:cNvSpPr txBox="1">
            <a:spLocks noChangeArrowheads="1"/>
          </p:cNvSpPr>
          <p:nvPr/>
        </p:nvSpPr>
        <p:spPr bwMode="auto">
          <a:xfrm>
            <a:off x="8451850" y="0"/>
            <a:ext cx="62865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rPr>
              <a:t>116</a:t>
            </a:r>
          </a:p>
        </p:txBody>
      </p:sp>
      <p:graphicFrame>
        <p:nvGraphicFramePr>
          <p:cNvPr id="180246" name="Group 22"/>
          <p:cNvGraphicFramePr>
            <a:graphicFrameLocks noGrp="1"/>
          </p:cNvGraphicFramePr>
          <p:nvPr/>
        </p:nvGraphicFramePr>
        <p:xfrm>
          <a:off x="76200" y="990600"/>
          <a:ext cx="8991600" cy="5701030"/>
        </p:xfrm>
        <a:graphic>
          <a:graphicData uri="http://schemas.openxmlformats.org/drawingml/2006/table">
            <a:tbl>
              <a:tblPr/>
              <a:tblGrid>
                <a:gridCol w="1752600">
                  <a:extLst>
                    <a:ext uri="{9D8B030D-6E8A-4147-A177-3AD203B41FA5}">
                      <a16:colId xmlns:a16="http://schemas.microsoft.com/office/drawing/2014/main" val="20000"/>
                    </a:ext>
                  </a:extLst>
                </a:gridCol>
                <a:gridCol w="3733800">
                  <a:extLst>
                    <a:ext uri="{9D8B030D-6E8A-4147-A177-3AD203B41FA5}">
                      <a16:colId xmlns:a16="http://schemas.microsoft.com/office/drawing/2014/main" val="20001"/>
                    </a:ext>
                  </a:extLst>
                </a:gridCol>
                <a:gridCol w="3505200">
                  <a:extLst>
                    <a:ext uri="{9D8B030D-6E8A-4147-A177-3AD203B41FA5}">
                      <a16:colId xmlns:a16="http://schemas.microsoft.com/office/drawing/2014/main" val="20002"/>
                    </a:ext>
                  </a:extLst>
                </a:gridCol>
              </a:tblGrid>
              <a:tr h="609600">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3200" b="1" i="0" u="none" strike="noStrike" cap="none" normalizeH="0" baseline="0" dirty="0">
                        <a:ln>
                          <a:noFill/>
                        </a:ln>
                        <a:solidFill>
                          <a:srgbClr val="FFFFFF"/>
                        </a:solidFill>
                        <a:effectLst/>
                        <a:latin typeface="Arial" charset="0"/>
                        <a:ea typeface="ＭＳ Ｐゴシック" charset="0"/>
                        <a:cs typeface="ＭＳ Ｐゴシック" charset="0"/>
                      </a:endParaRPr>
                    </a:p>
                  </a:txBody>
                  <a:tcPr horzOverflow="overflow">
                    <a:lnL>
                      <a:noFill/>
                    </a:lnL>
                    <a:lnR>
                      <a:noFill/>
                    </a:lnR>
                    <a:lnT>
                      <a:noFill/>
                    </a:lnT>
                    <a:lnB>
                      <a:noFill/>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800" b="1" i="0" u="sng" strike="noStrike" cap="none" normalizeH="0" baseline="0">
                          <a:ln>
                            <a:noFill/>
                          </a:ln>
                          <a:solidFill>
                            <a:srgbClr val="FFFFFF"/>
                          </a:solidFill>
                          <a:effectLst/>
                          <a:latin typeface="Arial" charset="0"/>
                          <a:ea typeface="ＭＳ Ｐゴシック" charset="0"/>
                          <a:cs typeface="Times New Roman" charset="0"/>
                        </a:rPr>
                        <a:t>Abrahamic</a:t>
                      </a:r>
                    </a:p>
                  </a:txBody>
                  <a:tcPr marL="50800" marR="50800" marT="0" marB="0" horzOverflow="overflow">
                    <a:lnL>
                      <a:noFill/>
                    </a:lnL>
                    <a:lnR>
                      <a:noFill/>
                    </a:lnR>
                    <a:lnT>
                      <a:noFill/>
                    </a:lnT>
                    <a:lnB>
                      <a:noFill/>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800" b="1" i="0" u="sng" strike="noStrike" cap="none" normalizeH="0" baseline="0">
                          <a:ln>
                            <a:noFill/>
                          </a:ln>
                          <a:solidFill>
                            <a:srgbClr val="FFFFFF"/>
                          </a:solidFill>
                          <a:effectLst/>
                          <a:latin typeface="Arial" charset="0"/>
                          <a:ea typeface="ＭＳ Ｐゴシック" charset="0"/>
                          <a:cs typeface="Times New Roman" charset="0"/>
                        </a:rPr>
                        <a:t>Mosaic</a:t>
                      </a:r>
                    </a:p>
                  </a:txBody>
                  <a:tcPr marL="50800" marR="50800" marT="0" marB="0" horzOverflow="overflow">
                    <a:lnL>
                      <a:noFill/>
                    </a:lnL>
                    <a:lnR>
                      <a:noFill/>
                    </a:lnR>
                    <a:lnT>
                      <a:noFill/>
                    </a:lnT>
                    <a:lnB>
                      <a:noFill/>
                    </a:lnB>
                    <a:lnTlToBr>
                      <a:noFill/>
                    </a:lnTlToBr>
                    <a:lnBlToTr>
                      <a:noFill/>
                    </a:lnBlToTr>
                    <a:solidFill>
                      <a:srgbClr val="000000"/>
                    </a:solidFill>
                  </a:tcPr>
                </a:tc>
                <a:extLst>
                  <a:ext uri="{0D108BD9-81ED-4DB2-BD59-A6C34878D82A}">
                    <a16:rowId xmlns:a16="http://schemas.microsoft.com/office/drawing/2014/main" val="10000"/>
                  </a:ext>
                </a:extLst>
              </a:tr>
              <a:tr h="1828800">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chemeClr val="tx2"/>
                          </a:solidFill>
                          <a:effectLst/>
                          <a:latin typeface="Arial" charset="0"/>
                          <a:ea typeface="ＭＳ Ｐゴシック" charset="0"/>
                          <a:cs typeface="Times New Roman" charset="0"/>
                        </a:rPr>
                        <a:t>Promises</a:t>
                      </a:r>
                      <a:endParaRPr kumimoji="0" lang="en-US" sz="2400" b="1" i="0" u="none" strike="noStrike" cap="none" normalizeH="0" baseline="0">
                        <a:ln>
                          <a:noFill/>
                        </a:ln>
                        <a:solidFill>
                          <a:schemeClr val="tx2"/>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chemeClr val="tx2"/>
                          </a:solidFill>
                          <a:effectLst/>
                          <a:latin typeface="Arial" charset="0"/>
                          <a:ea typeface="ＭＳ Ｐゴシック" charset="0"/>
                          <a:cs typeface="Times New Roman" charset="0"/>
                        </a:rPr>
                        <a:t>Land, seed, and blessing (without indication of time of fulfillment)</a:t>
                      </a: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chemeClr val="tx2"/>
                          </a:solidFill>
                          <a:effectLst/>
                          <a:latin typeface="Arial" charset="0"/>
                          <a:ea typeface="ＭＳ Ｐゴシック" charset="0"/>
                          <a:cs typeface="Times New Roman" charset="0"/>
                        </a:rPr>
                        <a:t>Blessing for obedience and cursing for disobedience (Lev. 26; Deut. 28)</a:t>
                      </a: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chemeClr val="tx2"/>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108267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chemeClr val="tx2"/>
                          </a:solidFill>
                          <a:effectLst/>
                          <a:latin typeface="Arial" charset="0"/>
                          <a:ea typeface="ＭＳ Ｐゴシック" charset="0"/>
                          <a:cs typeface="Times New Roman" charset="0"/>
                        </a:rPr>
                        <a:t>Conditions</a:t>
                      </a:r>
                      <a:endParaRPr kumimoji="0" lang="en-US" sz="2400" b="1" i="0" u="none" strike="noStrike" cap="none" normalizeH="0" baseline="0">
                        <a:ln>
                          <a:noFill/>
                        </a:ln>
                        <a:solidFill>
                          <a:schemeClr val="tx2"/>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chemeClr val="tx2"/>
                          </a:solidFill>
                          <a:effectLst/>
                          <a:latin typeface="Arial" charset="0"/>
                          <a:ea typeface="ＭＳ Ｐゴシック" charset="0"/>
                          <a:cs typeface="Times New Roman" charset="0"/>
                        </a:rPr>
                        <a:t>Unconditional: </a:t>
                      </a:r>
                      <a:r>
                        <a:rPr kumimoji="0" lang="mr-IN" altLang="ja-JP" sz="2400" b="1" i="0" u="none" strike="noStrike" cap="none" normalizeH="0" baseline="0" dirty="0">
                          <a:ln>
                            <a:noFill/>
                          </a:ln>
                          <a:solidFill>
                            <a:schemeClr val="tx2"/>
                          </a:solidFill>
                          <a:effectLst/>
                          <a:latin typeface="Arial" charset="0"/>
                          <a:ea typeface="ＭＳ Ｐゴシック" charset="0"/>
                          <a:cs typeface="Times New Roman" charset="0"/>
                        </a:rPr>
                        <a:t>"</a:t>
                      </a:r>
                      <a:r>
                        <a:rPr kumimoji="0" lang="en-US" sz="2400" b="1" i="0" u="none" strike="noStrike" cap="none" normalizeH="0" baseline="0" dirty="0">
                          <a:ln>
                            <a:noFill/>
                          </a:ln>
                          <a:solidFill>
                            <a:schemeClr val="tx2"/>
                          </a:solidFill>
                          <a:effectLst/>
                          <a:latin typeface="Arial" charset="0"/>
                          <a:ea typeface="ＭＳ Ｐゴシック" charset="0"/>
                          <a:cs typeface="Times New Roman" charset="0"/>
                        </a:rPr>
                        <a:t>I will…</a:t>
                      </a:r>
                      <a:r>
                        <a:rPr kumimoji="0" lang="mr-IN" altLang="ja-JP" sz="2400" b="1" i="0" u="none" strike="noStrike" cap="none" normalizeH="0" baseline="0" dirty="0">
                          <a:ln>
                            <a:noFill/>
                          </a:ln>
                          <a:solidFill>
                            <a:schemeClr val="tx2"/>
                          </a:solidFill>
                          <a:effectLst/>
                          <a:latin typeface="Arial" charset="0"/>
                          <a:ea typeface="ＭＳ Ｐゴシック" charset="0"/>
                          <a:cs typeface="Times New Roman" charset="0"/>
                        </a:rPr>
                        <a:t>"</a:t>
                      </a:r>
                      <a:endParaRPr kumimoji="0" lang="en-US" sz="2400" b="1" i="0" u="none" strike="noStrike" cap="none" normalizeH="0" baseline="0" dirty="0">
                        <a:ln>
                          <a:noFill/>
                        </a:ln>
                        <a:solidFill>
                          <a:schemeClr val="tx2"/>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chemeClr val="tx2"/>
                          </a:solidFill>
                          <a:effectLst/>
                          <a:latin typeface="Arial" charset="0"/>
                          <a:ea typeface="ＭＳ Ｐゴシック" charset="0"/>
                          <a:cs typeface="Times New Roman" charset="0"/>
                        </a:rPr>
                        <a:t>Conditional: </a:t>
                      </a:r>
                      <a:r>
                        <a:rPr kumimoji="0" lang="mr-IN" altLang="ja-JP" sz="2400" b="1" i="0" u="none" strike="noStrike" cap="none" normalizeH="0" baseline="0" dirty="0">
                          <a:ln>
                            <a:noFill/>
                          </a:ln>
                          <a:solidFill>
                            <a:schemeClr val="tx2"/>
                          </a:solidFill>
                          <a:effectLst/>
                          <a:latin typeface="Arial" charset="0"/>
                          <a:ea typeface="ＭＳ Ｐゴシック" charset="0"/>
                          <a:cs typeface="Times New Roman" charset="0"/>
                        </a:rPr>
                        <a:t>"</a:t>
                      </a:r>
                      <a:r>
                        <a:rPr kumimoji="0" lang="en-US" sz="2400" b="1" i="0" u="none" strike="noStrike" cap="none" normalizeH="0" baseline="0" dirty="0">
                          <a:ln>
                            <a:noFill/>
                          </a:ln>
                          <a:solidFill>
                            <a:schemeClr val="tx2"/>
                          </a:solidFill>
                          <a:effectLst/>
                          <a:latin typeface="Arial" charset="0"/>
                          <a:ea typeface="ＭＳ Ｐゴシック" charset="0"/>
                          <a:cs typeface="Times New Roman" charset="0"/>
                        </a:rPr>
                        <a:t>If you will…then I will…</a:t>
                      </a:r>
                      <a:r>
                        <a:rPr kumimoji="0" lang="mr-IN" altLang="ja-JP" sz="2400" b="1" i="0" u="none" strike="noStrike" cap="none" normalizeH="0" baseline="0" dirty="0">
                          <a:ln>
                            <a:noFill/>
                          </a:ln>
                          <a:solidFill>
                            <a:schemeClr val="tx2"/>
                          </a:solidFill>
                          <a:effectLst/>
                          <a:latin typeface="Arial" charset="0"/>
                          <a:ea typeface="ＭＳ Ｐゴシック" charset="0"/>
                          <a:cs typeface="Times New Roman" charset="0"/>
                        </a:rPr>
                        <a:t>"</a:t>
                      </a:r>
                      <a:endParaRPr kumimoji="0" lang="en-US" sz="2400" b="1" i="0" u="none" strike="noStrike" cap="none" normalizeH="0" baseline="0" dirty="0">
                        <a:ln>
                          <a:noFill/>
                        </a:ln>
                        <a:solidFill>
                          <a:schemeClr val="tx2"/>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108267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chemeClr val="tx2"/>
                          </a:solidFill>
                          <a:effectLst/>
                          <a:latin typeface="Arial" charset="0"/>
                          <a:ea typeface="ＭＳ Ｐゴシック" charset="0"/>
                          <a:cs typeface="Times New Roman" charset="0"/>
                        </a:rPr>
                        <a:t>Partici-pation</a:t>
                      </a:r>
                      <a:endParaRPr kumimoji="0" lang="en-US" sz="2400" b="1" i="0" u="none" strike="noStrike" cap="none" normalizeH="0" baseline="0">
                        <a:ln>
                          <a:noFill/>
                        </a:ln>
                        <a:solidFill>
                          <a:schemeClr val="tx2"/>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chemeClr val="tx2"/>
                          </a:solidFill>
                          <a:effectLst/>
                          <a:latin typeface="Arial" charset="0"/>
                          <a:ea typeface="ＭＳ Ｐゴシック" charset="0"/>
                          <a:cs typeface="Times New Roman" charset="0"/>
                        </a:rPr>
                        <a:t>Abraham asleep (Gen. 15:17)</a:t>
                      </a: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chemeClr val="tx2"/>
                          </a:solidFill>
                          <a:effectLst/>
                          <a:latin typeface="Arial" charset="0"/>
                          <a:ea typeface="ＭＳ Ｐゴシック" charset="0"/>
                          <a:cs typeface="Times New Roman" charset="0"/>
                        </a:rPr>
                        <a:t>Israel agreed to obey (Exod. 19:8)</a:t>
                      </a: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108267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chemeClr val="tx2"/>
                          </a:solidFill>
                          <a:effectLst/>
                          <a:latin typeface="Arial" charset="0"/>
                          <a:ea typeface="ＭＳ Ｐゴシック" charset="0"/>
                          <a:cs typeface="Times New Roman" charset="0"/>
                        </a:rPr>
                        <a:t>Analogy</a:t>
                      </a:r>
                      <a:endParaRPr kumimoji="0" lang="en-US" sz="2400" b="1" i="0" u="none" strike="noStrike" cap="none" normalizeH="0" baseline="0">
                        <a:ln>
                          <a:noFill/>
                        </a:ln>
                        <a:solidFill>
                          <a:schemeClr val="tx2"/>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chemeClr val="tx2"/>
                          </a:solidFill>
                          <a:effectLst/>
                          <a:latin typeface="Arial" charset="0"/>
                          <a:ea typeface="ＭＳ Ｐゴシック" charset="0"/>
                          <a:cs typeface="Times New Roman" charset="0"/>
                        </a:rPr>
                        <a:t>Father to son (royal grant)</a:t>
                      </a: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chemeClr val="tx2"/>
                          </a:solidFill>
                          <a:effectLst/>
                          <a:latin typeface="Arial" charset="0"/>
                          <a:ea typeface="ＭＳ Ｐゴシック" charset="0"/>
                          <a:cs typeface="Times New Roman" charset="0"/>
                        </a:rPr>
                        <a:t>Suzerain (superior king) to vassal (servant nation)</a:t>
                      </a: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bl>
          </a:graphicData>
        </a:graphic>
      </p:graphicFrame>
      <p:sp>
        <p:nvSpPr>
          <p:cNvPr id="8" name="Oval 7"/>
          <p:cNvSpPr/>
          <p:nvPr/>
        </p:nvSpPr>
        <p:spPr bwMode="auto">
          <a:xfrm>
            <a:off x="5325131" y="5368070"/>
            <a:ext cx="3744257" cy="1518789"/>
          </a:xfrm>
          <a:prstGeom prst="ellipse">
            <a:avLst/>
          </a:prstGeom>
          <a:noFill/>
          <a:ln w="381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00"/>
              </a:solidFill>
              <a:effectLst/>
              <a:uLnTx/>
              <a:uFillTx/>
              <a:latin typeface="Times New Roman" pitchFamily="-108" charset="0"/>
              <a:ea typeface="+mn-ea"/>
              <a:cs typeface="+mn-cs"/>
            </a:endParaRPr>
          </a:p>
        </p:txBody>
      </p:sp>
      <p:sp>
        <p:nvSpPr>
          <p:cNvPr id="9" name="Oval 8"/>
          <p:cNvSpPr/>
          <p:nvPr/>
        </p:nvSpPr>
        <p:spPr bwMode="auto">
          <a:xfrm>
            <a:off x="5252974" y="1183285"/>
            <a:ext cx="3888570" cy="2337708"/>
          </a:xfrm>
          <a:prstGeom prst="ellipse">
            <a:avLst/>
          </a:prstGeom>
          <a:noFill/>
          <a:ln w="381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00"/>
              </a:solidFill>
              <a:effectLst/>
              <a:uLnTx/>
              <a:uFillTx/>
              <a:latin typeface="Times New Roman" pitchFamily="-108" charset="0"/>
              <a:ea typeface="+mn-ea"/>
              <a:cs typeface="+mn-cs"/>
            </a:endParaRPr>
          </a:p>
        </p:txBody>
      </p:sp>
    </p:spTree>
    <p:extLst>
      <p:ext uri="{BB962C8B-B14F-4D97-AF65-F5344CB8AC3E}">
        <p14:creationId xmlns:p14="http://schemas.microsoft.com/office/powerpoint/2010/main" val="1838710400"/>
      </p:ext>
    </p:extLst>
  </p:cSld>
  <p:clrMapOvr>
    <a:masterClrMapping/>
  </p:clrMapOvr>
  <p:transition spd="slow">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3"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
                                        <p:tgtEl>
                                          <p:spTgt spid="9"/>
                                        </p:tgtEl>
                                      </p:cBhvr>
                                    </p:animEffect>
                                    <p:anim calcmode="lin" valueType="num">
                                      <p:cBhvr>
                                        <p:cTn id="8" dur="400" fill="hold"/>
                                        <p:tgtEl>
                                          <p:spTgt spid="9"/>
                                        </p:tgtEl>
                                        <p:attrNameLst>
                                          <p:attrName>ppt_x</p:attrName>
                                        </p:attrNameLst>
                                      </p:cBhvr>
                                      <p:tavLst>
                                        <p:tav tm="0">
                                          <p:val>
                                            <p:strVal val="#ppt_x"/>
                                          </p:val>
                                        </p:tav>
                                        <p:tav tm="100000">
                                          <p:val>
                                            <p:strVal val="#ppt_x"/>
                                          </p:val>
                                        </p:tav>
                                      </p:tavLst>
                                    </p:anim>
                                    <p:anim calcmode="lin" valueType="num">
                                      <p:cBhvr>
                                        <p:cTn id="9" dur="400" fill="hold"/>
                                        <p:tgtEl>
                                          <p:spTgt spid="9"/>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9"/>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9"/>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12" fill="hold">
                            <p:stCondLst>
                              <p:cond delay="1000"/>
                            </p:stCondLst>
                            <p:childTnLst>
                              <p:par>
                                <p:cTn id="13" presetID="43" presetClass="entr" presetSubtype="0"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100"/>
                                        <p:tgtEl>
                                          <p:spTgt spid="8"/>
                                        </p:tgtEl>
                                      </p:cBhvr>
                                    </p:animEffect>
                                    <p:anim calcmode="lin" valueType="num">
                                      <p:cBhvr>
                                        <p:cTn id="16" dur="400" fill="hold"/>
                                        <p:tgtEl>
                                          <p:spTgt spid="8"/>
                                        </p:tgtEl>
                                        <p:attrNameLst>
                                          <p:attrName>ppt_x</p:attrName>
                                        </p:attrNameLst>
                                      </p:cBhvr>
                                      <p:tavLst>
                                        <p:tav tm="0">
                                          <p:val>
                                            <p:strVal val="#ppt_x"/>
                                          </p:val>
                                        </p:tav>
                                        <p:tav tm="100000">
                                          <p:val>
                                            <p:strVal val="#ppt_x"/>
                                          </p:val>
                                        </p:tav>
                                      </p:tavLst>
                                    </p:anim>
                                    <p:anim calcmode="lin" valueType="num">
                                      <p:cBhvr>
                                        <p:cTn id="17" dur="400" fill="hold"/>
                                        <p:tgtEl>
                                          <p:spTgt spid="8"/>
                                        </p:tgtEl>
                                        <p:attrNameLst>
                                          <p:attrName>ppt_y</p:attrName>
                                        </p:attrNameLst>
                                      </p:cBhvr>
                                      <p:tavLst>
                                        <p:tav tm="0">
                                          <p:val>
                                            <p:strVal val="#ppt_y+0.31"/>
                                          </p:val>
                                        </p:tav>
                                        <p:tav tm="100000">
                                          <p:val>
                                            <p:strVal val="#ppt_y+0.31"/>
                                          </p:val>
                                        </p:tav>
                                      </p:tavLst>
                                    </p:anim>
                                    <p:anim calcmode="lin" valueType="num">
                                      <p:cBhvr>
                                        <p:cTn id="18" dur="600" decel="50000" fill="hold">
                                          <p:stCondLst>
                                            <p:cond delay="400"/>
                                          </p:stCondLst>
                                        </p:cTn>
                                        <p:tgtEl>
                                          <p:spTgt spid="8"/>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9" dur="600" decel="50000" fill="hold">
                                          <p:stCondLst>
                                            <p:cond delay="400"/>
                                          </p:stCondLst>
                                        </p:cTn>
                                        <p:tgtEl>
                                          <p:spTgt spid="8"/>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4833" name="Picture 2" descr="b_bulb_glow"/>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04834" name="Picture 3" descr="international[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43000" y="914400"/>
            <a:ext cx="7239000" cy="571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1252" name="Title 5"/>
          <p:cNvSpPr>
            <a:spLocks noGrp="1"/>
          </p:cNvSpPr>
          <p:nvPr>
            <p:ph type="title" idx="4294967295"/>
          </p:nvPr>
        </p:nvSpPr>
        <p:spPr>
          <a:xfrm>
            <a:off x="0" y="0"/>
            <a:ext cx="9144000" cy="914400"/>
          </a:xfrm>
        </p:spPr>
        <p:txBody>
          <a:bodyPr/>
          <a:lstStyle/>
          <a:p>
            <a:pPr eaLnBrk="1" hangingPunct="1">
              <a:defRPr/>
            </a:pPr>
            <a:r>
              <a:rPr lang="en-US" sz="3200">
                <a:solidFill>
                  <a:srgbClr val="FFFFFF"/>
                </a:solidFill>
                <a:latin typeface="Arial" charset="0"/>
                <a:cs typeface="ＭＳ Ｐゴシック" charset="0"/>
              </a:rPr>
              <a:t>Contrasting Two Key Covenants</a:t>
            </a:r>
          </a:p>
        </p:txBody>
      </p:sp>
      <p:sp>
        <p:nvSpPr>
          <p:cNvPr id="7" name="Text Box 5"/>
          <p:cNvSpPr txBox="1">
            <a:spLocks noChangeArrowheads="1"/>
          </p:cNvSpPr>
          <p:nvPr/>
        </p:nvSpPr>
        <p:spPr bwMode="auto">
          <a:xfrm>
            <a:off x="8451850" y="0"/>
            <a:ext cx="62865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rPr>
              <a:t>116</a:t>
            </a:r>
          </a:p>
        </p:txBody>
      </p:sp>
      <p:graphicFrame>
        <p:nvGraphicFramePr>
          <p:cNvPr id="8" name="Table 7"/>
          <p:cNvGraphicFramePr>
            <a:graphicFrameLocks noGrp="1"/>
          </p:cNvGraphicFramePr>
          <p:nvPr/>
        </p:nvGraphicFramePr>
        <p:xfrm>
          <a:off x="76200" y="990600"/>
          <a:ext cx="8991600" cy="5686425"/>
        </p:xfrm>
        <a:graphic>
          <a:graphicData uri="http://schemas.openxmlformats.org/drawingml/2006/table">
            <a:tbl>
              <a:tblPr/>
              <a:tblGrid>
                <a:gridCol w="1752600">
                  <a:extLst>
                    <a:ext uri="{9D8B030D-6E8A-4147-A177-3AD203B41FA5}">
                      <a16:colId xmlns:a16="http://schemas.microsoft.com/office/drawing/2014/main" val="20000"/>
                    </a:ext>
                  </a:extLst>
                </a:gridCol>
                <a:gridCol w="3733800">
                  <a:extLst>
                    <a:ext uri="{9D8B030D-6E8A-4147-A177-3AD203B41FA5}">
                      <a16:colId xmlns:a16="http://schemas.microsoft.com/office/drawing/2014/main" val="20001"/>
                    </a:ext>
                  </a:extLst>
                </a:gridCol>
                <a:gridCol w="3505200">
                  <a:extLst>
                    <a:ext uri="{9D8B030D-6E8A-4147-A177-3AD203B41FA5}">
                      <a16:colId xmlns:a16="http://schemas.microsoft.com/office/drawing/2014/main" val="20002"/>
                    </a:ext>
                  </a:extLst>
                </a:gridCol>
              </a:tblGrid>
              <a:tr h="609600">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3200" b="1" i="0" u="none" strike="noStrike" cap="none" normalizeH="0" baseline="0" dirty="0">
                        <a:ln>
                          <a:noFill/>
                        </a:ln>
                        <a:solidFill>
                          <a:srgbClr val="FFFFFF"/>
                        </a:solidFill>
                        <a:effectLst/>
                        <a:latin typeface="Arial" charset="0"/>
                        <a:ea typeface="ＭＳ Ｐゴシック" charset="0"/>
                        <a:cs typeface="ＭＳ Ｐゴシック" charset="0"/>
                      </a:endParaRPr>
                    </a:p>
                  </a:txBody>
                  <a:tcPr horzOverflow="overflow">
                    <a:lnL>
                      <a:noFill/>
                    </a:lnL>
                    <a:lnR>
                      <a:noFill/>
                    </a:lnR>
                    <a:lnT>
                      <a:noFill/>
                    </a:lnT>
                    <a:lnB>
                      <a:noFill/>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800" b="1" i="0" u="sng" strike="noStrike" cap="none" normalizeH="0" baseline="0">
                          <a:ln>
                            <a:noFill/>
                          </a:ln>
                          <a:solidFill>
                            <a:srgbClr val="FFFFFF"/>
                          </a:solidFill>
                          <a:effectLst/>
                          <a:latin typeface="Arial" charset="0"/>
                          <a:ea typeface="ＭＳ Ｐゴシック" charset="0"/>
                          <a:cs typeface="Times New Roman" charset="0"/>
                        </a:rPr>
                        <a:t>Abrahamic</a:t>
                      </a:r>
                    </a:p>
                  </a:txBody>
                  <a:tcPr marL="50800" marR="50800" marT="0" marB="0" horzOverflow="overflow">
                    <a:lnL>
                      <a:noFill/>
                    </a:lnL>
                    <a:lnR>
                      <a:noFill/>
                    </a:lnR>
                    <a:lnT>
                      <a:noFill/>
                    </a:lnT>
                    <a:lnB>
                      <a:noFill/>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800" b="1" i="0" u="sng" strike="noStrike" cap="none" normalizeH="0" baseline="0">
                          <a:ln>
                            <a:noFill/>
                          </a:ln>
                          <a:solidFill>
                            <a:srgbClr val="FFFFFF"/>
                          </a:solidFill>
                          <a:effectLst/>
                          <a:latin typeface="Arial" charset="0"/>
                          <a:ea typeface="ＭＳ Ｐゴシック" charset="0"/>
                          <a:cs typeface="Times New Roman" charset="0"/>
                        </a:rPr>
                        <a:t>Mosaic</a:t>
                      </a:r>
                    </a:p>
                  </a:txBody>
                  <a:tcPr marL="50800" marR="50800" marT="0" marB="0" horzOverflow="overflow">
                    <a:lnL>
                      <a:noFill/>
                    </a:lnL>
                    <a:lnR>
                      <a:noFill/>
                    </a:lnR>
                    <a:lnT>
                      <a:noFill/>
                    </a:lnT>
                    <a:lnB>
                      <a:noFill/>
                    </a:lnB>
                    <a:lnTlToBr>
                      <a:noFill/>
                    </a:lnTlToBr>
                    <a:lnBlToTr>
                      <a:noFill/>
                    </a:lnBlToTr>
                    <a:solidFill>
                      <a:srgbClr val="000000"/>
                    </a:solidFill>
                  </a:tcPr>
                </a:tc>
                <a:extLst>
                  <a:ext uri="{0D108BD9-81ED-4DB2-BD59-A6C34878D82A}">
                    <a16:rowId xmlns:a16="http://schemas.microsoft.com/office/drawing/2014/main" val="10000"/>
                  </a:ext>
                </a:extLst>
              </a:tr>
              <a:tr h="108267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rgbClr val="FFFFFF"/>
                          </a:solidFill>
                          <a:effectLst/>
                          <a:latin typeface="Arial" charset="0"/>
                          <a:ea typeface="ＭＳ Ｐゴシック" charset="0"/>
                          <a:cs typeface="Times New Roman" charset="0"/>
                        </a:rPr>
                        <a:t>Form</a:t>
                      </a:r>
                      <a:endParaRPr kumimoji="0" lang="en-US" sz="2400" b="1" i="0" u="none" strike="noStrike" cap="none" normalizeH="0" baseline="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latin typeface="Arial" charset="0"/>
                          <a:ea typeface="ＭＳ Ｐゴシック" charset="0"/>
                          <a:cs typeface="Times New Roman" charset="0"/>
                        </a:rPr>
                        <a:t>Oral (no written stipulations)</a:t>
                      </a: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latin typeface="Arial" charset="0"/>
                          <a:ea typeface="ＭＳ Ｐゴシック" charset="0"/>
                          <a:cs typeface="Times New Roman" charset="0"/>
                        </a:rPr>
                        <a:t>Written on tablets of stone &amp; Pentateuch</a:t>
                      </a: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1828800">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rgbClr val="FFFFFF"/>
                          </a:solidFill>
                          <a:effectLst/>
                          <a:latin typeface="Arial" charset="0"/>
                          <a:ea typeface="ＭＳ Ｐゴシック" charset="0"/>
                          <a:cs typeface="Times New Roman" charset="0"/>
                        </a:rPr>
                        <a:t>Emphasis</a:t>
                      </a:r>
                      <a:endParaRPr kumimoji="0" lang="en-US" sz="2400" b="1" i="0" u="none" strike="noStrike" cap="none" normalizeH="0" baseline="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rgbClr val="FFFFFF"/>
                          </a:solidFill>
                          <a:effectLst/>
                          <a:latin typeface="Arial" charset="0"/>
                          <a:ea typeface="ＭＳ Ｐゴシック" charset="0"/>
                          <a:cs typeface="Times New Roman" charset="0"/>
                        </a:rPr>
                        <a:t>Blessing over discipline/judgment</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rgbClr val="FFFFFF"/>
                          </a:solidFill>
                          <a:effectLst/>
                          <a:latin typeface="Arial" charset="0"/>
                          <a:ea typeface="ＭＳ Ｐゴシック" charset="0"/>
                          <a:cs typeface="Times New Roman" charset="0"/>
                        </a:rPr>
                        <a:t>(five </a:t>
                      </a:r>
                      <a:r>
                        <a:rPr kumimoji="0" lang="mr-IN" altLang="ja-JP" sz="2400" b="1" i="0" u="none" strike="noStrike" cap="none" normalizeH="0" baseline="0" dirty="0">
                          <a:ln>
                            <a:noFill/>
                          </a:ln>
                          <a:solidFill>
                            <a:srgbClr val="FFFFFF"/>
                          </a:solidFill>
                          <a:effectLst/>
                          <a:latin typeface="Arial" charset="0"/>
                          <a:ea typeface="ＭＳ Ｐゴシック" charset="0"/>
                          <a:cs typeface="Times New Roman" charset="0"/>
                        </a:rPr>
                        <a:t>"</a:t>
                      </a:r>
                      <a:r>
                        <a:rPr kumimoji="0" lang="en-US" sz="2400" b="1" i="0" u="none" strike="noStrike" cap="none" normalizeH="0" baseline="0" dirty="0">
                          <a:ln>
                            <a:noFill/>
                          </a:ln>
                          <a:solidFill>
                            <a:srgbClr val="FFFFFF"/>
                          </a:solidFill>
                          <a:effectLst/>
                          <a:latin typeface="Arial" charset="0"/>
                          <a:ea typeface="ＭＳ Ｐゴシック" charset="0"/>
                          <a:cs typeface="Times New Roman" charset="0"/>
                        </a:rPr>
                        <a:t>blessings</a:t>
                      </a:r>
                      <a:r>
                        <a:rPr kumimoji="0" lang="mr-IN" altLang="ja-JP" sz="2400" b="1" i="0" u="none" strike="noStrike" cap="none" normalizeH="0" baseline="0" dirty="0">
                          <a:ln>
                            <a:noFill/>
                          </a:ln>
                          <a:solidFill>
                            <a:srgbClr val="FFFFFF"/>
                          </a:solidFill>
                          <a:effectLst/>
                          <a:latin typeface="Arial" charset="0"/>
                          <a:ea typeface="ＭＳ Ｐゴシック" charset="0"/>
                          <a:cs typeface="Times New Roman" charset="0"/>
                        </a:rPr>
                        <a:t>"</a:t>
                      </a:r>
                      <a:r>
                        <a:rPr kumimoji="0" lang="en-US" sz="2400" b="1" i="0" u="none" strike="noStrike" cap="none" normalizeH="0" baseline="0" dirty="0">
                          <a:ln>
                            <a:noFill/>
                          </a:ln>
                          <a:solidFill>
                            <a:srgbClr val="FFFFFF"/>
                          </a:solidFill>
                          <a:effectLst/>
                          <a:latin typeface="Arial" charset="0"/>
                          <a:ea typeface="ＭＳ Ｐゴシック" charset="0"/>
                          <a:cs typeface="Times New Roman" charset="0"/>
                        </a:rPr>
                        <a:t> in Gen. 12:1-3)</a:t>
                      </a: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latin typeface="Arial" charset="0"/>
                          <a:ea typeface="ＭＳ Ｐゴシック" charset="0"/>
                          <a:cs typeface="Times New Roman" charset="0"/>
                        </a:rPr>
                        <a:t>Judgment/discipline over blessing </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latin typeface="Arial" charset="0"/>
                          <a:ea typeface="ＭＳ Ｐゴシック" charset="0"/>
                          <a:cs typeface="Times New Roman" charset="0"/>
                        </a:rPr>
                        <a:t>(contrast Deut. 28:1-14 &amp; 28:15-68)</a:t>
                      </a: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108267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rgbClr val="FFFFFF"/>
                          </a:solidFill>
                          <a:effectLst/>
                          <a:latin typeface="Arial" charset="0"/>
                          <a:ea typeface="ＭＳ Ｐゴシック" charset="0"/>
                          <a:cs typeface="Times New Roman" charset="0"/>
                        </a:rPr>
                        <a:t>Christ</a:t>
                      </a:r>
                      <a:endParaRPr kumimoji="0" lang="en-US" sz="2400" b="1" i="0" u="none" strike="noStrike" cap="none" normalizeH="0" baseline="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latin typeface="Arial" charset="0"/>
                          <a:ea typeface="ＭＳ Ｐゴシック" charset="0"/>
                          <a:cs typeface="Times New Roman" charset="0"/>
                        </a:rPr>
                        <a:t>Ultimate seed (Gen. 12:3)</a:t>
                      </a: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latin typeface="Arial" charset="0"/>
                          <a:ea typeface="ＭＳ Ｐゴシック" charset="0"/>
                          <a:cs typeface="Times New Roman" charset="0"/>
                        </a:rPr>
                        <a:t>Typified in tabernacle (Heb. 8–10)</a:t>
                      </a: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108267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rgbClr val="FFFFFF"/>
                          </a:solidFill>
                          <a:effectLst/>
                          <a:latin typeface="Arial" charset="0"/>
                          <a:ea typeface="ＭＳ Ｐゴシック" charset="0"/>
                          <a:cs typeface="Times New Roman" charset="0"/>
                        </a:rPr>
                        <a:t>Sign</a:t>
                      </a:r>
                      <a:endParaRPr kumimoji="0" lang="en-US" sz="2400" b="1" i="0" u="none" strike="noStrike" cap="none" normalizeH="0" baseline="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latin typeface="Arial" charset="0"/>
                          <a:ea typeface="ＭＳ Ｐゴシック" charset="0"/>
                          <a:cs typeface="Times New Roman" charset="0"/>
                        </a:rPr>
                        <a:t>Circumcision (Gen. 17:11)</a:t>
                      </a: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latin typeface="Arial" charset="0"/>
                          <a:ea typeface="ＭＳ Ｐゴシック" charset="0"/>
                          <a:cs typeface="Times New Roman" charset="0"/>
                        </a:rPr>
                        <a:t>Sabbath (Exod. 31:13, 17)</a:t>
                      </a: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bl>
          </a:graphicData>
        </a:graphic>
      </p:graphicFrame>
      <p:sp>
        <p:nvSpPr>
          <p:cNvPr id="9" name="Oval 8"/>
          <p:cNvSpPr/>
          <p:nvPr/>
        </p:nvSpPr>
        <p:spPr bwMode="auto">
          <a:xfrm>
            <a:off x="5323543" y="4199216"/>
            <a:ext cx="3744257" cy="1518789"/>
          </a:xfrm>
          <a:prstGeom prst="ellipse">
            <a:avLst/>
          </a:prstGeom>
          <a:noFill/>
          <a:ln w="381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00"/>
              </a:solidFill>
              <a:effectLst/>
              <a:uLnTx/>
              <a:uFillTx/>
              <a:latin typeface="Times New Roman" pitchFamily="-108" charset="0"/>
              <a:ea typeface="+mn-ea"/>
              <a:cs typeface="+mn-cs"/>
            </a:endParaRPr>
          </a:p>
        </p:txBody>
      </p:sp>
      <p:sp>
        <p:nvSpPr>
          <p:cNvPr id="10" name="Oval 9"/>
          <p:cNvSpPr/>
          <p:nvPr/>
        </p:nvSpPr>
        <p:spPr bwMode="auto">
          <a:xfrm>
            <a:off x="5323543" y="1313156"/>
            <a:ext cx="3744257" cy="1518789"/>
          </a:xfrm>
          <a:prstGeom prst="ellipse">
            <a:avLst/>
          </a:prstGeom>
          <a:noFill/>
          <a:ln w="381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00"/>
              </a:solidFill>
              <a:effectLst/>
              <a:uLnTx/>
              <a:uFillTx/>
              <a:latin typeface="Times New Roman" pitchFamily="-108" charset="0"/>
              <a:ea typeface="+mn-ea"/>
              <a:cs typeface="+mn-cs"/>
            </a:endParaRPr>
          </a:p>
        </p:txBody>
      </p:sp>
    </p:spTree>
    <p:extLst>
      <p:ext uri="{BB962C8B-B14F-4D97-AF65-F5344CB8AC3E}">
        <p14:creationId xmlns:p14="http://schemas.microsoft.com/office/powerpoint/2010/main" val="158947047"/>
      </p:ext>
    </p:extLst>
  </p:cSld>
  <p:clrMapOvr>
    <a:masterClrMapping/>
  </p:clrMapOvr>
  <p:transition spd="slow">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3"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
                                        <p:tgtEl>
                                          <p:spTgt spid="10"/>
                                        </p:tgtEl>
                                      </p:cBhvr>
                                    </p:animEffect>
                                    <p:anim calcmode="lin" valueType="num">
                                      <p:cBhvr>
                                        <p:cTn id="8" dur="400" fill="hold"/>
                                        <p:tgtEl>
                                          <p:spTgt spid="10"/>
                                        </p:tgtEl>
                                        <p:attrNameLst>
                                          <p:attrName>ppt_x</p:attrName>
                                        </p:attrNameLst>
                                      </p:cBhvr>
                                      <p:tavLst>
                                        <p:tav tm="0">
                                          <p:val>
                                            <p:strVal val="#ppt_x"/>
                                          </p:val>
                                        </p:tav>
                                        <p:tav tm="100000">
                                          <p:val>
                                            <p:strVal val="#ppt_x"/>
                                          </p:val>
                                        </p:tav>
                                      </p:tavLst>
                                    </p:anim>
                                    <p:anim calcmode="lin" valueType="num">
                                      <p:cBhvr>
                                        <p:cTn id="9" dur="400" fill="hold"/>
                                        <p:tgtEl>
                                          <p:spTgt spid="10"/>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10"/>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10"/>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12" fill="hold">
                            <p:stCondLst>
                              <p:cond delay="1000"/>
                            </p:stCondLst>
                            <p:childTnLst>
                              <p:par>
                                <p:cTn id="13" presetID="43" presetClass="entr" presetSubtype="0"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100"/>
                                        <p:tgtEl>
                                          <p:spTgt spid="9"/>
                                        </p:tgtEl>
                                      </p:cBhvr>
                                    </p:animEffect>
                                    <p:anim calcmode="lin" valueType="num">
                                      <p:cBhvr>
                                        <p:cTn id="16" dur="400" fill="hold"/>
                                        <p:tgtEl>
                                          <p:spTgt spid="9"/>
                                        </p:tgtEl>
                                        <p:attrNameLst>
                                          <p:attrName>ppt_x</p:attrName>
                                        </p:attrNameLst>
                                      </p:cBhvr>
                                      <p:tavLst>
                                        <p:tav tm="0">
                                          <p:val>
                                            <p:strVal val="#ppt_x"/>
                                          </p:val>
                                        </p:tav>
                                        <p:tav tm="100000">
                                          <p:val>
                                            <p:strVal val="#ppt_x"/>
                                          </p:val>
                                        </p:tav>
                                      </p:tavLst>
                                    </p:anim>
                                    <p:anim calcmode="lin" valueType="num">
                                      <p:cBhvr>
                                        <p:cTn id="17" dur="400" fill="hold"/>
                                        <p:tgtEl>
                                          <p:spTgt spid="9"/>
                                        </p:tgtEl>
                                        <p:attrNameLst>
                                          <p:attrName>ppt_y</p:attrName>
                                        </p:attrNameLst>
                                      </p:cBhvr>
                                      <p:tavLst>
                                        <p:tav tm="0">
                                          <p:val>
                                            <p:strVal val="#ppt_y+0.31"/>
                                          </p:val>
                                        </p:tav>
                                        <p:tav tm="100000">
                                          <p:val>
                                            <p:strVal val="#ppt_y+0.31"/>
                                          </p:val>
                                        </p:tav>
                                      </p:tavLst>
                                    </p:anim>
                                    <p:anim calcmode="lin" valueType="num">
                                      <p:cBhvr>
                                        <p:cTn id="18" dur="600" decel="50000" fill="hold">
                                          <p:stCondLst>
                                            <p:cond delay="400"/>
                                          </p:stCondLst>
                                        </p:cTn>
                                        <p:tgtEl>
                                          <p:spTgt spid="9"/>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9" dur="600" decel="50000" fill="hold">
                                          <p:stCondLst>
                                            <p:cond delay="400"/>
                                          </p:stCondLst>
                                        </p:cTn>
                                        <p:tgtEl>
                                          <p:spTgt spid="9"/>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a:t>
            </a:r>
            <a:r>
              <a:rPr lang="en-US" sz="4800" b="1" dirty="0">
                <a:solidFill>
                  <a:srgbClr val="FFFF00"/>
                </a:solidFill>
                <a:effectLst>
                  <a:glow rad="127000">
                    <a:schemeClr val="tx1"/>
                  </a:glow>
                </a:effectLst>
                <a:latin typeface="Arial" charset="0"/>
                <a:ea typeface="ＭＳ Ｐゴシック" charset="0"/>
                <a:cs typeface="ＭＳ Ｐゴシック" charset="0"/>
              </a:rPr>
              <a:t>Thank</a:t>
            </a:r>
            <a:r>
              <a:rPr lang="en-US" sz="4800" b="1" dirty="0">
                <a:effectLst>
                  <a:glow rad="127000">
                    <a:schemeClr val="tx1"/>
                  </a:glow>
                </a:effectLst>
                <a:latin typeface="Arial" charset="0"/>
                <a:ea typeface="ＭＳ Ｐゴシック" charset="0"/>
                <a:cs typeface="ＭＳ Ｐゴシック" charset="0"/>
              </a:rPr>
              <a:t> God for his faithfulness in your past.</a:t>
            </a: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Deuteronomy 1:1–4:43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20993945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0"/>
            <a:ext cx="9144000" cy="6858000"/>
          </a:xfrm>
          <a:prstGeom prst="rect">
            <a:avLst/>
          </a:prstGeom>
          <a:gradFill flip="none" rotWithShape="1">
            <a:gsLst>
              <a:gs pos="0">
                <a:schemeClr val="accent5">
                  <a:lumMod val="25000"/>
                </a:schemeClr>
              </a:gs>
              <a:gs pos="100000">
                <a:srgbClr val="000000"/>
              </a:gs>
            </a:gsLst>
            <a:path path="rect">
              <a:fillToRect l="100000" t="100000"/>
            </a:path>
            <a:tileRect r="-100000" b="-100000"/>
          </a:gradFill>
          <a:ln w="12700" cap="flat" cmpd="sng" algn="ctr">
            <a:noFill/>
            <a:prstDash val="solid"/>
            <a:round/>
            <a:headEnd type="none" w="sm" len="sm"/>
            <a:tailEnd type="none" w="sm" len="sm"/>
          </a:ln>
          <a:effectLst/>
        </p:spPr>
        <p:txBody>
          <a:bodyPr wrap="none"/>
          <a:lstStyle/>
          <a:p>
            <a:pPr eaLnBrk="0" hangingPunct="0">
              <a:defRPr/>
            </a:pPr>
            <a:endParaRPr lang="en-US" sz="2800">
              <a:solidFill>
                <a:srgbClr val="FFFFFF"/>
              </a:solidFill>
            </a:endParaRPr>
          </a:p>
        </p:txBody>
      </p:sp>
      <p:sp>
        <p:nvSpPr>
          <p:cNvPr id="2" name="Title 1"/>
          <p:cNvSpPr>
            <a:spLocks noGrp="1"/>
          </p:cNvSpPr>
          <p:nvPr>
            <p:ph type="title" idx="4294967295"/>
          </p:nvPr>
        </p:nvSpPr>
        <p:spPr>
          <a:xfrm>
            <a:off x="0" y="3175"/>
            <a:ext cx="9144000" cy="523220"/>
          </a:xfrm>
          <a:prstGeom prst="rect">
            <a:avLst/>
          </a:prstGeom>
          <a:gradFill rotWithShape="1">
            <a:gsLst>
              <a:gs pos="0">
                <a:srgbClr val="9933FF"/>
              </a:gs>
              <a:gs pos="50000">
                <a:schemeClr val="bg2"/>
              </a:gs>
              <a:gs pos="100000">
                <a:srgbClr val="9933FF"/>
              </a:gs>
            </a:gsLst>
            <a:lin ang="5400000" scaled="1"/>
          </a:gradFill>
          <a:ln w="12700">
            <a:miter lim="800000"/>
            <a:headEnd type="none" w="sm" len="sm"/>
            <a:tailEnd type="none" w="sm" len="sm"/>
          </a:ln>
        </p:spPr>
        <p:txBody>
          <a:bodyPr>
            <a:spAutoFit/>
          </a:bodyPr>
          <a:lstStyle/>
          <a:p>
            <a:pPr>
              <a:defRPr/>
            </a:pPr>
            <a:r>
              <a:rPr lang="en-US" sz="2800" b="1" dirty="0">
                <a:solidFill>
                  <a:srgbClr val="FFFFFF"/>
                </a:solidFill>
                <a:latin typeface="Arial" charset="0"/>
                <a:ea typeface="SimSun" charset="0"/>
              </a:rPr>
              <a:t>Does the Law of Moses Apply to Me? (5 Views)</a:t>
            </a:r>
          </a:p>
        </p:txBody>
      </p:sp>
      <p:sp>
        <p:nvSpPr>
          <p:cNvPr id="606212" name="Rectangle 4"/>
          <p:cNvSpPr>
            <a:spLocks noChangeArrowheads="1"/>
          </p:cNvSpPr>
          <p:nvPr/>
        </p:nvSpPr>
        <p:spPr bwMode="auto">
          <a:xfrm>
            <a:off x="465138" y="1695450"/>
            <a:ext cx="9144000" cy="3416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just" eaLnBrk="0" hangingPunct="0">
              <a:tabLst>
                <a:tab pos="457200" algn="r"/>
                <a:tab pos="2743200" algn="ctr"/>
                <a:tab pos="5486400" algn="r"/>
              </a:tabLst>
            </a:pPr>
            <a:r>
              <a:rPr lang="en-US" altLang="zh-CN" sz="1200">
                <a:solidFill>
                  <a:srgbClr val="FFFFFF"/>
                </a:solidFill>
                <a:latin typeface="Arial" charset="0"/>
                <a:cs typeface="Arial" charset="0"/>
              </a:rPr>
              <a:t> </a:t>
            </a:r>
            <a:endParaRPr lang="en-US" altLang="zh-CN" sz="1400">
              <a:solidFill>
                <a:srgbClr val="FFFFFF"/>
              </a:solidFill>
              <a:latin typeface="Arial" charset="0"/>
              <a:cs typeface="Arial" charset="0"/>
            </a:endParaRPr>
          </a:p>
          <a:p>
            <a:pPr algn="just" eaLnBrk="0" hangingPunct="0">
              <a:tabLst>
                <a:tab pos="457200" algn="r"/>
                <a:tab pos="2743200" algn="ctr"/>
                <a:tab pos="5486400" algn="r"/>
              </a:tabLst>
            </a:pPr>
            <a:r>
              <a:rPr lang="en-US" altLang="zh-CN" sz="1200">
                <a:solidFill>
                  <a:srgbClr val="FFFFFF"/>
                </a:solidFill>
                <a:latin typeface="Arial" charset="0"/>
                <a:cs typeface="Arial" charset="0"/>
              </a:rPr>
              <a:t> </a:t>
            </a:r>
            <a:endParaRPr lang="en-US" altLang="zh-CN" sz="1400">
              <a:solidFill>
                <a:srgbClr val="FFFFFF"/>
              </a:solidFill>
              <a:latin typeface="Arial" charset="0"/>
              <a:cs typeface="Arial" charset="0"/>
            </a:endParaRPr>
          </a:p>
          <a:p>
            <a:pPr algn="just" eaLnBrk="0" hangingPunct="0">
              <a:tabLst>
                <a:tab pos="457200" algn="r"/>
                <a:tab pos="2743200" algn="ctr"/>
                <a:tab pos="5486400" algn="r"/>
              </a:tabLst>
            </a:pPr>
            <a:br>
              <a:rPr lang="en-US" altLang="zh-CN" sz="2000">
                <a:solidFill>
                  <a:srgbClr val="FFFFFF"/>
                </a:solidFill>
                <a:latin typeface="Arial" charset="0"/>
                <a:cs typeface="Arial" charset="0"/>
              </a:rPr>
            </a:br>
            <a:endParaRPr lang="en-US" altLang="zh-CN" sz="1400">
              <a:solidFill>
                <a:srgbClr val="FFFFFF"/>
              </a:solidFill>
              <a:latin typeface="Arial" charset="0"/>
              <a:cs typeface="Arial" charset="0"/>
            </a:endParaRPr>
          </a:p>
          <a:p>
            <a:pPr algn="just" eaLnBrk="0" hangingPunct="0">
              <a:tabLst>
                <a:tab pos="457200" algn="r"/>
                <a:tab pos="2743200" algn="ctr"/>
                <a:tab pos="5486400" algn="r"/>
              </a:tabLst>
            </a:pPr>
            <a:r>
              <a:rPr lang="en-US" altLang="zh-CN" sz="1200">
                <a:solidFill>
                  <a:srgbClr val="FFFFFF"/>
                </a:solidFill>
                <a:latin typeface="Arial" charset="0"/>
                <a:cs typeface="Arial" charset="0"/>
              </a:rPr>
              <a:t> </a:t>
            </a:r>
            <a:endParaRPr lang="en-US" altLang="zh-CN" sz="1400">
              <a:solidFill>
                <a:srgbClr val="FFFFFF"/>
              </a:solidFill>
              <a:latin typeface="Arial" charset="0"/>
              <a:cs typeface="Arial" charset="0"/>
            </a:endParaRPr>
          </a:p>
          <a:p>
            <a:pPr algn="just" eaLnBrk="0" hangingPunct="0">
              <a:tabLst>
                <a:tab pos="457200" algn="r"/>
                <a:tab pos="2743200" algn="ctr"/>
                <a:tab pos="5486400" algn="r"/>
              </a:tabLst>
            </a:pPr>
            <a:r>
              <a:rPr lang="en-US" altLang="zh-CN" sz="1200">
                <a:solidFill>
                  <a:srgbClr val="FFFFFF"/>
                </a:solidFill>
                <a:latin typeface="Arial" charset="0"/>
                <a:cs typeface="Arial" charset="0"/>
              </a:rPr>
              <a:t> </a:t>
            </a:r>
            <a:endParaRPr lang="en-US" altLang="zh-CN" sz="1400">
              <a:solidFill>
                <a:srgbClr val="FFFFFF"/>
              </a:solidFill>
              <a:latin typeface="Arial" charset="0"/>
              <a:cs typeface="Arial" charset="0"/>
            </a:endParaRPr>
          </a:p>
          <a:p>
            <a:pPr algn="just" eaLnBrk="0" hangingPunct="0">
              <a:tabLst>
                <a:tab pos="457200" algn="r"/>
                <a:tab pos="2743200" algn="ctr"/>
                <a:tab pos="5486400" algn="r"/>
              </a:tabLst>
            </a:pPr>
            <a:r>
              <a:rPr lang="en-US" altLang="zh-CN" sz="1200">
                <a:solidFill>
                  <a:srgbClr val="FFFFFF"/>
                </a:solidFill>
                <a:latin typeface="Arial" charset="0"/>
                <a:cs typeface="Arial" charset="0"/>
              </a:rPr>
              <a:t> </a:t>
            </a:r>
            <a:endParaRPr lang="en-US" altLang="zh-CN" sz="1400">
              <a:solidFill>
                <a:srgbClr val="FFFFFF"/>
              </a:solidFill>
              <a:latin typeface="Arial" charset="0"/>
              <a:cs typeface="Arial" charset="0"/>
            </a:endParaRPr>
          </a:p>
          <a:p>
            <a:pPr algn="just" eaLnBrk="0" hangingPunct="0">
              <a:tabLst>
                <a:tab pos="457200" algn="r"/>
                <a:tab pos="2743200" algn="ctr"/>
                <a:tab pos="5486400" algn="r"/>
              </a:tabLst>
            </a:pPr>
            <a:r>
              <a:rPr lang="en-US" altLang="zh-CN" sz="1200">
                <a:solidFill>
                  <a:srgbClr val="FFFFFF"/>
                </a:solidFill>
                <a:latin typeface="Arial" charset="0"/>
                <a:cs typeface="Arial" charset="0"/>
              </a:rPr>
              <a:t> </a:t>
            </a:r>
            <a:endParaRPr lang="en-US" altLang="zh-CN" sz="1400">
              <a:solidFill>
                <a:srgbClr val="FFFFFF"/>
              </a:solidFill>
              <a:latin typeface="Arial" charset="0"/>
              <a:cs typeface="Arial" charset="0"/>
            </a:endParaRPr>
          </a:p>
          <a:p>
            <a:pPr algn="just" eaLnBrk="0" hangingPunct="0">
              <a:tabLst>
                <a:tab pos="457200" algn="r"/>
                <a:tab pos="2743200" algn="ctr"/>
                <a:tab pos="5486400" algn="r"/>
              </a:tabLst>
            </a:pPr>
            <a:r>
              <a:rPr lang="en-US" altLang="zh-CN" sz="1200">
                <a:solidFill>
                  <a:srgbClr val="FFFFFF"/>
                </a:solidFill>
                <a:latin typeface="Arial" charset="0"/>
                <a:cs typeface="Arial" charset="0"/>
              </a:rPr>
              <a:t> </a:t>
            </a:r>
            <a:endParaRPr lang="en-US" altLang="zh-CN" sz="1400">
              <a:solidFill>
                <a:srgbClr val="FFFFFF"/>
              </a:solidFill>
              <a:latin typeface="Arial" charset="0"/>
              <a:cs typeface="Arial" charset="0"/>
            </a:endParaRPr>
          </a:p>
          <a:p>
            <a:pPr algn="just" eaLnBrk="0" hangingPunct="0">
              <a:tabLst>
                <a:tab pos="457200" algn="r"/>
                <a:tab pos="2743200" algn="ctr"/>
                <a:tab pos="5486400" algn="r"/>
              </a:tabLst>
            </a:pPr>
            <a:r>
              <a:rPr lang="en-US" altLang="zh-CN" sz="1200">
                <a:solidFill>
                  <a:srgbClr val="FFFFFF"/>
                </a:solidFill>
                <a:latin typeface="Arial" charset="0"/>
                <a:cs typeface="Arial" charset="0"/>
              </a:rPr>
              <a:t> </a:t>
            </a:r>
            <a:endParaRPr lang="en-US" altLang="zh-CN" sz="1400">
              <a:solidFill>
                <a:srgbClr val="FFFFFF"/>
              </a:solidFill>
              <a:latin typeface="Arial" charset="0"/>
              <a:cs typeface="Arial" charset="0"/>
            </a:endParaRPr>
          </a:p>
          <a:p>
            <a:pPr algn="just" eaLnBrk="0" hangingPunct="0">
              <a:tabLst>
                <a:tab pos="457200" algn="r"/>
                <a:tab pos="2743200" algn="ctr"/>
                <a:tab pos="5486400" algn="r"/>
              </a:tabLst>
            </a:pPr>
            <a:br>
              <a:rPr lang="en-US" altLang="zh-CN" sz="2000">
                <a:solidFill>
                  <a:srgbClr val="FFFFFF"/>
                </a:solidFill>
                <a:latin typeface="Arial" charset="0"/>
                <a:cs typeface="Arial" charset="0"/>
              </a:rPr>
            </a:br>
            <a:endParaRPr lang="en-US" altLang="zh-CN" sz="1400">
              <a:solidFill>
                <a:srgbClr val="FFFFFF"/>
              </a:solidFill>
              <a:latin typeface="Arial" charset="0"/>
              <a:cs typeface="Arial" charset="0"/>
            </a:endParaRPr>
          </a:p>
          <a:p>
            <a:pPr algn="just" eaLnBrk="0" hangingPunct="0">
              <a:tabLst>
                <a:tab pos="457200" algn="r"/>
                <a:tab pos="2743200" algn="ctr"/>
                <a:tab pos="5486400" algn="r"/>
              </a:tabLst>
            </a:pPr>
            <a:r>
              <a:rPr lang="en-US" altLang="zh-CN" sz="1200">
                <a:solidFill>
                  <a:srgbClr val="FFFFFF"/>
                </a:solidFill>
                <a:latin typeface="Arial" charset="0"/>
                <a:cs typeface="Arial" charset="0"/>
              </a:rPr>
              <a:t> </a:t>
            </a:r>
            <a:endParaRPr lang="en-US" altLang="zh-CN" sz="1400">
              <a:solidFill>
                <a:srgbClr val="FFFFFF"/>
              </a:solidFill>
              <a:latin typeface="Arial" charset="0"/>
              <a:cs typeface="Arial" charset="0"/>
            </a:endParaRPr>
          </a:p>
          <a:p>
            <a:pPr algn="just" eaLnBrk="0" hangingPunct="0">
              <a:tabLst>
                <a:tab pos="457200" algn="r"/>
                <a:tab pos="2743200" algn="ctr"/>
                <a:tab pos="5486400" algn="r"/>
              </a:tabLst>
            </a:pPr>
            <a:r>
              <a:rPr lang="en-US" altLang="zh-CN" sz="1200">
                <a:solidFill>
                  <a:srgbClr val="FFFFFF"/>
                </a:solidFill>
                <a:latin typeface="Arial" charset="0"/>
                <a:cs typeface="Arial" charset="0"/>
              </a:rPr>
              <a:t> </a:t>
            </a:r>
            <a:endParaRPr lang="en-US" altLang="zh-CN" sz="1400">
              <a:solidFill>
                <a:srgbClr val="FFFFFF"/>
              </a:solidFill>
              <a:latin typeface="Arial" charset="0"/>
              <a:cs typeface="Arial" charset="0"/>
            </a:endParaRPr>
          </a:p>
          <a:p>
            <a:pPr eaLnBrk="0" hangingPunct="0">
              <a:tabLst>
                <a:tab pos="457200" algn="r"/>
                <a:tab pos="2743200" algn="ctr"/>
                <a:tab pos="5486400" algn="r"/>
              </a:tabLst>
            </a:pPr>
            <a:endParaRPr lang="en-US" altLang="zh-CN" sz="2800">
              <a:solidFill>
                <a:srgbClr val="FFFFFF"/>
              </a:solidFill>
              <a:latin typeface="Arial" charset="0"/>
              <a:cs typeface="Arial" charset="0"/>
            </a:endParaRPr>
          </a:p>
        </p:txBody>
      </p:sp>
      <p:sp>
        <p:nvSpPr>
          <p:cNvPr id="606213" name="Rectangle 5"/>
          <p:cNvSpPr>
            <a:spLocks noChangeArrowheads="1"/>
          </p:cNvSpPr>
          <p:nvPr/>
        </p:nvSpPr>
        <p:spPr bwMode="auto">
          <a:xfrm>
            <a:off x="465138" y="1649413"/>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eaLnBrk="0" hangingPunct="0">
              <a:tabLst>
                <a:tab pos="457200" algn="r"/>
                <a:tab pos="2743200" algn="ctr"/>
                <a:tab pos="5486400" algn="r"/>
              </a:tabLst>
            </a:pPr>
            <a:endParaRPr lang="en-GB" sz="2800">
              <a:solidFill>
                <a:srgbClr val="FFFFFF"/>
              </a:solidFill>
              <a:latin typeface="Arial" charset="0"/>
              <a:cs typeface="Arial" charset="0"/>
            </a:endParaRPr>
          </a:p>
        </p:txBody>
      </p:sp>
      <p:sp>
        <p:nvSpPr>
          <p:cNvPr id="606214" name="Rectangle 6"/>
          <p:cNvSpPr>
            <a:spLocks noChangeArrowheads="1"/>
          </p:cNvSpPr>
          <p:nvPr/>
        </p:nvSpPr>
        <p:spPr bwMode="auto">
          <a:xfrm>
            <a:off x="465138" y="1649413"/>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eaLnBrk="0" hangingPunct="0">
              <a:tabLst>
                <a:tab pos="457200" algn="r"/>
                <a:tab pos="2743200" algn="ctr"/>
                <a:tab pos="5486400" algn="r"/>
              </a:tabLst>
            </a:pPr>
            <a:endParaRPr lang="en-GB" sz="2800">
              <a:solidFill>
                <a:srgbClr val="FFFFFF"/>
              </a:solidFill>
              <a:latin typeface="Arial" charset="0"/>
              <a:cs typeface="Arial" charset="0"/>
            </a:endParaRPr>
          </a:p>
        </p:txBody>
      </p:sp>
      <p:sp>
        <p:nvSpPr>
          <p:cNvPr id="606215" name="Rectangle 8"/>
          <p:cNvSpPr>
            <a:spLocks noChangeArrowheads="1"/>
          </p:cNvSpPr>
          <p:nvPr/>
        </p:nvSpPr>
        <p:spPr bwMode="auto">
          <a:xfrm>
            <a:off x="465138" y="1649413"/>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eaLnBrk="0" hangingPunct="0">
              <a:tabLst>
                <a:tab pos="457200" algn="r"/>
                <a:tab pos="2743200" algn="ctr"/>
                <a:tab pos="5486400" algn="r"/>
              </a:tabLst>
            </a:pPr>
            <a:endParaRPr lang="en-GB" sz="2800">
              <a:solidFill>
                <a:srgbClr val="FFFFFF"/>
              </a:solidFill>
              <a:latin typeface="Arial" charset="0"/>
              <a:cs typeface="Arial" charset="0"/>
            </a:endParaRPr>
          </a:p>
        </p:txBody>
      </p:sp>
      <p:sp>
        <p:nvSpPr>
          <p:cNvPr id="606216" name="Rectangle 9"/>
          <p:cNvSpPr>
            <a:spLocks noChangeArrowheads="1"/>
          </p:cNvSpPr>
          <p:nvPr/>
        </p:nvSpPr>
        <p:spPr bwMode="auto">
          <a:xfrm>
            <a:off x="1938338" y="-9525"/>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eaLnBrk="0" hangingPunct="0"/>
            <a:endParaRPr lang="en-US" sz="2800">
              <a:solidFill>
                <a:srgbClr val="FFFFFF"/>
              </a:solidFill>
              <a:latin typeface="Arial" charset="0"/>
              <a:cs typeface="Arial" charset="0"/>
            </a:endParaRPr>
          </a:p>
        </p:txBody>
      </p:sp>
      <p:sp>
        <p:nvSpPr>
          <p:cNvPr id="606217" name="Rectangle 10"/>
          <p:cNvSpPr>
            <a:spLocks noChangeArrowheads="1"/>
          </p:cNvSpPr>
          <p:nvPr/>
        </p:nvSpPr>
        <p:spPr bwMode="auto">
          <a:xfrm>
            <a:off x="1933575" y="1219200"/>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eaLnBrk="0" hangingPunct="0"/>
            <a:endParaRPr lang="en-US" sz="2800">
              <a:solidFill>
                <a:srgbClr val="FFFFFF"/>
              </a:solidFill>
              <a:latin typeface="Arial" charset="0"/>
              <a:cs typeface="Arial" charset="0"/>
            </a:endParaRPr>
          </a:p>
        </p:txBody>
      </p:sp>
      <p:sp>
        <p:nvSpPr>
          <p:cNvPr id="606218" name="Rectangle 11"/>
          <p:cNvSpPr>
            <a:spLocks noChangeArrowheads="1"/>
          </p:cNvSpPr>
          <p:nvPr/>
        </p:nvSpPr>
        <p:spPr bwMode="auto">
          <a:xfrm>
            <a:off x="1933575" y="1528763"/>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eaLnBrk="0" hangingPunct="0"/>
            <a:endParaRPr lang="en-US" sz="2800">
              <a:solidFill>
                <a:srgbClr val="FFFFFF"/>
              </a:solidFill>
              <a:latin typeface="Arial" charset="0"/>
              <a:cs typeface="Arial" charset="0"/>
            </a:endParaRPr>
          </a:p>
        </p:txBody>
      </p:sp>
      <p:sp>
        <p:nvSpPr>
          <p:cNvPr id="606219" name="Rectangle 12"/>
          <p:cNvSpPr>
            <a:spLocks noChangeArrowheads="1"/>
          </p:cNvSpPr>
          <p:nvPr/>
        </p:nvSpPr>
        <p:spPr bwMode="auto">
          <a:xfrm>
            <a:off x="1933575" y="1743075"/>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eaLnBrk="0" hangingPunct="0"/>
            <a:endParaRPr lang="en-US" sz="2800">
              <a:solidFill>
                <a:srgbClr val="FFFFFF"/>
              </a:solidFill>
              <a:latin typeface="Arial" charset="0"/>
              <a:cs typeface="Arial" charset="0"/>
            </a:endParaRPr>
          </a:p>
        </p:txBody>
      </p:sp>
      <p:sp>
        <p:nvSpPr>
          <p:cNvPr id="606220" name="Rectangle 15"/>
          <p:cNvSpPr>
            <a:spLocks noChangeArrowheads="1"/>
          </p:cNvSpPr>
          <p:nvPr/>
        </p:nvSpPr>
        <p:spPr bwMode="auto">
          <a:xfrm>
            <a:off x="1933575" y="2047875"/>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eaLnBrk="0" hangingPunct="0"/>
            <a:endParaRPr lang="en-US" sz="2800">
              <a:solidFill>
                <a:srgbClr val="FFFFFF"/>
              </a:solidFill>
              <a:latin typeface="Arial" charset="0"/>
              <a:cs typeface="Arial" charset="0"/>
            </a:endParaRPr>
          </a:p>
        </p:txBody>
      </p:sp>
      <p:graphicFrame>
        <p:nvGraphicFramePr>
          <p:cNvPr id="33972" name="Group 180"/>
          <p:cNvGraphicFramePr>
            <a:graphicFrameLocks noGrp="1"/>
          </p:cNvGraphicFramePr>
          <p:nvPr>
            <p:extLst>
              <p:ext uri="{D42A27DB-BD31-4B8C-83A1-F6EECF244321}">
                <p14:modId xmlns:p14="http://schemas.microsoft.com/office/powerpoint/2010/main" val="2226557615"/>
              </p:ext>
            </p:extLst>
          </p:nvPr>
        </p:nvGraphicFramePr>
        <p:xfrm>
          <a:off x="395536" y="1268413"/>
          <a:ext cx="8352928" cy="731837"/>
        </p:xfrm>
        <a:graphic>
          <a:graphicData uri="http://schemas.openxmlformats.org/drawingml/2006/table">
            <a:tbl>
              <a:tblPr/>
              <a:tblGrid>
                <a:gridCol w="1545520">
                  <a:extLst>
                    <a:ext uri="{9D8B030D-6E8A-4147-A177-3AD203B41FA5}">
                      <a16:colId xmlns:a16="http://schemas.microsoft.com/office/drawing/2014/main" val="20000"/>
                    </a:ext>
                  </a:extLst>
                </a:gridCol>
                <a:gridCol w="1469261">
                  <a:extLst>
                    <a:ext uri="{9D8B030D-6E8A-4147-A177-3AD203B41FA5}">
                      <a16:colId xmlns:a16="http://schemas.microsoft.com/office/drawing/2014/main" val="20001"/>
                    </a:ext>
                  </a:extLst>
                </a:gridCol>
                <a:gridCol w="2013243">
                  <a:extLst>
                    <a:ext uri="{9D8B030D-6E8A-4147-A177-3AD203B41FA5}">
                      <a16:colId xmlns:a16="http://schemas.microsoft.com/office/drawing/2014/main" val="20002"/>
                    </a:ext>
                  </a:extLst>
                </a:gridCol>
                <a:gridCol w="1609918">
                  <a:extLst>
                    <a:ext uri="{9D8B030D-6E8A-4147-A177-3AD203B41FA5}">
                      <a16:colId xmlns:a16="http://schemas.microsoft.com/office/drawing/2014/main" val="20003"/>
                    </a:ext>
                  </a:extLst>
                </a:gridCol>
                <a:gridCol w="1714986">
                  <a:extLst>
                    <a:ext uri="{9D8B030D-6E8A-4147-A177-3AD203B41FA5}">
                      <a16:colId xmlns:a16="http://schemas.microsoft.com/office/drawing/2014/main" val="20004"/>
                    </a:ext>
                  </a:extLst>
                </a:gridCol>
              </a:tblGrid>
              <a:tr h="73183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FFFF00"/>
                          </a:solidFill>
                          <a:effectLst/>
                          <a:latin typeface="Arial" charset="0"/>
                          <a:ea typeface="ＭＳ Ｐゴシック" charset="0"/>
                          <a:cs typeface="Times" charset="0"/>
                        </a:rPr>
                        <a:t>Theonomic</a:t>
                      </a:r>
                      <a:endParaRPr kumimoji="0" lang="en-US" sz="1600" b="0" i="0" u="none" strike="noStrike" cap="none" normalizeH="0" baseline="0">
                        <a:ln>
                          <a:noFill/>
                        </a:ln>
                        <a:solidFill>
                          <a:srgbClr val="FFFF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Times" charset="0"/>
                        </a:rPr>
                        <a:t>Greg Bahnsen</a:t>
                      </a:r>
                      <a:endParaRPr kumimoji="0" lang="en-US" sz="1600" b="0" i="0" u="none" strike="noStrike" cap="none" normalizeH="0" baseline="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FFFF00"/>
                          </a:solidFill>
                          <a:effectLst/>
                          <a:latin typeface="Arial" charset="0"/>
                          <a:ea typeface="ＭＳ Ｐゴシック" charset="0"/>
                          <a:cs typeface="Times" charset="0"/>
                        </a:rPr>
                        <a:t>Reformed</a:t>
                      </a:r>
                      <a:endParaRPr kumimoji="0" lang="en-US" sz="1600" b="0" i="0" u="none" strike="noStrike" cap="none" normalizeH="0" baseline="0" dirty="0">
                        <a:ln>
                          <a:noFill/>
                        </a:ln>
                        <a:solidFill>
                          <a:srgbClr val="FFFF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charset="0"/>
                          <a:ea typeface="ＭＳ Ｐゴシック" charset="0"/>
                          <a:cs typeface="Times" charset="0"/>
                        </a:rPr>
                        <a:t>Willem VanGemeren</a:t>
                      </a:r>
                      <a:endParaRPr kumimoji="0" lang="en-US" sz="1600" b="0" i="0" u="none" strike="noStrike" cap="none" normalizeH="0" baseline="0" dirty="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FFFF00"/>
                          </a:solidFill>
                          <a:effectLst/>
                          <a:latin typeface="Arial" charset="0"/>
                          <a:ea typeface="ＭＳ Ｐゴシック" charset="0"/>
                          <a:cs typeface="Times" charset="0"/>
                        </a:rPr>
                        <a:t>Weightier Issues</a:t>
                      </a:r>
                      <a:endParaRPr kumimoji="0" lang="en-US" sz="1600" b="0" i="0" u="none" strike="noStrike" cap="none" normalizeH="0" baseline="0">
                        <a:ln>
                          <a:noFill/>
                        </a:ln>
                        <a:solidFill>
                          <a:srgbClr val="FFFF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Times" charset="0"/>
                        </a:rPr>
                        <a:t>Walter </a:t>
                      </a:r>
                      <a:br>
                        <a:rPr kumimoji="0" lang="en-US" sz="1600" b="1" i="0" u="none" strike="noStrike" cap="none" normalizeH="0" baseline="0">
                          <a:ln>
                            <a:noFill/>
                          </a:ln>
                          <a:solidFill>
                            <a:schemeClr val="tx1"/>
                          </a:solidFill>
                          <a:effectLst/>
                          <a:latin typeface="Arial" charset="0"/>
                          <a:ea typeface="ＭＳ Ｐゴシック" charset="0"/>
                          <a:cs typeface="Times" charset="0"/>
                        </a:rPr>
                      </a:br>
                      <a:r>
                        <a:rPr kumimoji="0" lang="en-US" sz="1600" b="1" i="0" u="none" strike="noStrike" cap="none" normalizeH="0" baseline="0">
                          <a:ln>
                            <a:noFill/>
                          </a:ln>
                          <a:solidFill>
                            <a:schemeClr val="tx1"/>
                          </a:solidFill>
                          <a:effectLst/>
                          <a:latin typeface="Arial" charset="0"/>
                          <a:ea typeface="ＭＳ Ｐゴシック" charset="0"/>
                          <a:cs typeface="Times" charset="0"/>
                        </a:rPr>
                        <a:t>Kaiser</a:t>
                      </a:r>
                      <a:endParaRPr kumimoji="0" lang="en-US" sz="1600" b="0" i="0" u="none" strike="noStrike" cap="none" normalizeH="0" baseline="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FFFF00"/>
                          </a:solidFill>
                          <a:effectLst/>
                          <a:latin typeface="Arial" charset="0"/>
                          <a:ea typeface="ＭＳ Ｐゴシック" charset="0"/>
                          <a:cs typeface="Times" charset="0"/>
                        </a:rPr>
                        <a:t>Modified Lutheran</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Times" charset="0"/>
                        </a:rPr>
                        <a:t>Douglas Moo</a:t>
                      </a:r>
                      <a:endParaRPr kumimoji="0" lang="en-US" sz="1600" b="0" i="0" u="none" strike="noStrike" cap="none" normalizeH="0" baseline="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FFFF00"/>
                          </a:solidFill>
                          <a:effectLst/>
                          <a:latin typeface="Arial" charset="0"/>
                          <a:ea typeface="ＭＳ Ｐゴシック" charset="0"/>
                          <a:cs typeface="Times" charset="0"/>
                        </a:rPr>
                        <a:t>Dispensational</a:t>
                      </a:r>
                      <a:endParaRPr kumimoji="0" lang="en-US" sz="1600" b="0" i="0" u="none" strike="noStrike" cap="none" normalizeH="0" baseline="0" dirty="0">
                        <a:ln>
                          <a:noFill/>
                        </a:ln>
                        <a:solidFill>
                          <a:srgbClr val="FFFF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charset="0"/>
                          <a:ea typeface="ＭＳ Ｐゴシック" charset="0"/>
                          <a:cs typeface="Times" charset="0"/>
                        </a:rPr>
                        <a:t>Wayne G. Strickland</a:t>
                      </a:r>
                      <a:endParaRPr kumimoji="0" lang="en-US" sz="1600" b="0" i="0" u="none" strike="noStrike" cap="none" normalizeH="0" baseline="0" dirty="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bl>
          </a:graphicData>
        </a:graphic>
      </p:graphicFrame>
      <p:sp>
        <p:nvSpPr>
          <p:cNvPr id="606237" name="Left-Right Arrow 3"/>
          <p:cNvSpPr>
            <a:spLocks noChangeArrowheads="1"/>
          </p:cNvSpPr>
          <p:nvPr/>
        </p:nvSpPr>
        <p:spPr bwMode="auto">
          <a:xfrm>
            <a:off x="1908175" y="2565400"/>
            <a:ext cx="5112097" cy="1368425"/>
          </a:xfrm>
          <a:prstGeom prst="leftRightArrow">
            <a:avLst>
              <a:gd name="adj1" fmla="val 50000"/>
              <a:gd name="adj2" fmla="val 49982"/>
            </a:avLst>
          </a:prstGeom>
          <a:solidFill>
            <a:schemeClr val="accent1"/>
          </a:solidFill>
          <a:ln w="12700">
            <a:solidFill>
              <a:schemeClr val="tx1"/>
            </a:solidFill>
            <a:round/>
            <a:headEnd type="none" w="sm" len="sm"/>
            <a:tailEnd type="none" w="sm" len="sm"/>
          </a:ln>
        </p:spPr>
        <p:txBody>
          <a:bodyPr wrap="none"/>
          <a:lstStyle/>
          <a:p>
            <a:pPr eaLnBrk="0" hangingPunct="0"/>
            <a:endParaRPr lang="en-US" sz="2800">
              <a:solidFill>
                <a:srgbClr val="FFFFFF"/>
              </a:solidFill>
            </a:endParaRPr>
          </a:p>
        </p:txBody>
      </p:sp>
      <p:sp>
        <p:nvSpPr>
          <p:cNvPr id="606238" name="TextBox 18"/>
          <p:cNvSpPr txBox="1">
            <a:spLocks noChangeArrowheads="1"/>
          </p:cNvSpPr>
          <p:nvPr/>
        </p:nvSpPr>
        <p:spPr bwMode="auto">
          <a:xfrm>
            <a:off x="-28576" y="600125"/>
            <a:ext cx="8181975"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0" hangingPunct="0"/>
            <a:r>
              <a:rPr lang="en-US" sz="2800" i="1" dirty="0">
                <a:solidFill>
                  <a:srgbClr val="FFFFFF"/>
                </a:solidFill>
                <a:latin typeface="Arial" charset="0"/>
                <a:cs typeface="Arial" charset="0"/>
              </a:rPr>
              <a:t>Spectrum on Degree of Applicability:</a:t>
            </a:r>
          </a:p>
        </p:txBody>
      </p:sp>
      <p:sp>
        <p:nvSpPr>
          <p:cNvPr id="606240" name="TextBox 18"/>
          <p:cNvSpPr txBox="1">
            <a:spLocks noChangeArrowheads="1"/>
          </p:cNvSpPr>
          <p:nvPr/>
        </p:nvSpPr>
        <p:spPr bwMode="auto">
          <a:xfrm>
            <a:off x="24325" y="4303712"/>
            <a:ext cx="9144000" cy="2554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0" hangingPunct="0"/>
            <a:r>
              <a:rPr lang="en-US" sz="1600" dirty="0">
                <a:solidFill>
                  <a:srgbClr val="FFFFFF"/>
                </a:solidFill>
                <a:latin typeface="Arial" charset="0"/>
                <a:cs typeface="Arial" charset="0"/>
              </a:rPr>
              <a:t>This chart summarizes Stanley N. Gundry, ed. </a:t>
            </a:r>
            <a:r>
              <a:rPr lang="en-US" sz="1600" i="1" dirty="0">
                <a:solidFill>
                  <a:srgbClr val="FFFFFF"/>
                </a:solidFill>
                <a:latin typeface="Arial" charset="0"/>
                <a:cs typeface="Arial" charset="0"/>
              </a:rPr>
              <a:t>Five Views on Law and Gospel </a:t>
            </a:r>
            <a:r>
              <a:rPr lang="en-US" sz="1600" dirty="0">
                <a:solidFill>
                  <a:srgbClr val="FFFFFF"/>
                </a:solidFill>
                <a:latin typeface="Arial" charset="0"/>
                <a:cs typeface="Arial" charset="0"/>
              </a:rPr>
              <a:t>(Grand Rapids: Zondervan, 1996), where each author presents his view and responds to the other four views.  Generally speaking, views 1-2 are similar as both are Reformed (stressing continuity between the NT and OT) and these stand against views 3-5 which alike stress discontinuity.  In my opinion, the dispensational view has the most to commend it as law in the NT is never broken into component parts and this view clearly distinguishes Israel from the church.  Further, it is inconsistent to change the Sabbath (Saturday) to Sunday but not apply the OT penalties for Sabbath-breaking today (i.e., death by stoning; cf. Exod. 31:14-15; 35:2). The following chart is</a:t>
            </a:r>
            <a:r>
              <a:rPr lang="en-US" sz="1600" b="1" dirty="0">
                <a:solidFill>
                  <a:srgbClr val="FFFFFF"/>
                </a:solidFill>
                <a:latin typeface="Arial" charset="0"/>
                <a:cs typeface="Arial" charset="0"/>
              </a:rPr>
              <a:t> a</a:t>
            </a:r>
            <a:r>
              <a:rPr lang="en-US" sz="1600" dirty="0">
                <a:solidFill>
                  <a:srgbClr val="FFFFFF"/>
                </a:solidFill>
                <a:latin typeface="Arial" charset="0"/>
                <a:cs typeface="Arial" charset="0"/>
              </a:rPr>
              <a:t>dapted from Lee </a:t>
            </a:r>
            <a:r>
              <a:rPr lang="en-US" sz="1600" dirty="0" err="1">
                <a:solidFill>
                  <a:srgbClr val="FFFFFF"/>
                </a:solidFill>
                <a:latin typeface="Arial" charset="0"/>
                <a:cs typeface="Arial" charset="0"/>
              </a:rPr>
              <a:t>Hwee</a:t>
            </a:r>
            <a:r>
              <a:rPr lang="en-US" sz="1600" dirty="0">
                <a:solidFill>
                  <a:srgbClr val="FFFFFF"/>
                </a:solidFill>
                <a:latin typeface="Arial" charset="0"/>
                <a:cs typeface="Arial" charset="0"/>
              </a:rPr>
              <a:t> Chin, </a:t>
            </a:r>
            <a:r>
              <a:rPr lang="mr-IN" sz="1600" dirty="0">
                <a:solidFill>
                  <a:srgbClr val="FFFFFF"/>
                </a:solidFill>
                <a:latin typeface="Arial" charset="0"/>
                <a:cs typeface="Arial" charset="0"/>
              </a:rPr>
              <a:t>"</a:t>
            </a:r>
            <a:r>
              <a:rPr lang="en-US" sz="1600" dirty="0">
                <a:solidFill>
                  <a:srgbClr val="FFFFFF"/>
                </a:solidFill>
                <a:latin typeface="Arial" charset="0"/>
                <a:cs typeface="Arial" charset="0"/>
              </a:rPr>
              <a:t>The Applicability of the Law Today,</a:t>
            </a:r>
            <a:r>
              <a:rPr lang="mr-IN" sz="1600" dirty="0">
                <a:solidFill>
                  <a:srgbClr val="FFFFFF"/>
                </a:solidFill>
                <a:latin typeface="Arial" charset="0"/>
                <a:cs typeface="Arial" charset="0"/>
              </a:rPr>
              <a:t>"</a:t>
            </a:r>
            <a:r>
              <a:rPr lang="en-US" sz="1600" dirty="0">
                <a:solidFill>
                  <a:srgbClr val="FFFFFF"/>
                </a:solidFill>
                <a:latin typeface="Arial" charset="0"/>
                <a:cs typeface="Arial" charset="0"/>
              </a:rPr>
              <a:t> unpublished research paper for the course </a:t>
            </a:r>
            <a:r>
              <a:rPr lang="mr-IN" sz="1600" dirty="0">
                <a:solidFill>
                  <a:srgbClr val="FFFFFF"/>
                </a:solidFill>
                <a:latin typeface="Arial" charset="0"/>
                <a:cs typeface="Arial" charset="0"/>
              </a:rPr>
              <a:t>"</a:t>
            </a:r>
            <a:r>
              <a:rPr lang="en-US" sz="1600" dirty="0">
                <a:solidFill>
                  <a:srgbClr val="FFFFFF"/>
                </a:solidFill>
                <a:latin typeface="Arial" charset="0"/>
                <a:cs typeface="Arial" charset="0"/>
              </a:rPr>
              <a:t>Old Testament Survey,</a:t>
            </a:r>
            <a:r>
              <a:rPr lang="mr-IN" sz="1600" dirty="0">
                <a:solidFill>
                  <a:srgbClr val="FFFFFF"/>
                </a:solidFill>
                <a:latin typeface="Arial" charset="0"/>
                <a:cs typeface="Arial" charset="0"/>
              </a:rPr>
              <a:t>"</a:t>
            </a:r>
            <a:r>
              <a:rPr lang="en-US" sz="1600" dirty="0">
                <a:solidFill>
                  <a:srgbClr val="FFFFFF"/>
                </a:solidFill>
                <a:latin typeface="Arial" charset="0"/>
                <a:cs typeface="Arial" charset="0"/>
              </a:rPr>
              <a:t> Singapore: Singapore Bible College, 2001, 1.</a:t>
            </a:r>
          </a:p>
        </p:txBody>
      </p:sp>
      <p:sp>
        <p:nvSpPr>
          <p:cNvPr id="19" name="Text Box 2"/>
          <p:cNvSpPr txBox="1">
            <a:spLocks noChangeArrowheads="1"/>
          </p:cNvSpPr>
          <p:nvPr/>
        </p:nvSpPr>
        <p:spPr bwMode="auto">
          <a:xfrm>
            <a:off x="8153400" y="0"/>
            <a:ext cx="852488"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charset="0"/>
                <a:cs typeface="Arial" charset="0"/>
              </a:rPr>
              <a:t>113c</a:t>
            </a:r>
          </a:p>
        </p:txBody>
      </p:sp>
      <p:sp>
        <p:nvSpPr>
          <p:cNvPr id="606235" name="TextBox 1"/>
          <p:cNvSpPr txBox="1">
            <a:spLocks noChangeArrowheads="1"/>
          </p:cNvSpPr>
          <p:nvPr/>
        </p:nvSpPr>
        <p:spPr bwMode="auto">
          <a:xfrm>
            <a:off x="-35427" y="2588712"/>
            <a:ext cx="2209824" cy="12003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0" hangingPunct="0"/>
            <a:r>
              <a:rPr lang="en-US" dirty="0">
                <a:solidFill>
                  <a:srgbClr val="FFFFFF"/>
                </a:solidFill>
                <a:latin typeface="Arial" charset="0"/>
                <a:cs typeface="Arial" charset="0"/>
              </a:rPr>
              <a:t>Law as </a:t>
            </a:r>
            <a:r>
              <a:rPr lang="en-US" b="1" i="1" dirty="0">
                <a:solidFill>
                  <a:srgbClr val="FFFF00"/>
                </a:solidFill>
                <a:latin typeface="Arial" charset="0"/>
                <a:cs typeface="Arial" charset="0"/>
              </a:rPr>
              <a:t>applicable</a:t>
            </a:r>
            <a:r>
              <a:rPr lang="en-US" dirty="0">
                <a:solidFill>
                  <a:srgbClr val="FFFF00"/>
                </a:solidFill>
                <a:latin typeface="Arial" charset="0"/>
                <a:cs typeface="Arial" charset="0"/>
              </a:rPr>
              <a:t> </a:t>
            </a:r>
            <a:br>
              <a:rPr lang="en-US" dirty="0">
                <a:solidFill>
                  <a:srgbClr val="FFFF00"/>
                </a:solidFill>
                <a:latin typeface="Arial" charset="0"/>
                <a:cs typeface="Arial" charset="0"/>
              </a:rPr>
            </a:br>
            <a:r>
              <a:rPr lang="en-US" dirty="0">
                <a:solidFill>
                  <a:srgbClr val="FFFFFF"/>
                </a:solidFill>
                <a:latin typeface="Arial" charset="0"/>
                <a:cs typeface="Arial" charset="0"/>
              </a:rPr>
              <a:t>in every sense</a:t>
            </a:r>
          </a:p>
        </p:txBody>
      </p:sp>
      <p:sp>
        <p:nvSpPr>
          <p:cNvPr id="606236" name="TextBox 16"/>
          <p:cNvSpPr txBox="1">
            <a:spLocks noChangeArrowheads="1"/>
          </p:cNvSpPr>
          <p:nvPr/>
        </p:nvSpPr>
        <p:spPr bwMode="auto">
          <a:xfrm>
            <a:off x="6902869" y="2435404"/>
            <a:ext cx="2207794" cy="15696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0" hangingPunct="0"/>
            <a:r>
              <a:rPr lang="en-US" dirty="0">
                <a:solidFill>
                  <a:srgbClr val="FFFFFF"/>
                </a:solidFill>
                <a:latin typeface="Arial" charset="0"/>
                <a:cs typeface="Arial" charset="0"/>
              </a:rPr>
              <a:t>Law as </a:t>
            </a:r>
            <a:br>
              <a:rPr lang="en-US" dirty="0">
                <a:solidFill>
                  <a:srgbClr val="FFFFFF"/>
                </a:solidFill>
                <a:latin typeface="Arial" charset="0"/>
                <a:cs typeface="Arial" charset="0"/>
              </a:rPr>
            </a:br>
            <a:r>
              <a:rPr lang="en-US" b="1" i="1" dirty="0">
                <a:solidFill>
                  <a:srgbClr val="FFFF00"/>
                </a:solidFill>
                <a:latin typeface="Arial" charset="0"/>
                <a:cs typeface="Arial" charset="0"/>
              </a:rPr>
              <a:t>not applicable </a:t>
            </a:r>
            <a:br>
              <a:rPr lang="en-US" b="1" i="1" dirty="0">
                <a:solidFill>
                  <a:srgbClr val="FFFF00"/>
                </a:solidFill>
                <a:latin typeface="Arial" charset="0"/>
                <a:cs typeface="Arial" charset="0"/>
              </a:rPr>
            </a:br>
            <a:r>
              <a:rPr lang="en-US" dirty="0">
                <a:solidFill>
                  <a:srgbClr val="FFFFFF"/>
                </a:solidFill>
                <a:latin typeface="Arial" charset="0"/>
                <a:cs typeface="Arial" charset="0"/>
              </a:rPr>
              <a:t>in every sense</a:t>
            </a:r>
          </a:p>
        </p:txBody>
      </p:sp>
    </p:spTree>
    <p:extLst>
      <p:ext uri="{BB962C8B-B14F-4D97-AF65-F5344CB8AC3E}">
        <p14:creationId xmlns:p14="http://schemas.microsoft.com/office/powerpoint/2010/main" val="356363055"/>
      </p:ext>
    </p:extLst>
  </p:cSld>
  <p:clrMapOvr>
    <a:masterClrMapping/>
  </p:clrMapOvr>
  <p:transition/>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8257" name="Text Box 23"/>
          <p:cNvSpPr>
            <a:spLocks noGrp="1" noChangeArrowheads="1"/>
          </p:cNvSpPr>
          <p:nvPr>
            <p:ph type="title" idx="4294967295"/>
          </p:nvPr>
        </p:nvSpPr>
        <p:spPr>
          <a:xfrm>
            <a:off x="0" y="0"/>
            <a:ext cx="9144000" cy="1066800"/>
          </a:xfrm>
          <a:solidFill>
            <a:srgbClr val="000090"/>
          </a:solidFill>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algn="ctr"/>
            <a:r>
              <a:rPr kumimoji="0" lang="en-US" altLang="zh-CN" sz="3200" b="1">
                <a:effectLst/>
                <a:latin typeface="Arial" charset="0"/>
                <a:ea typeface="宋体" charset="0"/>
                <a:cs typeface="宋体" charset="0"/>
              </a:rPr>
              <a:t>Does the Law of Moses Apply to Me?</a:t>
            </a:r>
            <a:endParaRPr kumimoji="0" lang="en-US" altLang="zh-CN" sz="1800" b="1">
              <a:effectLst/>
              <a:latin typeface="Arial" charset="0"/>
              <a:ea typeface="宋体" charset="0"/>
              <a:cs typeface="宋体" charset="0"/>
            </a:endParaRPr>
          </a:p>
        </p:txBody>
      </p:sp>
      <p:sp>
        <p:nvSpPr>
          <p:cNvPr id="97282" name="Text Box 3"/>
          <p:cNvSpPr txBox="1">
            <a:spLocks noChangeArrowheads="1"/>
          </p:cNvSpPr>
          <p:nvPr/>
        </p:nvSpPr>
        <p:spPr bwMode="auto">
          <a:xfrm>
            <a:off x="8299450" y="228600"/>
            <a:ext cx="869950" cy="461963"/>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0" hangingPunct="0">
              <a:defRPr/>
            </a:pPr>
            <a:r>
              <a:rPr lang="en-US" b="1" dirty="0">
                <a:solidFill>
                  <a:srgbClr val="FFFFFF"/>
                </a:solidFill>
                <a:effectLst>
                  <a:outerShdw blurRad="38100" dist="38100" dir="2700000" algn="tl">
                    <a:srgbClr val="000000"/>
                  </a:outerShdw>
                </a:effectLst>
                <a:latin typeface="Arial" charset="0"/>
                <a:cs typeface="Times New Roman" charset="0"/>
              </a:rPr>
              <a:t>113b</a:t>
            </a:r>
          </a:p>
        </p:txBody>
      </p:sp>
      <p:sp>
        <p:nvSpPr>
          <p:cNvPr id="608259"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0" hangingPunct="0"/>
            <a:r>
              <a:rPr lang="en-US" altLang="zh-CN" sz="1200" b="1">
                <a:solidFill>
                  <a:srgbClr val="FFFFFF"/>
                </a:solidFill>
                <a:latin typeface="Comic Sans MS" charset="0"/>
                <a:cs typeface="Times New Roman" charset="0"/>
              </a:rPr>
              <a:t>Stanley N. Gundry, ed. </a:t>
            </a:r>
            <a:r>
              <a:rPr lang="en-US" altLang="zh-CN" sz="1200" b="1" i="1">
                <a:solidFill>
                  <a:srgbClr val="FFFFFF"/>
                </a:solidFill>
                <a:latin typeface="Comic Sans MS" charset="0"/>
                <a:cs typeface="Times New Roman" charset="0"/>
              </a:rPr>
              <a:t>Five Views on Law &amp; Gospel </a:t>
            </a:r>
            <a:r>
              <a:rPr lang="en-US" altLang="zh-CN" sz="1200" b="1">
                <a:solidFill>
                  <a:srgbClr val="FFFFFF"/>
                </a:solidFill>
                <a:latin typeface="Comic Sans MS" charset="0"/>
                <a:cs typeface="Times New Roman" charset="0"/>
              </a:rPr>
              <a:t>summarized by Lee Hwee Chin, SBC, 2001</a:t>
            </a:r>
            <a:r>
              <a:rPr lang="en-US" altLang="zh-CN" sz="1200">
                <a:solidFill>
                  <a:srgbClr val="FFFFFF"/>
                </a:solidFill>
                <a:latin typeface="Impact" charset="0"/>
                <a:cs typeface="Times New Roman" charset="0"/>
              </a:rPr>
              <a:t> </a:t>
            </a:r>
          </a:p>
        </p:txBody>
      </p:sp>
      <p:graphicFrame>
        <p:nvGraphicFramePr>
          <p:cNvPr id="556062" name="Group 30"/>
          <p:cNvGraphicFramePr>
            <a:graphicFrameLocks noGrp="1"/>
          </p:cNvGraphicFramePr>
          <p:nvPr/>
        </p:nvGraphicFramePr>
        <p:xfrm>
          <a:off x="0" y="1066800"/>
          <a:ext cx="9144000" cy="5761039"/>
        </p:xfrm>
        <a:graphic>
          <a:graphicData uri="http://schemas.openxmlformats.org/drawingml/2006/table">
            <a:tbl>
              <a:tblPr/>
              <a:tblGrid>
                <a:gridCol w="990600">
                  <a:extLst>
                    <a:ext uri="{9D8B030D-6E8A-4147-A177-3AD203B41FA5}">
                      <a16:colId xmlns:a16="http://schemas.microsoft.com/office/drawing/2014/main" val="20000"/>
                    </a:ext>
                  </a:extLst>
                </a:gridCol>
                <a:gridCol w="1600200">
                  <a:extLst>
                    <a:ext uri="{9D8B030D-6E8A-4147-A177-3AD203B41FA5}">
                      <a16:colId xmlns:a16="http://schemas.microsoft.com/office/drawing/2014/main" val="20001"/>
                    </a:ext>
                  </a:extLst>
                </a:gridCol>
                <a:gridCol w="1676400">
                  <a:extLst>
                    <a:ext uri="{9D8B030D-6E8A-4147-A177-3AD203B41FA5}">
                      <a16:colId xmlns:a16="http://schemas.microsoft.com/office/drawing/2014/main" val="20002"/>
                    </a:ext>
                  </a:extLst>
                </a:gridCol>
                <a:gridCol w="1447800">
                  <a:extLst>
                    <a:ext uri="{9D8B030D-6E8A-4147-A177-3AD203B41FA5}">
                      <a16:colId xmlns:a16="http://schemas.microsoft.com/office/drawing/2014/main" val="20003"/>
                    </a:ext>
                  </a:extLst>
                </a:gridCol>
                <a:gridCol w="1447800">
                  <a:extLst>
                    <a:ext uri="{9D8B030D-6E8A-4147-A177-3AD203B41FA5}">
                      <a16:colId xmlns:a16="http://schemas.microsoft.com/office/drawing/2014/main" val="20004"/>
                    </a:ext>
                  </a:extLst>
                </a:gridCol>
                <a:gridCol w="1981200">
                  <a:extLst>
                    <a:ext uri="{9D8B030D-6E8A-4147-A177-3AD203B41FA5}">
                      <a16:colId xmlns:a16="http://schemas.microsoft.com/office/drawing/2014/main" val="20005"/>
                    </a:ext>
                  </a:extLst>
                </a:gridCol>
              </a:tblGrid>
              <a:tr h="88106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zh-CN" altLang="en-US" sz="1800" b="1" i="0" u="none" strike="noStrike" cap="none" normalizeH="0" baseline="0" dirty="0">
                        <a:ln>
                          <a:noFill/>
                        </a:ln>
                        <a:solidFill>
                          <a:srgbClr val="FFFFFF"/>
                        </a:solidFill>
                        <a:effectLst/>
                        <a:latin typeface="Times New Roman" charset="0"/>
                        <a:ea typeface="ＭＳ Ｐゴシック" charset="0"/>
                        <a:cs typeface="Arial"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FFFFFF"/>
                          </a:solidFill>
                          <a:effectLst/>
                          <a:latin typeface="Arial" charset="0"/>
                          <a:ea typeface="ＭＳ Ｐゴシック" charset="0"/>
                          <a:cs typeface="Arial" charset="0"/>
                        </a:rPr>
                        <a:t>THEONOMIC</a:t>
                      </a:r>
                      <a:br>
                        <a:rPr kumimoji="0" lang="en-US" altLang="zh-CN" sz="1600" b="1" i="0" u="none" strike="noStrike" cap="none" normalizeH="0" baseline="0">
                          <a:ln>
                            <a:noFill/>
                          </a:ln>
                          <a:solidFill>
                            <a:srgbClr val="FFFFFF"/>
                          </a:solidFill>
                          <a:effectLst/>
                          <a:latin typeface="Arial" charset="0"/>
                          <a:ea typeface="ＭＳ Ｐゴシック" charset="0"/>
                          <a:cs typeface="Arial" charset="0"/>
                        </a:rPr>
                      </a:br>
                      <a:r>
                        <a:rPr kumimoji="0" lang="en-US" altLang="zh-CN" sz="1600" b="1" i="0" u="none" strike="noStrike" cap="none" normalizeH="0" baseline="0">
                          <a:ln>
                            <a:noFill/>
                          </a:ln>
                          <a:solidFill>
                            <a:srgbClr val="FFFFFF"/>
                          </a:solidFill>
                          <a:effectLst/>
                          <a:latin typeface="Arial" charset="0"/>
                          <a:ea typeface="ＭＳ Ｐゴシック" charset="0"/>
                          <a:cs typeface="Arial" charset="0"/>
                        </a:rPr>
                        <a:t>Bahnsen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FFFFFF"/>
                          </a:solidFill>
                          <a:effectLst/>
                          <a:latin typeface="Arial" charset="0"/>
                          <a:ea typeface="ＭＳ Ｐゴシック" charset="0"/>
                          <a:cs typeface="Arial" charset="0"/>
                        </a:rPr>
                        <a:t>REFORMED</a:t>
                      </a:r>
                      <a:br>
                        <a:rPr kumimoji="0" lang="en-US" altLang="zh-CN" sz="1600" b="1" i="0" u="none" strike="noStrike" cap="none" normalizeH="0" baseline="0">
                          <a:ln>
                            <a:noFill/>
                          </a:ln>
                          <a:solidFill>
                            <a:srgbClr val="FFFFFF"/>
                          </a:solidFill>
                          <a:effectLst/>
                          <a:latin typeface="Arial" charset="0"/>
                          <a:ea typeface="ＭＳ Ｐゴシック" charset="0"/>
                          <a:cs typeface="Arial" charset="0"/>
                        </a:rPr>
                      </a:br>
                      <a:r>
                        <a:rPr kumimoji="0" lang="en-US" altLang="zh-CN" sz="1600" b="1" i="0" u="none" strike="noStrike" cap="none" normalizeH="0" baseline="0">
                          <a:ln>
                            <a:noFill/>
                          </a:ln>
                          <a:solidFill>
                            <a:srgbClr val="FFFFFF"/>
                          </a:solidFill>
                          <a:effectLst/>
                          <a:latin typeface="Arial" charset="0"/>
                          <a:ea typeface="ＭＳ Ｐゴシック" charset="0"/>
                          <a:cs typeface="Arial" charset="0"/>
                        </a:rPr>
                        <a:t>Van Gemeren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FFFFFF"/>
                          </a:solidFill>
                          <a:effectLst/>
                          <a:latin typeface="Arial" charset="0"/>
                          <a:ea typeface="ＭＳ Ｐゴシック" charset="0"/>
                          <a:cs typeface="Arial" charset="0"/>
                        </a:rPr>
                        <a:t>WEIGHTIER ISSUES</a:t>
                      </a:r>
                      <a:br>
                        <a:rPr kumimoji="0" lang="en-US" altLang="zh-CN" sz="1600" b="1" i="0" u="none" strike="noStrike" cap="none" normalizeH="0" baseline="0">
                          <a:ln>
                            <a:noFill/>
                          </a:ln>
                          <a:solidFill>
                            <a:srgbClr val="FFFFFF"/>
                          </a:solidFill>
                          <a:effectLst/>
                          <a:latin typeface="Arial" charset="0"/>
                          <a:ea typeface="ＭＳ Ｐゴシック" charset="0"/>
                          <a:cs typeface="Arial" charset="0"/>
                        </a:rPr>
                      </a:br>
                      <a:r>
                        <a:rPr kumimoji="0" lang="en-US" altLang="zh-CN" sz="1600" b="1" i="0" u="none" strike="noStrike" cap="none" normalizeH="0" baseline="0">
                          <a:ln>
                            <a:noFill/>
                          </a:ln>
                          <a:solidFill>
                            <a:srgbClr val="FFFFFF"/>
                          </a:solidFill>
                          <a:effectLst/>
                          <a:latin typeface="Arial" charset="0"/>
                          <a:ea typeface="ＭＳ Ｐゴシック" charset="0"/>
                          <a:cs typeface="Arial" charset="0"/>
                        </a:rPr>
                        <a:t>Kaiser</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FFFFFF"/>
                          </a:solidFill>
                          <a:effectLst/>
                          <a:latin typeface="Arial" charset="0"/>
                          <a:ea typeface="ＭＳ Ｐゴシック" charset="0"/>
                          <a:cs typeface="Arial" charset="0"/>
                        </a:rPr>
                        <a:t>MODIFIED LUTHERAN</a:t>
                      </a:r>
                      <a:br>
                        <a:rPr kumimoji="0" lang="en-US" altLang="zh-CN" sz="1600" b="1" i="0" u="none" strike="noStrike" cap="none" normalizeH="0" baseline="0">
                          <a:ln>
                            <a:noFill/>
                          </a:ln>
                          <a:solidFill>
                            <a:srgbClr val="FFFFFF"/>
                          </a:solidFill>
                          <a:effectLst/>
                          <a:latin typeface="Arial" charset="0"/>
                          <a:ea typeface="ＭＳ Ｐゴシック" charset="0"/>
                          <a:cs typeface="Arial" charset="0"/>
                        </a:rPr>
                      </a:br>
                      <a:r>
                        <a:rPr kumimoji="0" lang="en-US" altLang="zh-CN" sz="1600" b="1" i="0" u="none" strike="noStrike" cap="none" normalizeH="0" baseline="0">
                          <a:ln>
                            <a:noFill/>
                          </a:ln>
                          <a:solidFill>
                            <a:srgbClr val="FFFFFF"/>
                          </a:solidFill>
                          <a:effectLst/>
                          <a:latin typeface="Arial" charset="0"/>
                          <a:ea typeface="ＭＳ Ｐゴシック" charset="0"/>
                          <a:cs typeface="Arial" charset="0"/>
                        </a:rPr>
                        <a:t>Moo</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FFFFFF"/>
                          </a:solidFill>
                          <a:effectLst/>
                          <a:latin typeface="Arial" charset="0"/>
                          <a:ea typeface="ＭＳ Ｐゴシック" charset="0"/>
                          <a:cs typeface="Arial" charset="0"/>
                        </a:rPr>
                        <a:t>DISPENSATIONAL</a:t>
                      </a:r>
                      <a:br>
                        <a:rPr kumimoji="0" lang="en-US" altLang="zh-CN" sz="1600" b="1" i="0" u="none" strike="noStrike" cap="none" normalizeH="0" baseline="0">
                          <a:ln>
                            <a:noFill/>
                          </a:ln>
                          <a:solidFill>
                            <a:srgbClr val="FFFFFF"/>
                          </a:solidFill>
                          <a:effectLst/>
                          <a:latin typeface="Arial" charset="0"/>
                          <a:ea typeface="ＭＳ Ｐゴシック" charset="0"/>
                          <a:cs typeface="Arial" charset="0"/>
                        </a:rPr>
                      </a:br>
                      <a:r>
                        <a:rPr kumimoji="0" lang="en-US" altLang="zh-CN" sz="1600" b="1" i="0" u="none" strike="noStrike" cap="none" normalizeH="0" baseline="0">
                          <a:ln>
                            <a:noFill/>
                          </a:ln>
                          <a:solidFill>
                            <a:srgbClr val="FFFFFF"/>
                          </a:solidFill>
                          <a:effectLst/>
                          <a:latin typeface="Arial" charset="0"/>
                          <a:ea typeface="ＭＳ Ｐゴシック" charset="0"/>
                          <a:cs typeface="Arial" charset="0"/>
                        </a:rPr>
                        <a:t>Strickland</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277971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What is the Law?</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Same definition as the views 3-5</a:t>
                      </a:r>
                      <a:r>
                        <a:rPr kumimoji="0" lang="en-US" altLang="zh-CN" sz="2000" b="0" i="0" u="none" strike="noStrike" cap="none" normalizeH="0" baseline="0">
                          <a:ln>
                            <a:noFill/>
                          </a:ln>
                          <a:solidFill>
                            <a:srgbClr val="000000"/>
                          </a:solidFill>
                          <a:effectLst/>
                          <a:latin typeface="Arial" charset="0"/>
                          <a:ea typeface="MS PGothic" charset="0"/>
                          <a:cs typeface="MS PGothic"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2000" b="1" i="0" u="none" strike="noStrike" cap="none" normalizeH="0" baseline="0" dirty="0">
                          <a:ln>
                            <a:noFill/>
                          </a:ln>
                          <a:solidFill>
                            <a:srgbClr val="000000"/>
                          </a:solidFill>
                          <a:effectLst/>
                          <a:latin typeface="Arial" charset="0"/>
                          <a:ea typeface="MS PGothic" charset="0"/>
                          <a:cs typeface="MS PGothic" charset="0"/>
                        </a:rPr>
                        <a:t>God</a:t>
                      </a:r>
                      <a:r>
                        <a:rPr kumimoji="0" lang="fr-FR" sz="2000" b="1" i="0" u="none" strike="noStrike" cap="none" normalizeH="0" baseline="0" dirty="0">
                          <a:ln>
                            <a:noFill/>
                          </a:ln>
                          <a:solidFill>
                            <a:srgbClr val="000000"/>
                          </a:solidFill>
                          <a:effectLst/>
                          <a:latin typeface="Arial" charset="0"/>
                          <a:ea typeface="MS PGothic" charset="0"/>
                          <a:cs typeface="MS PGothic" charset="0"/>
                        </a:rPr>
                        <a:t>'</a:t>
                      </a:r>
                      <a:r>
                        <a:rPr kumimoji="0" lang="en-US" altLang="zh-CN" sz="2000" b="1" i="0" u="none" strike="noStrike" cap="none" normalizeH="0" baseline="0" dirty="0">
                          <a:ln>
                            <a:noFill/>
                          </a:ln>
                          <a:solidFill>
                            <a:srgbClr val="000000"/>
                          </a:solidFill>
                          <a:effectLst/>
                          <a:latin typeface="Arial" charset="0"/>
                          <a:ea typeface="MS PGothic" charset="0"/>
                          <a:cs typeface="MS PGothic" charset="0"/>
                        </a:rPr>
                        <a:t>s oral or written instructions since creation</a:t>
                      </a:r>
                      <a:r>
                        <a:rPr kumimoji="0" lang="en-US" altLang="zh-CN" sz="2000" b="0" i="0" u="none" strike="noStrike" cap="none" normalizeH="0" baseline="0" dirty="0">
                          <a:ln>
                            <a:noFill/>
                          </a:ln>
                          <a:solidFill>
                            <a:srgbClr val="000000"/>
                          </a:solidFill>
                          <a:effectLst/>
                          <a:latin typeface="Arial" charset="0"/>
                          <a:ea typeface="MS PGothic" charset="0"/>
                          <a:cs typeface="MS PGothic"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gridSpan="3">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The whole Mosaic law given in the Pentateuch (Genesis to Deuteronomy) but also amplified in the rest of the Old Testament</a:t>
                      </a:r>
                      <a:r>
                        <a:rPr kumimoji="0" lang="en-US" altLang="zh-CN" sz="2000" b="0" i="0" u="none" strike="noStrike" cap="none" normalizeH="0" baseline="0">
                          <a:ln>
                            <a:noFill/>
                          </a:ln>
                          <a:solidFill>
                            <a:srgbClr val="000000"/>
                          </a:solidFill>
                          <a:effectLst/>
                          <a:latin typeface="Arial" charset="0"/>
                          <a:ea typeface="MS PGothic" charset="0"/>
                          <a:cs typeface="MS PGothic"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210026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Who is the Law for?</a:t>
                      </a:r>
                      <a:r>
                        <a:rPr kumimoji="0" lang="en-US" altLang="zh-CN" sz="2000" b="0" i="0" u="none" strike="noStrike" cap="none" normalizeH="0" baseline="0">
                          <a:ln>
                            <a:noFill/>
                          </a:ln>
                          <a:solidFill>
                            <a:srgbClr val="000000"/>
                          </a:solidFill>
                          <a:effectLst/>
                          <a:latin typeface="Arial" charset="0"/>
                          <a:ea typeface="MS PGothic" charset="0"/>
                          <a:cs typeface="MS PGothic"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The Elect</a:t>
                      </a: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(Israel = </a:t>
                      </a: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Church)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All mankind</a:t>
                      </a: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(Israel = Church)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Believers</a:t>
                      </a: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(Israel and </a:t>
                      </a: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Church)</a:t>
                      </a:r>
                      <a:endParaRPr kumimoji="0" lang="en-US" altLang="zh-CN" sz="1800" b="0" i="0" u="none" strike="noStrike" cap="none" normalizeH="0" baseline="0">
                        <a:ln>
                          <a:noFill/>
                        </a:ln>
                        <a:solidFill>
                          <a:srgbClr val="000000"/>
                        </a:solidFill>
                        <a:effectLst/>
                        <a:latin typeface="Arial" charset="0"/>
                        <a:ea typeface="MS PGothic" charset="0"/>
                        <a:cs typeface="MS PGothic"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Believers</a:t>
                      </a: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(Israel and </a:t>
                      </a: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Church)</a:t>
                      </a:r>
                      <a:r>
                        <a:rPr kumimoji="0" lang="en-US" altLang="zh-CN" sz="2000" b="0" i="0" u="none" strike="noStrike" cap="none" normalizeH="0" baseline="0">
                          <a:ln>
                            <a:noFill/>
                          </a:ln>
                          <a:solidFill>
                            <a:srgbClr val="000000"/>
                          </a:solidFill>
                          <a:effectLst/>
                          <a:latin typeface="Arial" charset="0"/>
                          <a:ea typeface="MS PGothic" charset="0"/>
                          <a:cs typeface="MS PGothic"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Israel only</a:t>
                      </a: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(Israel ≠ Church)</a:t>
                      </a:r>
                      <a:r>
                        <a:rPr kumimoji="0" lang="en-US" altLang="zh-CN" sz="2000" b="0" i="0" u="none" strike="noStrike" cap="none" normalizeH="0" baseline="0">
                          <a:ln>
                            <a:noFill/>
                          </a:ln>
                          <a:solidFill>
                            <a:srgbClr val="000000"/>
                          </a:solidFill>
                          <a:effectLst/>
                          <a:latin typeface="Arial" charset="0"/>
                          <a:ea typeface="MS PGothic" charset="0"/>
                          <a:cs typeface="MS PGothic"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3342716707"/>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0305" name="Text Box 23"/>
          <p:cNvSpPr>
            <a:spLocks noGrp="1" noChangeArrowheads="1"/>
          </p:cNvSpPr>
          <p:nvPr>
            <p:ph type="title" idx="4294967295"/>
          </p:nvPr>
        </p:nvSpPr>
        <p:spPr>
          <a:xfrm>
            <a:off x="0" y="0"/>
            <a:ext cx="9144000" cy="1066800"/>
          </a:xfrm>
          <a:solidFill>
            <a:srgbClr val="000090"/>
          </a:solidFill>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algn="ctr"/>
            <a:r>
              <a:rPr kumimoji="0" lang="en-US" altLang="zh-CN" sz="3200" b="1">
                <a:effectLst/>
                <a:latin typeface="Arial" charset="0"/>
                <a:ea typeface="宋体" charset="0"/>
                <a:cs typeface="宋体" charset="0"/>
              </a:rPr>
              <a:t>Does the Law of Moses Apply to Me?</a:t>
            </a:r>
            <a:endParaRPr kumimoji="0" lang="en-US" altLang="zh-CN" sz="1800" b="1">
              <a:effectLst/>
              <a:latin typeface="Arial" charset="0"/>
              <a:ea typeface="宋体" charset="0"/>
              <a:cs typeface="宋体" charset="0"/>
            </a:endParaRPr>
          </a:p>
        </p:txBody>
      </p:sp>
      <p:sp>
        <p:nvSpPr>
          <p:cNvPr id="97282" name="Text Box 3"/>
          <p:cNvSpPr txBox="1">
            <a:spLocks noChangeArrowheads="1"/>
          </p:cNvSpPr>
          <p:nvPr/>
        </p:nvSpPr>
        <p:spPr bwMode="auto">
          <a:xfrm>
            <a:off x="8299450" y="228600"/>
            <a:ext cx="869950" cy="461963"/>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0" hangingPunct="0">
              <a:defRPr/>
            </a:pPr>
            <a:r>
              <a:rPr lang="en-US" b="1">
                <a:solidFill>
                  <a:srgbClr val="FFFFFF"/>
                </a:solidFill>
                <a:effectLst>
                  <a:outerShdw blurRad="38100" dist="38100" dir="2700000" algn="tl">
                    <a:srgbClr val="000000"/>
                  </a:outerShdw>
                </a:effectLst>
                <a:latin typeface="Arial" charset="0"/>
                <a:cs typeface="Times New Roman" charset="0"/>
              </a:rPr>
              <a:t>113b</a:t>
            </a:r>
          </a:p>
        </p:txBody>
      </p:sp>
      <p:sp>
        <p:nvSpPr>
          <p:cNvPr id="610307"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0" hangingPunct="0"/>
            <a:r>
              <a:rPr lang="en-US" altLang="zh-CN" sz="1200" b="1">
                <a:solidFill>
                  <a:srgbClr val="FFFFFF"/>
                </a:solidFill>
                <a:latin typeface="Comic Sans MS" charset="0"/>
                <a:cs typeface="Times New Roman" charset="0"/>
              </a:rPr>
              <a:t>Stanley N. Gundry, ed. </a:t>
            </a:r>
            <a:r>
              <a:rPr lang="en-US" altLang="zh-CN" sz="1200" b="1" i="1">
                <a:solidFill>
                  <a:srgbClr val="FFFFFF"/>
                </a:solidFill>
                <a:latin typeface="Comic Sans MS" charset="0"/>
                <a:cs typeface="Times New Roman" charset="0"/>
              </a:rPr>
              <a:t>Five Views on Law &amp; Gospel </a:t>
            </a:r>
            <a:r>
              <a:rPr lang="en-US" altLang="zh-CN" sz="1200" b="1">
                <a:solidFill>
                  <a:srgbClr val="FFFFFF"/>
                </a:solidFill>
                <a:latin typeface="Comic Sans MS" charset="0"/>
                <a:cs typeface="Times New Roman" charset="0"/>
              </a:rPr>
              <a:t>summarized by Lee Hwee Chin, SBC, 2001</a:t>
            </a:r>
            <a:r>
              <a:rPr lang="en-US" altLang="zh-CN" sz="1200">
                <a:solidFill>
                  <a:srgbClr val="FFFFFF"/>
                </a:solidFill>
                <a:latin typeface="Impact" charset="0"/>
                <a:cs typeface="Times New Roman" charset="0"/>
              </a:rPr>
              <a:t> </a:t>
            </a:r>
          </a:p>
        </p:txBody>
      </p:sp>
      <p:graphicFrame>
        <p:nvGraphicFramePr>
          <p:cNvPr id="558104" name="Group 24"/>
          <p:cNvGraphicFramePr>
            <a:graphicFrameLocks noGrp="1"/>
          </p:cNvGraphicFramePr>
          <p:nvPr/>
        </p:nvGraphicFramePr>
        <p:xfrm>
          <a:off x="0" y="1066800"/>
          <a:ext cx="9144000" cy="5849938"/>
        </p:xfrm>
        <a:graphic>
          <a:graphicData uri="http://schemas.openxmlformats.org/drawingml/2006/table">
            <a:tbl>
              <a:tblPr/>
              <a:tblGrid>
                <a:gridCol w="1403350">
                  <a:extLst>
                    <a:ext uri="{9D8B030D-6E8A-4147-A177-3AD203B41FA5}">
                      <a16:colId xmlns:a16="http://schemas.microsoft.com/office/drawing/2014/main" val="20000"/>
                    </a:ext>
                  </a:extLst>
                </a:gridCol>
                <a:gridCol w="1439863">
                  <a:extLst>
                    <a:ext uri="{9D8B030D-6E8A-4147-A177-3AD203B41FA5}">
                      <a16:colId xmlns:a16="http://schemas.microsoft.com/office/drawing/2014/main" val="20001"/>
                    </a:ext>
                  </a:extLst>
                </a:gridCol>
                <a:gridCol w="1368425">
                  <a:extLst>
                    <a:ext uri="{9D8B030D-6E8A-4147-A177-3AD203B41FA5}">
                      <a16:colId xmlns:a16="http://schemas.microsoft.com/office/drawing/2014/main" val="20002"/>
                    </a:ext>
                  </a:extLst>
                </a:gridCol>
                <a:gridCol w="1503362">
                  <a:extLst>
                    <a:ext uri="{9D8B030D-6E8A-4147-A177-3AD203B41FA5}">
                      <a16:colId xmlns:a16="http://schemas.microsoft.com/office/drawing/2014/main" val="20003"/>
                    </a:ext>
                  </a:extLst>
                </a:gridCol>
                <a:gridCol w="1447800">
                  <a:extLst>
                    <a:ext uri="{9D8B030D-6E8A-4147-A177-3AD203B41FA5}">
                      <a16:colId xmlns:a16="http://schemas.microsoft.com/office/drawing/2014/main" val="20004"/>
                    </a:ext>
                  </a:extLst>
                </a:gridCol>
                <a:gridCol w="1981200">
                  <a:extLst>
                    <a:ext uri="{9D8B030D-6E8A-4147-A177-3AD203B41FA5}">
                      <a16:colId xmlns:a16="http://schemas.microsoft.com/office/drawing/2014/main" val="20005"/>
                    </a:ext>
                  </a:extLst>
                </a:gridCol>
              </a:tblGrid>
              <a:tr h="881159">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imes New Roman" charset="0"/>
                        <a:ea typeface="Arial" charset="0"/>
                        <a:cs typeface="Arial" charset="0"/>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Arial" charset="0"/>
                          <a:cs typeface="Arial" charset="0"/>
                        </a:rPr>
                        <a:t>THEONOMIC</a:t>
                      </a:r>
                      <a:br>
                        <a:rPr kumimoji="0" lang="en-US" sz="1600" b="1" i="0" u="none" strike="noStrike" cap="none" normalizeH="0" baseline="0">
                          <a:ln>
                            <a:noFill/>
                          </a:ln>
                          <a:solidFill>
                            <a:srgbClr val="FFFFFF"/>
                          </a:solidFill>
                          <a:effectLst/>
                          <a:latin typeface="Arial" charset="0"/>
                          <a:ea typeface="Arial" charset="0"/>
                          <a:cs typeface="Arial" charset="0"/>
                        </a:rPr>
                      </a:br>
                      <a:r>
                        <a:rPr kumimoji="0" lang="en-US" sz="1600" b="1" i="0" u="none" strike="noStrike" cap="none" normalizeH="0" baseline="0">
                          <a:ln>
                            <a:noFill/>
                          </a:ln>
                          <a:solidFill>
                            <a:srgbClr val="FFFFFF"/>
                          </a:solidFill>
                          <a:effectLst/>
                          <a:latin typeface="Arial" charset="0"/>
                          <a:ea typeface="Arial" charset="0"/>
                          <a:cs typeface="Arial" charset="0"/>
                        </a:rPr>
                        <a:t>Bahnsen</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Arial" charset="0"/>
                          <a:cs typeface="Arial" charset="0"/>
                        </a:rPr>
                        <a:t>REFORMED</a:t>
                      </a:r>
                      <a:br>
                        <a:rPr kumimoji="0" lang="en-US" sz="1600" b="1" i="0" u="none" strike="noStrike" cap="none" normalizeH="0" baseline="0">
                          <a:ln>
                            <a:noFill/>
                          </a:ln>
                          <a:solidFill>
                            <a:srgbClr val="FFFFFF"/>
                          </a:solidFill>
                          <a:effectLst/>
                          <a:latin typeface="Arial" charset="0"/>
                          <a:ea typeface="Arial" charset="0"/>
                          <a:cs typeface="Arial" charset="0"/>
                        </a:rPr>
                      </a:br>
                      <a:r>
                        <a:rPr kumimoji="0" lang="en-US" sz="1600" b="1" i="0" u="none" strike="noStrike" cap="none" normalizeH="0" baseline="0">
                          <a:ln>
                            <a:noFill/>
                          </a:ln>
                          <a:solidFill>
                            <a:srgbClr val="FFFFFF"/>
                          </a:solidFill>
                          <a:effectLst/>
                          <a:latin typeface="Arial" charset="0"/>
                          <a:ea typeface="Arial" charset="0"/>
                          <a:cs typeface="Arial" charset="0"/>
                        </a:rPr>
                        <a:t>Van Gemeren</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Arial" charset="0"/>
                          <a:cs typeface="Arial" charset="0"/>
                        </a:rPr>
                        <a:t>WEIGHTIER ISSUES</a:t>
                      </a:r>
                      <a:br>
                        <a:rPr kumimoji="0" lang="en-US" sz="1600" b="1" i="0" u="none" strike="noStrike" cap="none" normalizeH="0" baseline="0">
                          <a:ln>
                            <a:noFill/>
                          </a:ln>
                          <a:solidFill>
                            <a:srgbClr val="FFFFFF"/>
                          </a:solidFill>
                          <a:effectLst/>
                          <a:latin typeface="Arial" charset="0"/>
                          <a:ea typeface="Arial" charset="0"/>
                          <a:cs typeface="Arial" charset="0"/>
                        </a:rPr>
                      </a:br>
                      <a:r>
                        <a:rPr kumimoji="0" lang="en-US" sz="1600" b="1" i="0" u="none" strike="noStrike" cap="none" normalizeH="0" baseline="0">
                          <a:ln>
                            <a:noFill/>
                          </a:ln>
                          <a:solidFill>
                            <a:srgbClr val="FFFFFF"/>
                          </a:solidFill>
                          <a:effectLst/>
                          <a:latin typeface="Arial" charset="0"/>
                          <a:ea typeface="Arial" charset="0"/>
                          <a:cs typeface="Arial" charset="0"/>
                        </a:rPr>
                        <a:t>Kaiser</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Arial" charset="0"/>
                          <a:cs typeface="Arial" charset="0"/>
                        </a:rPr>
                        <a:t>MODIFIED LUTHERAN</a:t>
                      </a:r>
                      <a:br>
                        <a:rPr kumimoji="0" lang="en-US" sz="1600" b="1" i="0" u="none" strike="noStrike" cap="none" normalizeH="0" baseline="0">
                          <a:ln>
                            <a:noFill/>
                          </a:ln>
                          <a:solidFill>
                            <a:srgbClr val="FFFFFF"/>
                          </a:solidFill>
                          <a:effectLst/>
                          <a:latin typeface="Arial" charset="0"/>
                          <a:ea typeface="Arial" charset="0"/>
                          <a:cs typeface="Arial" charset="0"/>
                        </a:rPr>
                      </a:br>
                      <a:r>
                        <a:rPr kumimoji="0" lang="en-US" sz="1600" b="1" i="0" u="none" strike="noStrike" cap="none" normalizeH="0" baseline="0">
                          <a:ln>
                            <a:noFill/>
                          </a:ln>
                          <a:solidFill>
                            <a:srgbClr val="FFFFFF"/>
                          </a:solidFill>
                          <a:effectLst/>
                          <a:latin typeface="Arial" charset="0"/>
                          <a:ea typeface="Arial" charset="0"/>
                          <a:cs typeface="Arial" charset="0"/>
                        </a:rPr>
                        <a:t>Moo</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Arial" charset="0"/>
                          <a:cs typeface="Arial" charset="0"/>
                        </a:rPr>
                        <a:t>DISPENSATIONAL</a:t>
                      </a:r>
                      <a:br>
                        <a:rPr kumimoji="0" lang="en-US" sz="1600" b="1" i="0" u="none" strike="noStrike" cap="none" normalizeH="0" baseline="0">
                          <a:ln>
                            <a:noFill/>
                          </a:ln>
                          <a:solidFill>
                            <a:srgbClr val="FFFFFF"/>
                          </a:solidFill>
                          <a:effectLst/>
                          <a:latin typeface="Arial" charset="0"/>
                          <a:ea typeface="Arial" charset="0"/>
                          <a:cs typeface="Arial" charset="0"/>
                        </a:rPr>
                      </a:br>
                      <a:r>
                        <a:rPr kumimoji="0" lang="en-US" sz="1600" b="1" i="0" u="none" strike="noStrike" cap="none" normalizeH="0" baseline="0">
                          <a:ln>
                            <a:noFill/>
                          </a:ln>
                          <a:solidFill>
                            <a:srgbClr val="FFFFFF"/>
                          </a:solidFill>
                          <a:effectLst/>
                          <a:latin typeface="Arial" charset="0"/>
                          <a:ea typeface="Arial" charset="0"/>
                          <a:cs typeface="Arial" charset="0"/>
                        </a:rPr>
                        <a:t>Strickland</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4968779">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Which parts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of the Law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apply today?</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endPar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endParaRP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Moral law</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(i.e.,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Decalogue or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10 Command-</a:t>
                      </a:r>
                      <a:r>
                        <a:rPr kumimoji="0" lang="en-US" sz="1600" b="1" i="0" u="none" strike="noStrike" cap="none" normalizeH="0" baseline="0" dirty="0" err="1">
                          <a:ln>
                            <a:noFill/>
                          </a:ln>
                          <a:solidFill>
                            <a:srgbClr val="000000"/>
                          </a:solidFill>
                          <a:effectLst/>
                          <a:latin typeface="Arial" charset="0"/>
                          <a:ea typeface="ＭＳ Ｐゴシック" charset="-128"/>
                          <a:cs typeface="ＭＳ Ｐゴシック" charset="-128"/>
                        </a:rPr>
                        <a:t>ments</a:t>
                      </a:r>
                      <a:r>
                        <a:rPr kumimoji="0" lang="en-US" sz="1800" b="1" i="0" u="none" strike="noStrike" cap="none" normalizeH="0" baseline="0" dirty="0">
                          <a:ln>
                            <a:noFill/>
                          </a:ln>
                          <a:solidFill>
                            <a:srgbClr val="000000"/>
                          </a:solidFill>
                          <a:effectLst/>
                          <a:latin typeface="Times New Roman" charset="0"/>
                          <a:ea typeface="ＭＳ Ｐゴシック" charset="-128"/>
                          <a:cs typeface="ＭＳ Ｐゴシック" charset="-128"/>
                        </a:rPr>
                        <a:t>)</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All moral laws apply to people of God only in every age, so all elect persons since creation should observe either the Jewish Sabbath (Sat. before Christ) or </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Christian Sabbath,</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a:t>
                      </a:r>
                      <a:b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b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(Sunday, after Christ)</a:t>
                      </a:r>
                      <a:r>
                        <a:rPr kumimoji="0" lang="en-US" sz="1600" b="0" i="0" u="none" strike="noStrike" cap="none" normalizeH="0" baseline="0" dirty="0">
                          <a:ln>
                            <a:noFill/>
                          </a:ln>
                          <a:solidFill>
                            <a:srgbClr val="000000"/>
                          </a:solidFill>
                          <a:effectLst/>
                          <a:latin typeface="Arial" charset="0"/>
                          <a:ea typeface="ＭＳ Ｐゴシック" charset="-128"/>
                          <a:cs typeface="ＭＳ Ｐゴシック" charset="-128"/>
                        </a:rPr>
                        <a:t> </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All moral laws apply to believers and unbelievers of every age (e.g., all persons–including unbelieving Gentiles since creation–should observe the Sabbath or </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Christian Sabbath,</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being Sunday)</a:t>
                      </a:r>
                      <a:r>
                        <a:rPr kumimoji="0" lang="en-US" sz="1600" b="0" i="0" u="none" strike="noStrike" cap="none" normalizeH="0" baseline="0" dirty="0">
                          <a:ln>
                            <a:noFill/>
                          </a:ln>
                          <a:solidFill>
                            <a:srgbClr val="000000"/>
                          </a:solidFill>
                          <a:effectLst/>
                          <a:latin typeface="Arial" charset="0"/>
                          <a:ea typeface="ＭＳ Ｐゴシック" charset="-128"/>
                          <a:cs typeface="ＭＳ Ｐゴシック" charset="-128"/>
                        </a:rPr>
                        <a:t> </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All moral laws that</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stem from God</a:t>
                      </a:r>
                      <a:r>
                        <a:rPr kumimoji="0" lang="fr-FR"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s character:</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10 Command-</a:t>
                      </a:r>
                      <a:r>
                        <a:rPr kumimoji="0" lang="en-US" sz="1600" b="1" i="0" u="none" strike="noStrike" cap="none" normalizeH="0" baseline="0" dirty="0" err="1">
                          <a:ln>
                            <a:noFill/>
                          </a:ln>
                          <a:solidFill>
                            <a:srgbClr val="000000"/>
                          </a:solidFill>
                          <a:effectLst/>
                          <a:latin typeface="Arial" charset="0"/>
                          <a:ea typeface="ＭＳ Ｐゴシック" charset="-128"/>
                          <a:cs typeface="ＭＳ Ｐゴシック" charset="-128"/>
                        </a:rPr>
                        <a:t>ments</a:t>
                      </a:r>
                      <a:endPar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endParaRP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Leviticus 18–19 (sex)</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(i.e., Sabbath is required since Israel</a:t>
                      </a:r>
                      <a:r>
                        <a:rPr kumimoji="0" lang="fr-FR"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s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nationhood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&amp; prohibited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sexual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practices still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apply)</a:t>
                      </a:r>
                      <a:r>
                        <a:rPr kumimoji="0" lang="en-US" sz="1600" b="0" i="0" u="none" strike="noStrike" cap="none" normalizeH="0" baseline="0" dirty="0">
                          <a:ln>
                            <a:noFill/>
                          </a:ln>
                          <a:solidFill>
                            <a:srgbClr val="000000"/>
                          </a:solidFill>
                          <a:effectLst/>
                          <a:latin typeface="Arial" charset="0"/>
                          <a:ea typeface="ＭＳ Ｐゴシック" charset="-128"/>
                          <a:cs typeface="ＭＳ Ｐゴシック" charset="-128"/>
                        </a:rPr>
                        <a:t> </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The Mosaic Law is fully abolished, but its moral content are good Christian guidelines.  Yet Christ holds the final say via the Spirit</a:t>
                      </a:r>
                      <a:r>
                        <a:rPr kumimoji="0" lang="fr-FR"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s ministry in believers today; Sabbath obedience is not consistently applied (?)</a:t>
                      </a:r>
                      <a:r>
                        <a:rPr kumimoji="0" lang="en-US" sz="1600" b="0" i="0" u="none" strike="noStrike" cap="none" normalizeH="0" baseline="0" dirty="0">
                          <a:ln>
                            <a:noFill/>
                          </a:ln>
                          <a:solidFill>
                            <a:srgbClr val="000000"/>
                          </a:solidFill>
                          <a:effectLst/>
                          <a:latin typeface="Arial" charset="0"/>
                          <a:ea typeface="ＭＳ Ｐゴシック" charset="-128"/>
                          <a:cs typeface="ＭＳ Ｐゴシック" charset="-128"/>
                        </a:rPr>
                        <a:t> </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God</a:t>
                      </a:r>
                      <a:r>
                        <a:rPr kumimoji="0" lang="fr-FR"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s </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moral law</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before Moses is now called the </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law of Christ</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(Gal. 6:2) and governs believers through the Spirit</a:t>
                      </a:r>
                      <a:r>
                        <a:rPr kumimoji="0" lang="fr-FR"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s new covenant indwelling; The Law does not easily divide into </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parts</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and is done away with in its entirety (Rom. 7:1-6; 1 Cor. 9:19-21; Heb. 8:13), including the Sabbath (Col. 2:16-17)</a:t>
                      </a:r>
                      <a:r>
                        <a:rPr kumimoji="0" lang="en-US" sz="1600" b="0" i="0" u="none" strike="noStrike" cap="none" normalizeH="0" baseline="0" dirty="0">
                          <a:ln>
                            <a:noFill/>
                          </a:ln>
                          <a:solidFill>
                            <a:srgbClr val="000000"/>
                          </a:solidFill>
                          <a:effectLst/>
                          <a:latin typeface="Arial" charset="0"/>
                          <a:ea typeface="ＭＳ Ｐゴシック" charset="-128"/>
                          <a:cs typeface="ＭＳ Ｐゴシック" charset="-128"/>
                        </a:rPr>
                        <a:t> </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219283425"/>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2353" name="Text Box 23"/>
          <p:cNvSpPr>
            <a:spLocks noGrp="1" noChangeArrowheads="1"/>
          </p:cNvSpPr>
          <p:nvPr>
            <p:ph type="title" idx="4294967295"/>
          </p:nvPr>
        </p:nvSpPr>
        <p:spPr>
          <a:xfrm>
            <a:off x="0" y="0"/>
            <a:ext cx="9144000" cy="1066800"/>
          </a:xfrm>
          <a:solidFill>
            <a:srgbClr val="000090"/>
          </a:solidFill>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algn="ctr"/>
            <a:r>
              <a:rPr kumimoji="0" lang="en-US" altLang="zh-CN" sz="3200" b="1">
                <a:solidFill>
                  <a:schemeClr val="bg1"/>
                </a:solidFill>
                <a:effectLst/>
                <a:latin typeface="Arial" charset="0"/>
                <a:ea typeface="宋体" charset="0"/>
                <a:cs typeface="宋体" charset="0"/>
              </a:rPr>
              <a:t>Does the Law of Moses Apply to Me?</a:t>
            </a:r>
            <a:endParaRPr kumimoji="0" lang="en-US" altLang="zh-CN" sz="1800" b="1">
              <a:solidFill>
                <a:schemeClr val="bg1"/>
              </a:solidFill>
              <a:effectLst/>
              <a:latin typeface="Arial" charset="0"/>
              <a:ea typeface="宋体" charset="0"/>
              <a:cs typeface="宋体" charset="0"/>
            </a:endParaRPr>
          </a:p>
        </p:txBody>
      </p:sp>
      <p:sp>
        <p:nvSpPr>
          <p:cNvPr id="97282" name="Text Box 3"/>
          <p:cNvSpPr txBox="1">
            <a:spLocks noChangeArrowheads="1"/>
          </p:cNvSpPr>
          <p:nvPr/>
        </p:nvSpPr>
        <p:spPr bwMode="auto">
          <a:xfrm>
            <a:off x="8299450" y="228600"/>
            <a:ext cx="869950" cy="461963"/>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0" hangingPunct="0">
              <a:defRPr/>
            </a:pPr>
            <a:r>
              <a:rPr lang="en-US" b="1">
                <a:solidFill>
                  <a:srgbClr val="FFFFFF"/>
                </a:solidFill>
                <a:effectLst>
                  <a:outerShdw blurRad="38100" dist="38100" dir="2700000" algn="tl">
                    <a:srgbClr val="000000"/>
                  </a:outerShdw>
                </a:effectLst>
                <a:latin typeface="Arial" charset="0"/>
                <a:cs typeface="Times New Roman" charset="0"/>
              </a:rPr>
              <a:t>113b</a:t>
            </a:r>
          </a:p>
        </p:txBody>
      </p:sp>
      <p:sp>
        <p:nvSpPr>
          <p:cNvPr id="612355"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0" hangingPunct="0"/>
            <a:r>
              <a:rPr lang="en-US" altLang="zh-CN" sz="1200" b="1">
                <a:solidFill>
                  <a:srgbClr val="FFFFFF"/>
                </a:solidFill>
                <a:latin typeface="Comic Sans MS" charset="0"/>
                <a:cs typeface="Times New Roman" charset="0"/>
              </a:rPr>
              <a:t>Stanley N. Gundry, ed. </a:t>
            </a:r>
            <a:r>
              <a:rPr lang="en-US" altLang="zh-CN" sz="1200" b="1" i="1">
                <a:solidFill>
                  <a:srgbClr val="FFFFFF"/>
                </a:solidFill>
                <a:latin typeface="Comic Sans MS" charset="0"/>
                <a:cs typeface="Times New Roman" charset="0"/>
              </a:rPr>
              <a:t>Five Views on Law &amp; Gospel </a:t>
            </a:r>
            <a:r>
              <a:rPr lang="en-US" altLang="zh-CN" sz="1200" b="1">
                <a:solidFill>
                  <a:srgbClr val="FFFFFF"/>
                </a:solidFill>
                <a:latin typeface="Comic Sans MS" charset="0"/>
                <a:cs typeface="Times New Roman" charset="0"/>
              </a:rPr>
              <a:t>summarized by Lee Hwee Chin, SBC, 2001</a:t>
            </a:r>
            <a:r>
              <a:rPr lang="en-US" altLang="zh-CN" sz="1200">
                <a:solidFill>
                  <a:srgbClr val="FFFFFF"/>
                </a:solidFill>
                <a:latin typeface="Impact" charset="0"/>
                <a:cs typeface="Times New Roman" charset="0"/>
              </a:rPr>
              <a:t> </a:t>
            </a:r>
          </a:p>
        </p:txBody>
      </p:sp>
      <p:graphicFrame>
        <p:nvGraphicFramePr>
          <p:cNvPr id="560153" name="Group 25"/>
          <p:cNvGraphicFramePr>
            <a:graphicFrameLocks noGrp="1"/>
          </p:cNvGraphicFramePr>
          <p:nvPr/>
        </p:nvGraphicFramePr>
        <p:xfrm>
          <a:off x="0" y="1066800"/>
          <a:ext cx="9144000" cy="6043613"/>
        </p:xfrm>
        <a:graphic>
          <a:graphicData uri="http://schemas.openxmlformats.org/drawingml/2006/table">
            <a:tbl>
              <a:tblPr/>
              <a:tblGrid>
                <a:gridCol w="1447800">
                  <a:extLst>
                    <a:ext uri="{9D8B030D-6E8A-4147-A177-3AD203B41FA5}">
                      <a16:colId xmlns:a16="http://schemas.microsoft.com/office/drawing/2014/main" val="20000"/>
                    </a:ext>
                  </a:extLst>
                </a:gridCol>
                <a:gridCol w="1447800">
                  <a:extLst>
                    <a:ext uri="{9D8B030D-6E8A-4147-A177-3AD203B41FA5}">
                      <a16:colId xmlns:a16="http://schemas.microsoft.com/office/drawing/2014/main" val="20001"/>
                    </a:ext>
                  </a:extLst>
                </a:gridCol>
                <a:gridCol w="1371600">
                  <a:extLst>
                    <a:ext uri="{9D8B030D-6E8A-4147-A177-3AD203B41FA5}">
                      <a16:colId xmlns:a16="http://schemas.microsoft.com/office/drawing/2014/main" val="20002"/>
                    </a:ext>
                  </a:extLst>
                </a:gridCol>
                <a:gridCol w="1447800">
                  <a:extLst>
                    <a:ext uri="{9D8B030D-6E8A-4147-A177-3AD203B41FA5}">
                      <a16:colId xmlns:a16="http://schemas.microsoft.com/office/drawing/2014/main" val="20003"/>
                    </a:ext>
                  </a:extLst>
                </a:gridCol>
                <a:gridCol w="1447800">
                  <a:extLst>
                    <a:ext uri="{9D8B030D-6E8A-4147-A177-3AD203B41FA5}">
                      <a16:colId xmlns:a16="http://schemas.microsoft.com/office/drawing/2014/main" val="20004"/>
                    </a:ext>
                  </a:extLst>
                </a:gridCol>
                <a:gridCol w="1981200">
                  <a:extLst>
                    <a:ext uri="{9D8B030D-6E8A-4147-A177-3AD203B41FA5}">
                      <a16:colId xmlns:a16="http://schemas.microsoft.com/office/drawing/2014/main" val="20005"/>
                    </a:ext>
                  </a:extLst>
                </a:gridCol>
              </a:tblGrid>
              <a:tr h="822960">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imes New Roman" charset="0"/>
                        <a:ea typeface="Arial" charset="0"/>
                        <a:cs typeface="Arial"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Arial" charset="0"/>
                          <a:cs typeface="Arial" charset="0"/>
                        </a:rPr>
                        <a:t>THEONOMIC</a:t>
                      </a:r>
                      <a:br>
                        <a:rPr kumimoji="0" lang="en-US" sz="1600" b="1" i="0" u="none" strike="noStrike" cap="none" normalizeH="0" baseline="0">
                          <a:ln>
                            <a:noFill/>
                          </a:ln>
                          <a:solidFill>
                            <a:srgbClr val="FFFFFF"/>
                          </a:solidFill>
                          <a:effectLst/>
                          <a:latin typeface="Arial" charset="0"/>
                          <a:ea typeface="Arial" charset="0"/>
                          <a:cs typeface="Arial" charset="0"/>
                        </a:rPr>
                      </a:br>
                      <a:r>
                        <a:rPr kumimoji="0" lang="en-US" sz="1600" b="1" i="0" u="none" strike="noStrike" cap="none" normalizeH="0" baseline="0">
                          <a:ln>
                            <a:noFill/>
                          </a:ln>
                          <a:solidFill>
                            <a:srgbClr val="FFFFFF"/>
                          </a:solidFill>
                          <a:effectLst/>
                          <a:latin typeface="Arial" charset="0"/>
                          <a:ea typeface="Arial" charset="0"/>
                          <a:cs typeface="Arial" charset="0"/>
                        </a:rPr>
                        <a:t>Bahnsen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Arial" charset="0"/>
                          <a:cs typeface="Arial" charset="0"/>
                        </a:rPr>
                        <a:t>REFORMED</a:t>
                      </a:r>
                      <a:br>
                        <a:rPr kumimoji="0" lang="en-US" sz="1600" b="1" i="0" u="none" strike="noStrike" cap="none" normalizeH="0" baseline="0">
                          <a:ln>
                            <a:noFill/>
                          </a:ln>
                          <a:solidFill>
                            <a:srgbClr val="FFFFFF"/>
                          </a:solidFill>
                          <a:effectLst/>
                          <a:latin typeface="Arial" charset="0"/>
                          <a:ea typeface="Arial" charset="0"/>
                          <a:cs typeface="Arial" charset="0"/>
                        </a:rPr>
                      </a:br>
                      <a:r>
                        <a:rPr kumimoji="0" lang="en-US" sz="1600" b="1" i="0" u="none" strike="noStrike" cap="none" normalizeH="0" baseline="0">
                          <a:ln>
                            <a:noFill/>
                          </a:ln>
                          <a:solidFill>
                            <a:srgbClr val="FFFFFF"/>
                          </a:solidFill>
                          <a:effectLst/>
                          <a:latin typeface="Arial" charset="0"/>
                          <a:ea typeface="Arial" charset="0"/>
                          <a:cs typeface="Arial" charset="0"/>
                        </a:rPr>
                        <a:t>Van Gemeren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Arial" charset="0"/>
                          <a:cs typeface="Arial" charset="0"/>
                        </a:rPr>
                        <a:t>WEIGHTIER ISSUES</a:t>
                      </a:r>
                      <a:br>
                        <a:rPr kumimoji="0" lang="en-US" sz="1600" b="1" i="0" u="none" strike="noStrike" cap="none" normalizeH="0" baseline="0">
                          <a:ln>
                            <a:noFill/>
                          </a:ln>
                          <a:solidFill>
                            <a:srgbClr val="FFFFFF"/>
                          </a:solidFill>
                          <a:effectLst/>
                          <a:latin typeface="Arial" charset="0"/>
                          <a:ea typeface="Arial" charset="0"/>
                          <a:cs typeface="Arial" charset="0"/>
                        </a:rPr>
                      </a:br>
                      <a:r>
                        <a:rPr kumimoji="0" lang="en-US" sz="1600" b="1" i="0" u="none" strike="noStrike" cap="none" normalizeH="0" baseline="0">
                          <a:ln>
                            <a:noFill/>
                          </a:ln>
                          <a:solidFill>
                            <a:srgbClr val="FFFFFF"/>
                          </a:solidFill>
                          <a:effectLst/>
                          <a:latin typeface="Arial" charset="0"/>
                          <a:ea typeface="Arial" charset="0"/>
                          <a:cs typeface="Arial" charset="0"/>
                        </a:rPr>
                        <a:t>Kaiser</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Arial" charset="0"/>
                          <a:cs typeface="Arial" charset="0"/>
                        </a:rPr>
                        <a:t>MODIFIED LUTHERAN</a:t>
                      </a:r>
                      <a:br>
                        <a:rPr kumimoji="0" lang="en-US" sz="1600" b="1" i="0" u="none" strike="noStrike" cap="none" normalizeH="0" baseline="0">
                          <a:ln>
                            <a:noFill/>
                          </a:ln>
                          <a:solidFill>
                            <a:srgbClr val="FFFFFF"/>
                          </a:solidFill>
                          <a:effectLst/>
                          <a:latin typeface="Arial" charset="0"/>
                          <a:ea typeface="Arial" charset="0"/>
                          <a:cs typeface="Arial" charset="0"/>
                        </a:rPr>
                      </a:br>
                      <a:r>
                        <a:rPr kumimoji="0" lang="en-US" sz="1600" b="1" i="0" u="none" strike="noStrike" cap="none" normalizeH="0" baseline="0">
                          <a:ln>
                            <a:noFill/>
                          </a:ln>
                          <a:solidFill>
                            <a:srgbClr val="FFFFFF"/>
                          </a:solidFill>
                          <a:effectLst/>
                          <a:latin typeface="Arial" charset="0"/>
                          <a:ea typeface="Arial" charset="0"/>
                          <a:cs typeface="Arial" charset="0"/>
                        </a:rPr>
                        <a:t>Moo</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Arial" charset="0"/>
                          <a:cs typeface="Arial" charset="0"/>
                        </a:rPr>
                        <a:t>DISPENSATIONAL</a:t>
                      </a:r>
                      <a:br>
                        <a:rPr kumimoji="0" lang="en-US" sz="1600" b="1" i="0" u="none" strike="noStrike" cap="none" normalizeH="0" baseline="0">
                          <a:ln>
                            <a:noFill/>
                          </a:ln>
                          <a:solidFill>
                            <a:srgbClr val="FFFFFF"/>
                          </a:solidFill>
                          <a:effectLst/>
                          <a:latin typeface="Arial" charset="0"/>
                          <a:ea typeface="Arial" charset="0"/>
                          <a:cs typeface="Arial" charset="0"/>
                        </a:rPr>
                      </a:br>
                      <a:r>
                        <a:rPr kumimoji="0" lang="en-US" sz="1600" b="1" i="0" u="none" strike="noStrike" cap="none" normalizeH="0" baseline="0">
                          <a:ln>
                            <a:noFill/>
                          </a:ln>
                          <a:solidFill>
                            <a:srgbClr val="FFFFFF"/>
                          </a:solidFill>
                          <a:effectLst/>
                          <a:latin typeface="Arial" charset="0"/>
                          <a:ea typeface="Arial" charset="0"/>
                          <a:cs typeface="Arial" charset="0"/>
                        </a:rPr>
                        <a:t>Strickland</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3749040">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400" b="1" i="0" u="none" strike="noStrike" cap="none" normalizeH="0" baseline="0">
                          <a:ln>
                            <a:noFill/>
                          </a:ln>
                          <a:solidFill>
                            <a:srgbClr val="000000"/>
                          </a:solidFill>
                          <a:effectLst/>
                          <a:latin typeface="Arial" charset="0"/>
                          <a:ea typeface="ＭＳ Ｐゴシック" charset="-128"/>
                          <a:cs typeface="ＭＳ Ｐゴシック" charset="-128"/>
                        </a:rPr>
                        <a:t>• Civil laws?</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400" b="1" i="0" u="none" strike="noStrike" cap="none" normalizeH="0" baseline="0">
                          <a:ln>
                            <a:noFill/>
                          </a:ln>
                          <a:solidFill>
                            <a:srgbClr val="000000"/>
                          </a:solidFill>
                          <a:effectLst/>
                          <a:latin typeface="Arial" charset="0"/>
                          <a:ea typeface="ＭＳ Ｐゴシック" charset="-128"/>
                          <a:cs typeface="ＭＳ Ｐゴシック" charset="-128"/>
                        </a:rPr>
                        <a:t>(i.e., judicial law)</a:t>
                      </a:r>
                      <a:r>
                        <a:rPr kumimoji="0" lang="en-US" sz="2400" b="0" i="0" u="none" strike="noStrike" cap="none" normalizeH="0" baseline="0">
                          <a:ln>
                            <a:noFill/>
                          </a:ln>
                          <a:solidFill>
                            <a:srgbClr val="000000"/>
                          </a:solidFill>
                          <a:effectLst/>
                          <a:latin typeface="Arial" charset="0"/>
                          <a:ea typeface="ＭＳ Ｐゴシック" charset="-128"/>
                          <a:cs typeface="ＭＳ Ｐゴシック" charset="-12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All apply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(e.g., laws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today should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require death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for adultery)</a:t>
                      </a: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Arial" charset="0"/>
                          <a:ea typeface="ＭＳ Ｐゴシック" charset="-128"/>
                          <a:cs typeface="ＭＳ Ｐゴシック" charset="-128"/>
                        </a:rPr>
                        <a:t>Some apply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Arial" charset="0"/>
                          <a:ea typeface="ＭＳ Ｐゴシック" charset="-128"/>
                          <a:cs typeface="ＭＳ Ｐゴシック" charset="-128"/>
                        </a:rPr>
                        <a:t>(e.g., still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Arial" charset="0"/>
                          <a:ea typeface="ＭＳ Ｐゴシック" charset="-128"/>
                          <a:cs typeface="ＭＳ Ｐゴシック" charset="-128"/>
                        </a:rPr>
                        <a:t>tithe and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Arial" charset="0"/>
                          <a:ea typeface="ＭＳ Ｐゴシック" charset="-128"/>
                          <a:cs typeface="ＭＳ Ｐゴシック" charset="-128"/>
                        </a:rPr>
                        <a:t>don</a:t>
                      </a:r>
                      <a:r>
                        <a:rPr kumimoji="0" lang="fr-FR" sz="20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2000" b="1" i="0" u="none" strike="noStrike" cap="none" normalizeH="0" baseline="0" dirty="0">
                          <a:ln>
                            <a:noFill/>
                          </a:ln>
                          <a:solidFill>
                            <a:srgbClr val="000000"/>
                          </a:solidFill>
                          <a:effectLst/>
                          <a:latin typeface="Arial" charset="0"/>
                          <a:ea typeface="ＭＳ Ｐゴシック" charset="-128"/>
                          <a:cs typeface="ＭＳ Ｐゴシック" charset="-128"/>
                        </a:rPr>
                        <a:t>t charge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Arial" charset="0"/>
                          <a:ea typeface="ＭＳ Ｐゴシック" charset="-128"/>
                          <a:cs typeface="ＭＳ Ｐゴシック" charset="-128"/>
                        </a:rPr>
                        <a:t>believers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Arial" charset="0"/>
                          <a:ea typeface="ＭＳ Ｐゴシック" charset="-128"/>
                          <a:cs typeface="ＭＳ Ｐゴシック" charset="-128"/>
                        </a:rPr>
                        <a:t>interest)</a:t>
                      </a:r>
                      <a:r>
                        <a:rPr kumimoji="0" lang="en-US" sz="2000" b="0" i="0" u="none" strike="noStrike" cap="none" normalizeH="0" baseline="0" dirty="0">
                          <a:ln>
                            <a:noFill/>
                          </a:ln>
                          <a:solidFill>
                            <a:srgbClr val="000000"/>
                          </a:solidFill>
                          <a:effectLst/>
                          <a:latin typeface="Arial" charset="0"/>
                          <a:ea typeface="ＭＳ Ｐゴシック" charset="-128"/>
                          <a:cs typeface="ＭＳ Ｐゴシック" charset="-12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Judicial </a:t>
                      </a:r>
                      <a:r>
                        <a:rPr kumimoji="0" lang="en-US" sz="2000" b="1" i="1" u="none" strike="noStrike" cap="none" normalizeH="0" baseline="0">
                          <a:ln>
                            <a:noFill/>
                          </a:ln>
                          <a:solidFill>
                            <a:srgbClr val="000000"/>
                          </a:solidFill>
                          <a:effectLst/>
                          <a:latin typeface="Arial" charset="0"/>
                          <a:ea typeface="ＭＳ Ｐゴシック" charset="-128"/>
                          <a:cs typeface="ＭＳ Ｐゴシック" charset="-128"/>
                        </a:rPr>
                        <a:t>principles</a:t>
                      </a: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 (not laws) apply since moral laws underlie all judicial and ceremon-ial laws</a:t>
                      </a: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Only principles apply now as the Mosaic law was given only to Israel</a:t>
                      </a: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None apply as these regulated Israel alone (but principles such as love and compassion still apply)</a:t>
                      </a: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1471613">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400" b="1" i="0" u="none" strike="noStrike" cap="none" normalizeH="0" baseline="0">
                          <a:ln>
                            <a:noFill/>
                          </a:ln>
                          <a:solidFill>
                            <a:srgbClr val="000000"/>
                          </a:solidFill>
                          <a:effectLst/>
                          <a:latin typeface="Arial" charset="0"/>
                          <a:ea typeface="ＭＳ Ｐゴシック" charset="-128"/>
                          <a:cs typeface="ＭＳ Ｐゴシック" charset="-128"/>
                        </a:rPr>
                        <a:t>• Cere-monial laws?</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gridSpan="5">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All five views agree that ceremonial aspects such as the sacrificial system and Jewish priesthood are now fulfilled in Jesus Christ</a:t>
                      </a: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347238892"/>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01" name="Text Box 23"/>
          <p:cNvSpPr>
            <a:spLocks noGrp="1" noChangeArrowheads="1"/>
          </p:cNvSpPr>
          <p:nvPr>
            <p:ph type="title" idx="4294967295"/>
          </p:nvPr>
        </p:nvSpPr>
        <p:spPr>
          <a:xfrm>
            <a:off x="0" y="0"/>
            <a:ext cx="9144000" cy="1066800"/>
          </a:xfrm>
          <a:solidFill>
            <a:srgbClr val="000090"/>
          </a:solidFill>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algn="ctr"/>
            <a:r>
              <a:rPr kumimoji="0" lang="en-US" altLang="zh-CN" sz="3200" b="1">
                <a:solidFill>
                  <a:schemeClr val="bg1"/>
                </a:solidFill>
                <a:effectLst/>
                <a:latin typeface="Arial" charset="0"/>
                <a:ea typeface="宋体" charset="0"/>
                <a:cs typeface="宋体" charset="0"/>
              </a:rPr>
              <a:t>Does the Law of Moses Apply to Me?</a:t>
            </a:r>
            <a:endParaRPr kumimoji="0" lang="en-US" altLang="zh-CN" sz="1800" b="1">
              <a:solidFill>
                <a:schemeClr val="bg1"/>
              </a:solidFill>
              <a:effectLst/>
              <a:latin typeface="Arial" charset="0"/>
              <a:ea typeface="宋体" charset="0"/>
              <a:cs typeface="宋体" charset="0"/>
            </a:endParaRPr>
          </a:p>
        </p:txBody>
      </p:sp>
      <p:sp>
        <p:nvSpPr>
          <p:cNvPr id="97282" name="Text Box 3"/>
          <p:cNvSpPr txBox="1">
            <a:spLocks noChangeArrowheads="1"/>
          </p:cNvSpPr>
          <p:nvPr/>
        </p:nvSpPr>
        <p:spPr bwMode="auto">
          <a:xfrm>
            <a:off x="8299450" y="228600"/>
            <a:ext cx="869950" cy="461963"/>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0" hangingPunct="0">
              <a:defRPr/>
            </a:pPr>
            <a:r>
              <a:rPr lang="en-US" b="1">
                <a:solidFill>
                  <a:srgbClr val="FFFFFF"/>
                </a:solidFill>
                <a:effectLst>
                  <a:outerShdw blurRad="38100" dist="38100" dir="2700000" algn="tl">
                    <a:srgbClr val="000000"/>
                  </a:outerShdw>
                </a:effectLst>
                <a:latin typeface="Arial" charset="0"/>
                <a:cs typeface="Times New Roman" charset="0"/>
              </a:rPr>
              <a:t>113b</a:t>
            </a:r>
          </a:p>
        </p:txBody>
      </p:sp>
      <p:sp>
        <p:nvSpPr>
          <p:cNvPr id="614403"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0" hangingPunct="0"/>
            <a:r>
              <a:rPr lang="en-US" altLang="zh-CN" sz="1200" b="1">
                <a:solidFill>
                  <a:srgbClr val="FFFFFF"/>
                </a:solidFill>
                <a:latin typeface="Comic Sans MS" charset="0"/>
                <a:cs typeface="Times New Roman" charset="0"/>
              </a:rPr>
              <a:t>Stanley N. Gundry, ed. </a:t>
            </a:r>
            <a:r>
              <a:rPr lang="en-US" altLang="zh-CN" sz="1200" b="1" i="1">
                <a:solidFill>
                  <a:srgbClr val="FFFFFF"/>
                </a:solidFill>
                <a:latin typeface="Comic Sans MS" charset="0"/>
                <a:cs typeface="Times New Roman" charset="0"/>
              </a:rPr>
              <a:t>Five Views on Law &amp; Gospel </a:t>
            </a:r>
            <a:r>
              <a:rPr lang="en-US" altLang="zh-CN" sz="1200" b="1">
                <a:solidFill>
                  <a:srgbClr val="FFFFFF"/>
                </a:solidFill>
                <a:latin typeface="Comic Sans MS" charset="0"/>
                <a:cs typeface="Times New Roman" charset="0"/>
              </a:rPr>
              <a:t>summarized by Lee Hwee Chin, SBC, 2001 </a:t>
            </a:r>
          </a:p>
        </p:txBody>
      </p:sp>
      <p:graphicFrame>
        <p:nvGraphicFramePr>
          <p:cNvPr id="562207" name="Group 31"/>
          <p:cNvGraphicFramePr>
            <a:graphicFrameLocks noGrp="1"/>
          </p:cNvGraphicFramePr>
          <p:nvPr/>
        </p:nvGraphicFramePr>
        <p:xfrm>
          <a:off x="0" y="1066800"/>
          <a:ext cx="9144000" cy="5910263"/>
        </p:xfrm>
        <a:graphic>
          <a:graphicData uri="http://schemas.openxmlformats.org/drawingml/2006/table">
            <a:tbl>
              <a:tblPr/>
              <a:tblGrid>
                <a:gridCol w="1447800">
                  <a:extLst>
                    <a:ext uri="{9D8B030D-6E8A-4147-A177-3AD203B41FA5}">
                      <a16:colId xmlns:a16="http://schemas.microsoft.com/office/drawing/2014/main" val="20000"/>
                    </a:ext>
                  </a:extLst>
                </a:gridCol>
                <a:gridCol w="1447800">
                  <a:extLst>
                    <a:ext uri="{9D8B030D-6E8A-4147-A177-3AD203B41FA5}">
                      <a16:colId xmlns:a16="http://schemas.microsoft.com/office/drawing/2014/main" val="20001"/>
                    </a:ext>
                  </a:extLst>
                </a:gridCol>
                <a:gridCol w="1371600">
                  <a:extLst>
                    <a:ext uri="{9D8B030D-6E8A-4147-A177-3AD203B41FA5}">
                      <a16:colId xmlns:a16="http://schemas.microsoft.com/office/drawing/2014/main" val="20002"/>
                    </a:ext>
                  </a:extLst>
                </a:gridCol>
                <a:gridCol w="1447800">
                  <a:extLst>
                    <a:ext uri="{9D8B030D-6E8A-4147-A177-3AD203B41FA5}">
                      <a16:colId xmlns:a16="http://schemas.microsoft.com/office/drawing/2014/main" val="20003"/>
                    </a:ext>
                  </a:extLst>
                </a:gridCol>
                <a:gridCol w="1447800">
                  <a:extLst>
                    <a:ext uri="{9D8B030D-6E8A-4147-A177-3AD203B41FA5}">
                      <a16:colId xmlns:a16="http://schemas.microsoft.com/office/drawing/2014/main" val="20004"/>
                    </a:ext>
                  </a:extLst>
                </a:gridCol>
                <a:gridCol w="1981200">
                  <a:extLst>
                    <a:ext uri="{9D8B030D-6E8A-4147-A177-3AD203B41FA5}">
                      <a16:colId xmlns:a16="http://schemas.microsoft.com/office/drawing/2014/main" val="20005"/>
                    </a:ext>
                  </a:extLst>
                </a:gridCol>
              </a:tblGrid>
              <a:tr h="88106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imes New Roman" charset="0"/>
                        <a:ea typeface="ＭＳ Ｐゴシック" charset="0"/>
                        <a:cs typeface="Arial"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Arial" charset="0"/>
                        </a:rPr>
                        <a:t>THEONOMIC</a:t>
                      </a:r>
                      <a:br>
                        <a:rPr kumimoji="0" lang="en-US" sz="1600" b="1" i="0" u="none" strike="noStrike" cap="none" normalizeH="0" baseline="0">
                          <a:ln>
                            <a:noFill/>
                          </a:ln>
                          <a:solidFill>
                            <a:srgbClr val="FFFFFF"/>
                          </a:solidFill>
                          <a:effectLst/>
                          <a:latin typeface="Arial" charset="0"/>
                          <a:ea typeface="ＭＳ Ｐゴシック" charset="0"/>
                          <a:cs typeface="Arial" charset="0"/>
                        </a:rPr>
                      </a:br>
                      <a:r>
                        <a:rPr kumimoji="0" lang="en-US" sz="1600" b="1" i="0" u="none" strike="noStrike" cap="none" normalizeH="0" baseline="0">
                          <a:ln>
                            <a:noFill/>
                          </a:ln>
                          <a:solidFill>
                            <a:srgbClr val="FFFFFF"/>
                          </a:solidFill>
                          <a:effectLst/>
                          <a:latin typeface="Arial" charset="0"/>
                          <a:ea typeface="ＭＳ Ｐゴシック" charset="0"/>
                          <a:cs typeface="Arial" charset="0"/>
                        </a:rPr>
                        <a:t>Bahnsen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Arial" charset="0"/>
                        </a:rPr>
                        <a:t>REFORMED</a:t>
                      </a:r>
                      <a:br>
                        <a:rPr kumimoji="0" lang="en-US" sz="1600" b="1" i="0" u="none" strike="noStrike" cap="none" normalizeH="0" baseline="0">
                          <a:ln>
                            <a:noFill/>
                          </a:ln>
                          <a:solidFill>
                            <a:srgbClr val="FFFFFF"/>
                          </a:solidFill>
                          <a:effectLst/>
                          <a:latin typeface="Arial" charset="0"/>
                          <a:ea typeface="ＭＳ Ｐゴシック" charset="0"/>
                          <a:cs typeface="Arial" charset="0"/>
                        </a:rPr>
                      </a:br>
                      <a:r>
                        <a:rPr kumimoji="0" lang="en-US" sz="1600" b="1" i="0" u="none" strike="noStrike" cap="none" normalizeH="0" baseline="0">
                          <a:ln>
                            <a:noFill/>
                          </a:ln>
                          <a:solidFill>
                            <a:srgbClr val="FFFFFF"/>
                          </a:solidFill>
                          <a:effectLst/>
                          <a:latin typeface="Arial" charset="0"/>
                          <a:ea typeface="ＭＳ Ｐゴシック" charset="0"/>
                          <a:cs typeface="Arial" charset="0"/>
                        </a:rPr>
                        <a:t>Van Gemeren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Arial" charset="0"/>
                        </a:rPr>
                        <a:t>WEIGHTIER ISSUES</a:t>
                      </a:r>
                      <a:br>
                        <a:rPr kumimoji="0" lang="en-US" sz="1600" b="1" i="0" u="none" strike="noStrike" cap="none" normalizeH="0" baseline="0">
                          <a:ln>
                            <a:noFill/>
                          </a:ln>
                          <a:solidFill>
                            <a:srgbClr val="FFFFFF"/>
                          </a:solidFill>
                          <a:effectLst/>
                          <a:latin typeface="Arial" charset="0"/>
                          <a:ea typeface="ＭＳ Ｐゴシック" charset="0"/>
                          <a:cs typeface="Arial" charset="0"/>
                        </a:rPr>
                      </a:br>
                      <a:r>
                        <a:rPr kumimoji="0" lang="en-US" sz="1600" b="1" i="0" u="none" strike="noStrike" cap="none" normalizeH="0" baseline="0">
                          <a:ln>
                            <a:noFill/>
                          </a:ln>
                          <a:solidFill>
                            <a:srgbClr val="FFFFFF"/>
                          </a:solidFill>
                          <a:effectLst/>
                          <a:latin typeface="Arial" charset="0"/>
                          <a:ea typeface="ＭＳ Ｐゴシック" charset="0"/>
                          <a:cs typeface="Arial" charset="0"/>
                        </a:rPr>
                        <a:t>Kaiser</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Arial" charset="0"/>
                        </a:rPr>
                        <a:t>MODIFIED LUTHERAN</a:t>
                      </a:r>
                      <a:br>
                        <a:rPr kumimoji="0" lang="en-US" sz="1600" b="1" i="0" u="none" strike="noStrike" cap="none" normalizeH="0" baseline="0">
                          <a:ln>
                            <a:noFill/>
                          </a:ln>
                          <a:solidFill>
                            <a:srgbClr val="FFFFFF"/>
                          </a:solidFill>
                          <a:effectLst/>
                          <a:latin typeface="Arial" charset="0"/>
                          <a:ea typeface="ＭＳ Ｐゴシック" charset="0"/>
                          <a:cs typeface="Arial" charset="0"/>
                        </a:rPr>
                      </a:br>
                      <a:r>
                        <a:rPr kumimoji="0" lang="en-US" sz="1600" b="1" i="0" u="none" strike="noStrike" cap="none" normalizeH="0" baseline="0">
                          <a:ln>
                            <a:noFill/>
                          </a:ln>
                          <a:solidFill>
                            <a:srgbClr val="FFFFFF"/>
                          </a:solidFill>
                          <a:effectLst/>
                          <a:latin typeface="Arial" charset="0"/>
                          <a:ea typeface="ＭＳ Ｐゴシック" charset="0"/>
                          <a:cs typeface="Arial" charset="0"/>
                        </a:rPr>
                        <a:t>Moo</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Arial" charset="0"/>
                        </a:rPr>
                        <a:t>DISPENSATIONAL</a:t>
                      </a:r>
                      <a:br>
                        <a:rPr kumimoji="0" lang="en-US" sz="1600" b="1" i="0" u="none" strike="noStrike" cap="none" normalizeH="0" baseline="0">
                          <a:ln>
                            <a:noFill/>
                          </a:ln>
                          <a:solidFill>
                            <a:srgbClr val="FFFFFF"/>
                          </a:solidFill>
                          <a:effectLst/>
                          <a:latin typeface="Arial" charset="0"/>
                          <a:ea typeface="ＭＳ Ｐゴシック" charset="0"/>
                          <a:cs typeface="Arial" charset="0"/>
                        </a:rPr>
                      </a:br>
                      <a:r>
                        <a:rPr kumimoji="0" lang="en-US" sz="1600" b="1" i="0" u="none" strike="noStrike" cap="none" normalizeH="0" baseline="0">
                          <a:ln>
                            <a:noFill/>
                          </a:ln>
                          <a:solidFill>
                            <a:srgbClr val="FFFFFF"/>
                          </a:solidFill>
                          <a:effectLst/>
                          <a:latin typeface="Arial" charset="0"/>
                          <a:ea typeface="ＭＳ Ｐゴシック" charset="0"/>
                          <a:cs typeface="Arial" charset="0"/>
                        </a:rPr>
                        <a:t>Strickland</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5029200">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What is the relation-ship of the Abrahamic Covenant to Mosaic Covenant?</a:t>
                      </a:r>
                      <a:r>
                        <a:rPr kumimoji="0" lang="en-US" sz="1800" b="0" i="0" u="none" strike="noStrike" cap="none" normalizeH="0" baseline="0">
                          <a:ln>
                            <a:noFill/>
                          </a:ln>
                          <a:solidFill>
                            <a:srgbClr val="000000"/>
                          </a:solidFill>
                          <a:effectLst/>
                          <a:latin typeface="Arial" charset="0"/>
                          <a:ea typeface="ＭＳ Ｐゴシック" charset="0"/>
                          <a:cs typeface="ＭＳ Ｐゴシック"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Both are God</a:t>
                      </a:r>
                      <a:r>
                        <a:rPr kumimoji="0" lang="fr-FR" sz="1800" b="1" i="0" u="none" strike="noStrike" cap="none" normalizeH="0" baseline="0" dirty="0">
                          <a:ln>
                            <a:noFill/>
                          </a:ln>
                          <a:solidFill>
                            <a:srgbClr val="000000"/>
                          </a:solidFill>
                          <a:effectLst/>
                          <a:latin typeface="Arial" charset="0"/>
                          <a:ea typeface="ＭＳ Ｐゴシック" charset="0"/>
                          <a:cs typeface="ＭＳ Ｐゴシック" charset="0"/>
                        </a:rPr>
                        <a:t>'</a:t>
                      </a: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s </a:t>
                      </a:r>
                      <a:r>
                        <a:rPr kumimoji="0" lang="mr-IN" sz="1800" b="1" i="0" u="none" strike="noStrike" cap="none" normalizeH="0" baseline="0" dirty="0">
                          <a:ln>
                            <a:noFill/>
                          </a:ln>
                          <a:solidFill>
                            <a:srgbClr val="000000"/>
                          </a:solidFill>
                          <a:effectLst/>
                          <a:latin typeface="Arial" charset="0"/>
                          <a:ea typeface="ＭＳ Ｐゴシック" charset="0"/>
                          <a:cs typeface="ＭＳ Ｐゴシック" charset="0"/>
                        </a:rPr>
                        <a:t>"</a:t>
                      </a: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covenant of grace.</a:t>
                      </a:r>
                      <a:r>
                        <a:rPr kumimoji="0" lang="mr-IN" sz="1800" b="1" i="0" u="none" strike="noStrike" cap="none" normalizeH="0" baseline="0" dirty="0">
                          <a:ln>
                            <a:noFill/>
                          </a:ln>
                          <a:solidFill>
                            <a:srgbClr val="000000"/>
                          </a:solidFill>
                          <a:effectLst/>
                          <a:latin typeface="Arial" charset="0"/>
                          <a:ea typeface="ＭＳ Ｐゴシック" charset="0"/>
                          <a:cs typeface="ＭＳ Ｐゴシック" charset="0"/>
                        </a:rPr>
                        <a:t>"</a:t>
                      </a: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  They consist of the same substance of God</a:t>
                      </a:r>
                      <a:r>
                        <a:rPr kumimoji="0" lang="fr-FR" sz="1800" b="1" i="0" u="none" strike="noStrike" cap="none" normalizeH="0" baseline="0" dirty="0">
                          <a:ln>
                            <a:noFill/>
                          </a:ln>
                          <a:solidFill>
                            <a:srgbClr val="000000"/>
                          </a:solidFill>
                          <a:effectLst/>
                          <a:latin typeface="Arial" charset="0"/>
                          <a:ea typeface="ＭＳ Ｐゴシック" charset="0"/>
                          <a:cs typeface="ＭＳ Ｐゴシック" charset="0"/>
                        </a:rPr>
                        <a:t>'</a:t>
                      </a: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s saving relation-ship which makes the MC still apply today</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MC was added to the AC; both still apply though they are similar in substance but different in form and purpose</a:t>
                      </a:r>
                      <a:r>
                        <a:rPr kumimoji="0" lang="en-US" sz="1800" b="0" i="0" u="none" strike="noStrike" cap="none" normalizeH="0" baseline="0">
                          <a:ln>
                            <a:noFill/>
                          </a:ln>
                          <a:solidFill>
                            <a:srgbClr val="000000"/>
                          </a:solidFill>
                          <a:effectLst/>
                          <a:latin typeface="Arial" charset="0"/>
                          <a:ea typeface="ＭＳ Ｐゴシック" charset="0"/>
                          <a:cs typeface="ＭＳ Ｐゴシック"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MC was given specifically to Israel but its moral principles are still relevant to all believers under the AC</a:t>
                      </a:r>
                      <a:r>
                        <a:rPr kumimoji="0" lang="en-US" sz="1800" b="0" i="0" u="none" strike="noStrike" cap="none" normalizeH="0" baseline="0">
                          <a:ln>
                            <a:noFill/>
                          </a:ln>
                          <a:solidFill>
                            <a:srgbClr val="000000"/>
                          </a:solidFill>
                          <a:effectLst/>
                          <a:latin typeface="Arial" charset="0"/>
                          <a:ea typeface="ＭＳ Ｐゴシック" charset="0"/>
                          <a:cs typeface="ＭＳ Ｐゴシック"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Like dispensa-tionalists, MC was conditional but AC was not; MC was a temporary framework that  prescribed terms of obedience for Israel in Law period</a:t>
                      </a:r>
                      <a:r>
                        <a:rPr kumimoji="0" lang="en-US" sz="1800" b="0" i="0" u="none" strike="noStrike" cap="none" normalizeH="0" baseline="0">
                          <a:ln>
                            <a:noFill/>
                          </a:ln>
                          <a:solidFill>
                            <a:srgbClr val="000000"/>
                          </a:solidFill>
                          <a:effectLst/>
                          <a:latin typeface="Arial" charset="0"/>
                          <a:ea typeface="ＭＳ Ｐゴシック" charset="0"/>
                          <a:cs typeface="ＭＳ Ｐゴシック" charset="0"/>
                        </a:rPr>
                        <a:t> </a:t>
                      </a:r>
                    </a:p>
                    <a:p>
                      <a:pPr marL="0" marR="0" lvl="0" indent="0" algn="l" defTabSz="457200" rtl="0" eaLnBrk="1" fontAlgn="base" latinLnBrk="0" hangingPunct="1">
                        <a:lnSpc>
                          <a:spcPct val="100000"/>
                        </a:lnSpc>
                        <a:spcBef>
                          <a:spcPct val="0"/>
                        </a:spcBef>
                        <a:spcAft>
                          <a:spcPct val="0"/>
                        </a:spcAft>
                        <a:buClr>
                          <a:schemeClr val="hlink"/>
                        </a:buClr>
                        <a:buSzTx/>
                        <a:buFontTx/>
                        <a:buNone/>
                        <a:tabLst/>
                      </a:pPr>
                      <a:endParaRPr kumimoji="0" lang="en-US" sz="1800" b="0" i="0" u="none" strike="noStrike" cap="none" normalizeH="0" baseline="0">
                        <a:ln>
                          <a:noFill/>
                        </a:ln>
                        <a:solidFill>
                          <a:srgbClr val="000000"/>
                        </a:solidFill>
                        <a:effectLst/>
                        <a:latin typeface="Arial" charset="0"/>
                        <a:ea typeface="ＭＳ Ｐゴシック" charset="0"/>
                        <a:cs typeface="ＭＳ Ｐゴシック" charset="0"/>
                      </a:endParaRPr>
                    </a:p>
                    <a:p>
                      <a:pPr marL="0" marR="0" lvl="0" indent="0" algn="l" defTabSz="457200" rtl="0" eaLnBrk="1" fontAlgn="base" latinLnBrk="0" hangingPunct="1">
                        <a:lnSpc>
                          <a:spcPct val="100000"/>
                        </a:lnSpc>
                        <a:spcBef>
                          <a:spcPct val="0"/>
                        </a:spcBef>
                        <a:spcAft>
                          <a:spcPct val="0"/>
                        </a:spcAft>
                        <a:buClr>
                          <a:schemeClr val="hlink"/>
                        </a:buClr>
                        <a:buSzTx/>
                        <a:buFontTx/>
                        <a:buNone/>
                        <a:tabLst/>
                      </a:pPr>
                      <a:endParaRPr kumimoji="0" lang="en-US" sz="1800" b="0" i="0" u="none" strike="noStrike" cap="none" normalizeH="0" baseline="0">
                        <a:ln>
                          <a:noFill/>
                        </a:ln>
                        <a:solidFill>
                          <a:srgbClr val="000000"/>
                        </a:solidFill>
                        <a:effectLst/>
                        <a:latin typeface="Arial" charset="0"/>
                        <a:ea typeface="ＭＳ Ｐゴシック" charset="0"/>
                        <a:cs typeface="ＭＳ Ｐゴシック"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MC regulated Israel</a:t>
                      </a:r>
                      <a:r>
                        <a:rPr kumimoji="0" lang="fr-FR" sz="1800" b="1" i="0" u="none" strike="noStrike" cap="none" normalizeH="0" baseline="0" dirty="0">
                          <a:ln>
                            <a:noFill/>
                          </a:ln>
                          <a:solidFill>
                            <a:srgbClr val="000000"/>
                          </a:solidFill>
                          <a:effectLst/>
                          <a:latin typeface="Arial" charset="0"/>
                          <a:ea typeface="ＭＳ Ｐゴシック" charset="0"/>
                          <a:cs typeface="ＭＳ Ｐゴシック" charset="0"/>
                        </a:rPr>
                        <a:t>'</a:t>
                      </a: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s life so she could experience the blessings of the AC, but MC is no longer operative as it is fulfilled in Christ</a:t>
                      </a:r>
                      <a:r>
                        <a:rPr kumimoji="0" lang="en-US" sz="1800" b="0" i="0" u="none" strike="noStrike" cap="none" normalizeH="0" baseline="0" dirty="0">
                          <a:ln>
                            <a:noFill/>
                          </a:ln>
                          <a:solidFill>
                            <a:srgbClr val="000000"/>
                          </a:solidFill>
                          <a:effectLst/>
                          <a:latin typeface="Arial" charset="0"/>
                          <a:ea typeface="ＭＳ Ｐゴシック" charset="0"/>
                          <a:cs typeface="ＭＳ Ｐゴシック"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452755724"/>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6449" name="Text Box 23"/>
          <p:cNvSpPr>
            <a:spLocks noGrp="1" noChangeArrowheads="1"/>
          </p:cNvSpPr>
          <p:nvPr>
            <p:ph type="title" idx="4294967295"/>
          </p:nvPr>
        </p:nvSpPr>
        <p:spPr>
          <a:xfrm>
            <a:off x="0" y="0"/>
            <a:ext cx="9144000" cy="1125538"/>
          </a:xfrm>
          <a:solidFill>
            <a:srgbClr val="000090"/>
          </a:solidFill>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algn="ctr"/>
            <a:r>
              <a:rPr kumimoji="0" lang="en-US" altLang="zh-CN" sz="3200" b="1">
                <a:solidFill>
                  <a:schemeClr val="bg1"/>
                </a:solidFill>
                <a:effectLst/>
                <a:latin typeface="Arial" charset="0"/>
                <a:ea typeface="宋体" charset="0"/>
                <a:cs typeface="宋体" charset="0"/>
              </a:rPr>
              <a:t>Does the Law of Moses Apply to Me?</a:t>
            </a:r>
            <a:endParaRPr kumimoji="0" lang="en-US" altLang="zh-CN" sz="1800" b="1">
              <a:solidFill>
                <a:schemeClr val="bg1"/>
              </a:solidFill>
              <a:effectLst/>
              <a:latin typeface="Arial" charset="0"/>
              <a:ea typeface="宋体" charset="0"/>
              <a:cs typeface="宋体" charset="0"/>
            </a:endParaRPr>
          </a:p>
        </p:txBody>
      </p:sp>
      <p:sp>
        <p:nvSpPr>
          <p:cNvPr id="97282" name="Text Box 3"/>
          <p:cNvSpPr txBox="1">
            <a:spLocks noChangeArrowheads="1"/>
          </p:cNvSpPr>
          <p:nvPr/>
        </p:nvSpPr>
        <p:spPr bwMode="auto">
          <a:xfrm>
            <a:off x="8299450" y="228600"/>
            <a:ext cx="852488" cy="461963"/>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0" hangingPunct="0">
              <a:defRPr/>
            </a:pPr>
            <a:r>
              <a:rPr lang="en-US" b="1" dirty="0">
                <a:solidFill>
                  <a:srgbClr val="FFFFFF"/>
                </a:solidFill>
                <a:effectLst>
                  <a:outerShdw blurRad="38100" dist="38100" dir="2700000" algn="tl">
                    <a:srgbClr val="000000"/>
                  </a:outerShdw>
                </a:effectLst>
                <a:latin typeface="Arial" charset="0"/>
                <a:cs typeface="Times New Roman" charset="0"/>
              </a:rPr>
              <a:t>113c</a:t>
            </a:r>
          </a:p>
        </p:txBody>
      </p:sp>
      <p:sp>
        <p:nvSpPr>
          <p:cNvPr id="616451" name="Text Box 24"/>
          <p:cNvSpPr txBox="1">
            <a:spLocks noChangeArrowheads="1"/>
          </p:cNvSpPr>
          <p:nvPr/>
        </p:nvSpPr>
        <p:spPr bwMode="auto">
          <a:xfrm>
            <a:off x="0" y="836613"/>
            <a:ext cx="9144000" cy="18415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0" hangingPunct="0"/>
            <a:r>
              <a:rPr lang="en-US" altLang="zh-CN" sz="1200" b="1">
                <a:solidFill>
                  <a:srgbClr val="FFFFFF"/>
                </a:solidFill>
                <a:latin typeface="Comic Sans MS" charset="0"/>
                <a:cs typeface="Times New Roman" charset="0"/>
              </a:rPr>
              <a:t>Stanley N. Gundry, ed. </a:t>
            </a:r>
            <a:r>
              <a:rPr lang="en-US" altLang="zh-CN" sz="1200" b="1" i="1">
                <a:solidFill>
                  <a:srgbClr val="FFFFFF"/>
                </a:solidFill>
                <a:latin typeface="Comic Sans MS" charset="0"/>
                <a:cs typeface="Times New Roman" charset="0"/>
              </a:rPr>
              <a:t>Five Views on Law &amp; Gospel </a:t>
            </a:r>
            <a:r>
              <a:rPr lang="en-US" altLang="zh-CN" sz="1200" b="1">
                <a:solidFill>
                  <a:srgbClr val="FFFFFF"/>
                </a:solidFill>
                <a:latin typeface="Comic Sans MS" charset="0"/>
                <a:cs typeface="Times New Roman" charset="0"/>
              </a:rPr>
              <a:t>summarized by Lee Hwee Chin, SBC, 2001 </a:t>
            </a:r>
          </a:p>
        </p:txBody>
      </p:sp>
      <p:graphicFrame>
        <p:nvGraphicFramePr>
          <p:cNvPr id="564248" name="Group 24"/>
          <p:cNvGraphicFramePr>
            <a:graphicFrameLocks noGrp="1"/>
          </p:cNvGraphicFramePr>
          <p:nvPr>
            <p:extLst>
              <p:ext uri="{D42A27DB-BD31-4B8C-83A1-F6EECF244321}">
                <p14:modId xmlns:p14="http://schemas.microsoft.com/office/powerpoint/2010/main" val="3688174025"/>
              </p:ext>
            </p:extLst>
          </p:nvPr>
        </p:nvGraphicFramePr>
        <p:xfrm>
          <a:off x="-180529" y="1066800"/>
          <a:ext cx="9324529" cy="6075363"/>
        </p:xfrm>
        <a:graphic>
          <a:graphicData uri="http://schemas.openxmlformats.org/drawingml/2006/table">
            <a:tbl>
              <a:tblPr/>
              <a:tblGrid>
                <a:gridCol w="1320975">
                  <a:extLst>
                    <a:ext uri="{9D8B030D-6E8A-4147-A177-3AD203B41FA5}">
                      <a16:colId xmlns:a16="http://schemas.microsoft.com/office/drawing/2014/main" val="20000"/>
                    </a:ext>
                  </a:extLst>
                </a:gridCol>
                <a:gridCol w="1476384">
                  <a:extLst>
                    <a:ext uri="{9D8B030D-6E8A-4147-A177-3AD203B41FA5}">
                      <a16:colId xmlns:a16="http://schemas.microsoft.com/office/drawing/2014/main" val="20001"/>
                    </a:ext>
                  </a:extLst>
                </a:gridCol>
                <a:gridCol w="1554088">
                  <a:extLst>
                    <a:ext uri="{9D8B030D-6E8A-4147-A177-3AD203B41FA5}">
                      <a16:colId xmlns:a16="http://schemas.microsoft.com/office/drawing/2014/main" val="20002"/>
                    </a:ext>
                  </a:extLst>
                </a:gridCol>
                <a:gridCol w="1476384">
                  <a:extLst>
                    <a:ext uri="{9D8B030D-6E8A-4147-A177-3AD203B41FA5}">
                      <a16:colId xmlns:a16="http://schemas.microsoft.com/office/drawing/2014/main" val="20003"/>
                    </a:ext>
                  </a:extLst>
                </a:gridCol>
                <a:gridCol w="1476384">
                  <a:extLst>
                    <a:ext uri="{9D8B030D-6E8A-4147-A177-3AD203B41FA5}">
                      <a16:colId xmlns:a16="http://schemas.microsoft.com/office/drawing/2014/main" val="20004"/>
                    </a:ext>
                  </a:extLst>
                </a:gridCol>
                <a:gridCol w="2020314">
                  <a:extLst>
                    <a:ext uri="{9D8B030D-6E8A-4147-A177-3AD203B41FA5}">
                      <a16:colId xmlns:a16="http://schemas.microsoft.com/office/drawing/2014/main" val="20005"/>
                    </a:ext>
                  </a:extLst>
                </a:gridCol>
              </a:tblGrid>
              <a:tr h="881137">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imes New Roman" charset="0"/>
                        <a:ea typeface="ＭＳ Ｐゴシック" charset="0"/>
                        <a:cs typeface="Arial" charset="0"/>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Arial" charset="0"/>
                        </a:rPr>
                        <a:t>THEONOMIC</a:t>
                      </a:r>
                      <a:br>
                        <a:rPr kumimoji="0" lang="en-US" sz="1600" b="1" i="0" u="none" strike="noStrike" cap="none" normalizeH="0" baseline="0">
                          <a:ln>
                            <a:noFill/>
                          </a:ln>
                          <a:solidFill>
                            <a:srgbClr val="FFFFFF"/>
                          </a:solidFill>
                          <a:effectLst/>
                          <a:latin typeface="Arial" charset="0"/>
                          <a:ea typeface="ＭＳ Ｐゴシック" charset="0"/>
                          <a:cs typeface="Arial" charset="0"/>
                        </a:rPr>
                      </a:br>
                      <a:r>
                        <a:rPr kumimoji="0" lang="en-US" sz="1600" b="1" i="0" u="none" strike="noStrike" cap="none" normalizeH="0" baseline="0">
                          <a:ln>
                            <a:noFill/>
                          </a:ln>
                          <a:solidFill>
                            <a:srgbClr val="FFFFFF"/>
                          </a:solidFill>
                          <a:effectLst/>
                          <a:latin typeface="Arial" charset="0"/>
                          <a:ea typeface="ＭＳ Ｐゴシック" charset="0"/>
                          <a:cs typeface="Arial" charset="0"/>
                        </a:rPr>
                        <a:t>Bahnsen</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Arial" charset="0"/>
                        </a:rPr>
                        <a:t>REFORMED</a:t>
                      </a:r>
                      <a:br>
                        <a:rPr kumimoji="0" lang="en-US" sz="1600" b="1" i="0" u="none" strike="noStrike" cap="none" normalizeH="0" baseline="0">
                          <a:ln>
                            <a:noFill/>
                          </a:ln>
                          <a:solidFill>
                            <a:srgbClr val="FFFFFF"/>
                          </a:solidFill>
                          <a:effectLst/>
                          <a:latin typeface="Arial" charset="0"/>
                          <a:ea typeface="ＭＳ Ｐゴシック" charset="0"/>
                          <a:cs typeface="Arial" charset="0"/>
                        </a:rPr>
                      </a:br>
                      <a:r>
                        <a:rPr kumimoji="0" lang="en-US" sz="1600" b="1" i="0" u="none" strike="noStrike" cap="none" normalizeH="0" baseline="0">
                          <a:ln>
                            <a:noFill/>
                          </a:ln>
                          <a:solidFill>
                            <a:srgbClr val="FFFFFF"/>
                          </a:solidFill>
                          <a:effectLst/>
                          <a:latin typeface="Arial" charset="0"/>
                          <a:ea typeface="ＭＳ Ｐゴシック" charset="0"/>
                          <a:cs typeface="Arial" charset="0"/>
                        </a:rPr>
                        <a:t>Van Gemeren</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Arial" charset="0"/>
                        </a:rPr>
                        <a:t>WEIGHTIER ISSUES</a:t>
                      </a:r>
                      <a:br>
                        <a:rPr kumimoji="0" lang="en-US" sz="1600" b="1" i="0" u="none" strike="noStrike" cap="none" normalizeH="0" baseline="0">
                          <a:ln>
                            <a:noFill/>
                          </a:ln>
                          <a:solidFill>
                            <a:srgbClr val="FFFFFF"/>
                          </a:solidFill>
                          <a:effectLst/>
                          <a:latin typeface="Arial" charset="0"/>
                          <a:ea typeface="ＭＳ Ｐゴシック" charset="0"/>
                          <a:cs typeface="Arial" charset="0"/>
                        </a:rPr>
                      </a:br>
                      <a:r>
                        <a:rPr kumimoji="0" lang="en-US" sz="1600" b="1" i="0" u="none" strike="noStrike" cap="none" normalizeH="0" baseline="0">
                          <a:ln>
                            <a:noFill/>
                          </a:ln>
                          <a:solidFill>
                            <a:srgbClr val="FFFFFF"/>
                          </a:solidFill>
                          <a:effectLst/>
                          <a:latin typeface="Arial" charset="0"/>
                          <a:ea typeface="ＭＳ Ｐゴシック" charset="0"/>
                          <a:cs typeface="Arial" charset="0"/>
                        </a:rPr>
                        <a:t>Kaiser</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Arial" charset="0"/>
                        </a:rPr>
                        <a:t>MODIFIED LUTHERAN</a:t>
                      </a:r>
                      <a:br>
                        <a:rPr kumimoji="0" lang="en-US" sz="1600" b="1" i="0" u="none" strike="noStrike" cap="none" normalizeH="0" baseline="0">
                          <a:ln>
                            <a:noFill/>
                          </a:ln>
                          <a:solidFill>
                            <a:srgbClr val="FFFFFF"/>
                          </a:solidFill>
                          <a:effectLst/>
                          <a:latin typeface="Arial" charset="0"/>
                          <a:ea typeface="ＭＳ Ｐゴシック" charset="0"/>
                          <a:cs typeface="Arial" charset="0"/>
                        </a:rPr>
                      </a:br>
                      <a:r>
                        <a:rPr kumimoji="0" lang="en-US" sz="1600" b="1" i="0" u="none" strike="noStrike" cap="none" normalizeH="0" baseline="0">
                          <a:ln>
                            <a:noFill/>
                          </a:ln>
                          <a:solidFill>
                            <a:srgbClr val="FFFFFF"/>
                          </a:solidFill>
                          <a:effectLst/>
                          <a:latin typeface="Arial" charset="0"/>
                          <a:ea typeface="ＭＳ Ｐゴシック" charset="0"/>
                          <a:cs typeface="Arial" charset="0"/>
                        </a:rPr>
                        <a:t>Moo</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Arial" charset="0"/>
                        </a:rPr>
                        <a:t>DISPENSATIONAL</a:t>
                      </a:r>
                      <a:br>
                        <a:rPr kumimoji="0" lang="en-US" sz="1600" b="1" i="0" u="none" strike="noStrike" cap="none" normalizeH="0" baseline="0">
                          <a:ln>
                            <a:noFill/>
                          </a:ln>
                          <a:solidFill>
                            <a:srgbClr val="FFFFFF"/>
                          </a:solidFill>
                          <a:effectLst/>
                          <a:latin typeface="Arial" charset="0"/>
                          <a:ea typeface="ＭＳ Ｐゴシック" charset="0"/>
                          <a:cs typeface="Arial" charset="0"/>
                        </a:rPr>
                      </a:br>
                      <a:r>
                        <a:rPr kumimoji="0" lang="en-US" sz="1600" b="1" i="0" u="none" strike="noStrike" cap="none" normalizeH="0" baseline="0">
                          <a:ln>
                            <a:noFill/>
                          </a:ln>
                          <a:solidFill>
                            <a:srgbClr val="FFFFFF"/>
                          </a:solidFill>
                          <a:effectLst/>
                          <a:latin typeface="Arial" charset="0"/>
                          <a:ea typeface="ＭＳ Ｐゴシック" charset="0"/>
                          <a:cs typeface="Arial" charset="0"/>
                        </a:rPr>
                        <a:t>Strickland</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5194226">
                <a:tc>
                  <a:txBody>
                    <a:bodyPr/>
                    <a:lstStyle/>
                    <a:p>
                      <a:pPr marL="0" marR="0" lvl="0" indent="0" algn="r" defTabSz="457200" rtl="0" eaLnBrk="1" fontAlgn="base" latinLnBrk="0" hangingPunct="1">
                        <a:lnSpc>
                          <a:spcPct val="100000"/>
                        </a:lnSpc>
                        <a:spcBef>
                          <a:spcPct val="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Strengths </a:t>
                      </a:r>
                      <a:endParaRPr kumimoji="0" lang="en-US" sz="2000" b="1" i="0" u="none" strike="noStrike" cap="none" normalizeH="0" baseline="0" dirty="0">
                        <a:ln>
                          <a:noFill/>
                        </a:ln>
                        <a:solidFill>
                          <a:srgbClr val="000000"/>
                        </a:solidFill>
                        <a:effectLst/>
                        <a:latin typeface="Arial" charset="0"/>
                        <a:ea typeface="ＭＳ Ｐゴシック" charset="0"/>
                        <a:cs typeface="ＭＳ Ｐゴシック" charset="0"/>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 Continuity between the OT and NT upheld</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 Desires ethics to relate to all of life</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 Sees positive aspects of the law</a:t>
                      </a:r>
                      <a:r>
                        <a:rPr kumimoji="0" lang="en-US" sz="1800" b="0" i="0" u="none" strike="noStrike" cap="none" normalizeH="0" baseline="0" dirty="0">
                          <a:ln>
                            <a:noFill/>
                          </a:ln>
                          <a:solidFill>
                            <a:srgbClr val="000000"/>
                          </a:solidFill>
                          <a:effectLst/>
                          <a:latin typeface="Arial" charset="0"/>
                          <a:ea typeface="ＭＳ Ｐゴシック" charset="0"/>
                          <a:cs typeface="ＭＳ Ｐゴシック" charset="0"/>
                        </a:rPr>
                        <a:t> </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a:t>
                      </a:r>
                      <a:r>
                        <a:rPr kumimoji="0" lang="en-US" sz="1800" b="0" i="0" u="none" strike="noStrike" cap="none" normalizeH="0" baseline="0" dirty="0">
                          <a:ln>
                            <a:noFill/>
                          </a:ln>
                          <a:solidFill>
                            <a:srgbClr val="000000"/>
                          </a:solidFill>
                          <a:effectLst/>
                          <a:latin typeface="Arial" charset="0"/>
                          <a:ea typeface="ＭＳ Ｐゴシック" charset="0"/>
                          <a:cs typeface="ＭＳ Ｐゴシック" charset="0"/>
                        </a:rPr>
                        <a:t> </a:t>
                      </a: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Continuity between the OT and NT upheld</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 Notes Mosaic law</a:t>
                      </a:r>
                      <a:r>
                        <a:rPr kumimoji="0" lang="fr-FR" sz="1800" b="1" i="0" u="none" strike="noStrike" cap="none" normalizeH="0" baseline="0" dirty="0">
                          <a:ln>
                            <a:noFill/>
                          </a:ln>
                          <a:solidFill>
                            <a:srgbClr val="000000"/>
                          </a:solidFill>
                          <a:effectLst/>
                          <a:latin typeface="Arial" charset="0"/>
                          <a:ea typeface="ＭＳ Ｐゴシック" charset="0"/>
                          <a:cs typeface="ＭＳ Ｐゴシック" charset="0"/>
                        </a:rPr>
                        <a:t>'</a:t>
                      </a: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s foreshadow-</a:t>
                      </a:r>
                      <a:r>
                        <a:rPr kumimoji="0" lang="en-US" sz="1800" b="1" i="0" u="none" strike="noStrike" cap="none" normalizeH="0" baseline="0" dirty="0" err="1">
                          <a:ln>
                            <a:noFill/>
                          </a:ln>
                          <a:solidFill>
                            <a:srgbClr val="000000"/>
                          </a:solidFill>
                          <a:effectLst/>
                          <a:latin typeface="Arial" charset="0"/>
                          <a:ea typeface="ＭＳ Ｐゴシック" charset="0"/>
                          <a:cs typeface="ＭＳ Ｐゴシック" charset="0"/>
                        </a:rPr>
                        <a:t>ing</a:t>
                      </a: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 of Christ</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 Sees a convicting role of the law today for unbelievers</a:t>
                      </a:r>
                      <a:r>
                        <a:rPr kumimoji="0" lang="en-US" sz="1800" b="0" i="0" u="none" strike="noStrike" cap="none" normalizeH="0" baseline="0" dirty="0">
                          <a:ln>
                            <a:noFill/>
                          </a:ln>
                          <a:solidFill>
                            <a:srgbClr val="000000"/>
                          </a:solidFill>
                          <a:effectLst/>
                          <a:latin typeface="Arial" charset="0"/>
                          <a:ea typeface="ＭＳ Ｐゴシック" charset="0"/>
                          <a:cs typeface="ＭＳ Ｐゴシック" charset="0"/>
                        </a:rPr>
                        <a:t> </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 Biblical support for some law aspects (i.e., moral) being weightier than others (Matt. 23:23)</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 Holiness Code of Leviticus 18–19 stem from nature of God</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 Accounts for new covenant emphases under the Law of Christ (Gal. 6:2)</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 Says OT laws repeated in the NT are applicable</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 Applies law principles today</a:t>
                      </a:r>
                      <a:endParaRPr kumimoji="0" lang="en-US" sz="1800" b="0" i="0" u="none" strike="noStrike" cap="none" normalizeH="0" baseline="0">
                        <a:ln>
                          <a:noFill/>
                        </a:ln>
                        <a:solidFill>
                          <a:srgbClr val="000000"/>
                        </a:solidFill>
                        <a:effectLst/>
                        <a:latin typeface="Arial" charset="0"/>
                        <a:ea typeface="ＭＳ Ｐゴシック" charset="0"/>
                        <a:cs typeface="ＭＳ Ｐゴシック" charset="0"/>
                      </a:endParaRP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endParaRPr kumimoji="0" lang="en-US" sz="1800" b="0" i="0" u="none" strike="noStrike" cap="none" normalizeH="0" baseline="0">
                        <a:ln>
                          <a:noFill/>
                        </a:ln>
                        <a:solidFill>
                          <a:srgbClr val="000000"/>
                        </a:solidFill>
                        <a:effectLst/>
                        <a:latin typeface="Arial" charset="0"/>
                        <a:ea typeface="ＭＳ Ｐゴシック" charset="0"/>
                        <a:cs typeface="ＭＳ Ｐゴシック" charset="0"/>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 Biblical in that Mosaic law began at Sinai and ended with Christ</a:t>
                      </a:r>
                      <a:r>
                        <a:rPr kumimoji="0" lang="fr-FR" sz="1800" b="1" i="0" u="none" strike="noStrike" cap="none" normalizeH="0" baseline="0" dirty="0">
                          <a:ln>
                            <a:noFill/>
                          </a:ln>
                          <a:solidFill>
                            <a:srgbClr val="000000"/>
                          </a:solidFill>
                          <a:effectLst/>
                          <a:latin typeface="Arial" charset="0"/>
                          <a:ea typeface="ＭＳ Ｐゴシック" charset="0"/>
                          <a:cs typeface="ＭＳ Ｐゴシック" charset="0"/>
                        </a:rPr>
                        <a:t>'</a:t>
                      </a: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s death as a temporary tutor (Gal. 3:19, 24-25)</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 Keeps Israel and church separate</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 Advocates continued guidance in law of Christ</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918710736"/>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8497" name="Text Box 23"/>
          <p:cNvSpPr>
            <a:spLocks noGrp="1" noChangeArrowheads="1"/>
          </p:cNvSpPr>
          <p:nvPr>
            <p:ph type="title" idx="4294967295"/>
          </p:nvPr>
        </p:nvSpPr>
        <p:spPr>
          <a:xfrm>
            <a:off x="0" y="0"/>
            <a:ext cx="9144000" cy="1052513"/>
          </a:xfrm>
          <a:solidFill>
            <a:srgbClr val="000090"/>
          </a:solidFill>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t"/>
          <a:lstStyle/>
          <a:p>
            <a:pPr algn="ctr"/>
            <a:r>
              <a:rPr kumimoji="0" lang="en-US" altLang="zh-CN" sz="3200" b="1">
                <a:solidFill>
                  <a:schemeClr val="bg1"/>
                </a:solidFill>
                <a:effectLst/>
                <a:latin typeface="Arial" charset="0"/>
                <a:ea typeface="宋体" charset="0"/>
                <a:cs typeface="宋体" charset="0"/>
              </a:rPr>
              <a:t>Does the Law of Moses Apply to Me?</a:t>
            </a:r>
          </a:p>
        </p:txBody>
      </p:sp>
      <p:sp>
        <p:nvSpPr>
          <p:cNvPr id="97282" name="Text Box 3"/>
          <p:cNvSpPr txBox="1">
            <a:spLocks noChangeArrowheads="1"/>
          </p:cNvSpPr>
          <p:nvPr/>
        </p:nvSpPr>
        <p:spPr bwMode="auto">
          <a:xfrm>
            <a:off x="8299450" y="228600"/>
            <a:ext cx="852488" cy="461963"/>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0" hangingPunct="0">
              <a:defRPr/>
            </a:pPr>
            <a:r>
              <a:rPr lang="en-US" b="1" dirty="0">
                <a:solidFill>
                  <a:srgbClr val="FFFFFF"/>
                </a:solidFill>
                <a:effectLst>
                  <a:outerShdw blurRad="38100" dist="38100" dir="2700000" algn="tl">
                    <a:srgbClr val="000000"/>
                  </a:outerShdw>
                </a:effectLst>
                <a:latin typeface="Arial" charset="0"/>
                <a:cs typeface="Times New Roman" charset="0"/>
              </a:rPr>
              <a:t>113c</a:t>
            </a:r>
          </a:p>
        </p:txBody>
      </p:sp>
      <p:graphicFrame>
        <p:nvGraphicFramePr>
          <p:cNvPr id="566298" name="Group 26"/>
          <p:cNvGraphicFramePr>
            <a:graphicFrameLocks noGrp="1"/>
          </p:cNvGraphicFramePr>
          <p:nvPr/>
        </p:nvGraphicFramePr>
        <p:xfrm>
          <a:off x="0" y="908050"/>
          <a:ext cx="9144000" cy="6431280"/>
        </p:xfrm>
        <a:graphic>
          <a:graphicData uri="http://schemas.openxmlformats.org/drawingml/2006/table">
            <a:tbl>
              <a:tblPr/>
              <a:tblGrid>
                <a:gridCol w="914400">
                  <a:extLst>
                    <a:ext uri="{9D8B030D-6E8A-4147-A177-3AD203B41FA5}">
                      <a16:colId xmlns:a16="http://schemas.microsoft.com/office/drawing/2014/main" val="20000"/>
                    </a:ext>
                  </a:extLst>
                </a:gridCol>
                <a:gridCol w="1752600">
                  <a:extLst>
                    <a:ext uri="{9D8B030D-6E8A-4147-A177-3AD203B41FA5}">
                      <a16:colId xmlns:a16="http://schemas.microsoft.com/office/drawing/2014/main" val="20001"/>
                    </a:ext>
                  </a:extLst>
                </a:gridCol>
                <a:gridCol w="1676400">
                  <a:extLst>
                    <a:ext uri="{9D8B030D-6E8A-4147-A177-3AD203B41FA5}">
                      <a16:colId xmlns:a16="http://schemas.microsoft.com/office/drawing/2014/main" val="20002"/>
                    </a:ext>
                  </a:extLst>
                </a:gridCol>
                <a:gridCol w="1295400">
                  <a:extLst>
                    <a:ext uri="{9D8B030D-6E8A-4147-A177-3AD203B41FA5}">
                      <a16:colId xmlns:a16="http://schemas.microsoft.com/office/drawing/2014/main" val="20003"/>
                    </a:ext>
                  </a:extLst>
                </a:gridCol>
                <a:gridCol w="1670050">
                  <a:extLst>
                    <a:ext uri="{9D8B030D-6E8A-4147-A177-3AD203B41FA5}">
                      <a16:colId xmlns:a16="http://schemas.microsoft.com/office/drawing/2014/main" val="20004"/>
                    </a:ext>
                  </a:extLst>
                </a:gridCol>
                <a:gridCol w="1835150">
                  <a:extLst>
                    <a:ext uri="{9D8B030D-6E8A-4147-A177-3AD203B41FA5}">
                      <a16:colId xmlns:a16="http://schemas.microsoft.com/office/drawing/2014/main" val="20005"/>
                    </a:ext>
                  </a:extLst>
                </a:gridCol>
              </a:tblGrid>
              <a:tr h="731520">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imes New Roman" charset="0"/>
                        <a:ea typeface="Arial" charset="0"/>
                        <a:cs typeface="Arial"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400" b="1" i="0" u="none" strike="noStrike" cap="none" normalizeH="0" baseline="0">
                          <a:ln>
                            <a:noFill/>
                          </a:ln>
                          <a:solidFill>
                            <a:srgbClr val="FFFFFF"/>
                          </a:solidFill>
                          <a:effectLst/>
                          <a:latin typeface="Arial" charset="0"/>
                          <a:ea typeface="Arial" charset="0"/>
                          <a:cs typeface="Arial" charset="0"/>
                        </a:rPr>
                        <a:t>THEONOMIC</a:t>
                      </a:r>
                      <a:br>
                        <a:rPr kumimoji="0" lang="en-US" sz="1400" b="1" i="0" u="none" strike="noStrike" cap="none" normalizeH="0" baseline="0">
                          <a:ln>
                            <a:noFill/>
                          </a:ln>
                          <a:solidFill>
                            <a:srgbClr val="FFFFFF"/>
                          </a:solidFill>
                          <a:effectLst/>
                          <a:latin typeface="Arial" charset="0"/>
                          <a:ea typeface="Arial" charset="0"/>
                          <a:cs typeface="Arial" charset="0"/>
                        </a:rPr>
                      </a:br>
                      <a:r>
                        <a:rPr kumimoji="0" lang="en-US" sz="1400" b="1" i="0" u="none" strike="noStrike" cap="none" normalizeH="0" baseline="0">
                          <a:ln>
                            <a:noFill/>
                          </a:ln>
                          <a:solidFill>
                            <a:srgbClr val="FFFFFF"/>
                          </a:solidFill>
                          <a:effectLst/>
                          <a:latin typeface="Arial" charset="0"/>
                          <a:ea typeface="Arial" charset="0"/>
                          <a:cs typeface="Arial" charset="0"/>
                        </a:rPr>
                        <a:t>Bahnsen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400" b="1" i="0" u="none" strike="noStrike" cap="none" normalizeH="0" baseline="0">
                          <a:ln>
                            <a:noFill/>
                          </a:ln>
                          <a:solidFill>
                            <a:srgbClr val="FFFFFF"/>
                          </a:solidFill>
                          <a:effectLst/>
                          <a:latin typeface="Arial" charset="0"/>
                          <a:ea typeface="Arial" charset="0"/>
                          <a:cs typeface="Arial" charset="0"/>
                        </a:rPr>
                        <a:t>REFORMED</a:t>
                      </a:r>
                      <a:br>
                        <a:rPr kumimoji="0" lang="en-US" sz="1400" b="1" i="0" u="none" strike="noStrike" cap="none" normalizeH="0" baseline="0">
                          <a:ln>
                            <a:noFill/>
                          </a:ln>
                          <a:solidFill>
                            <a:srgbClr val="FFFFFF"/>
                          </a:solidFill>
                          <a:effectLst/>
                          <a:latin typeface="Arial" charset="0"/>
                          <a:ea typeface="Arial" charset="0"/>
                          <a:cs typeface="Arial" charset="0"/>
                        </a:rPr>
                      </a:br>
                      <a:r>
                        <a:rPr kumimoji="0" lang="en-US" sz="1400" b="1" i="0" u="none" strike="noStrike" cap="none" normalizeH="0" baseline="0">
                          <a:ln>
                            <a:noFill/>
                          </a:ln>
                          <a:solidFill>
                            <a:srgbClr val="FFFFFF"/>
                          </a:solidFill>
                          <a:effectLst/>
                          <a:latin typeface="Arial" charset="0"/>
                          <a:ea typeface="Arial" charset="0"/>
                          <a:cs typeface="Arial" charset="0"/>
                        </a:rPr>
                        <a:t>Van Gemeren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400" b="1" i="0" u="none" strike="noStrike" cap="none" normalizeH="0" baseline="0">
                          <a:ln>
                            <a:noFill/>
                          </a:ln>
                          <a:solidFill>
                            <a:srgbClr val="FFFFFF"/>
                          </a:solidFill>
                          <a:effectLst/>
                          <a:latin typeface="Arial" charset="0"/>
                          <a:ea typeface="Arial" charset="0"/>
                          <a:cs typeface="Arial" charset="0"/>
                        </a:rPr>
                        <a:t>WEIGHTIER ISSUES</a:t>
                      </a:r>
                      <a:br>
                        <a:rPr kumimoji="0" lang="en-US" sz="1400" b="1" i="0" u="none" strike="noStrike" cap="none" normalizeH="0" baseline="0">
                          <a:ln>
                            <a:noFill/>
                          </a:ln>
                          <a:solidFill>
                            <a:srgbClr val="FFFFFF"/>
                          </a:solidFill>
                          <a:effectLst/>
                          <a:latin typeface="Arial" charset="0"/>
                          <a:ea typeface="Arial" charset="0"/>
                          <a:cs typeface="Arial" charset="0"/>
                        </a:rPr>
                      </a:br>
                      <a:r>
                        <a:rPr kumimoji="0" lang="en-US" sz="1400" b="1" i="0" u="none" strike="noStrike" cap="none" normalizeH="0" baseline="0">
                          <a:ln>
                            <a:noFill/>
                          </a:ln>
                          <a:solidFill>
                            <a:srgbClr val="FFFFFF"/>
                          </a:solidFill>
                          <a:effectLst/>
                          <a:latin typeface="Arial" charset="0"/>
                          <a:ea typeface="Arial" charset="0"/>
                          <a:cs typeface="Arial" charset="0"/>
                        </a:rPr>
                        <a:t>Kaiser</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400" b="1" i="0" u="none" strike="noStrike" cap="none" normalizeH="0" baseline="0">
                          <a:ln>
                            <a:noFill/>
                          </a:ln>
                          <a:solidFill>
                            <a:srgbClr val="FFFFFF"/>
                          </a:solidFill>
                          <a:effectLst/>
                          <a:latin typeface="Arial" charset="0"/>
                          <a:ea typeface="Arial" charset="0"/>
                          <a:cs typeface="Arial" charset="0"/>
                        </a:rPr>
                        <a:t>MODIFIED LUTHERAN</a:t>
                      </a:r>
                      <a:br>
                        <a:rPr kumimoji="0" lang="en-US" sz="1400" b="1" i="0" u="none" strike="noStrike" cap="none" normalizeH="0" baseline="0">
                          <a:ln>
                            <a:noFill/>
                          </a:ln>
                          <a:solidFill>
                            <a:srgbClr val="FFFFFF"/>
                          </a:solidFill>
                          <a:effectLst/>
                          <a:latin typeface="Arial" charset="0"/>
                          <a:ea typeface="Arial" charset="0"/>
                          <a:cs typeface="Arial" charset="0"/>
                        </a:rPr>
                      </a:br>
                      <a:r>
                        <a:rPr kumimoji="0" lang="en-US" sz="1400" b="1" i="0" u="none" strike="noStrike" cap="none" normalizeH="0" baseline="0">
                          <a:ln>
                            <a:noFill/>
                          </a:ln>
                          <a:solidFill>
                            <a:srgbClr val="FFFFFF"/>
                          </a:solidFill>
                          <a:effectLst/>
                          <a:latin typeface="Arial" charset="0"/>
                          <a:ea typeface="Arial" charset="0"/>
                          <a:cs typeface="Arial" charset="0"/>
                        </a:rPr>
                        <a:t>Moo</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400" b="1" i="0" u="none" strike="noStrike" cap="none" normalizeH="0" baseline="0">
                          <a:ln>
                            <a:noFill/>
                          </a:ln>
                          <a:solidFill>
                            <a:srgbClr val="FFFFFF"/>
                          </a:solidFill>
                          <a:effectLst/>
                          <a:latin typeface="Arial" charset="0"/>
                          <a:ea typeface="Arial" charset="0"/>
                          <a:cs typeface="Arial" charset="0"/>
                        </a:rPr>
                        <a:t>DISPENSATIONAL</a:t>
                      </a:r>
                      <a:br>
                        <a:rPr kumimoji="0" lang="en-US" sz="1400" b="1" i="0" u="none" strike="noStrike" cap="none" normalizeH="0" baseline="0">
                          <a:ln>
                            <a:noFill/>
                          </a:ln>
                          <a:solidFill>
                            <a:srgbClr val="FFFFFF"/>
                          </a:solidFill>
                          <a:effectLst/>
                          <a:latin typeface="Arial" charset="0"/>
                          <a:ea typeface="Arial" charset="0"/>
                          <a:cs typeface="Arial" charset="0"/>
                        </a:rPr>
                      </a:br>
                      <a:r>
                        <a:rPr kumimoji="0" lang="en-US" sz="1400" b="1" i="0" u="none" strike="noStrike" cap="none" normalizeH="0" baseline="0">
                          <a:ln>
                            <a:noFill/>
                          </a:ln>
                          <a:solidFill>
                            <a:srgbClr val="FFFFFF"/>
                          </a:solidFill>
                          <a:effectLst/>
                          <a:latin typeface="Arial" charset="0"/>
                          <a:ea typeface="Arial" charset="0"/>
                          <a:cs typeface="Arial" charset="0"/>
                        </a:rPr>
                        <a:t>Strickland</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5212080">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ＭＳ Ｐゴシック" charset="-128"/>
                          <a:cs typeface="ＭＳ Ｐゴシック" charset="-128"/>
                        </a:rPr>
                        <a:t>Weak-nesses</a:t>
                      </a:r>
                      <a:r>
                        <a:rPr kumimoji="0" lang="en-US" sz="1800" b="0" i="0" u="none" strike="noStrike" cap="none" normalizeH="0" baseline="0">
                          <a:ln>
                            <a:noFill/>
                          </a:ln>
                          <a:solidFill>
                            <a:srgbClr val="000000"/>
                          </a:solidFill>
                          <a:effectLst/>
                          <a:latin typeface="Arial" charset="0"/>
                          <a:ea typeface="ＭＳ Ｐゴシック" charset="-128"/>
                          <a:cs typeface="ＭＳ Ｐゴシック" charset="-12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Dividing law as moral, civil &amp; ceremonial not biblical</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Misguided to apply godly commands to unregenerate</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All </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law</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need not be Mosaic (natural law and law of Christ also exist)</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The NT never applies the OT to civil matters</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Law condemned man (2 Cor. 3:9)</a:t>
                      </a:r>
                      <a:r>
                        <a:rPr kumimoji="0" lang="en-US" sz="1600" b="0" i="0" u="none" strike="noStrike" cap="none" normalizeH="0" baseline="0" dirty="0">
                          <a:ln>
                            <a:noFill/>
                          </a:ln>
                          <a:solidFill>
                            <a:srgbClr val="000000"/>
                          </a:solidFill>
                          <a:effectLst/>
                          <a:latin typeface="Arial" charset="0"/>
                          <a:ea typeface="ＭＳ Ｐゴシック" charset="-128"/>
                          <a:cs typeface="ＭＳ Ｐゴシック" charset="-12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Dividing law as moral, civil &amp; ceremonial not biblical</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Using </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law</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in differing ways is inconsistent &amp; confusing</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Requiring Sabbath for today contradicts Col. 2:16-17</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Unclear if moral law became law of Christ</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Merges Israel &amp; church</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ＭＳ Ｐゴシック" charset="-128"/>
                          <a:cs typeface="ＭＳ Ｐゴシック" charset="-128"/>
                        </a:rPr>
                        <a:t>• Dividing law as moral, civil &amp; ceremonial not biblical</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ＭＳ Ｐゴシック" charset="-128"/>
                          <a:cs typeface="ＭＳ Ｐゴシック" charset="-128"/>
                        </a:rPr>
                        <a:t>• Arbitrary to pick and choose which parts of the law are required</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ＭＳ Ｐゴシック" charset="-128"/>
                          <a:cs typeface="ＭＳ Ｐゴシック" charset="-128"/>
                        </a:rPr>
                        <a:t>• Choice of Decalogue and Lev. 18–19 too narrow for moral law</a:t>
                      </a:r>
                      <a:r>
                        <a:rPr kumimoji="0" lang="en-US" sz="1600" b="0" i="0" u="none" strike="noStrike" cap="none" normalizeH="0" baseline="0">
                          <a:ln>
                            <a:noFill/>
                          </a:ln>
                          <a:solidFill>
                            <a:srgbClr val="000000"/>
                          </a:solidFill>
                          <a:effectLst/>
                          <a:latin typeface="Arial" charset="0"/>
                          <a:ea typeface="ＭＳ Ｐゴシック" charset="-128"/>
                          <a:cs typeface="ＭＳ Ｐゴシック" charset="-12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Seeks to teach the indivisibility of the law while upholding its moral content</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Too extreme to claim that the law has absolutely no purpose today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Fails to see the gospel in the OT by demarcating Law and Gospel into distinct, discontinuous eras</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Distinguishing law</a:t>
                      </a:r>
                      <a:r>
                        <a:rPr kumimoji="0" lang="fr-FR"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s revelatory aspects (eternal, revealing God</a:t>
                      </a:r>
                      <a:r>
                        <a:rPr kumimoji="0" lang="fr-FR"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s nature) from regulatory  (temporary, ruled Israel) makes distinctions within an inseparable code–if the OT law is essentially a unity, then why divide it into two parts?</a:t>
                      </a:r>
                    </a:p>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The law is not nullified but actually upheld by faith (Rom. 3:31)</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
        <p:nvSpPr>
          <p:cNvPr id="618515" name="Text Box 24"/>
          <p:cNvSpPr txBox="1">
            <a:spLocks noChangeArrowheads="1"/>
          </p:cNvSpPr>
          <p:nvPr/>
        </p:nvSpPr>
        <p:spPr bwMode="auto">
          <a:xfrm>
            <a:off x="0" y="620713"/>
            <a:ext cx="9097963" cy="1857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0" hangingPunct="0"/>
            <a:r>
              <a:rPr lang="en-US" altLang="zh-CN" sz="1200" b="1">
                <a:solidFill>
                  <a:srgbClr val="FFFFFF"/>
                </a:solidFill>
                <a:latin typeface="Comic Sans MS" charset="0"/>
                <a:cs typeface="Times New Roman" charset="0"/>
              </a:rPr>
              <a:t>Stanley N. Gundry, ed. </a:t>
            </a:r>
            <a:r>
              <a:rPr lang="en-US" altLang="zh-CN" sz="1200" b="1" i="1">
                <a:solidFill>
                  <a:srgbClr val="FFFFFF"/>
                </a:solidFill>
                <a:latin typeface="Comic Sans MS" charset="0"/>
                <a:cs typeface="Times New Roman" charset="0"/>
              </a:rPr>
              <a:t>Five Views on Law &amp; Gospel </a:t>
            </a:r>
            <a:r>
              <a:rPr lang="en-US" altLang="zh-CN" sz="1200" b="1">
                <a:solidFill>
                  <a:srgbClr val="FFFFFF"/>
                </a:solidFill>
                <a:latin typeface="Comic Sans MS" charset="0"/>
                <a:cs typeface="Times New Roman" charset="0"/>
              </a:rPr>
              <a:t>summarized by Lee Hwee Chin, SBC, 2001 </a:t>
            </a:r>
          </a:p>
        </p:txBody>
      </p:sp>
    </p:spTree>
    <p:extLst>
      <p:ext uri="{BB962C8B-B14F-4D97-AF65-F5344CB8AC3E}">
        <p14:creationId xmlns:p14="http://schemas.microsoft.com/office/powerpoint/2010/main" val="2250322736"/>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44" name="Picture 8" descr="OMSES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563938" y="2565400"/>
            <a:ext cx="3048000" cy="2312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5539" name="Text Box 3"/>
          <p:cNvSpPr txBox="1">
            <a:spLocks noChangeArrowheads="1"/>
          </p:cNvSpPr>
          <p:nvPr/>
        </p:nvSpPr>
        <p:spPr bwMode="auto">
          <a:xfrm>
            <a:off x="323850" y="2166938"/>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p>
            <a:pPr>
              <a:buFont typeface="Webdings" pitchFamily="-111" charset="2"/>
              <a:buChar char="¨"/>
              <a:defRPr/>
            </a:pPr>
            <a:r>
              <a:rPr lang="en-US" sz="3600" b="1" dirty="0">
                <a:solidFill>
                  <a:srgbClr val="000000"/>
                </a:solidFill>
                <a:latin typeface="Arial"/>
                <a:cs typeface="Arial"/>
              </a:rPr>
              <a:t> Introduction to Decalogue </a:t>
            </a:r>
            <a:r>
              <a:rPr lang="en-US" sz="2000" b="1" dirty="0">
                <a:solidFill>
                  <a:srgbClr val="000000"/>
                </a:solidFill>
                <a:latin typeface="Arial"/>
                <a:cs typeface="Arial"/>
              </a:rPr>
              <a:t>(4:44–5:33)</a:t>
            </a:r>
            <a:r>
              <a:rPr lang="en-US" sz="3600" b="1" dirty="0">
                <a:solidFill>
                  <a:srgbClr val="000000"/>
                </a:solidFill>
                <a:latin typeface="Arial"/>
                <a:cs typeface="Arial"/>
              </a:rPr>
              <a:t> </a:t>
            </a:r>
          </a:p>
        </p:txBody>
      </p:sp>
      <p:sp>
        <p:nvSpPr>
          <p:cNvPr id="65540" name="Text Box 4"/>
          <p:cNvSpPr txBox="1">
            <a:spLocks noChangeArrowheads="1"/>
          </p:cNvSpPr>
          <p:nvPr/>
        </p:nvSpPr>
        <p:spPr bwMode="auto">
          <a:xfrm>
            <a:off x="323850" y="3141663"/>
            <a:ext cx="67865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lvl="1" eaLnBrk="1" hangingPunct="1">
              <a:buFont typeface="Webdings" charset="0"/>
              <a:buChar char="¨"/>
              <a:defRPr/>
            </a:pPr>
            <a:r>
              <a:rPr lang="en-US" sz="3600" b="1" dirty="0">
                <a:solidFill>
                  <a:srgbClr val="000000"/>
                </a:solidFill>
                <a:latin typeface="Arial"/>
                <a:cs typeface="Arial"/>
              </a:rPr>
              <a:t> The </a:t>
            </a:r>
            <a:r>
              <a:rPr lang="en-US" sz="3600" b="1" dirty="0" err="1">
                <a:solidFill>
                  <a:srgbClr val="000000"/>
                </a:solidFill>
                <a:latin typeface="Arial"/>
                <a:cs typeface="Arial"/>
              </a:rPr>
              <a:t>Shema</a:t>
            </a:r>
            <a:r>
              <a:rPr lang="en-US" sz="3600" b="1" dirty="0">
                <a:solidFill>
                  <a:srgbClr val="000000"/>
                </a:solidFill>
                <a:latin typeface="Arial"/>
                <a:cs typeface="Arial"/>
              </a:rPr>
              <a:t> </a:t>
            </a:r>
            <a:r>
              <a:rPr lang="en-US" sz="2000" b="1" dirty="0">
                <a:solidFill>
                  <a:srgbClr val="000000"/>
                </a:solidFill>
                <a:latin typeface="Arial"/>
                <a:cs typeface="Arial"/>
              </a:rPr>
              <a:t>(6–11)</a:t>
            </a:r>
            <a:endParaRPr lang="en-US" sz="3600" b="1" dirty="0">
              <a:solidFill>
                <a:srgbClr val="000000"/>
              </a:solidFill>
              <a:latin typeface="Arial"/>
              <a:cs typeface="Arial"/>
            </a:endParaRPr>
          </a:p>
        </p:txBody>
      </p:sp>
      <p:sp>
        <p:nvSpPr>
          <p:cNvPr id="8" name="Title 7"/>
          <p:cNvSpPr>
            <a:spLocks noGrp="1"/>
          </p:cNvSpPr>
          <p:nvPr>
            <p:ph type="title" idx="4294967295"/>
          </p:nvPr>
        </p:nvSpPr>
        <p:spPr>
          <a:xfrm>
            <a:off x="0" y="0"/>
            <a:ext cx="9144000" cy="1600200"/>
          </a:xfrm>
          <a:solidFill>
            <a:srgbClr val="000000"/>
          </a:solidFill>
          <a:effectLst>
            <a:outerShdw blurRad="50800" dist="38100" dir="2700000">
              <a:srgbClr val="000000">
                <a:alpha val="43000"/>
              </a:srgbClr>
            </a:outerShdw>
          </a:effectLst>
        </p:spPr>
        <p:txBody>
          <a:bodyPr anchorCtr="1"/>
          <a:lstStyle/>
          <a:p>
            <a:pPr>
              <a:defRPr/>
            </a:pPr>
            <a:r>
              <a:rPr lang="en-US" sz="3600" b="1" dirty="0">
                <a:solidFill>
                  <a:srgbClr val="FFFFFF"/>
                </a:solidFill>
                <a:effectLst/>
                <a:latin typeface="Arial"/>
                <a:cs typeface="Arial"/>
              </a:rPr>
              <a:t>Sermon # 2: Stipulations </a:t>
            </a:r>
            <a:br>
              <a:rPr lang="en-US" sz="3600" b="1" dirty="0">
                <a:solidFill>
                  <a:srgbClr val="FFFFFF"/>
                </a:solidFill>
                <a:effectLst/>
                <a:latin typeface="Arial"/>
                <a:cs typeface="Arial"/>
              </a:rPr>
            </a:br>
            <a:r>
              <a:rPr lang="en-US" sz="3600" b="1" dirty="0">
                <a:solidFill>
                  <a:srgbClr val="FFFFFF"/>
                </a:solidFill>
                <a:effectLst/>
                <a:latin typeface="Arial"/>
                <a:cs typeface="Arial"/>
              </a:rPr>
              <a:t>(4:44–26:19)</a:t>
            </a:r>
          </a:p>
        </p:txBody>
      </p:sp>
    </p:spTree>
    <p:extLst>
      <p:ext uri="{BB962C8B-B14F-4D97-AF65-F5344CB8AC3E}">
        <p14:creationId xmlns:p14="http://schemas.microsoft.com/office/powerpoint/2010/main" val="1969385880"/>
      </p:ext>
    </p:extLst>
  </p:cSld>
  <p:clrMapOvr>
    <a:overrideClrMapping bg1="lt1" tx1="dk1" bg2="lt2" tx2="dk2" accent1="accent1" accent2="accent2" accent3="accent3" accent4="accent4" accent5="accent5" accent6="accent6" hlink="hlink" folHlink="folHlink"/>
  </p:clrMapOvr>
  <p:transition>
    <p:random/>
  </p:transition>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6</a:t>
            </a:r>
          </a:p>
        </p:txBody>
      </p:sp>
    </p:spTree>
    <p:extLst>
      <p:ext uri="{BB962C8B-B14F-4D97-AF65-F5344CB8AC3E}">
        <p14:creationId xmlns:p14="http://schemas.microsoft.com/office/powerpoint/2010/main" val="2487478253"/>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5" name="Rectangle 2"/>
          <p:cNvSpPr>
            <a:spLocks noGrp="1" noChangeArrowheads="1"/>
          </p:cNvSpPr>
          <p:nvPr>
            <p:ph type="ctrTitle"/>
          </p:nvPr>
        </p:nvSpPr>
        <p:spPr>
          <a:xfrm>
            <a:off x="1676400" y="228600"/>
            <a:ext cx="6781800" cy="1143000"/>
          </a:xfrm>
        </p:spPr>
        <p:txBody>
          <a:bodyPr/>
          <a:lstStyle/>
          <a:p>
            <a:pPr eaLnBrk="1" hangingPunct="1"/>
            <a:r>
              <a:rPr lang="en-US" sz="5400" b="1">
                <a:latin typeface="Arial" charset="0"/>
                <a:ea typeface="ヒラギノ角ゴ Pro W3" charset="0"/>
              </a:rPr>
              <a:t>The Jewish Shema</a:t>
            </a:r>
          </a:p>
        </p:txBody>
      </p:sp>
      <p:sp>
        <p:nvSpPr>
          <p:cNvPr id="4" name="Rectangle 3"/>
          <p:cNvSpPr txBox="1">
            <a:spLocks noChangeArrowheads="1"/>
          </p:cNvSpPr>
          <p:nvPr/>
        </p:nvSpPr>
        <p:spPr bwMode="auto">
          <a:xfrm>
            <a:off x="611560" y="2636912"/>
            <a:ext cx="7315200" cy="3581400"/>
          </a:xfrm>
          <a:prstGeom prst="rect">
            <a:avLst/>
          </a:prstGeom>
          <a:noFill/>
          <a:ln w="9525">
            <a:noFill/>
            <a:miter lim="800000"/>
            <a:headEnd/>
            <a:tailEnd/>
          </a:ln>
        </p:spPr>
        <p:txBody>
          <a:bodyPr/>
          <a:lstStyle/>
          <a:p>
            <a:pPr algn="r">
              <a:spcBef>
                <a:spcPct val="20000"/>
              </a:spcBef>
              <a:buSzPct val="90000"/>
              <a:buFont typeface="Wingdings" charset="2"/>
              <a:buNone/>
              <a:defRPr/>
            </a:pPr>
            <a:r>
              <a:rPr lang="en-US" sz="4000" b="1" i="1" kern="0" dirty="0">
                <a:solidFill>
                  <a:srgbClr val="000000"/>
                </a:solidFill>
                <a:latin typeface="Arial"/>
                <a:ea typeface="ヒラギノ角ゴ Pro W3"/>
                <a:cs typeface="Arial"/>
              </a:rPr>
              <a:t>"Hear, O Israel: </a:t>
            </a:r>
          </a:p>
          <a:p>
            <a:pPr algn="r">
              <a:spcBef>
                <a:spcPct val="20000"/>
              </a:spcBef>
              <a:buSzPct val="90000"/>
              <a:buFont typeface="Wingdings" charset="2"/>
              <a:buNone/>
              <a:defRPr/>
            </a:pPr>
            <a:r>
              <a:rPr lang="en-US" sz="4000" b="1" i="1" kern="0" dirty="0">
                <a:solidFill>
                  <a:srgbClr val="000000"/>
                </a:solidFill>
                <a:latin typeface="Arial"/>
                <a:ea typeface="ヒラギノ角ゴ Pro W3"/>
                <a:cs typeface="Arial"/>
              </a:rPr>
              <a:t>The L</a:t>
            </a:r>
            <a:r>
              <a:rPr lang="en-US" sz="3200" b="1" i="1" kern="0" dirty="0">
                <a:solidFill>
                  <a:srgbClr val="000000"/>
                </a:solidFill>
                <a:latin typeface="Arial"/>
                <a:ea typeface="ヒラギノ角ゴ Pro W3"/>
                <a:cs typeface="Arial"/>
              </a:rPr>
              <a:t>ORD</a:t>
            </a:r>
            <a:r>
              <a:rPr lang="en-US" sz="4000" b="1" i="1" kern="0" dirty="0">
                <a:solidFill>
                  <a:srgbClr val="000000"/>
                </a:solidFill>
                <a:latin typeface="Arial"/>
                <a:ea typeface="ヒラギノ角ゴ Pro W3"/>
                <a:cs typeface="Arial"/>
              </a:rPr>
              <a:t> our God, </a:t>
            </a:r>
          </a:p>
          <a:p>
            <a:pPr algn="r">
              <a:spcBef>
                <a:spcPct val="20000"/>
              </a:spcBef>
              <a:buSzPct val="90000"/>
              <a:buFont typeface="Wingdings" charset="2"/>
              <a:buNone/>
              <a:defRPr/>
            </a:pPr>
            <a:r>
              <a:rPr lang="en-US" sz="4000" b="1" i="1" kern="0" dirty="0">
                <a:solidFill>
                  <a:srgbClr val="000000"/>
                </a:solidFill>
                <a:latin typeface="Arial"/>
                <a:ea typeface="ヒラギノ角ゴ Pro W3"/>
                <a:cs typeface="Arial"/>
              </a:rPr>
              <a:t>the L</a:t>
            </a:r>
            <a:r>
              <a:rPr lang="en-US" sz="3200" b="1" i="1" kern="0" dirty="0">
                <a:solidFill>
                  <a:srgbClr val="000000"/>
                </a:solidFill>
                <a:latin typeface="Arial"/>
                <a:ea typeface="ヒラギノ角ゴ Pro W3"/>
                <a:cs typeface="Arial"/>
              </a:rPr>
              <a:t>ORD</a:t>
            </a:r>
            <a:r>
              <a:rPr lang="en-US" sz="4000" b="1" i="1" kern="0" dirty="0">
                <a:solidFill>
                  <a:srgbClr val="000000"/>
                </a:solidFill>
                <a:latin typeface="Arial"/>
                <a:ea typeface="ヒラギノ角ゴ Pro W3"/>
                <a:cs typeface="Arial"/>
              </a:rPr>
              <a:t> is one"</a:t>
            </a:r>
          </a:p>
          <a:p>
            <a:pPr algn="r">
              <a:spcBef>
                <a:spcPct val="20000"/>
              </a:spcBef>
              <a:buSzPct val="90000"/>
              <a:buFont typeface="Wingdings" charset="2"/>
              <a:buNone/>
              <a:defRPr/>
            </a:pPr>
            <a:r>
              <a:rPr lang="en-US" sz="4000" b="1" i="1" kern="0" dirty="0">
                <a:solidFill>
                  <a:srgbClr val="000000"/>
                </a:solidFill>
                <a:latin typeface="Arial"/>
                <a:ea typeface="ヒラギノ角ゴ Pro W3"/>
                <a:cs typeface="Arial"/>
              </a:rPr>
              <a:t>(Deut. 6:4)</a:t>
            </a:r>
          </a:p>
        </p:txBody>
      </p:sp>
      <p:pic>
        <p:nvPicPr>
          <p:cNvPr id="2" name="Picture 1"/>
          <p:cNvPicPr>
            <a:picLocks noChangeAspect="1"/>
          </p:cNvPicPr>
          <p:nvPr/>
        </p:nvPicPr>
        <p:blipFill>
          <a:blip r:embed="rId3"/>
          <a:stretch>
            <a:fillRect/>
          </a:stretch>
        </p:blipFill>
        <p:spPr>
          <a:xfrm>
            <a:off x="323528" y="2132856"/>
            <a:ext cx="3111500" cy="4572000"/>
          </a:xfrm>
          <a:prstGeom prst="rect">
            <a:avLst/>
          </a:prstGeom>
        </p:spPr>
      </p:pic>
      <p:pic>
        <p:nvPicPr>
          <p:cNvPr id="3" name="Picture 2"/>
          <p:cNvPicPr>
            <a:picLocks noChangeAspect="1"/>
          </p:cNvPicPr>
          <p:nvPr/>
        </p:nvPicPr>
        <p:blipFill>
          <a:blip r:embed="rId4"/>
          <a:stretch>
            <a:fillRect/>
          </a:stretch>
        </p:blipFill>
        <p:spPr>
          <a:xfrm>
            <a:off x="2489" y="-33827"/>
            <a:ext cx="1905215" cy="2415891"/>
          </a:xfrm>
          <a:prstGeom prst="rect">
            <a:avLst/>
          </a:prstGeom>
        </p:spPr>
      </p:pic>
    </p:spTree>
    <p:extLst>
      <p:ext uri="{BB962C8B-B14F-4D97-AF65-F5344CB8AC3E}">
        <p14:creationId xmlns:p14="http://schemas.microsoft.com/office/powerpoint/2010/main" val="426745102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a:t>
            </a:r>
            <a:r>
              <a:rPr lang="en-US" sz="4800" b="1" dirty="0">
                <a:solidFill>
                  <a:srgbClr val="FFFF00"/>
                </a:solidFill>
                <a:effectLst>
                  <a:glow rad="127000">
                    <a:schemeClr val="tx1"/>
                  </a:glow>
                </a:effectLst>
                <a:latin typeface="Arial" charset="0"/>
                <a:ea typeface="ＭＳ Ｐゴシック" charset="0"/>
                <a:cs typeface="ＭＳ Ｐゴシック" charset="0"/>
              </a:rPr>
              <a:t>Love</a:t>
            </a:r>
            <a:r>
              <a:rPr lang="en-US" sz="4800" b="1" dirty="0">
                <a:effectLst>
                  <a:glow rad="127000">
                    <a:schemeClr val="tx1"/>
                  </a:glow>
                </a:effectLst>
                <a:latin typeface="Arial" charset="0"/>
                <a:ea typeface="ＭＳ Ｐゴシック" charset="0"/>
                <a:cs typeface="ＭＳ Ｐゴシック" charset="0"/>
              </a:rPr>
              <a:t> God now in your present.</a:t>
            </a:r>
          </a:p>
        </p:txBody>
      </p:sp>
      <p:sp>
        <p:nvSpPr>
          <p:cNvPr id="4" name="Left Arrow 3"/>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Heart 5"/>
          <p:cNvSpPr/>
          <p:nvPr/>
        </p:nvSpPr>
        <p:spPr bwMode="auto">
          <a:xfrm>
            <a:off x="3126496" y="2564904"/>
            <a:ext cx="2880320" cy="3024336"/>
          </a:xfrm>
          <a:prstGeom prst="hear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Deuteronomy 4:44–26:19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92067959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800" decel="100000"/>
                                        <p:tgtEl>
                                          <p:spTgt spid="6"/>
                                        </p:tgtEl>
                                      </p:cBhvr>
                                    </p:animEffect>
                                    <p:anim calcmode="lin" valueType="num">
                                      <p:cBhvr>
                                        <p:cTn id="8" dur="800" decel="100000" fill="hold"/>
                                        <p:tgtEl>
                                          <p:spTgt spid="6"/>
                                        </p:tgtEl>
                                        <p:attrNameLst>
                                          <p:attrName>style.rotation</p:attrName>
                                        </p:attrNameLst>
                                      </p:cBhvr>
                                      <p:tavLst>
                                        <p:tav tm="0">
                                          <p:val>
                                            <p:fltVal val="-90"/>
                                          </p:val>
                                        </p:tav>
                                        <p:tav tm="100000">
                                          <p:val>
                                            <p:fltVal val="0"/>
                                          </p:val>
                                        </p:tav>
                                      </p:tavLst>
                                    </p:anim>
                                    <p:anim calcmode="lin" valueType="num">
                                      <p:cBhvr>
                                        <p:cTn id="9" dur="800" decel="100000" fill="hold"/>
                                        <p:tgtEl>
                                          <p:spTgt spid="6"/>
                                        </p:tgtEl>
                                        <p:attrNameLst>
                                          <p:attrName>ppt_x</p:attrName>
                                        </p:attrNameLst>
                                      </p:cBhvr>
                                      <p:tavLst>
                                        <p:tav tm="0">
                                          <p:val>
                                            <p:strVal val="#ppt_x+0.4"/>
                                          </p:val>
                                        </p:tav>
                                        <p:tav tm="100000">
                                          <p:val>
                                            <p:strVal val="#ppt_x-0.05"/>
                                          </p:val>
                                        </p:tav>
                                      </p:tavLst>
                                    </p:anim>
                                    <p:anim calcmode="lin" valueType="num">
                                      <p:cBhvr>
                                        <p:cTn id="10" dur="800" decel="100000" fill="hold"/>
                                        <p:tgtEl>
                                          <p:spTgt spid="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
                                        </p:tgtEl>
                                        <p:attrNameLst>
                                          <p:attrName>ppt_y</p:attrName>
                                        </p:attrNameLst>
                                      </p:cBhvr>
                                      <p:tavLst>
                                        <p:tav tm="0">
                                          <p:val>
                                            <p:strVal val="#ppt_y+0.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linds(horizontal)">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1777" name="Picture 3" descr="bible.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439738" y="1027113"/>
            <a:ext cx="8261350" cy="3400425"/>
          </a:xfrm>
        </p:spPr>
        <p:txBody>
          <a:bodyPr rtlCol="0">
            <a:normAutofit/>
          </a:bodyPr>
          <a:lstStyle/>
          <a:p>
            <a:pPr eaLnBrk="1" fontAlgn="auto" hangingPunct="1">
              <a:spcAft>
                <a:spcPts val="0"/>
              </a:spcAft>
              <a:defRPr/>
            </a:pPr>
            <a:r>
              <a:rPr lang="en-US" sz="7200" b="1" dirty="0">
                <a:solidFill>
                  <a:schemeClr val="bg1"/>
                </a:solidFill>
                <a:effectLst>
                  <a:outerShdw blurRad="50800" dist="38100" dir="10800000" algn="r" rotWithShape="0">
                    <a:prstClr val="black">
                      <a:alpha val="40000"/>
                    </a:prstClr>
                  </a:outerShdw>
                </a:effectLst>
                <a:latin typeface="Arial"/>
                <a:ea typeface="+mj-ea"/>
                <a:cs typeface="Arial"/>
              </a:rPr>
              <a:t>Hear &amp; Obey</a:t>
            </a:r>
            <a:br>
              <a:rPr lang="en-US" sz="5400" b="1" dirty="0">
                <a:solidFill>
                  <a:schemeClr val="bg1"/>
                </a:solidFill>
                <a:effectLst>
                  <a:outerShdw blurRad="50800" dist="38100" dir="10800000" algn="r" rotWithShape="0">
                    <a:prstClr val="black">
                      <a:alpha val="40000"/>
                    </a:prstClr>
                  </a:outerShdw>
                </a:effectLst>
                <a:latin typeface="Arial"/>
                <a:ea typeface="+mj-ea"/>
                <a:cs typeface="Arial"/>
              </a:rPr>
            </a:br>
            <a:r>
              <a:rPr lang="en-US" sz="4000" b="1" dirty="0">
                <a:solidFill>
                  <a:schemeClr val="bg1"/>
                </a:solidFill>
                <a:effectLst>
                  <a:outerShdw blurRad="50800" dist="38100" dir="10800000" algn="r" rotWithShape="0">
                    <a:prstClr val="black">
                      <a:alpha val="40000"/>
                    </a:prstClr>
                  </a:outerShdw>
                </a:effectLst>
                <a:latin typeface="Arial"/>
                <a:ea typeface="+mj-ea"/>
                <a:cs typeface="Arial"/>
              </a:rPr>
              <a:t>Deuteronomy 6:4-12 (ESV)</a:t>
            </a:r>
          </a:p>
        </p:txBody>
      </p:sp>
    </p:spTree>
    <p:extLst>
      <p:ext uri="{BB962C8B-B14F-4D97-AF65-F5344CB8AC3E}">
        <p14:creationId xmlns:p14="http://schemas.microsoft.com/office/powerpoint/2010/main" val="1478771125"/>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2801" name="Picture 3" descr="bible.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155575" y="665163"/>
            <a:ext cx="8816975" cy="3402012"/>
          </a:xfrm>
        </p:spPr>
        <p:txBody>
          <a:bodyPr rtlCol="0">
            <a:noAutofit/>
          </a:bodyPr>
          <a:lstStyle/>
          <a:p>
            <a:pPr eaLnBrk="1" fontAlgn="auto" hangingPunct="1">
              <a:spcAft>
                <a:spcPts val="0"/>
              </a:spcAft>
              <a:defRPr/>
            </a:pPr>
            <a:r>
              <a:rPr lang="en-US" sz="3600" b="1" baseline="30000" dirty="0">
                <a:solidFill>
                  <a:schemeClr val="bg1"/>
                </a:solidFill>
                <a:effectLst>
                  <a:outerShdw blurRad="50800" dist="38100" dir="10800000" algn="r" rotWithShape="0">
                    <a:prstClr val="black">
                      <a:alpha val="40000"/>
                    </a:prstClr>
                  </a:outerShdw>
                </a:effectLst>
                <a:latin typeface="Arial"/>
                <a:ea typeface="+mj-ea"/>
                <a:cs typeface="Arial"/>
              </a:rPr>
              <a:t>4</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"Hear, O Israel: The L</a:t>
            </a:r>
            <a:r>
              <a:rPr lang="en-US" sz="3200" b="1" dirty="0">
                <a:solidFill>
                  <a:schemeClr val="bg1"/>
                </a:solidFill>
                <a:effectLst>
                  <a:outerShdw blurRad="50800" dist="38100" dir="10800000" algn="r" rotWithShape="0">
                    <a:prstClr val="black">
                      <a:alpha val="40000"/>
                    </a:prstClr>
                  </a:outerShdw>
                </a:effectLst>
                <a:latin typeface="Arial"/>
                <a:ea typeface="+mj-ea"/>
                <a:cs typeface="Arial"/>
              </a:rPr>
              <a:t>ORD</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 our God, the L</a:t>
            </a:r>
            <a:r>
              <a:rPr lang="en-US" sz="3200" b="1" dirty="0">
                <a:solidFill>
                  <a:schemeClr val="bg1"/>
                </a:solidFill>
                <a:effectLst>
                  <a:outerShdw blurRad="50800" dist="38100" dir="10800000" algn="r" rotWithShape="0">
                    <a:prstClr val="black">
                      <a:alpha val="40000"/>
                    </a:prstClr>
                  </a:outerShdw>
                </a:effectLst>
                <a:latin typeface="Arial"/>
                <a:ea typeface="+mj-ea"/>
                <a:cs typeface="Arial"/>
              </a:rPr>
              <a:t>ORD</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 is one. </a:t>
            </a:r>
            <a:r>
              <a:rPr lang="en-US" sz="3600" b="1" baseline="30000" dirty="0">
                <a:solidFill>
                  <a:schemeClr val="bg1"/>
                </a:solidFill>
                <a:effectLst>
                  <a:outerShdw blurRad="50800" dist="38100" dir="10800000" algn="r" rotWithShape="0">
                    <a:prstClr val="black">
                      <a:alpha val="40000"/>
                    </a:prstClr>
                  </a:outerShdw>
                </a:effectLst>
                <a:latin typeface="Arial"/>
                <a:ea typeface="+mj-ea"/>
                <a:cs typeface="Arial"/>
              </a:rPr>
              <a:t>5</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You shall love the L</a:t>
            </a:r>
            <a:r>
              <a:rPr lang="en-US" sz="3200" b="1" dirty="0">
                <a:solidFill>
                  <a:schemeClr val="bg1"/>
                </a:solidFill>
                <a:effectLst>
                  <a:outerShdw blurRad="50800" dist="38100" dir="10800000" algn="r" rotWithShape="0">
                    <a:prstClr val="black">
                      <a:alpha val="40000"/>
                    </a:prstClr>
                  </a:outerShdw>
                </a:effectLst>
                <a:latin typeface="Arial"/>
                <a:ea typeface="+mj-ea"/>
                <a:cs typeface="Arial"/>
              </a:rPr>
              <a:t>ORD</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 your God with all your heart and with all your soul and with all your might. </a:t>
            </a:r>
            <a:r>
              <a:rPr lang="en-US" sz="3600" b="1" baseline="30000" dirty="0">
                <a:solidFill>
                  <a:schemeClr val="bg1"/>
                </a:solidFill>
                <a:effectLst>
                  <a:outerShdw blurRad="50800" dist="38100" dir="10800000" algn="r" rotWithShape="0">
                    <a:prstClr val="black">
                      <a:alpha val="40000"/>
                    </a:prstClr>
                  </a:outerShdw>
                </a:effectLst>
                <a:latin typeface="Arial"/>
                <a:ea typeface="+mj-ea"/>
                <a:cs typeface="Arial"/>
              </a:rPr>
              <a:t>6</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And these words that I command you today shall be on your heart."</a:t>
            </a:r>
            <a:endParaRPr lang="en-US" sz="2000" b="1" dirty="0">
              <a:solidFill>
                <a:schemeClr val="bg1"/>
              </a:solidFill>
              <a:effectLst>
                <a:outerShdw blurRad="50800" dist="38100" dir="10800000" algn="r" rotWithShape="0">
                  <a:prstClr val="black">
                    <a:alpha val="40000"/>
                  </a:prstClr>
                </a:outerShdw>
              </a:effectLst>
              <a:latin typeface="Arial"/>
              <a:ea typeface="+mj-ea"/>
              <a:cs typeface="Arial"/>
            </a:endParaRPr>
          </a:p>
        </p:txBody>
      </p:sp>
    </p:spTree>
    <p:extLst>
      <p:ext uri="{BB962C8B-B14F-4D97-AF65-F5344CB8AC3E}">
        <p14:creationId xmlns:p14="http://schemas.microsoft.com/office/powerpoint/2010/main" val="1039843944"/>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6" name="Rectangle 4">
            <a:extLst>
              <a:ext uri="{FF2B5EF4-FFF2-40B4-BE49-F238E27FC236}">
                <a16:creationId xmlns:a16="http://schemas.microsoft.com/office/drawing/2014/main" id="{0E802C3D-6435-1A00-FEDD-B2EAFFDF9BEA}"/>
              </a:ext>
            </a:extLst>
          </p:cNvPr>
          <p:cNvSpPr>
            <a:spLocks noChangeArrowheads="1"/>
          </p:cNvSpPr>
          <p:nvPr/>
        </p:nvSpPr>
        <p:spPr bwMode="auto">
          <a:xfrm>
            <a:off x="0" y="0"/>
            <a:ext cx="9144000" cy="6858000"/>
          </a:xfrm>
          <a:prstGeom prst="rect">
            <a:avLst/>
          </a:prstGeom>
          <a:solidFill>
            <a:schemeClr val="tx1"/>
          </a:solidFill>
          <a:ln w="12700" cap="sq">
            <a:solidFill>
              <a:schemeClr val="tx1"/>
            </a:solidFill>
            <a:round/>
            <a:headEnd type="none" w="sm" len="sm"/>
            <a:tailEnd type="none" w="sm" len="sm"/>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 name="Title 1">
            <a:extLst>
              <a:ext uri="{FF2B5EF4-FFF2-40B4-BE49-F238E27FC236}">
                <a16:creationId xmlns:a16="http://schemas.microsoft.com/office/drawing/2014/main" id="{FD0FB718-EB29-5446-1B8F-675CEE260F93}"/>
              </a:ext>
            </a:extLst>
          </p:cNvPr>
          <p:cNvSpPr>
            <a:spLocks noGrp="1"/>
          </p:cNvSpPr>
          <p:nvPr>
            <p:ph type="title" idx="4294967295"/>
          </p:nvPr>
        </p:nvSpPr>
        <p:spPr>
          <a:xfrm>
            <a:off x="685800" y="76200"/>
            <a:ext cx="7772400" cy="1143000"/>
          </a:xfrm>
          <a:gradFill flip="none" rotWithShape="1">
            <a:gsLst>
              <a:gs pos="0">
                <a:srgbClr val="660066"/>
              </a:gs>
              <a:gs pos="65000">
                <a:schemeClr val="tx1"/>
              </a:gs>
            </a:gsLst>
            <a:lin ang="0" scaled="1"/>
            <a:tileRect/>
          </a:gradFill>
        </p:spPr>
        <p:txBody>
          <a:bodyPr/>
          <a:lstStyle/>
          <a:p>
            <a:pPr eaLnBrk="1" hangingPunct="1"/>
            <a:r>
              <a:rPr lang="en-US" altLang="en-US" b="1" dirty="0">
                <a:solidFill>
                  <a:srgbClr val="FFFFFF"/>
                </a:solidFill>
                <a:effectLst>
                  <a:outerShdw blurRad="38100" dist="38100" dir="2700000" algn="tl">
                    <a:srgbClr val="000000"/>
                  </a:outerShdw>
                </a:effectLst>
                <a:latin typeface="Arial" panose="020B0604020202020204" pitchFamily="34" charset="0"/>
                <a:ea typeface="ＭＳ Ｐゴシック" panose="020B0600070205080204" pitchFamily="34" charset="-128"/>
                <a:cs typeface="Arial" panose="020B0604020202020204" pitchFamily="34" charset="0"/>
              </a:rPr>
              <a:t>What’s Most Important?</a:t>
            </a:r>
          </a:p>
        </p:txBody>
      </p:sp>
      <p:sp>
        <p:nvSpPr>
          <p:cNvPr id="333828" name="Content Placeholder 2">
            <a:extLst>
              <a:ext uri="{FF2B5EF4-FFF2-40B4-BE49-F238E27FC236}">
                <a16:creationId xmlns:a16="http://schemas.microsoft.com/office/drawing/2014/main" id="{D7165BD3-34D5-37AE-C8C7-827DA23D7772}"/>
              </a:ext>
            </a:extLst>
          </p:cNvPr>
          <p:cNvSpPr>
            <a:spLocks noGrp="1"/>
          </p:cNvSpPr>
          <p:nvPr>
            <p:ph idx="4294967295"/>
          </p:nvPr>
        </p:nvSpPr>
        <p:spPr>
          <a:xfrm>
            <a:off x="152400" y="1447800"/>
            <a:ext cx="8991600" cy="3505200"/>
          </a:xfrm>
        </p:spPr>
        <p:txBody>
          <a:bodyPr/>
          <a:lstStyle/>
          <a:p>
            <a:pPr marL="0" indent="0" eaLnBrk="1" hangingPunct="1">
              <a:buFontTx/>
              <a:buNone/>
            </a:pPr>
            <a:r>
              <a:rPr lang="en-US" altLang="en-US" b="1" dirty="0">
                <a:solidFill>
                  <a:srgbClr val="FFFFFF"/>
                </a:solidFill>
                <a:latin typeface="Arial" panose="020B0604020202020204" pitchFamily="34" charset="0"/>
                <a:ea typeface="ＭＳ Ｐゴシック" panose="020B0600070205080204" pitchFamily="34" charset="-128"/>
                <a:cs typeface="Arial" panose="020B0604020202020204" pitchFamily="34" charset="0"/>
              </a:rPr>
              <a:t>Mark 12:29-31 -- Jesus replied, “The most important commandment is this: ‘Listen, O Israel! The Lord our God is the one and only Lord. </a:t>
            </a:r>
            <a:r>
              <a:rPr lang="en-US" altLang="en-US" b="1" baseline="30000" dirty="0">
                <a:solidFill>
                  <a:srgbClr val="FFFFFF"/>
                </a:solidFill>
                <a:latin typeface="Arial" panose="020B0604020202020204" pitchFamily="34" charset="0"/>
                <a:ea typeface="ＭＳ Ｐゴシック" panose="020B0600070205080204" pitchFamily="34" charset="-128"/>
                <a:cs typeface="Arial" panose="020B0604020202020204" pitchFamily="34" charset="0"/>
              </a:rPr>
              <a:t>30 </a:t>
            </a:r>
            <a:r>
              <a:rPr lang="en-US" altLang="en-US" b="1" dirty="0">
                <a:solidFill>
                  <a:srgbClr val="FFFFFF"/>
                </a:solidFill>
                <a:latin typeface="Arial" panose="020B0604020202020204" pitchFamily="34" charset="0"/>
                <a:ea typeface="ＭＳ Ｐゴシック" panose="020B0600070205080204" pitchFamily="34" charset="-128"/>
                <a:cs typeface="Arial" panose="020B0604020202020204" pitchFamily="34" charset="0"/>
              </a:rPr>
              <a:t>And you must </a:t>
            </a:r>
            <a:r>
              <a:rPr lang="en-US" altLang="en-US" b="1" dirty="0">
                <a:solidFill>
                  <a:srgbClr val="FFFF00"/>
                </a:solidFill>
                <a:latin typeface="Arial" panose="020B0604020202020204" pitchFamily="34" charset="0"/>
                <a:ea typeface="ＭＳ Ｐゴシック" panose="020B0600070205080204" pitchFamily="34" charset="-128"/>
                <a:cs typeface="Arial" panose="020B0604020202020204" pitchFamily="34" charset="0"/>
              </a:rPr>
              <a:t>love the Lord </a:t>
            </a:r>
            <a:r>
              <a:rPr lang="en-US" altLang="en-US" b="1" dirty="0">
                <a:solidFill>
                  <a:srgbClr val="FFFFFF"/>
                </a:solidFill>
                <a:latin typeface="Arial" panose="020B0604020202020204" pitchFamily="34" charset="0"/>
                <a:ea typeface="ＭＳ Ｐゴシック" panose="020B0600070205080204" pitchFamily="34" charset="-128"/>
                <a:cs typeface="Arial" panose="020B0604020202020204" pitchFamily="34" charset="0"/>
              </a:rPr>
              <a:t>your God with all your heart, all your soul, all your mind, and all your strength.’</a:t>
            </a:r>
          </a:p>
        </p:txBody>
      </p:sp>
      <p:sp>
        <p:nvSpPr>
          <p:cNvPr id="6" name="Content Placeholder 2">
            <a:extLst>
              <a:ext uri="{FF2B5EF4-FFF2-40B4-BE49-F238E27FC236}">
                <a16:creationId xmlns:a16="http://schemas.microsoft.com/office/drawing/2014/main" id="{DA14D630-1844-05F4-43E3-AFA7C215AD25}"/>
              </a:ext>
            </a:extLst>
          </p:cNvPr>
          <p:cNvSpPr txBox="1">
            <a:spLocks/>
          </p:cNvSpPr>
          <p:nvPr/>
        </p:nvSpPr>
        <p:spPr bwMode="auto">
          <a:xfrm>
            <a:off x="152400" y="4876800"/>
            <a:ext cx="8839200" cy="220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3200" b="1" i="0" u="none" strike="noStrike" kern="1200" cap="none" spc="0" normalizeH="0" baseline="30000" noProof="0" dirty="0">
                <a:ln>
                  <a:noFill/>
                </a:ln>
                <a:solidFill>
                  <a:srgbClr val="FFFFFF"/>
                </a:solidFill>
                <a:effectLst/>
                <a:uLnTx/>
                <a:uFillTx/>
                <a:cs typeface="Arial" panose="020B0604020202020204" pitchFamily="34" charset="0"/>
              </a:rPr>
              <a:t>31 </a:t>
            </a:r>
            <a:r>
              <a:rPr kumimoji="0" lang="en-US" altLang="en-US" sz="3200" b="1" i="0" u="none" strike="noStrike" kern="1200" cap="none" spc="0" normalizeH="0" baseline="0" noProof="0" dirty="0">
                <a:ln>
                  <a:noFill/>
                </a:ln>
                <a:solidFill>
                  <a:srgbClr val="FFFFFF"/>
                </a:solidFill>
                <a:effectLst/>
                <a:uLnTx/>
                <a:uFillTx/>
                <a:cs typeface="Arial" panose="020B0604020202020204" pitchFamily="34" charset="0"/>
              </a:rPr>
              <a:t>The second is equally important: </a:t>
            </a:r>
            <a:br>
              <a:rPr kumimoji="0" lang="en-US" altLang="en-US" sz="3200" b="1" i="0" u="none" strike="noStrike" kern="1200" cap="none" spc="0" normalizeH="0" baseline="0" noProof="0" dirty="0">
                <a:ln>
                  <a:noFill/>
                </a:ln>
                <a:solidFill>
                  <a:srgbClr val="FFFFFF"/>
                </a:solidFill>
                <a:effectLst/>
                <a:uLnTx/>
                <a:uFillTx/>
                <a:cs typeface="Arial" panose="020B0604020202020204" pitchFamily="34" charset="0"/>
              </a:rPr>
            </a:br>
            <a:r>
              <a:rPr kumimoji="0" lang="en-US" altLang="en-US" sz="3200" b="1" i="0" u="none" strike="noStrike" kern="1200" cap="none" spc="0" normalizeH="0" baseline="0" noProof="0" dirty="0">
                <a:ln>
                  <a:noFill/>
                </a:ln>
                <a:solidFill>
                  <a:srgbClr val="FFFFFF"/>
                </a:solidFill>
                <a:effectLst/>
                <a:uLnTx/>
                <a:uFillTx/>
                <a:cs typeface="Arial" panose="020B0604020202020204" pitchFamily="34" charset="0"/>
              </a:rPr>
              <a:t>‘</a:t>
            </a:r>
            <a:r>
              <a:rPr kumimoji="0" lang="en-US" altLang="en-US" sz="3200" b="1" i="0" u="none" strike="noStrike" kern="1200" cap="none" spc="0" normalizeH="0" baseline="0" noProof="0" dirty="0">
                <a:ln>
                  <a:noFill/>
                </a:ln>
                <a:solidFill>
                  <a:srgbClr val="FFFF00"/>
                </a:solidFill>
                <a:effectLst/>
                <a:uLnTx/>
                <a:uFillTx/>
                <a:cs typeface="Arial" panose="020B0604020202020204" pitchFamily="34" charset="0"/>
              </a:rPr>
              <a:t>Love your neighbor </a:t>
            </a:r>
            <a:r>
              <a:rPr kumimoji="0" lang="en-US" altLang="en-US" sz="3200" b="1" i="0" u="none" strike="noStrike" kern="1200" cap="none" spc="0" normalizeH="0" baseline="0" noProof="0" dirty="0">
                <a:ln>
                  <a:noFill/>
                </a:ln>
                <a:solidFill>
                  <a:srgbClr val="FFFFFF"/>
                </a:solidFill>
                <a:effectLst/>
                <a:uLnTx/>
                <a:uFillTx/>
                <a:cs typeface="Arial" panose="020B0604020202020204" pitchFamily="34" charset="0"/>
              </a:rPr>
              <a:t>as yourself.’ No other commandment is greater than these.”</a:t>
            </a:r>
          </a:p>
        </p:txBody>
      </p:sp>
      <p:pic>
        <p:nvPicPr>
          <p:cNvPr id="333830" name="Picture 6" descr="190520_light_bulb_1.jpg">
            <a:extLst>
              <a:ext uri="{FF2B5EF4-FFF2-40B4-BE49-F238E27FC236}">
                <a16:creationId xmlns:a16="http://schemas.microsoft.com/office/drawing/2014/main" id="{88ACEE46-D24D-6124-ECE3-4749C2B52CD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772400" y="0"/>
            <a:ext cx="914400" cy="1217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en-US" b="1" dirty="0">
                <a:solidFill>
                  <a:schemeClr val="bg1"/>
                </a:solidFill>
                <a:effectLst>
                  <a:outerShdw blurRad="38100" dist="38100" dir="2700000" algn="tl">
                    <a:srgbClr val="000000"/>
                  </a:outerShdw>
                </a:effectLst>
                <a:latin typeface="Arial" charset="0"/>
                <a:ea typeface="ＭＳ Ｐゴシック" charset="0"/>
                <a:cs typeface="ＭＳ Ｐゴシック" charset="0"/>
              </a:rPr>
              <a:t>Our Church Vision</a:t>
            </a:r>
            <a:endParaRPr lang="en-US" b="1" dirty="0">
              <a:latin typeface="Arial" charset="0"/>
              <a:ea typeface="ＭＳ Ｐゴシック" charset="0"/>
              <a:cs typeface="ＭＳ Ｐゴシック" charset="0"/>
            </a:endParaRPr>
          </a:p>
        </p:txBody>
      </p:sp>
      <p:grpSp>
        <p:nvGrpSpPr>
          <p:cNvPr id="27" name="Group 26"/>
          <p:cNvGrpSpPr/>
          <p:nvPr/>
        </p:nvGrpSpPr>
        <p:grpSpPr>
          <a:xfrm>
            <a:off x="565728" y="565699"/>
            <a:ext cx="8012545" cy="6211455"/>
            <a:chOff x="2362200" y="1408546"/>
            <a:chExt cx="5230548" cy="4320886"/>
          </a:xfrm>
        </p:grpSpPr>
        <p:sp>
          <p:nvSpPr>
            <p:cNvPr id="28" name="Heart 27"/>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29" name="Text Box 4"/>
            <p:cNvSpPr txBox="1">
              <a:spLocks noChangeArrowheads="1"/>
            </p:cNvSpPr>
            <p:nvPr/>
          </p:nvSpPr>
          <p:spPr bwMode="auto">
            <a:xfrm>
              <a:off x="2698402" y="2292993"/>
              <a:ext cx="4558145"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Love the Nations</a:t>
              </a:r>
              <a:endParaRPr kumimoji="0" lang="en-US" sz="3200" b="1"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gr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23" name="Text Box 4"/>
            <p:cNvSpPr txBox="1">
              <a:spLocks noChangeArrowheads="1"/>
            </p:cNvSpPr>
            <p:nvPr/>
          </p:nvSpPr>
          <p:spPr bwMode="auto">
            <a:xfrm>
              <a:off x="2698402" y="2263761"/>
              <a:ext cx="4558145"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Love the Church</a:t>
              </a:r>
              <a:endParaRPr kumimoji="0" lang="en-US" sz="3200" b="1"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Love God</a:t>
              </a:r>
              <a:endParaRPr kumimoji="0" lang="en-US" sz="3200" b="1"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grpSp>
      <p:pic>
        <p:nvPicPr>
          <p:cNvPr id="12" name="Picture 1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51519" y="260648"/>
            <a:ext cx="1536637" cy="19442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17866917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5"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1000" fill="hold"/>
                                        <p:tgtEl>
                                          <p:spTgt spid="4"/>
                                        </p:tgtEl>
                                        <p:attrNameLst>
                                          <p:attrName>ppt_w</p:attrName>
                                        </p:attrNameLst>
                                      </p:cBhvr>
                                      <p:tavLst>
                                        <p:tav tm="0">
                                          <p:val>
                                            <p:strVal val="#ppt_w*0.70"/>
                                          </p:val>
                                        </p:tav>
                                        <p:tav tm="100000">
                                          <p:val>
                                            <p:strVal val="#ppt_w"/>
                                          </p:val>
                                        </p:tav>
                                      </p:tavLst>
                                    </p:anim>
                                    <p:anim calcmode="lin" valueType="num">
                                      <p:cBhvr>
                                        <p:cTn id="12" dur="1000" fill="hold"/>
                                        <p:tgtEl>
                                          <p:spTgt spid="4"/>
                                        </p:tgtEl>
                                        <p:attrNameLst>
                                          <p:attrName>ppt_h</p:attrName>
                                        </p:attrNameLst>
                                      </p:cBhvr>
                                      <p:tavLst>
                                        <p:tav tm="0">
                                          <p:val>
                                            <p:strVal val="#ppt_h"/>
                                          </p:val>
                                        </p:tav>
                                        <p:tav tm="100000">
                                          <p:val>
                                            <p:strVal val="#ppt_h"/>
                                          </p:val>
                                        </p:tav>
                                      </p:tavLst>
                                    </p:anim>
                                    <p:animEffect transition="in" filter="fade">
                                      <p:cBhvr>
                                        <p:cTn id="13" dur="10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55" presetClass="entr" presetSubtype="0" fill="hold" nodeType="click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p:cTn id="18" dur="1000" fill="hold"/>
                                        <p:tgtEl>
                                          <p:spTgt spid="27"/>
                                        </p:tgtEl>
                                        <p:attrNameLst>
                                          <p:attrName>ppt_w</p:attrName>
                                        </p:attrNameLst>
                                      </p:cBhvr>
                                      <p:tavLst>
                                        <p:tav tm="0">
                                          <p:val>
                                            <p:strVal val="#ppt_w*0.70"/>
                                          </p:val>
                                        </p:tav>
                                        <p:tav tm="100000">
                                          <p:val>
                                            <p:strVal val="#ppt_w"/>
                                          </p:val>
                                        </p:tav>
                                      </p:tavLst>
                                    </p:anim>
                                    <p:anim calcmode="lin" valueType="num">
                                      <p:cBhvr>
                                        <p:cTn id="19" dur="1000" fill="hold"/>
                                        <p:tgtEl>
                                          <p:spTgt spid="27"/>
                                        </p:tgtEl>
                                        <p:attrNameLst>
                                          <p:attrName>ppt_h</p:attrName>
                                        </p:attrNameLst>
                                      </p:cBhvr>
                                      <p:tavLst>
                                        <p:tav tm="0">
                                          <p:val>
                                            <p:strVal val="#ppt_h"/>
                                          </p:val>
                                        </p:tav>
                                        <p:tav tm="100000">
                                          <p:val>
                                            <p:strVal val="#ppt_h"/>
                                          </p:val>
                                        </p:tav>
                                      </p:tavLst>
                                    </p:anim>
                                    <p:animEffect transition="in" filter="fade">
                                      <p:cBhvr>
                                        <p:cTn id="20"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3825" name="Picture 3" descr="bibl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439738" y="638175"/>
            <a:ext cx="8261350" cy="3402013"/>
          </a:xfrm>
        </p:spPr>
        <p:txBody>
          <a:bodyPr rtlCol="0">
            <a:noAutofit/>
          </a:bodyPr>
          <a:lstStyle/>
          <a:p>
            <a:pPr eaLnBrk="1" fontAlgn="auto" hangingPunct="1">
              <a:spcAft>
                <a:spcPts val="0"/>
              </a:spcAft>
              <a:defRPr/>
            </a:pPr>
            <a:r>
              <a:rPr lang="en-US" sz="3600" b="1" baseline="30000" dirty="0">
                <a:solidFill>
                  <a:schemeClr val="bg1"/>
                </a:solidFill>
                <a:effectLst>
                  <a:outerShdw blurRad="50800" dist="38100" dir="10800000" algn="r" rotWithShape="0">
                    <a:prstClr val="black">
                      <a:alpha val="40000"/>
                    </a:prstClr>
                  </a:outerShdw>
                </a:effectLst>
                <a:latin typeface="Arial"/>
                <a:ea typeface="+mj-ea"/>
                <a:cs typeface="Arial"/>
              </a:rPr>
              <a:t>7</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You shall teach them diligently to your children, and shall talk of them when you sit in your house, and when you walk by the way, and when you lie down, and when you rise. </a:t>
            </a:r>
            <a:r>
              <a:rPr lang="en-US" sz="3600" b="1" baseline="30000" dirty="0">
                <a:solidFill>
                  <a:schemeClr val="bg1"/>
                </a:solidFill>
                <a:effectLst>
                  <a:outerShdw blurRad="50800" dist="38100" dir="10800000" algn="r" rotWithShape="0">
                    <a:prstClr val="black">
                      <a:alpha val="40000"/>
                    </a:prstClr>
                  </a:outerShdw>
                </a:effectLst>
                <a:latin typeface="Arial"/>
                <a:ea typeface="+mj-ea"/>
                <a:cs typeface="Arial"/>
              </a:rPr>
              <a:t>8</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You shall bind them as a sign on your hand, and they shall be as frontlets between your eyes.</a:t>
            </a:r>
            <a:endParaRPr lang="en-US" sz="2000" b="1" dirty="0">
              <a:solidFill>
                <a:schemeClr val="bg1"/>
              </a:solidFill>
              <a:effectLst>
                <a:outerShdw blurRad="50800" dist="38100" dir="10800000" algn="r" rotWithShape="0">
                  <a:prstClr val="black">
                    <a:alpha val="40000"/>
                  </a:prstClr>
                </a:outerShdw>
              </a:effectLst>
              <a:latin typeface="Arial"/>
              <a:ea typeface="+mj-ea"/>
              <a:cs typeface="Arial"/>
            </a:endParaRPr>
          </a:p>
        </p:txBody>
      </p:sp>
    </p:spTree>
    <p:extLst>
      <p:ext uri="{BB962C8B-B14F-4D97-AF65-F5344CB8AC3E}">
        <p14:creationId xmlns:p14="http://schemas.microsoft.com/office/powerpoint/2010/main" val="1803272161"/>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4849" name="Picture 3" descr="bibl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0" y="404665"/>
            <a:ext cx="9143999" cy="3635524"/>
          </a:xfrm>
        </p:spPr>
        <p:txBody>
          <a:bodyPr rtlCol="0">
            <a:noAutofit/>
          </a:bodyPr>
          <a:lstStyle/>
          <a:p>
            <a:pPr eaLnBrk="1" fontAlgn="auto" hangingPunct="1">
              <a:spcAft>
                <a:spcPts val="0"/>
              </a:spcAft>
              <a:defRPr/>
            </a:pPr>
            <a:r>
              <a:rPr lang="en-US" sz="3600" b="1" baseline="30000" dirty="0">
                <a:solidFill>
                  <a:schemeClr val="bg1"/>
                </a:solidFill>
                <a:effectLst>
                  <a:outerShdw blurRad="50800" dist="38100" dir="10800000" algn="r" rotWithShape="0">
                    <a:prstClr val="black">
                      <a:alpha val="40000"/>
                    </a:prstClr>
                  </a:outerShdw>
                </a:effectLst>
                <a:latin typeface="Arial"/>
                <a:ea typeface="+mj-ea"/>
                <a:cs typeface="Arial"/>
              </a:rPr>
              <a:t>9</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You shall write them on the doorposts of your house and on your gates. </a:t>
            </a:r>
            <a:r>
              <a:rPr lang="en-US" sz="3600" b="1" baseline="30000" dirty="0">
                <a:solidFill>
                  <a:schemeClr val="bg1"/>
                </a:solidFill>
                <a:effectLst>
                  <a:outerShdw blurRad="50800" dist="38100" dir="10800000" algn="r" rotWithShape="0">
                    <a:prstClr val="black">
                      <a:alpha val="40000"/>
                    </a:prstClr>
                  </a:outerShdw>
                </a:effectLst>
                <a:latin typeface="Arial"/>
                <a:ea typeface="+mj-ea"/>
                <a:cs typeface="Arial"/>
              </a:rPr>
              <a:t>10</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And when the L</a:t>
            </a:r>
            <a:r>
              <a:rPr lang="en-US" sz="3200" b="1" dirty="0">
                <a:solidFill>
                  <a:schemeClr val="bg1"/>
                </a:solidFill>
                <a:effectLst>
                  <a:outerShdw blurRad="50800" dist="38100" dir="10800000" algn="r" rotWithShape="0">
                    <a:prstClr val="black">
                      <a:alpha val="40000"/>
                    </a:prstClr>
                  </a:outerShdw>
                </a:effectLst>
                <a:latin typeface="Arial"/>
                <a:ea typeface="+mj-ea"/>
                <a:cs typeface="Arial"/>
              </a:rPr>
              <a:t>ORD</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 your God brings you into the land that he swore to your fathers, to Abraham, to Isaac, and to Jacob, to give you—with great and good cities that you did not build, </a:t>
            </a:r>
            <a:endParaRPr lang="en-US" sz="2000" b="1" dirty="0">
              <a:solidFill>
                <a:schemeClr val="bg1"/>
              </a:solidFill>
              <a:effectLst>
                <a:outerShdw blurRad="50800" dist="38100" dir="10800000" algn="r" rotWithShape="0">
                  <a:prstClr val="black">
                    <a:alpha val="40000"/>
                  </a:prstClr>
                </a:outerShdw>
              </a:effectLst>
              <a:latin typeface="Arial"/>
              <a:ea typeface="+mj-ea"/>
              <a:cs typeface="Arial"/>
            </a:endParaRPr>
          </a:p>
        </p:txBody>
      </p:sp>
    </p:spTree>
    <p:extLst>
      <p:ext uri="{BB962C8B-B14F-4D97-AF65-F5344CB8AC3E}">
        <p14:creationId xmlns:p14="http://schemas.microsoft.com/office/powerpoint/2010/main" val="2217192106"/>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5873" name="Picture 3" descr="bibl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200025" y="332656"/>
            <a:ext cx="8716963" cy="4014961"/>
          </a:xfrm>
        </p:spPr>
        <p:txBody>
          <a:bodyPr rtlCol="0">
            <a:noAutofit/>
          </a:bodyPr>
          <a:lstStyle/>
          <a:p>
            <a:pPr eaLnBrk="1" fontAlgn="auto" hangingPunct="1">
              <a:spcAft>
                <a:spcPts val="0"/>
              </a:spcAft>
              <a:defRPr/>
            </a:pPr>
            <a:r>
              <a:rPr lang="en-US" sz="3600" b="1" baseline="30000" dirty="0">
                <a:solidFill>
                  <a:schemeClr val="bg1"/>
                </a:solidFill>
                <a:effectLst>
                  <a:outerShdw blurRad="50800" dist="38100" dir="10800000" algn="r" rotWithShape="0">
                    <a:prstClr val="black">
                      <a:alpha val="40000"/>
                    </a:prstClr>
                  </a:outerShdw>
                </a:effectLst>
                <a:latin typeface="Arial"/>
                <a:ea typeface="+mj-ea"/>
                <a:cs typeface="Arial"/>
              </a:rPr>
              <a:t>11</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and houses full of all good things that you did not fill, and cisterns that you did not dig, and vineyards and olive trees that you did not plant—and when you eat and are full, </a:t>
            </a:r>
            <a:r>
              <a:rPr lang="en-US" sz="3600" b="1" baseline="30000" dirty="0">
                <a:solidFill>
                  <a:schemeClr val="bg1"/>
                </a:solidFill>
                <a:effectLst>
                  <a:outerShdw blurRad="50800" dist="38100" dir="10800000" algn="r" rotWithShape="0">
                    <a:prstClr val="black">
                      <a:alpha val="40000"/>
                    </a:prstClr>
                  </a:outerShdw>
                </a:effectLst>
                <a:latin typeface="Arial"/>
                <a:ea typeface="+mj-ea"/>
                <a:cs typeface="Arial"/>
              </a:rPr>
              <a:t>12</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then take care lest you forget the L</a:t>
            </a:r>
            <a:r>
              <a:rPr lang="en-US" sz="3200" b="1" dirty="0">
                <a:solidFill>
                  <a:schemeClr val="bg1"/>
                </a:solidFill>
                <a:effectLst>
                  <a:outerShdw blurRad="50800" dist="38100" dir="10800000" algn="r" rotWithShape="0">
                    <a:prstClr val="black">
                      <a:alpha val="40000"/>
                    </a:prstClr>
                  </a:outerShdw>
                </a:effectLst>
                <a:latin typeface="Arial"/>
                <a:ea typeface="+mj-ea"/>
                <a:cs typeface="Arial"/>
              </a:rPr>
              <a:t>ORD</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 who brought you out of the land of Egypt, out of the house of slavery."</a:t>
            </a:r>
            <a:endParaRPr lang="en-US" sz="2000" b="1" dirty="0">
              <a:solidFill>
                <a:schemeClr val="bg1"/>
              </a:solidFill>
              <a:effectLst>
                <a:outerShdw blurRad="50800" dist="38100" dir="10800000" algn="r" rotWithShape="0">
                  <a:prstClr val="black">
                    <a:alpha val="40000"/>
                  </a:prstClr>
                </a:outerShdw>
              </a:effectLst>
              <a:latin typeface="Arial"/>
              <a:ea typeface="+mj-ea"/>
              <a:cs typeface="Arial"/>
            </a:endParaRPr>
          </a:p>
        </p:txBody>
      </p:sp>
    </p:spTree>
    <p:extLst>
      <p:ext uri="{BB962C8B-B14F-4D97-AF65-F5344CB8AC3E}">
        <p14:creationId xmlns:p14="http://schemas.microsoft.com/office/powerpoint/2010/main" val="2087165935"/>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739900" y="0"/>
            <a:ext cx="5645960" cy="6858000"/>
          </a:xfrm>
          <a:prstGeom prst="rect">
            <a:avLst/>
          </a:prstGeom>
        </p:spPr>
      </p:pic>
      <p:sp>
        <p:nvSpPr>
          <p:cNvPr id="900098" name="Rectangle 2"/>
          <p:cNvSpPr>
            <a:spLocks noGrp="1" noChangeArrowheads="1"/>
          </p:cNvSpPr>
          <p:nvPr>
            <p:ph type="ctrTitle"/>
          </p:nvPr>
        </p:nvSpPr>
        <p:spPr>
          <a:xfrm>
            <a:off x="0" y="44624"/>
            <a:ext cx="9144000" cy="769349"/>
          </a:xfrm>
          <a:effectLst>
            <a:outerShdw blurRad="63500" dist="35921" dir="2700000" algn="ctr" rotWithShape="0">
              <a:schemeClr val="tx2">
                <a:alpha val="74998"/>
              </a:schemeClr>
            </a:outerShdw>
          </a:effectLst>
        </p:spPr>
        <p:txBody>
          <a:bodyPr/>
          <a:lstStyle/>
          <a:p>
            <a:pPr>
              <a:defRPr/>
            </a:pPr>
            <a:r>
              <a:rPr lang="en-US" b="1" dirty="0">
                <a:effectLst>
                  <a:glow rad="127000">
                    <a:schemeClr val="tx1"/>
                  </a:glow>
                </a:effectLst>
                <a:latin typeface="Arial" charset="0"/>
                <a:ea typeface="ＭＳ Ｐゴシック" charset="0"/>
                <a:cs typeface="ＭＳ Ｐゴシック" charset="0"/>
              </a:rPr>
              <a:t>Taking Scripture Literally</a:t>
            </a:r>
          </a:p>
        </p:txBody>
      </p:sp>
    </p:spTree>
    <p:extLst>
      <p:ext uri="{BB962C8B-B14F-4D97-AF65-F5344CB8AC3E}">
        <p14:creationId xmlns:p14="http://schemas.microsoft.com/office/powerpoint/2010/main" val="3707591454"/>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0856"/>
            <a:ext cx="9144000" cy="6827143"/>
          </a:xfrm>
          <a:prstGeom prst="rect">
            <a:avLst/>
          </a:prstGeom>
        </p:spPr>
      </p:pic>
      <p:sp>
        <p:nvSpPr>
          <p:cNvPr id="900098" name="Rectangle 2"/>
          <p:cNvSpPr>
            <a:spLocks noGrp="1" noChangeArrowheads="1"/>
          </p:cNvSpPr>
          <p:nvPr>
            <p:ph type="ctrTitle"/>
          </p:nvPr>
        </p:nvSpPr>
        <p:spPr>
          <a:xfrm>
            <a:off x="0" y="44624"/>
            <a:ext cx="9144000" cy="769349"/>
          </a:xfrm>
          <a:effectLst>
            <a:outerShdw blurRad="63500" dist="35921" dir="2700000" algn="ctr" rotWithShape="0">
              <a:schemeClr val="tx2">
                <a:alpha val="74998"/>
              </a:schemeClr>
            </a:outerShdw>
          </a:effectLst>
        </p:spPr>
        <p:txBody>
          <a:bodyPr/>
          <a:lstStyle/>
          <a:p>
            <a:pPr>
              <a:defRPr/>
            </a:pPr>
            <a:r>
              <a:rPr lang="en-US" b="1" dirty="0">
                <a:effectLst>
                  <a:glow rad="127000">
                    <a:schemeClr val="tx1"/>
                  </a:glow>
                </a:effectLst>
                <a:latin typeface="Arial" charset="0"/>
                <a:ea typeface="ＭＳ Ｐゴシック" charset="0"/>
                <a:cs typeface="ＭＳ Ｐゴシック" charset="0"/>
              </a:rPr>
              <a:t>Taking Scripture Literally</a:t>
            </a:r>
          </a:p>
        </p:txBody>
      </p:sp>
    </p:spTree>
    <p:extLst>
      <p:ext uri="{BB962C8B-B14F-4D97-AF65-F5344CB8AC3E}">
        <p14:creationId xmlns:p14="http://schemas.microsoft.com/office/powerpoint/2010/main" val="288939622"/>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7" name="Rectangle 4"/>
          <p:cNvSpPr>
            <a:spLocks noChangeArrowheads="1"/>
          </p:cNvSpPr>
          <p:nvPr/>
        </p:nvSpPr>
        <p:spPr bwMode="auto">
          <a:xfrm>
            <a:off x="0" y="0"/>
            <a:ext cx="9144000" cy="6858000"/>
          </a:xfrm>
          <a:prstGeom prst="rect">
            <a:avLst/>
          </a:prstGeom>
          <a:solidFill>
            <a:srgbClr val="800000"/>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a:spAutoFit/>
          </a:bodyPr>
          <a:lstStyle/>
          <a:p>
            <a:endParaRPr lang="en-US">
              <a:solidFill>
                <a:srgbClr val="FFFFFF"/>
              </a:solidFill>
            </a:endParaRPr>
          </a:p>
        </p:txBody>
      </p:sp>
      <p:pic>
        <p:nvPicPr>
          <p:cNvPr id="316418" name="Picture 4" descr="OPROF00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494463" y="609600"/>
            <a:ext cx="3106737" cy="358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530" name="Text Box 2"/>
          <p:cNvSpPr txBox="1">
            <a:spLocks noChangeArrowheads="1"/>
          </p:cNvSpPr>
          <p:nvPr/>
        </p:nvSpPr>
        <p:spPr bwMode="auto">
          <a:xfrm>
            <a:off x="144463" y="68263"/>
            <a:ext cx="6659562" cy="1200150"/>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en-US" sz="3600" i="1" dirty="0">
                <a:solidFill>
                  <a:srgbClr val="EBF010"/>
                </a:solidFill>
                <a:latin typeface="Abadi MT Condensed Light" charset="0"/>
              </a:rPr>
              <a:t>Hear now, O Israel, the decrees and LAWS I am about to teach you…</a:t>
            </a:r>
          </a:p>
        </p:txBody>
      </p:sp>
      <p:sp>
        <p:nvSpPr>
          <p:cNvPr id="22531" name="Text Box 3"/>
          <p:cNvSpPr txBox="1">
            <a:spLocks noChangeArrowheads="1"/>
          </p:cNvSpPr>
          <p:nvPr/>
        </p:nvSpPr>
        <p:spPr bwMode="auto">
          <a:xfrm>
            <a:off x="228600" y="2032387"/>
            <a:ext cx="7079704" cy="4708981"/>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p>
            <a:pPr>
              <a:spcBef>
                <a:spcPct val="50000"/>
              </a:spcBef>
              <a:defRPr/>
            </a:pPr>
            <a:r>
              <a:rPr lang="en-US" sz="1200" b="1">
                <a:solidFill>
                  <a:srgbClr val="FFFFFF"/>
                </a:solidFill>
                <a:latin typeface="Ashley Script MT" pitchFamily="32" charset="0"/>
              </a:rPr>
              <a:t>4</a:t>
            </a:r>
            <a:r>
              <a:rPr lang="en-US" b="1">
                <a:solidFill>
                  <a:srgbClr val="FFFFFF"/>
                </a:solidFill>
                <a:latin typeface="Ashley Script MT" pitchFamily="32" charset="0"/>
              </a:rPr>
              <a:t> Hear (SHEMA), O Israel: The L</a:t>
            </a:r>
            <a:r>
              <a:rPr lang="en-US" sz="2000" b="1">
                <a:solidFill>
                  <a:srgbClr val="FFFFFF"/>
                </a:solidFill>
                <a:latin typeface="Ashley Script MT" pitchFamily="32" charset="0"/>
              </a:rPr>
              <a:t>ORD</a:t>
            </a:r>
            <a:r>
              <a:rPr lang="en-US" b="1">
                <a:solidFill>
                  <a:srgbClr val="FFFFFF"/>
                </a:solidFill>
                <a:latin typeface="Ashley Script MT" pitchFamily="32" charset="0"/>
              </a:rPr>
              <a:t> our God, the L</a:t>
            </a:r>
            <a:r>
              <a:rPr lang="en-US" sz="2000" b="1">
                <a:solidFill>
                  <a:srgbClr val="FFFFFF"/>
                </a:solidFill>
                <a:latin typeface="Ashley Script MT" pitchFamily="32" charset="0"/>
              </a:rPr>
              <a:t>ORD</a:t>
            </a:r>
            <a:r>
              <a:rPr lang="en-US" b="1">
                <a:solidFill>
                  <a:srgbClr val="FFFFFF"/>
                </a:solidFill>
                <a:latin typeface="Ashley Script MT" pitchFamily="32" charset="0"/>
              </a:rPr>
              <a:t> is one.</a:t>
            </a:r>
          </a:p>
          <a:p>
            <a:pPr>
              <a:spcBef>
                <a:spcPct val="50000"/>
              </a:spcBef>
              <a:defRPr/>
            </a:pPr>
            <a:r>
              <a:rPr lang="en-US" sz="1200" b="1">
                <a:solidFill>
                  <a:srgbClr val="FFFFFF"/>
                </a:solidFill>
                <a:latin typeface="Ashley Script MT" pitchFamily="32" charset="0"/>
              </a:rPr>
              <a:t>5</a:t>
            </a:r>
            <a:r>
              <a:rPr lang="en-US" b="1">
                <a:solidFill>
                  <a:srgbClr val="FFFFFF"/>
                </a:solidFill>
                <a:latin typeface="Ashley Script MT" pitchFamily="32" charset="0"/>
              </a:rPr>
              <a:t> Love the L</a:t>
            </a:r>
            <a:r>
              <a:rPr lang="en-US" sz="2000" b="1">
                <a:solidFill>
                  <a:srgbClr val="FFFFFF"/>
                </a:solidFill>
                <a:latin typeface="Ashley Script MT" pitchFamily="32" charset="0"/>
              </a:rPr>
              <a:t>ORD</a:t>
            </a:r>
            <a:r>
              <a:rPr lang="en-US" b="1">
                <a:solidFill>
                  <a:srgbClr val="FFFFFF"/>
                </a:solidFill>
                <a:latin typeface="Ashley Script MT" pitchFamily="32" charset="0"/>
              </a:rPr>
              <a:t> your God with all your heart and with all your soul and with all your strength.</a:t>
            </a:r>
          </a:p>
          <a:p>
            <a:pPr>
              <a:spcBef>
                <a:spcPct val="50000"/>
              </a:spcBef>
              <a:defRPr/>
            </a:pPr>
            <a:r>
              <a:rPr lang="en-US" sz="1200" b="1">
                <a:solidFill>
                  <a:srgbClr val="FFFFFF"/>
                </a:solidFill>
                <a:latin typeface="Ashley Script MT" pitchFamily="32" charset="0"/>
              </a:rPr>
              <a:t>6</a:t>
            </a:r>
            <a:r>
              <a:rPr lang="en-US" b="1">
                <a:solidFill>
                  <a:srgbClr val="FFFFFF"/>
                </a:solidFill>
                <a:latin typeface="Ashley Script MT" pitchFamily="32" charset="0"/>
              </a:rPr>
              <a:t> These commandments that I give you today are to be upon your hearts.</a:t>
            </a:r>
          </a:p>
          <a:p>
            <a:pPr>
              <a:spcBef>
                <a:spcPct val="50000"/>
              </a:spcBef>
              <a:defRPr/>
            </a:pPr>
            <a:r>
              <a:rPr lang="en-US" sz="1200" b="1">
                <a:solidFill>
                  <a:srgbClr val="FFFFFF"/>
                </a:solidFill>
                <a:latin typeface="Ashley Script MT" pitchFamily="32" charset="0"/>
              </a:rPr>
              <a:t>7</a:t>
            </a:r>
            <a:r>
              <a:rPr lang="en-US" b="1">
                <a:solidFill>
                  <a:srgbClr val="FFFFFF"/>
                </a:solidFill>
                <a:latin typeface="Ashley Script MT" pitchFamily="32" charset="0"/>
              </a:rPr>
              <a:t> Impress them on your children. Talk about them when you sit at home and when you walk along the road, when you lie down and when you get up.</a:t>
            </a:r>
          </a:p>
        </p:txBody>
      </p:sp>
      <p:sp>
        <p:nvSpPr>
          <p:cNvPr id="6" name="Title 5"/>
          <p:cNvSpPr>
            <a:spLocks noGrp="1"/>
          </p:cNvSpPr>
          <p:nvPr>
            <p:ph type="title" idx="4294967295"/>
          </p:nvPr>
        </p:nvSpPr>
        <p:spPr>
          <a:xfrm>
            <a:off x="0" y="1295400"/>
            <a:ext cx="8229600" cy="685800"/>
          </a:xfrm>
        </p:spPr>
        <p:txBody>
          <a:bodyPr/>
          <a:lstStyle/>
          <a:p>
            <a:pPr>
              <a:defRPr/>
            </a:pPr>
            <a:r>
              <a:rPr lang="en-US" sz="3600" b="1">
                <a:solidFill>
                  <a:schemeClr val="tx1"/>
                </a:solidFill>
                <a:latin typeface="Ashley Script MT" charset="0"/>
                <a:ea typeface="ＭＳ Ｐゴシック" charset="0"/>
                <a:cs typeface="ＭＳ Ｐゴシック" charset="0"/>
              </a:rPr>
              <a:t>Deuteronomy 6:4-7</a:t>
            </a:r>
            <a:endParaRPr lang="en-US" sz="6000" b="1">
              <a:latin typeface="Tahoma" charset="0"/>
              <a:ea typeface="ＭＳ Ｐゴシック" charset="0"/>
              <a:cs typeface="ＭＳ Ｐゴシック" charset="0"/>
            </a:endParaRPr>
          </a:p>
        </p:txBody>
      </p:sp>
    </p:spTree>
    <p:extLst>
      <p:ext uri="{BB962C8B-B14F-4D97-AF65-F5344CB8AC3E}">
        <p14:creationId xmlns:p14="http://schemas.microsoft.com/office/powerpoint/2010/main" val="80228994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22530"/>
                                        </p:tgtEl>
                                        <p:attrNameLst>
                                          <p:attrName>style.visibility</p:attrName>
                                        </p:attrNameLst>
                                      </p:cBhvr>
                                      <p:to>
                                        <p:strVal val="visible"/>
                                      </p:to>
                                    </p:set>
                                    <p:animEffect transition="in" filter="dissolve">
                                      <p:cBhvr>
                                        <p:cTn id="7" dur="500"/>
                                        <p:tgtEl>
                                          <p:spTgt spid="2253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5" fill="hold" grpId="0" nodeType="clickEffect">
                                  <p:stCondLst>
                                    <p:cond delay="0"/>
                                  </p:stCondLst>
                                  <p:childTnLst>
                                    <p:set>
                                      <p:cBhvr>
                                        <p:cTn id="11" dur="1" fill="hold">
                                          <p:stCondLst>
                                            <p:cond delay="0"/>
                                          </p:stCondLst>
                                        </p:cTn>
                                        <p:tgtEl>
                                          <p:spTgt spid="22531"/>
                                        </p:tgtEl>
                                        <p:attrNameLst>
                                          <p:attrName>style.visibility</p:attrName>
                                        </p:attrNameLst>
                                      </p:cBhvr>
                                      <p:to>
                                        <p:strVal val="visible"/>
                                      </p:to>
                                    </p:set>
                                    <p:animEffect transition="in" filter="checkerboard(down)">
                                      <p:cBhvr>
                                        <p:cTn id="12" dur="500"/>
                                        <p:tgtEl>
                                          <p:spTgt spid="225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0" grpId="0" autoUpdateAnimBg="0"/>
      <p:bldP spid="22531" grpId="0" autoUpdateAnimBg="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III. </a:t>
            </a:r>
            <a:r>
              <a:rPr lang="en-US" sz="4800" b="1" dirty="0">
                <a:solidFill>
                  <a:srgbClr val="FFFF00"/>
                </a:solidFill>
                <a:effectLst>
                  <a:glow rad="127000">
                    <a:schemeClr val="tx1"/>
                  </a:glow>
                </a:effectLst>
                <a:latin typeface="Arial" charset="0"/>
                <a:ea typeface="ＭＳ Ｐゴシック" charset="0"/>
                <a:cs typeface="ＭＳ Ｐゴシック" charset="0"/>
              </a:rPr>
              <a:t>Serve</a:t>
            </a:r>
            <a:r>
              <a:rPr lang="en-US" sz="4800" b="1" dirty="0">
                <a:effectLst>
                  <a:glow rad="127000">
                    <a:schemeClr val="tx1"/>
                  </a:glow>
                </a:effectLst>
                <a:latin typeface="Arial" charset="0"/>
                <a:ea typeface="ＭＳ Ｐゴシック" charset="0"/>
                <a:cs typeface="ＭＳ Ｐゴシック" charset="0"/>
              </a:rPr>
              <a:t> God with hope in your future.</a:t>
            </a:r>
          </a:p>
        </p:txBody>
      </p:sp>
      <p:sp>
        <p:nvSpPr>
          <p:cNvPr id="5" name="Left Arrow 4"/>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Left Arrow 5"/>
          <p:cNvSpPr/>
          <p:nvPr/>
        </p:nvSpPr>
        <p:spPr bwMode="auto">
          <a:xfrm rot="10800000">
            <a:off x="5353401"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7" name="Heart 6"/>
          <p:cNvSpPr/>
          <p:nvPr/>
        </p:nvSpPr>
        <p:spPr bwMode="auto">
          <a:xfrm>
            <a:off x="3126496" y="2564904"/>
            <a:ext cx="2880320" cy="3024336"/>
          </a:xfrm>
          <a:prstGeom prst="heart">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Deuteronomy 27–34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26076391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8674" name="Rectangle 2"/>
          <p:cNvSpPr>
            <a:spLocks noGrp="1" noChangeArrowheads="1"/>
          </p:cNvSpPr>
          <p:nvPr>
            <p:ph type="ctrTitle"/>
          </p:nvPr>
        </p:nvSpPr>
        <p:spPr>
          <a:xfrm>
            <a:off x="685800" y="914400"/>
            <a:ext cx="7924800" cy="1371600"/>
          </a:xfrm>
          <a:effectLst>
            <a:outerShdw blurRad="50800" dist="35921" dir="2700000" algn="ctr" rotWithShape="0">
              <a:srgbClr val="EBFFF0">
                <a:alpha val="75000"/>
              </a:srgbClr>
            </a:outerShdw>
          </a:effectLst>
        </p:spPr>
        <p:txBody>
          <a:bodyPr/>
          <a:lstStyle/>
          <a:p>
            <a:pPr eaLnBrk="1" hangingPunct="1">
              <a:defRPr/>
            </a:pPr>
            <a:r>
              <a:rPr lang="en-US" sz="5400" b="1" dirty="0"/>
              <a:t>Islam</a:t>
            </a:r>
            <a:r>
              <a:rPr lang="fr-FR" sz="5400" b="1" dirty="0"/>
              <a:t>'</a:t>
            </a:r>
            <a:r>
              <a:rPr lang="en-US" sz="5400" b="1" dirty="0"/>
              <a:t>s Daily Proclamation</a:t>
            </a:r>
          </a:p>
        </p:txBody>
      </p:sp>
      <p:sp>
        <p:nvSpPr>
          <p:cNvPr id="4" name="Rectangle 3"/>
          <p:cNvSpPr txBox="1">
            <a:spLocks noChangeArrowheads="1"/>
          </p:cNvSpPr>
          <p:nvPr/>
        </p:nvSpPr>
        <p:spPr bwMode="auto">
          <a:xfrm>
            <a:off x="611188" y="2924175"/>
            <a:ext cx="7632700" cy="2665413"/>
          </a:xfrm>
          <a:prstGeom prst="rect">
            <a:avLst/>
          </a:prstGeom>
          <a:solidFill>
            <a:schemeClr val="bg1">
              <a:lumMod val="40000"/>
              <a:lumOff val="60000"/>
            </a:schemeClr>
          </a:solidFill>
          <a:ln w="9525">
            <a:noFill/>
            <a:miter lim="800000"/>
            <a:headEnd/>
            <a:tailEnd/>
          </a:ln>
          <a:effectLst>
            <a:outerShdw blurRad="50800" dist="35921" dir="2700000" algn="ctr" rotWithShape="0">
              <a:srgbClr val="EBFFF0">
                <a:alpha val="75000"/>
              </a:srgbClr>
            </a:outerShdw>
          </a:effec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20000"/>
              </a:spcBef>
              <a:buSzPct val="90000"/>
              <a:buFont typeface="Monotype Sorts" charset="0"/>
              <a:buNone/>
              <a:defRPr/>
            </a:pPr>
            <a:r>
              <a:rPr lang="en-US" altLang="ja-JP" sz="4000" b="1" i="1" dirty="0">
                <a:solidFill>
                  <a:srgbClr val="000000"/>
                </a:solidFill>
                <a:latin typeface="Arial" charset="0"/>
              </a:rPr>
              <a:t>"</a:t>
            </a:r>
            <a:r>
              <a:rPr lang="en-US" sz="4000" b="1" i="1" dirty="0">
                <a:solidFill>
                  <a:srgbClr val="000000"/>
                </a:solidFill>
                <a:latin typeface="Arial" charset="0"/>
              </a:rPr>
              <a:t>I attest that there is no God if not God Himself, and I attest that Muhammad is the Messenger of God</a:t>
            </a:r>
            <a:r>
              <a:rPr lang="en-US" altLang="ja-JP" sz="4000" b="1" i="1" dirty="0">
                <a:solidFill>
                  <a:srgbClr val="000000"/>
                </a:solidFill>
                <a:latin typeface="Arial" charset="0"/>
              </a:rPr>
              <a:t>"</a:t>
            </a:r>
            <a:endParaRPr lang="en-US" sz="4000" b="1" i="1" dirty="0">
              <a:solidFill>
                <a:srgbClr val="000000"/>
              </a:solidFill>
              <a:latin typeface="Arial" charset="0"/>
            </a:endParaRPr>
          </a:p>
        </p:txBody>
      </p:sp>
    </p:spTree>
    <p:extLst>
      <p:ext uri="{BB962C8B-B14F-4D97-AF65-F5344CB8AC3E}">
        <p14:creationId xmlns:p14="http://schemas.microsoft.com/office/powerpoint/2010/main" val="1590281614"/>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7" name="Title 1"/>
          <p:cNvSpPr>
            <a:spLocks noGrp="1"/>
          </p:cNvSpPr>
          <p:nvPr>
            <p:ph type="title"/>
          </p:nvPr>
        </p:nvSpPr>
        <p:spPr>
          <a:solidFill>
            <a:srgbClr val="000090"/>
          </a:solidFill>
        </p:spPr>
        <p:txBody>
          <a:bodyPr/>
          <a:lstStyle/>
          <a:p>
            <a:r>
              <a:rPr lang="en-US" sz="3600" b="1">
                <a:solidFill>
                  <a:schemeClr val="bg1"/>
                </a:solidFill>
                <a:latin typeface="Arial" charset="0"/>
                <a:ea typeface="ＭＳ Ｐゴシック" charset="0"/>
                <a:cs typeface="ＭＳ Ｐゴシック" charset="0"/>
              </a:rPr>
              <a:t>A Summation of Christianity</a:t>
            </a:r>
          </a:p>
        </p:txBody>
      </p:sp>
      <p:sp>
        <p:nvSpPr>
          <p:cNvPr id="229378" name="Title 1"/>
          <p:cNvSpPr txBox="1">
            <a:spLocks/>
          </p:cNvSpPr>
          <p:nvPr/>
        </p:nvSpPr>
        <p:spPr bwMode="auto">
          <a:xfrm>
            <a:off x="539750" y="1773238"/>
            <a:ext cx="8229600" cy="381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000090"/>
                </a:solidFill>
                <a:effectLst/>
                <a:uLnTx/>
                <a:uFillTx/>
                <a:latin typeface="Arial" charset="0"/>
                <a:ea typeface="ＭＳ Ｐゴシック" charset="0"/>
              </a:rPr>
              <a:t>“Now to the King eternal, immortal, invisible, the only God, be honor and glory for ever and ever. Amen.” </a:t>
            </a:r>
            <a:br>
              <a:rPr kumimoji="0" lang="en-US" sz="3600" b="1" i="0" u="none" strike="noStrike" kern="1200" cap="none" spc="0" normalizeH="0" baseline="0" noProof="0">
                <a:ln>
                  <a:noFill/>
                </a:ln>
                <a:solidFill>
                  <a:srgbClr val="000090"/>
                </a:solidFill>
                <a:effectLst/>
                <a:uLnTx/>
                <a:uFillTx/>
                <a:latin typeface="Arial" charset="0"/>
                <a:ea typeface="ＭＳ Ｐゴシック" charset="0"/>
              </a:rPr>
            </a:br>
            <a:r>
              <a:rPr kumimoji="0" lang="en-US" sz="3600" b="1" i="0" u="none" strike="noStrike" kern="1200" cap="none" spc="0" normalizeH="0" baseline="0" noProof="0">
                <a:ln>
                  <a:noFill/>
                </a:ln>
                <a:solidFill>
                  <a:srgbClr val="000090"/>
                </a:solidFill>
                <a:effectLst/>
                <a:uLnTx/>
                <a:uFillTx/>
                <a:latin typeface="Arial" charset="0"/>
                <a:ea typeface="ＭＳ Ｐゴシック" charset="0"/>
              </a:rPr>
              <a:t>(1 Tim. 1:17 </a:t>
            </a:r>
            <a:r>
              <a:rPr kumimoji="0" lang="en-US" sz="3200" b="1" i="0" u="none" strike="noStrike" kern="1200" cap="none" spc="0" normalizeH="0" baseline="0" noProof="0">
                <a:ln>
                  <a:noFill/>
                </a:ln>
                <a:solidFill>
                  <a:srgbClr val="000090"/>
                </a:solidFill>
                <a:effectLst/>
                <a:uLnTx/>
                <a:uFillTx/>
                <a:latin typeface="Arial" charset="0"/>
                <a:ea typeface="ＭＳ Ｐゴシック" charset="0"/>
              </a:rPr>
              <a:t>NIV</a:t>
            </a:r>
            <a:r>
              <a:rPr kumimoji="0" lang="en-US" sz="3600" b="1" i="0" u="none" strike="noStrike" kern="1200" cap="none" spc="0" normalizeH="0" baseline="0" noProof="0">
                <a:ln>
                  <a:noFill/>
                </a:ln>
                <a:solidFill>
                  <a:srgbClr val="000090"/>
                </a:solidFill>
                <a:effectLst/>
                <a:uLnTx/>
                <a:uFillTx/>
                <a:latin typeface="Arial" charset="0"/>
                <a:ea typeface="ＭＳ Ｐゴシック" charset="0"/>
              </a:rPr>
              <a:t>)</a:t>
            </a:r>
          </a:p>
        </p:txBody>
      </p:sp>
    </p:spTree>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3" name="Rectangle 2"/>
          <p:cNvSpPr>
            <a:spLocks noGrp="1" noChangeArrowheads="1"/>
          </p:cNvSpPr>
          <p:nvPr>
            <p:ph type="title"/>
          </p:nvPr>
        </p:nvSpPr>
        <p:spPr>
          <a:xfrm>
            <a:off x="685800" y="381000"/>
            <a:ext cx="7772400" cy="1143000"/>
          </a:xfrm>
        </p:spPr>
        <p:txBody>
          <a:bodyPr/>
          <a:lstStyle/>
          <a:p>
            <a:pPr eaLnBrk="1" hangingPunct="1"/>
            <a:r>
              <a:rPr lang="en-US" sz="3600" dirty="0">
                <a:solidFill>
                  <a:schemeClr val="bg1"/>
                </a:solidFill>
                <a:latin typeface="Arial" charset="0"/>
                <a:ea typeface="ＭＳ Ｐゴシック" charset="0"/>
              </a:rPr>
              <a:t>Let</a:t>
            </a:r>
            <a:r>
              <a:rPr lang="fr-FR" altLang="ja-JP" sz="3600" dirty="0">
                <a:solidFill>
                  <a:schemeClr val="bg1"/>
                </a:solidFill>
                <a:latin typeface="Arial" charset="0"/>
                <a:ea typeface="ＭＳ Ｐゴシック" charset="0"/>
              </a:rPr>
              <a:t>'</a:t>
            </a:r>
            <a:r>
              <a:rPr lang="en-US" sz="3600" dirty="0">
                <a:solidFill>
                  <a:schemeClr val="bg1"/>
                </a:solidFill>
                <a:latin typeface="Arial" charset="0"/>
                <a:ea typeface="ＭＳ Ｐゴシック" charset="0"/>
              </a:rPr>
              <a:t>s contrast the Bible with writings sacred to other religions…</a:t>
            </a:r>
          </a:p>
        </p:txBody>
      </p:sp>
      <p:pic>
        <p:nvPicPr>
          <p:cNvPr id="320514"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310330">
            <a:off x="419100" y="1676400"/>
            <a:ext cx="3390900" cy="5173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pic>
      <p:sp>
        <p:nvSpPr>
          <p:cNvPr id="5" name="Rectangle 3"/>
          <p:cNvSpPr txBox="1">
            <a:spLocks noChangeArrowheads="1"/>
          </p:cNvSpPr>
          <p:nvPr/>
        </p:nvSpPr>
        <p:spPr bwMode="auto">
          <a:xfrm>
            <a:off x="4648200" y="2743200"/>
            <a:ext cx="3810000" cy="3352800"/>
          </a:xfrm>
          <a:prstGeom prst="rect">
            <a:avLst/>
          </a:prstGeom>
          <a:noFill/>
          <a:ln w="9525">
            <a:noFill/>
            <a:miter lim="800000"/>
            <a:headEnd/>
            <a:tailEnd/>
          </a:ln>
        </p:spPr>
        <p:txBody>
          <a:bodyPr/>
          <a:lstStyle/>
          <a:p>
            <a:pPr marL="342900" indent="-342900">
              <a:spcBef>
                <a:spcPct val="20000"/>
              </a:spcBef>
              <a:buFontTx/>
              <a:buChar char="•"/>
              <a:defRPr/>
            </a:pPr>
            <a:r>
              <a:rPr lang="en-US" sz="3200" kern="0" dirty="0">
                <a:solidFill>
                  <a:srgbClr val="FFFFFF"/>
                </a:solidFill>
                <a:latin typeface="Arial"/>
                <a:ea typeface="ＭＳ Ｐゴシック" charset="-128"/>
                <a:cs typeface="Arial"/>
              </a:rPr>
              <a:t>This penetrating work in 2003 minces no words concerning the Koran and Islam</a:t>
            </a:r>
          </a:p>
        </p:txBody>
      </p:sp>
    </p:spTree>
    <p:extLst>
      <p:ext uri="{BB962C8B-B14F-4D97-AF65-F5344CB8AC3E}">
        <p14:creationId xmlns:p14="http://schemas.microsoft.com/office/powerpoint/2010/main" val="1413280348"/>
      </p:ext>
    </p:extLst>
  </p:cSld>
  <p:clrMapOvr>
    <a:masterClrMapping/>
  </p:clrMapOvr>
  <p:transition spd="med">
    <p:randomBar dir="vert"/>
  </p:transition>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1" name="Rectangle 4"/>
          <p:cNvSpPr>
            <a:spLocks noChangeArrowheads="1"/>
          </p:cNvSpPr>
          <p:nvPr/>
        </p:nvSpPr>
        <p:spPr bwMode="auto">
          <a:xfrm>
            <a:off x="0" y="0"/>
            <a:ext cx="9144000" cy="6858000"/>
          </a:xfrm>
          <a:prstGeom prst="rect">
            <a:avLst/>
          </a:prstGeom>
          <a:solidFill>
            <a:srgbClr val="800000"/>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a:spAutoFit/>
          </a:bodyPr>
          <a:lstStyle/>
          <a:p>
            <a:endParaRPr lang="en-US">
              <a:solidFill>
                <a:srgbClr val="FFFFFF"/>
              </a:solidFill>
            </a:endParaRPr>
          </a:p>
        </p:txBody>
      </p:sp>
      <p:sp>
        <p:nvSpPr>
          <p:cNvPr id="672770" name="Rectangle 2"/>
          <p:cNvSpPr>
            <a:spLocks noGrp="1" noChangeArrowheads="1"/>
          </p:cNvSpPr>
          <p:nvPr>
            <p:ph type="title"/>
          </p:nvPr>
        </p:nvSpPr>
        <p:spPr>
          <a:xfrm>
            <a:off x="457200" y="274638"/>
            <a:ext cx="5486400" cy="1173162"/>
          </a:xfrm>
        </p:spPr>
        <p:txBody>
          <a:bodyPr/>
          <a:lstStyle/>
          <a:p>
            <a:pPr eaLnBrk="1" hangingPunct="1">
              <a:defRPr/>
            </a:pPr>
            <a:r>
              <a:rPr lang="en-US" sz="3600" dirty="0">
                <a:solidFill>
                  <a:schemeClr val="tx1"/>
                </a:solidFill>
                <a:latin typeface="Tahoma" charset="0"/>
                <a:ea typeface="ＭＳ Ｐゴシック" charset="0"/>
                <a:cs typeface="ＭＳ Ｐゴシック" charset="0"/>
              </a:rPr>
              <a:t>The </a:t>
            </a:r>
            <a:r>
              <a:rPr lang="en-US" sz="3600" dirty="0" err="1">
                <a:solidFill>
                  <a:schemeClr val="tx1"/>
                </a:solidFill>
                <a:latin typeface="Tahoma" charset="0"/>
                <a:ea typeface="ＭＳ Ｐゴシック" charset="0"/>
                <a:cs typeface="ＭＳ Ｐゴシック" charset="0"/>
              </a:rPr>
              <a:t>Qur</a:t>
            </a:r>
            <a:r>
              <a:rPr lang="fr-FR" altLang="ja-JP" sz="3600" dirty="0">
                <a:solidFill>
                  <a:schemeClr val="tx1"/>
                </a:solidFill>
                <a:latin typeface="Tahoma" charset="0"/>
                <a:ea typeface="ＭＳ Ｐゴシック" charset="0"/>
                <a:cs typeface="ＭＳ Ｐゴシック" charset="0"/>
              </a:rPr>
              <a:t>'</a:t>
            </a:r>
            <a:r>
              <a:rPr lang="en-US" sz="3600" dirty="0">
                <a:solidFill>
                  <a:schemeClr val="tx1"/>
                </a:solidFill>
                <a:latin typeface="Tahoma" charset="0"/>
                <a:ea typeface="ＭＳ Ｐゴシック" charset="0"/>
                <a:cs typeface="ＭＳ Ｐゴシック" charset="0"/>
              </a:rPr>
              <a:t>an According to Edward Gibbon</a:t>
            </a:r>
          </a:p>
        </p:txBody>
      </p:sp>
      <p:pic>
        <p:nvPicPr>
          <p:cNvPr id="322563" name="Picture 4" descr="Qur'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933180">
            <a:off x="6907213" y="201613"/>
            <a:ext cx="1908175" cy="2895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3"/>
          <p:cNvSpPr txBox="1">
            <a:spLocks noChangeArrowheads="1"/>
          </p:cNvSpPr>
          <p:nvPr/>
        </p:nvSpPr>
        <p:spPr bwMode="auto">
          <a:xfrm>
            <a:off x="179388" y="1828800"/>
            <a:ext cx="7561262" cy="4552950"/>
          </a:xfrm>
          <a:prstGeom prst="rect">
            <a:avLst/>
          </a:prstGeom>
          <a:noFill/>
          <a:ln w="9525">
            <a:noFill/>
            <a:miter lim="800000"/>
            <a:headEnd/>
            <a:tailEnd/>
          </a:ln>
          <a:effec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20000"/>
              </a:spcBef>
              <a:buClr>
                <a:srgbClr val="FFCC66"/>
              </a:buClr>
              <a:buSzPct val="80000"/>
              <a:buFont typeface="Wingdings" charset="0"/>
              <a:buNone/>
              <a:defRPr/>
            </a:pPr>
            <a:r>
              <a:rPr lang="en-US" altLang="ja-JP" sz="2800" b="1" dirty="0">
                <a:solidFill>
                  <a:srgbClr val="FFFFFF"/>
                </a:solidFill>
                <a:effectLst>
                  <a:outerShdw blurRad="38100" dist="38100" dir="2700000" algn="tl">
                    <a:srgbClr val="000000"/>
                  </a:outerShdw>
                </a:effectLst>
                <a:latin typeface="Tahoma" charset="0"/>
              </a:rPr>
              <a:t>"</a:t>
            </a:r>
            <a:r>
              <a:rPr lang="en-US" sz="2800" b="1" dirty="0">
                <a:solidFill>
                  <a:srgbClr val="FFFFFF"/>
                </a:solidFill>
                <a:effectLst>
                  <a:outerShdw blurRad="38100" dist="38100" dir="2700000" algn="tl">
                    <a:srgbClr val="000000"/>
                  </a:outerShdw>
                </a:effectLst>
                <a:latin typeface="Tahoma" charset="0"/>
              </a:rPr>
              <a:t>[The </a:t>
            </a:r>
            <a:r>
              <a:rPr lang="en-US" sz="2800" b="1" dirty="0" err="1">
                <a:solidFill>
                  <a:srgbClr val="FFFFFF"/>
                </a:solidFill>
                <a:effectLst>
                  <a:outerShdw blurRad="38100" dist="38100" dir="2700000" algn="tl">
                    <a:srgbClr val="000000"/>
                  </a:outerShdw>
                </a:effectLst>
                <a:latin typeface="Tahoma" charset="0"/>
              </a:rPr>
              <a:t>Qur</a:t>
            </a:r>
            <a:r>
              <a:rPr lang="fr-FR" altLang="ja-JP" sz="2800" b="1" dirty="0">
                <a:solidFill>
                  <a:srgbClr val="FFFFFF"/>
                </a:solidFill>
                <a:effectLst>
                  <a:outerShdw blurRad="38100" dist="38100" dir="2700000" algn="tl">
                    <a:srgbClr val="000000"/>
                  </a:outerShdw>
                </a:effectLst>
                <a:latin typeface="Tahoma" charset="0"/>
              </a:rPr>
              <a:t>'</a:t>
            </a:r>
            <a:r>
              <a:rPr lang="en-US" sz="2800" b="1" dirty="0">
                <a:solidFill>
                  <a:srgbClr val="FFFFFF"/>
                </a:solidFill>
                <a:effectLst>
                  <a:outerShdw blurRad="38100" dist="38100" dir="2700000" algn="tl">
                    <a:srgbClr val="000000"/>
                  </a:outerShdw>
                </a:effectLst>
                <a:latin typeface="Tahoma" charset="0"/>
              </a:rPr>
              <a:t>an is an] incoherent rhapsody </a:t>
            </a:r>
          </a:p>
          <a:p>
            <a:pPr eaLnBrk="1" hangingPunct="1">
              <a:spcBef>
                <a:spcPct val="20000"/>
              </a:spcBef>
              <a:buClr>
                <a:srgbClr val="FFCC66"/>
              </a:buClr>
              <a:buSzPct val="80000"/>
              <a:buFont typeface="Wingdings" charset="0"/>
              <a:buNone/>
              <a:defRPr/>
            </a:pPr>
            <a:r>
              <a:rPr lang="en-US" sz="2800" b="1" dirty="0">
                <a:solidFill>
                  <a:srgbClr val="FFFFFF"/>
                </a:solidFill>
                <a:effectLst>
                  <a:outerShdw blurRad="38100" dist="38100" dir="2700000" algn="tl">
                    <a:srgbClr val="000000"/>
                  </a:outerShdw>
                </a:effectLst>
                <a:latin typeface="Tahoma" charset="0"/>
              </a:rPr>
              <a:t>of fable and precept and declaration which seldom excites a sentiment or an idea, which sometimes crawls in the dust and is sometimes lost in the clouds. . . . The use of fraud and perfidy, of cruelty and injustice, were often subservient to the propagation of the faith, . . . Mohammed commanded or approved the assassination of Jews and idolaters, . . . </a:t>
            </a:r>
          </a:p>
        </p:txBody>
      </p:sp>
    </p:spTree>
    <p:extLst>
      <p:ext uri="{BB962C8B-B14F-4D97-AF65-F5344CB8AC3E}">
        <p14:creationId xmlns:p14="http://schemas.microsoft.com/office/powerpoint/2010/main" val="2933956651"/>
      </p:ext>
    </p:extLst>
  </p:cSld>
  <p:clrMapOvr>
    <a:masterClrMapping/>
  </p:clrMapOvr>
  <p:transition spd="med">
    <p:randomBar dir="vert"/>
  </p:transition>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09" name="Rectangle 4"/>
          <p:cNvSpPr>
            <a:spLocks noChangeArrowheads="1"/>
          </p:cNvSpPr>
          <p:nvPr/>
        </p:nvSpPr>
        <p:spPr bwMode="auto">
          <a:xfrm>
            <a:off x="0" y="0"/>
            <a:ext cx="9144000" cy="6858000"/>
          </a:xfrm>
          <a:prstGeom prst="rect">
            <a:avLst/>
          </a:prstGeom>
          <a:solidFill>
            <a:srgbClr val="800000"/>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a:spAutoFit/>
          </a:bodyPr>
          <a:lstStyle/>
          <a:p>
            <a:endParaRPr lang="en-US">
              <a:solidFill>
                <a:srgbClr val="FFFFFF"/>
              </a:solidFill>
            </a:endParaRPr>
          </a:p>
        </p:txBody>
      </p:sp>
      <p:sp>
        <p:nvSpPr>
          <p:cNvPr id="674818" name="Rectangle 2"/>
          <p:cNvSpPr>
            <a:spLocks noGrp="1" noChangeArrowheads="1"/>
          </p:cNvSpPr>
          <p:nvPr>
            <p:ph type="title"/>
          </p:nvPr>
        </p:nvSpPr>
        <p:spPr>
          <a:xfrm>
            <a:off x="457200" y="274638"/>
            <a:ext cx="5562600" cy="1173162"/>
          </a:xfrm>
        </p:spPr>
        <p:txBody>
          <a:bodyPr/>
          <a:lstStyle/>
          <a:p>
            <a:pPr eaLnBrk="1" hangingPunct="1">
              <a:defRPr/>
            </a:pPr>
            <a:r>
              <a:rPr lang="en-US" sz="3600" dirty="0">
                <a:solidFill>
                  <a:schemeClr val="tx1"/>
                </a:solidFill>
                <a:latin typeface="Tahoma" charset="0"/>
                <a:ea typeface="ＭＳ Ｐゴシック" charset="0"/>
                <a:cs typeface="ＭＳ Ｐゴシック" charset="0"/>
              </a:rPr>
              <a:t>The </a:t>
            </a:r>
            <a:r>
              <a:rPr lang="en-US" sz="3600" dirty="0" err="1">
                <a:solidFill>
                  <a:schemeClr val="tx1"/>
                </a:solidFill>
                <a:latin typeface="Tahoma" charset="0"/>
                <a:ea typeface="ＭＳ Ｐゴシック" charset="0"/>
                <a:cs typeface="ＭＳ Ｐゴシック" charset="0"/>
              </a:rPr>
              <a:t>Qur</a:t>
            </a:r>
            <a:r>
              <a:rPr lang="fr-FR" altLang="ja-JP" sz="3600" dirty="0">
                <a:solidFill>
                  <a:schemeClr val="tx1"/>
                </a:solidFill>
                <a:latin typeface="Tahoma" charset="0"/>
                <a:ea typeface="ＭＳ Ｐゴシック" charset="0"/>
                <a:cs typeface="ＭＳ Ｐゴシック" charset="0"/>
              </a:rPr>
              <a:t>'</a:t>
            </a:r>
            <a:r>
              <a:rPr lang="en-US" sz="3600" dirty="0">
                <a:solidFill>
                  <a:schemeClr val="tx1"/>
                </a:solidFill>
                <a:latin typeface="Tahoma" charset="0"/>
                <a:ea typeface="ＭＳ Ｐゴシック" charset="0"/>
                <a:cs typeface="ＭＳ Ｐゴシック" charset="0"/>
              </a:rPr>
              <a:t>an According to Edward Gibbon</a:t>
            </a:r>
          </a:p>
        </p:txBody>
      </p:sp>
      <p:pic>
        <p:nvPicPr>
          <p:cNvPr id="324611" name="Picture 4" descr="Qu'r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553200" y="0"/>
            <a:ext cx="1752600" cy="1698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3"/>
          <p:cNvSpPr txBox="1">
            <a:spLocks noChangeArrowheads="1"/>
          </p:cNvSpPr>
          <p:nvPr/>
        </p:nvSpPr>
        <p:spPr bwMode="auto">
          <a:xfrm>
            <a:off x="457200" y="1981200"/>
            <a:ext cx="8229600" cy="4495800"/>
          </a:xfrm>
          <a:prstGeom prst="rect">
            <a:avLst/>
          </a:prstGeom>
          <a:noFill/>
          <a:ln w="9525">
            <a:noFill/>
            <a:miter lim="800000"/>
            <a:headEnd/>
            <a:tailEnd/>
          </a:ln>
          <a:effec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20000"/>
              </a:spcBef>
              <a:buClr>
                <a:srgbClr val="FFCC66"/>
              </a:buClr>
              <a:buSzPct val="80000"/>
              <a:buFont typeface="Wingdings" charset="0"/>
              <a:buNone/>
              <a:defRPr/>
            </a:pPr>
            <a:r>
              <a:rPr lang="en-US" altLang="ja-JP" sz="2800" b="1" dirty="0">
                <a:solidFill>
                  <a:srgbClr val="FFFFFF"/>
                </a:solidFill>
                <a:effectLst>
                  <a:outerShdw blurRad="38100" dist="38100" dir="2700000" algn="tl">
                    <a:srgbClr val="000000"/>
                  </a:outerShdw>
                </a:effectLst>
                <a:latin typeface="Tahoma" charset="0"/>
              </a:rPr>
              <a:t>"</a:t>
            </a:r>
            <a:r>
              <a:rPr lang="en-US" sz="2800" b="1" dirty="0">
                <a:solidFill>
                  <a:srgbClr val="FFFFFF"/>
                </a:solidFill>
                <a:effectLst>
                  <a:outerShdw blurRad="38100" dist="38100" dir="2700000" algn="tl">
                    <a:srgbClr val="000000"/>
                  </a:outerShdw>
                </a:effectLst>
                <a:latin typeface="Tahoma" charset="0"/>
              </a:rPr>
              <a:t>Mohammed indulged the appetites of a man and abused the claims of a prophet.  A special revelation dispensed him from the laws which he had imposed upon his nation.  The female sex, without reserve, was abandoned to his desires.</a:t>
            </a:r>
            <a:r>
              <a:rPr lang="en-US" altLang="ja-JP" sz="2800" b="1" dirty="0">
                <a:solidFill>
                  <a:srgbClr val="FFFFFF"/>
                </a:solidFill>
                <a:effectLst>
                  <a:outerShdw blurRad="38100" dist="38100" dir="2700000" algn="tl">
                    <a:srgbClr val="000000"/>
                  </a:outerShdw>
                </a:effectLst>
                <a:latin typeface="Tahoma" charset="0"/>
              </a:rPr>
              <a:t>"</a:t>
            </a:r>
            <a:endParaRPr lang="en-US" sz="2800" b="1" dirty="0">
              <a:solidFill>
                <a:srgbClr val="FFFFFF"/>
              </a:solidFill>
              <a:effectLst>
                <a:outerShdw blurRad="38100" dist="38100" dir="2700000" algn="tl">
                  <a:srgbClr val="000000"/>
                </a:outerShdw>
              </a:effectLst>
              <a:latin typeface="Tahoma" charset="0"/>
            </a:endParaRPr>
          </a:p>
          <a:p>
            <a:pPr algn="r" eaLnBrk="1" hangingPunct="1">
              <a:spcBef>
                <a:spcPct val="20000"/>
              </a:spcBef>
              <a:buClr>
                <a:srgbClr val="FFCC66"/>
              </a:buClr>
              <a:buSzPct val="80000"/>
              <a:buFont typeface="Wingdings" charset="0"/>
              <a:buNone/>
              <a:defRPr/>
            </a:pPr>
            <a:endParaRPr lang="en-US" sz="2000" b="1" dirty="0">
              <a:solidFill>
                <a:srgbClr val="FFFFFF"/>
              </a:solidFill>
              <a:effectLst>
                <a:outerShdw blurRad="38100" dist="38100" dir="2700000" algn="tl">
                  <a:srgbClr val="000000"/>
                </a:outerShdw>
              </a:effectLst>
              <a:latin typeface="Tahoma" charset="0"/>
            </a:endParaRPr>
          </a:p>
          <a:p>
            <a:pPr algn="r" eaLnBrk="1" hangingPunct="1">
              <a:spcBef>
                <a:spcPct val="20000"/>
              </a:spcBef>
              <a:buClr>
                <a:srgbClr val="FFCC66"/>
              </a:buClr>
              <a:buSzPct val="80000"/>
              <a:buFont typeface="Wingdings" charset="0"/>
              <a:buNone/>
              <a:defRPr/>
            </a:pPr>
            <a:r>
              <a:rPr lang="en-US" sz="2000" b="1" dirty="0">
                <a:solidFill>
                  <a:srgbClr val="FFFFFF"/>
                </a:solidFill>
                <a:effectLst>
                  <a:outerShdw blurRad="38100" dist="38100" dir="2700000" algn="tl">
                    <a:srgbClr val="000000"/>
                  </a:outerShdw>
                </a:effectLst>
                <a:latin typeface="Tahoma" charset="0"/>
              </a:rPr>
              <a:t>--Edward Gibbon, </a:t>
            </a:r>
            <a:r>
              <a:rPr lang="en-US" sz="2000" b="1" i="1" dirty="0">
                <a:solidFill>
                  <a:srgbClr val="FFFFFF"/>
                </a:solidFill>
                <a:effectLst>
                  <a:outerShdw blurRad="38100" dist="38100" dir="2700000" algn="tl">
                    <a:srgbClr val="000000"/>
                  </a:outerShdw>
                </a:effectLst>
                <a:latin typeface="Tahoma" charset="0"/>
              </a:rPr>
              <a:t>Decline and Fall of the Roman Empire</a:t>
            </a:r>
            <a:r>
              <a:rPr lang="en-US" sz="2000" b="1" dirty="0">
                <a:solidFill>
                  <a:srgbClr val="FFFFFF"/>
                </a:solidFill>
                <a:effectLst>
                  <a:outerShdw blurRad="38100" dist="38100" dir="2700000" algn="tl">
                    <a:srgbClr val="000000"/>
                  </a:outerShdw>
                </a:effectLst>
                <a:latin typeface="Tahoma" charset="0"/>
              </a:rPr>
              <a:t>, vol. 5 </a:t>
            </a:r>
            <a:br>
              <a:rPr lang="en-US" sz="2000" b="1" dirty="0">
                <a:solidFill>
                  <a:srgbClr val="FFFFFF"/>
                </a:solidFill>
                <a:effectLst>
                  <a:outerShdw blurRad="38100" dist="38100" dir="2700000" algn="tl">
                    <a:srgbClr val="000000"/>
                  </a:outerShdw>
                </a:effectLst>
                <a:latin typeface="Tahoma" charset="0"/>
              </a:rPr>
            </a:br>
            <a:r>
              <a:rPr lang="en-US" sz="2000" b="1" dirty="0">
                <a:solidFill>
                  <a:srgbClr val="FFFFFF"/>
                </a:solidFill>
                <a:effectLst>
                  <a:outerShdw blurRad="38100" dist="38100" dir="2700000" algn="tl">
                    <a:srgbClr val="000000"/>
                  </a:outerShdw>
                </a:effectLst>
                <a:latin typeface="Tahoma" charset="0"/>
              </a:rPr>
              <a:t>(cited in Don Richardson, </a:t>
            </a:r>
            <a:r>
              <a:rPr lang="en-US" sz="2000" b="1" i="1" dirty="0">
                <a:solidFill>
                  <a:srgbClr val="FFFFFF"/>
                </a:solidFill>
                <a:effectLst>
                  <a:outerShdw blurRad="38100" dist="38100" dir="2700000" algn="tl">
                    <a:srgbClr val="000000"/>
                  </a:outerShdw>
                </a:effectLst>
                <a:latin typeface="Tahoma" charset="0"/>
              </a:rPr>
              <a:t>Secrets of the </a:t>
            </a:r>
            <a:r>
              <a:rPr lang="en-US" sz="2000" b="1" dirty="0">
                <a:solidFill>
                  <a:srgbClr val="FFFFFF"/>
                </a:solidFill>
                <a:effectLst>
                  <a:outerShdw blurRad="38100" dist="38100" dir="2700000" algn="tl">
                    <a:srgbClr val="000000"/>
                  </a:outerShdw>
                </a:effectLst>
                <a:latin typeface="Tahoma" charset="0"/>
              </a:rPr>
              <a:t>Koran, 65-66)</a:t>
            </a:r>
          </a:p>
        </p:txBody>
      </p:sp>
    </p:spTree>
    <p:extLst>
      <p:ext uri="{BB962C8B-B14F-4D97-AF65-F5344CB8AC3E}">
        <p14:creationId xmlns:p14="http://schemas.microsoft.com/office/powerpoint/2010/main" val="429116252"/>
      </p:ext>
    </p:extLst>
  </p:cSld>
  <p:clrMapOvr>
    <a:masterClrMapping/>
  </p:clrMapOvr>
  <p:transition spd="med">
    <p:randomBar dir="vert"/>
  </p:transition>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Date Placeholder 4"/>
          <p:cNvSpPr>
            <a:spLocks noGrp="1" noChangeArrowheads="1"/>
          </p:cNvSpPr>
          <p:nvPr>
            <p:ph type="dt" sz="quarter" idx="10"/>
          </p:nvPr>
        </p:nvSpPr>
        <p:spPr/>
        <p:txBody>
          <a:bodyPr/>
          <a:lstStyle/>
          <a:p>
            <a:pPr>
              <a:defRPr/>
            </a:pPr>
            <a:endParaRPr lang="en-US">
              <a:solidFill>
                <a:srgbClr val="000000"/>
              </a:solidFill>
              <a:ea typeface="ＭＳ Ｐゴシック"/>
              <a:cs typeface="ＭＳ Ｐゴシック"/>
            </a:endParaRPr>
          </a:p>
        </p:txBody>
      </p:sp>
      <p:sp>
        <p:nvSpPr>
          <p:cNvPr id="6" name="Footer Placeholder 5"/>
          <p:cNvSpPr>
            <a:spLocks noGrp="1" noChangeArrowheads="1"/>
          </p:cNvSpPr>
          <p:nvPr>
            <p:ph type="ftr" sz="quarter" idx="11"/>
          </p:nvPr>
        </p:nvSpPr>
        <p:spPr/>
        <p:txBody>
          <a:bodyPr/>
          <a:lstStyle/>
          <a:p>
            <a:pPr>
              <a:defRPr/>
            </a:pPr>
            <a:endParaRPr lang="en-US">
              <a:solidFill>
                <a:srgbClr val="000000"/>
              </a:solidFill>
              <a:ea typeface="ＭＳ Ｐゴシック"/>
              <a:cs typeface="ＭＳ Ｐゴシック"/>
            </a:endParaRPr>
          </a:p>
        </p:txBody>
      </p:sp>
      <p:sp>
        <p:nvSpPr>
          <p:cNvPr id="676866" name="Rectangle 2"/>
          <p:cNvSpPr>
            <a:spLocks noGrp="1" noChangeArrowheads="1"/>
          </p:cNvSpPr>
          <p:nvPr>
            <p:ph type="ctrTitle"/>
          </p:nvPr>
        </p:nvSpPr>
        <p:spPr>
          <a:xfrm>
            <a:off x="4648200" y="228600"/>
            <a:ext cx="4495800" cy="1219200"/>
          </a:xfrm>
          <a:effectLst>
            <a:outerShdw blurRad="50800" dist="35921" dir="2700000" algn="ctr" rotWithShape="0">
              <a:srgbClr val="FFCC66">
                <a:alpha val="75000"/>
              </a:srgbClr>
            </a:outerShdw>
          </a:effectLst>
        </p:spPr>
        <p:txBody>
          <a:bodyPr/>
          <a:lstStyle/>
          <a:p>
            <a:pPr eaLnBrk="1" hangingPunct="1">
              <a:defRPr/>
            </a:pPr>
            <a:r>
              <a:rPr lang="en-US" b="1" dirty="0"/>
              <a:t>How </a:t>
            </a:r>
            <a:r>
              <a:rPr lang="en-US" b="1" dirty="0" err="1"/>
              <a:t>Qur</a:t>
            </a:r>
            <a:r>
              <a:rPr lang="fr-FR" b="1" dirty="0"/>
              <a:t>'</a:t>
            </a:r>
            <a:r>
              <a:rPr lang="en-US" b="1" dirty="0"/>
              <a:t>an begins</a:t>
            </a:r>
          </a:p>
        </p:txBody>
      </p:sp>
      <p:pic>
        <p:nvPicPr>
          <p:cNvPr id="326660" name="Picture 3" descr="Qur'an"/>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175" y="-76200"/>
            <a:ext cx="4568825"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Rectangle 4"/>
          <p:cNvSpPr txBox="1">
            <a:spLocks noChangeArrowheads="1"/>
          </p:cNvSpPr>
          <p:nvPr/>
        </p:nvSpPr>
        <p:spPr bwMode="auto">
          <a:xfrm>
            <a:off x="0" y="2514600"/>
            <a:ext cx="9144000" cy="4495800"/>
          </a:xfrm>
          <a:prstGeom prst="rect">
            <a:avLst/>
          </a:prstGeom>
          <a:solidFill>
            <a:srgbClr val="FBE9B0">
              <a:alpha val="59000"/>
            </a:srgbClr>
          </a:solidFill>
          <a:ln w="9525">
            <a:noFill/>
            <a:miter lim="800000"/>
            <a:headEnd/>
            <a:tailEnd/>
          </a:ln>
          <a:effectLst>
            <a:outerShdw blurRad="50800" dist="35921" dir="2700000" algn="ctr" rotWithShape="0">
              <a:srgbClr val="FFCC66">
                <a:alpha val="75000"/>
              </a:srgbClr>
            </a:outerShdw>
          </a:effec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20000"/>
              </a:spcBef>
              <a:buSzPct val="90000"/>
              <a:buFont typeface="Monotype Sorts" charset="0"/>
              <a:buNone/>
              <a:defRPr/>
            </a:pPr>
            <a:r>
              <a:rPr lang="en-US" altLang="ja-JP" sz="2800" b="1" dirty="0">
                <a:solidFill>
                  <a:srgbClr val="000000"/>
                </a:solidFill>
                <a:latin typeface="Verdana" charset="0"/>
              </a:rPr>
              <a:t>"</a:t>
            </a:r>
            <a:r>
              <a:rPr lang="en-US" sz="2800" b="1" dirty="0">
                <a:solidFill>
                  <a:srgbClr val="000000"/>
                </a:solidFill>
                <a:latin typeface="Verdana" charset="0"/>
              </a:rPr>
              <a:t>In the name of Allah, Most Gracious, Most Merciful.  Praise be to Allah, the Cherisher and Sustainer of the worlds; Most Gracious, Most Merciful; Master of the Day of Judgment.  You (alone) do we worship, and Your aid we seek.  </a:t>
            </a:r>
          </a:p>
          <a:p>
            <a:pPr algn="ctr" eaLnBrk="1" hangingPunct="1">
              <a:spcBef>
                <a:spcPct val="20000"/>
              </a:spcBef>
              <a:buSzPct val="90000"/>
              <a:buFont typeface="Monotype Sorts" charset="0"/>
              <a:buNone/>
              <a:defRPr/>
            </a:pPr>
            <a:r>
              <a:rPr lang="en-US" sz="2800" b="1" dirty="0">
                <a:solidFill>
                  <a:srgbClr val="000000"/>
                </a:solidFill>
                <a:latin typeface="Verdana" charset="0"/>
              </a:rPr>
              <a:t>Show us the straight way, The way of those on whom You have bestowed Your Grace, those whose (portion) is not wrath, and who go not astray.</a:t>
            </a:r>
            <a:r>
              <a:rPr lang="en-US" altLang="ja-JP" sz="2800" b="1" dirty="0">
                <a:solidFill>
                  <a:srgbClr val="000000"/>
                </a:solidFill>
                <a:latin typeface="Verdana" charset="0"/>
              </a:rPr>
              <a:t>"</a:t>
            </a:r>
            <a:endParaRPr lang="en-US" sz="2800" b="1" dirty="0">
              <a:solidFill>
                <a:srgbClr val="000000"/>
              </a:solidFill>
              <a:latin typeface="Verdana" charset="0"/>
            </a:endParaRPr>
          </a:p>
        </p:txBody>
      </p:sp>
    </p:spTree>
    <p:extLst>
      <p:ext uri="{BB962C8B-B14F-4D97-AF65-F5344CB8AC3E}">
        <p14:creationId xmlns:p14="http://schemas.microsoft.com/office/powerpoint/2010/main" val="11688085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7">
                                            <p:bg/>
                                          </p:spTgt>
                                        </p:tgtEl>
                                        <p:attrNameLst>
                                          <p:attrName>style.visibility</p:attrName>
                                        </p:attrNameLst>
                                      </p:cBhvr>
                                      <p:to>
                                        <p:strVal val="visible"/>
                                      </p:to>
                                    </p:set>
                                    <p:anim calcmode="lin" valueType="num">
                                      <p:cBhvr>
                                        <p:cTn id="7" dur="500" fill="hold"/>
                                        <p:tgtEl>
                                          <p:spTgt spid="7">
                                            <p:bg/>
                                          </p:spTgt>
                                        </p:tgtEl>
                                        <p:attrNameLst>
                                          <p:attrName>ppt_w</p:attrName>
                                        </p:attrNameLst>
                                      </p:cBhvr>
                                      <p:tavLst>
                                        <p:tav tm="0">
                                          <p:val>
                                            <p:fltVal val="0"/>
                                          </p:val>
                                        </p:tav>
                                        <p:tav tm="100000">
                                          <p:val>
                                            <p:strVal val="#ppt_w"/>
                                          </p:val>
                                        </p:tav>
                                      </p:tavLst>
                                    </p:anim>
                                    <p:anim calcmode="lin" valueType="num">
                                      <p:cBhvr>
                                        <p:cTn id="8" dur="500" fill="hold"/>
                                        <p:tgtEl>
                                          <p:spTgt spid="7">
                                            <p:bg/>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 calcmode="lin" valueType="num">
                                      <p:cBhvr>
                                        <p:cTn id="11"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7">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3" presetClass="entr" presetSubtype="16" fill="hold" grpId="0" nodeType="clickEffect">
                                  <p:stCondLst>
                                    <p:cond delay="0"/>
                                  </p:stCondLst>
                                  <p:childTnLst>
                                    <p:set>
                                      <p:cBhvr>
                                        <p:cTn id="16" dur="1" fill="hold">
                                          <p:stCondLst>
                                            <p:cond delay="0"/>
                                          </p:stCondLst>
                                        </p:cTn>
                                        <p:tgtEl>
                                          <p:spTgt spid="7">
                                            <p:txEl>
                                              <p:pRg st="1" end="1"/>
                                            </p:txEl>
                                          </p:spTgt>
                                        </p:tgtEl>
                                        <p:attrNameLst>
                                          <p:attrName>style.visibility</p:attrName>
                                        </p:attrNameLst>
                                      </p:cBhvr>
                                      <p:to>
                                        <p:strVal val="visible"/>
                                      </p:to>
                                    </p:set>
                                    <p:anim calcmode="lin" valueType="num">
                                      <p:cBhvr>
                                        <p:cTn id="17" dur="500" fill="hold"/>
                                        <p:tgtEl>
                                          <p:spTgt spid="7">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7">
                                            <p:txEl>
                                              <p:pRg st="1" end="1"/>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animBg="1"/>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681" name="Picture 2"/>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rot="5400000">
            <a:off x="3779838" y="1570037"/>
            <a:ext cx="6248400" cy="4479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27682" name="Picture 3" descr="Solar"/>
          <p:cNvPicPr>
            <a:picLocks noChangeAspect="1" noChangeArrowheads="1"/>
          </p:cNvPicPr>
          <p:nvPr/>
        </p:nvPicPr>
        <p:blipFill>
          <a:blip r:embed="rId4" cstate="screen">
            <a:extLst>
              <a:ext uri="{28A0092B-C50C-407E-A947-70E740481C1C}">
                <a14:useLocalDpi xmlns:a14="http://schemas.microsoft.com/office/drawing/2010/main"/>
              </a:ext>
            </a:extLst>
          </a:blip>
          <a:srcRect l="-49" t="-67" r="2460" b="67"/>
          <a:stretch>
            <a:fillRect/>
          </a:stretch>
        </p:blipFill>
        <p:spPr bwMode="auto">
          <a:xfrm rot="5400000">
            <a:off x="-790575" y="1400175"/>
            <a:ext cx="6172200" cy="4743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79940" name="Rectangle 4"/>
          <p:cNvSpPr>
            <a:spLocks noGrp="1" noChangeArrowheads="1"/>
          </p:cNvSpPr>
          <p:nvPr>
            <p:ph type="ctrTitle"/>
          </p:nvPr>
        </p:nvSpPr>
        <p:spPr>
          <a:xfrm>
            <a:off x="0" y="76200"/>
            <a:ext cx="9144000" cy="533400"/>
          </a:xfrm>
          <a:gradFill rotWithShape="0">
            <a:gsLst>
              <a:gs pos="0">
                <a:schemeClr val="bg1">
                  <a:gamma/>
                  <a:shade val="46275"/>
                  <a:invGamma/>
                </a:schemeClr>
              </a:gs>
              <a:gs pos="50000">
                <a:schemeClr val="bg1"/>
              </a:gs>
              <a:gs pos="100000">
                <a:schemeClr val="bg1">
                  <a:gamma/>
                  <a:shade val="46275"/>
                  <a:invGamma/>
                </a:schemeClr>
              </a:gs>
            </a:gsLst>
            <a:lin ang="5400000" scaled="1"/>
          </a:gradFill>
          <a:ln w="38100">
            <a:solidFill>
              <a:schemeClr val="folHlink"/>
            </a:solidFill>
          </a:ln>
        </p:spPr>
        <p:txBody>
          <a:bodyPr/>
          <a:lstStyle/>
          <a:p>
            <a:pPr eaLnBrk="1" hangingPunct="1">
              <a:defRPr/>
            </a:pPr>
            <a:r>
              <a:rPr lang="en-US" sz="3200">
                <a:ea typeface="ＭＳ Ｐゴシック" charset="0"/>
              </a:rPr>
              <a:t>But Not All Monotheism is the Same…</a:t>
            </a:r>
            <a:endParaRPr lang="en-US" sz="5400">
              <a:ea typeface="ＭＳ Ｐゴシック" charset="0"/>
            </a:endParaRPr>
          </a:p>
        </p:txBody>
      </p:sp>
      <p:sp>
        <p:nvSpPr>
          <p:cNvPr id="679942" name="Rectangle 6"/>
          <p:cNvSpPr>
            <a:spLocks noChangeArrowheads="1"/>
          </p:cNvSpPr>
          <p:nvPr/>
        </p:nvSpPr>
        <p:spPr bwMode="auto">
          <a:xfrm>
            <a:off x="4949825" y="598488"/>
            <a:ext cx="4114800" cy="609600"/>
          </a:xfrm>
          <a:prstGeom prst="rect">
            <a:avLst/>
          </a:prstGeom>
          <a:noFill/>
          <a:ln w="9525">
            <a:noFill/>
            <a:miter lim="800000"/>
            <a:headEnd/>
            <a:tailEnd/>
          </a:ln>
          <a:effectLst/>
        </p:spPr>
        <p:txBody>
          <a:bodyPr/>
          <a:lstStyle/>
          <a:p>
            <a:pPr algn="ctr">
              <a:spcBef>
                <a:spcPct val="20000"/>
              </a:spcBef>
              <a:buClr>
                <a:srgbClr val="FFCC00"/>
              </a:buClr>
              <a:buSzPct val="70000"/>
              <a:buFont typeface="Wingdings" charset="0"/>
              <a:buNone/>
              <a:defRPr/>
            </a:pPr>
            <a:r>
              <a:rPr lang="en-US" sz="3600" b="1" u="sng">
                <a:solidFill>
                  <a:srgbClr val="FFFFFF"/>
                </a:solidFill>
                <a:effectLst>
                  <a:outerShdw blurRad="38100" dist="38100" dir="2700000" algn="tl">
                    <a:srgbClr val="000000"/>
                  </a:outerShdw>
                </a:effectLst>
                <a:latin typeface="Arial"/>
                <a:cs typeface="Arial"/>
              </a:rPr>
              <a:t>Biblical</a:t>
            </a:r>
            <a:endParaRPr lang="en-US" sz="3200" u="sng">
              <a:solidFill>
                <a:srgbClr val="FFFFFF"/>
              </a:solidFill>
              <a:effectLst>
                <a:outerShdw blurRad="38100" dist="38100" dir="2700000" algn="tl">
                  <a:srgbClr val="000000"/>
                </a:outerShdw>
              </a:effectLst>
              <a:latin typeface="Arial"/>
              <a:cs typeface="Arial"/>
            </a:endParaRPr>
          </a:p>
        </p:txBody>
      </p:sp>
      <p:sp>
        <p:nvSpPr>
          <p:cNvPr id="679943" name="Rectangle 7"/>
          <p:cNvSpPr>
            <a:spLocks noChangeArrowheads="1"/>
          </p:cNvSpPr>
          <p:nvPr/>
        </p:nvSpPr>
        <p:spPr bwMode="auto">
          <a:xfrm>
            <a:off x="73025" y="1208088"/>
            <a:ext cx="4114800" cy="609600"/>
          </a:xfrm>
          <a:prstGeom prst="rect">
            <a:avLst/>
          </a:prstGeom>
          <a:noFill/>
          <a:ln w="9525">
            <a:noFill/>
            <a:miter lim="800000"/>
            <a:headEnd/>
            <a:tailEnd/>
          </a:ln>
          <a:effectLst/>
        </p:spPr>
        <p:txBody>
          <a:bodyPr/>
          <a:lstStyle/>
          <a:p>
            <a:pPr algn="ctr">
              <a:spcBef>
                <a:spcPct val="20000"/>
              </a:spcBef>
              <a:buClr>
                <a:srgbClr val="FFCC00"/>
              </a:buClr>
              <a:buSzPct val="70000"/>
              <a:buFont typeface="Wingdings" charset="0"/>
              <a:buNone/>
              <a:defRPr/>
            </a:pPr>
            <a:r>
              <a:rPr lang="en-US" sz="3200" b="1">
                <a:solidFill>
                  <a:srgbClr val="FFFFFF"/>
                </a:solidFill>
                <a:effectLst>
                  <a:outerShdw blurRad="38100" dist="38100" dir="2700000" algn="tl">
                    <a:srgbClr val="000000"/>
                  </a:outerShdw>
                </a:effectLst>
                <a:latin typeface="Arial"/>
                <a:cs typeface="Arial"/>
              </a:rPr>
              <a:t>Non-Trinitarian</a:t>
            </a:r>
            <a:endParaRPr lang="en-US" sz="2800">
              <a:solidFill>
                <a:srgbClr val="FFFFFF"/>
              </a:solidFill>
              <a:effectLst>
                <a:outerShdw blurRad="38100" dist="38100" dir="2700000" algn="tl">
                  <a:srgbClr val="000000"/>
                </a:outerShdw>
              </a:effectLst>
              <a:latin typeface="Arial"/>
              <a:cs typeface="Arial"/>
            </a:endParaRPr>
          </a:p>
        </p:txBody>
      </p:sp>
      <p:sp>
        <p:nvSpPr>
          <p:cNvPr id="679944" name="Rectangle 8"/>
          <p:cNvSpPr>
            <a:spLocks noChangeArrowheads="1"/>
          </p:cNvSpPr>
          <p:nvPr/>
        </p:nvSpPr>
        <p:spPr bwMode="auto">
          <a:xfrm>
            <a:off x="4911725" y="1208088"/>
            <a:ext cx="4114800" cy="609600"/>
          </a:xfrm>
          <a:prstGeom prst="rect">
            <a:avLst/>
          </a:prstGeom>
          <a:noFill/>
          <a:ln w="9525">
            <a:noFill/>
            <a:miter lim="800000"/>
            <a:headEnd/>
            <a:tailEnd/>
          </a:ln>
          <a:effectLst/>
        </p:spPr>
        <p:txBody>
          <a:bodyPr/>
          <a:lstStyle/>
          <a:p>
            <a:pPr algn="ctr">
              <a:spcBef>
                <a:spcPct val="20000"/>
              </a:spcBef>
              <a:buClr>
                <a:srgbClr val="FFCC00"/>
              </a:buClr>
              <a:buSzPct val="70000"/>
              <a:buFont typeface="Wingdings" charset="0"/>
              <a:buNone/>
              <a:defRPr/>
            </a:pPr>
            <a:r>
              <a:rPr lang="en-US" sz="3200" b="1">
                <a:solidFill>
                  <a:srgbClr val="FFFFFF"/>
                </a:solidFill>
                <a:effectLst>
                  <a:outerShdw blurRad="38100" dist="38100" dir="2700000" algn="tl">
                    <a:srgbClr val="000000"/>
                  </a:outerShdw>
                </a:effectLst>
                <a:latin typeface="Arial"/>
                <a:cs typeface="Arial"/>
              </a:rPr>
              <a:t>Trinitarian</a:t>
            </a:r>
          </a:p>
        </p:txBody>
      </p:sp>
      <p:sp>
        <p:nvSpPr>
          <p:cNvPr id="679945" name="Rectangle 9"/>
          <p:cNvSpPr>
            <a:spLocks noChangeArrowheads="1"/>
          </p:cNvSpPr>
          <p:nvPr/>
        </p:nvSpPr>
        <p:spPr bwMode="auto">
          <a:xfrm>
            <a:off x="53975" y="1817688"/>
            <a:ext cx="4152900" cy="1143000"/>
          </a:xfrm>
          <a:prstGeom prst="rect">
            <a:avLst/>
          </a:prstGeom>
          <a:noFill/>
          <a:ln w="9525">
            <a:noFill/>
            <a:miter lim="800000"/>
            <a:headEnd/>
            <a:tailEnd/>
          </a:ln>
          <a:effectLst/>
        </p:spPr>
        <p:txBody>
          <a:bodyPr/>
          <a:lstStyle/>
          <a:p>
            <a:pPr algn="ctr">
              <a:spcBef>
                <a:spcPct val="20000"/>
              </a:spcBef>
              <a:buClr>
                <a:srgbClr val="FFCC00"/>
              </a:buClr>
              <a:buSzPct val="70000"/>
              <a:buFont typeface="Wingdings" charset="0"/>
              <a:buNone/>
              <a:defRPr/>
            </a:pPr>
            <a:r>
              <a:rPr lang="en-US" sz="3200" b="1">
                <a:solidFill>
                  <a:srgbClr val="FFFFFF"/>
                </a:solidFill>
                <a:effectLst>
                  <a:outerShdw blurRad="38100" dist="38100" dir="2700000" algn="tl">
                    <a:srgbClr val="000000"/>
                  </a:outerShdw>
                </a:effectLst>
                <a:latin typeface="Arial"/>
                <a:cs typeface="Arial"/>
              </a:rPr>
              <a:t>No Relationship within Himself</a:t>
            </a:r>
            <a:endParaRPr lang="en-US" sz="2800">
              <a:solidFill>
                <a:srgbClr val="FFFFFF"/>
              </a:solidFill>
              <a:effectLst>
                <a:outerShdw blurRad="38100" dist="38100" dir="2700000" algn="tl">
                  <a:srgbClr val="000000"/>
                </a:outerShdw>
              </a:effectLst>
              <a:latin typeface="Arial"/>
              <a:cs typeface="Arial"/>
            </a:endParaRPr>
          </a:p>
        </p:txBody>
      </p:sp>
      <p:sp>
        <p:nvSpPr>
          <p:cNvPr id="679946" name="Rectangle 10"/>
          <p:cNvSpPr>
            <a:spLocks noChangeArrowheads="1"/>
          </p:cNvSpPr>
          <p:nvPr/>
        </p:nvSpPr>
        <p:spPr bwMode="auto">
          <a:xfrm>
            <a:off x="34925" y="3113088"/>
            <a:ext cx="4191000" cy="1066800"/>
          </a:xfrm>
          <a:prstGeom prst="rect">
            <a:avLst/>
          </a:prstGeom>
          <a:noFill/>
          <a:ln w="9525">
            <a:noFill/>
            <a:miter lim="800000"/>
            <a:headEnd/>
            <a:tailEnd/>
          </a:ln>
          <a:effectLst/>
        </p:spPr>
        <p:txBody>
          <a:bodyPr/>
          <a:lstStyle/>
          <a:p>
            <a:pPr algn="ctr">
              <a:spcBef>
                <a:spcPct val="20000"/>
              </a:spcBef>
              <a:buClr>
                <a:srgbClr val="FFCC00"/>
              </a:buClr>
              <a:buSzPct val="70000"/>
              <a:buFont typeface="Wingdings" charset="0"/>
              <a:buNone/>
              <a:defRPr/>
            </a:pPr>
            <a:r>
              <a:rPr lang="en-US" sz="3200" b="1">
                <a:solidFill>
                  <a:srgbClr val="FFFFFF"/>
                </a:solidFill>
                <a:effectLst>
                  <a:outerShdw blurRad="38100" dist="38100" dir="2700000" algn="tl">
                    <a:srgbClr val="000000"/>
                  </a:outerShdw>
                </a:effectLst>
                <a:latin typeface="Arial"/>
                <a:cs typeface="Arial"/>
              </a:rPr>
              <a:t>Attributes Stem from His Will</a:t>
            </a:r>
            <a:endParaRPr lang="en-US" sz="2800">
              <a:solidFill>
                <a:srgbClr val="FFFFFF"/>
              </a:solidFill>
              <a:effectLst>
                <a:outerShdw blurRad="38100" dist="38100" dir="2700000" algn="tl">
                  <a:srgbClr val="000000"/>
                </a:outerShdw>
              </a:effectLst>
              <a:latin typeface="Arial"/>
              <a:cs typeface="Arial"/>
            </a:endParaRPr>
          </a:p>
        </p:txBody>
      </p:sp>
      <p:sp>
        <p:nvSpPr>
          <p:cNvPr id="679947" name="Rectangle 11"/>
          <p:cNvSpPr>
            <a:spLocks noChangeArrowheads="1"/>
          </p:cNvSpPr>
          <p:nvPr/>
        </p:nvSpPr>
        <p:spPr bwMode="auto">
          <a:xfrm>
            <a:off x="111125" y="4408488"/>
            <a:ext cx="4267200" cy="609600"/>
          </a:xfrm>
          <a:prstGeom prst="rect">
            <a:avLst/>
          </a:prstGeom>
          <a:noFill/>
          <a:ln w="9525">
            <a:noFill/>
            <a:miter lim="800000"/>
            <a:headEnd/>
            <a:tailEnd/>
          </a:ln>
          <a:effectLst/>
        </p:spPr>
        <p:txBody>
          <a:bodyPr/>
          <a:lstStyle/>
          <a:p>
            <a:pPr algn="ctr">
              <a:spcBef>
                <a:spcPct val="20000"/>
              </a:spcBef>
              <a:buClr>
                <a:srgbClr val="FFCC00"/>
              </a:buClr>
              <a:buSzPct val="70000"/>
              <a:buFont typeface="Wingdings" charset="0"/>
              <a:buNone/>
              <a:defRPr/>
            </a:pPr>
            <a:r>
              <a:rPr lang="en-US" sz="3200" b="1">
                <a:solidFill>
                  <a:srgbClr val="FFFFFF"/>
                </a:solidFill>
                <a:effectLst>
                  <a:outerShdw blurRad="38100" dist="38100" dir="2700000" algn="tl">
                    <a:srgbClr val="000000"/>
                  </a:outerShdw>
                </a:effectLst>
                <a:latin typeface="Arial"/>
                <a:cs typeface="Arial"/>
              </a:rPr>
              <a:t>Essentially Arbitrary</a:t>
            </a:r>
            <a:endParaRPr lang="en-US" sz="2800">
              <a:solidFill>
                <a:srgbClr val="FFFFFF"/>
              </a:solidFill>
              <a:effectLst>
                <a:outerShdw blurRad="38100" dist="38100" dir="2700000" algn="tl">
                  <a:srgbClr val="000000"/>
                </a:outerShdw>
              </a:effectLst>
              <a:latin typeface="Arial"/>
              <a:cs typeface="Arial"/>
            </a:endParaRPr>
          </a:p>
        </p:txBody>
      </p:sp>
      <p:sp>
        <p:nvSpPr>
          <p:cNvPr id="679948" name="Rectangle 12"/>
          <p:cNvSpPr>
            <a:spLocks noChangeArrowheads="1"/>
          </p:cNvSpPr>
          <p:nvPr/>
        </p:nvSpPr>
        <p:spPr bwMode="auto">
          <a:xfrm>
            <a:off x="73025" y="5094288"/>
            <a:ext cx="4267200" cy="1143000"/>
          </a:xfrm>
          <a:prstGeom prst="rect">
            <a:avLst/>
          </a:prstGeom>
          <a:noFill/>
          <a:ln w="9525">
            <a:noFill/>
            <a:miter lim="800000"/>
            <a:headEnd/>
            <a:tailEnd/>
          </a:ln>
          <a:effectLst/>
        </p:spPr>
        <p:txBody>
          <a:bodyPr/>
          <a:lstStyle/>
          <a:p>
            <a:pPr algn="ctr">
              <a:spcBef>
                <a:spcPct val="20000"/>
              </a:spcBef>
              <a:buClr>
                <a:srgbClr val="FFCC00"/>
              </a:buClr>
              <a:buSzPct val="70000"/>
              <a:buFont typeface="Wingdings" charset="0"/>
              <a:buNone/>
              <a:defRPr/>
            </a:pPr>
            <a:r>
              <a:rPr lang="en-US" sz="3200" b="1" dirty="0">
                <a:solidFill>
                  <a:srgbClr val="FFFFFF"/>
                </a:solidFill>
                <a:effectLst>
                  <a:outerShdw blurRad="38100" dist="38100" dir="2700000" algn="tl">
                    <a:srgbClr val="000000"/>
                  </a:outerShdw>
                </a:effectLst>
                <a:latin typeface="Arial"/>
                <a:cs typeface="Arial"/>
              </a:rPr>
              <a:t>Can</a:t>
            </a:r>
            <a:r>
              <a:rPr lang="fr-FR" altLang="ja-JP" sz="3200" b="1" dirty="0">
                <a:solidFill>
                  <a:srgbClr val="FFFFFF"/>
                </a:solidFill>
                <a:effectLst>
                  <a:outerShdw blurRad="38100" dist="38100" dir="2700000" algn="tl">
                    <a:srgbClr val="000000"/>
                  </a:outerShdw>
                </a:effectLst>
                <a:latin typeface="Arial"/>
                <a:cs typeface="Arial"/>
              </a:rPr>
              <a:t>'</a:t>
            </a:r>
            <a:r>
              <a:rPr lang="en-US" sz="3200" b="1" dirty="0">
                <a:solidFill>
                  <a:srgbClr val="FFFFFF"/>
                </a:solidFill>
                <a:effectLst>
                  <a:outerShdw blurRad="38100" dist="38100" dir="2700000" algn="tl">
                    <a:srgbClr val="000000"/>
                  </a:outerShdw>
                </a:effectLst>
                <a:latin typeface="Arial"/>
                <a:cs typeface="Arial"/>
              </a:rPr>
              <a:t>t Be Known or Trusted</a:t>
            </a:r>
            <a:endParaRPr lang="en-US" sz="2800" dirty="0">
              <a:solidFill>
                <a:srgbClr val="FFFFFF"/>
              </a:solidFill>
              <a:effectLst>
                <a:outerShdw blurRad="38100" dist="38100" dir="2700000" algn="tl">
                  <a:srgbClr val="000000"/>
                </a:outerShdw>
              </a:effectLst>
              <a:latin typeface="Arial"/>
              <a:cs typeface="Arial"/>
            </a:endParaRPr>
          </a:p>
        </p:txBody>
      </p:sp>
      <p:sp>
        <p:nvSpPr>
          <p:cNvPr id="679949" name="Rectangle 13"/>
          <p:cNvSpPr>
            <a:spLocks noChangeArrowheads="1"/>
          </p:cNvSpPr>
          <p:nvPr/>
        </p:nvSpPr>
        <p:spPr bwMode="auto">
          <a:xfrm>
            <a:off x="4892675" y="1817688"/>
            <a:ext cx="4152900" cy="1143000"/>
          </a:xfrm>
          <a:prstGeom prst="rect">
            <a:avLst/>
          </a:prstGeom>
          <a:noFill/>
          <a:ln w="9525">
            <a:noFill/>
            <a:miter lim="800000"/>
            <a:headEnd/>
            <a:tailEnd/>
          </a:ln>
          <a:effectLst/>
        </p:spPr>
        <p:txBody>
          <a:bodyPr/>
          <a:lstStyle/>
          <a:p>
            <a:pPr algn="ctr">
              <a:spcBef>
                <a:spcPct val="20000"/>
              </a:spcBef>
              <a:buClr>
                <a:srgbClr val="FFCC00"/>
              </a:buClr>
              <a:buSzPct val="70000"/>
              <a:buFont typeface="Wingdings" charset="0"/>
              <a:buNone/>
              <a:defRPr/>
            </a:pPr>
            <a:r>
              <a:rPr lang="en-US" sz="3200" b="1">
                <a:solidFill>
                  <a:srgbClr val="FFFFFF"/>
                </a:solidFill>
                <a:effectLst>
                  <a:outerShdw blurRad="38100" dist="38100" dir="2700000" algn="tl">
                    <a:srgbClr val="000000"/>
                  </a:outerShdw>
                </a:effectLst>
                <a:latin typeface="Arial"/>
                <a:cs typeface="Arial"/>
              </a:rPr>
              <a:t>In Relationship within Himself</a:t>
            </a:r>
            <a:endParaRPr lang="en-US" sz="2800">
              <a:solidFill>
                <a:srgbClr val="FFFFFF"/>
              </a:solidFill>
              <a:effectLst>
                <a:outerShdw blurRad="38100" dist="38100" dir="2700000" algn="tl">
                  <a:srgbClr val="000000"/>
                </a:outerShdw>
              </a:effectLst>
              <a:latin typeface="Arial"/>
              <a:cs typeface="Arial"/>
            </a:endParaRPr>
          </a:p>
        </p:txBody>
      </p:sp>
      <p:sp>
        <p:nvSpPr>
          <p:cNvPr id="679950" name="Rectangle 14"/>
          <p:cNvSpPr>
            <a:spLocks noChangeArrowheads="1"/>
          </p:cNvSpPr>
          <p:nvPr/>
        </p:nvSpPr>
        <p:spPr bwMode="auto">
          <a:xfrm>
            <a:off x="4873625" y="3113088"/>
            <a:ext cx="4191000" cy="1066800"/>
          </a:xfrm>
          <a:prstGeom prst="rect">
            <a:avLst/>
          </a:prstGeom>
          <a:noFill/>
          <a:ln w="9525">
            <a:noFill/>
            <a:miter lim="800000"/>
            <a:headEnd/>
            <a:tailEnd/>
          </a:ln>
          <a:effectLst/>
        </p:spPr>
        <p:txBody>
          <a:bodyPr/>
          <a:lstStyle/>
          <a:p>
            <a:pPr algn="ctr">
              <a:spcBef>
                <a:spcPct val="20000"/>
              </a:spcBef>
              <a:buClr>
                <a:srgbClr val="FFCC00"/>
              </a:buClr>
              <a:buSzPct val="70000"/>
              <a:buFont typeface="Wingdings" charset="0"/>
              <a:buNone/>
              <a:defRPr/>
            </a:pPr>
            <a:r>
              <a:rPr lang="en-US" sz="3200" b="1">
                <a:solidFill>
                  <a:srgbClr val="FFFFFF"/>
                </a:solidFill>
                <a:effectLst>
                  <a:outerShdw blurRad="38100" dist="38100" dir="2700000" algn="tl">
                    <a:srgbClr val="000000"/>
                  </a:outerShdw>
                </a:effectLst>
                <a:latin typeface="Arial"/>
                <a:cs typeface="Arial"/>
              </a:rPr>
              <a:t>Attributes Stem from Holy Nature</a:t>
            </a:r>
            <a:endParaRPr lang="en-US" sz="2800">
              <a:solidFill>
                <a:srgbClr val="FFFFFF"/>
              </a:solidFill>
              <a:effectLst>
                <a:outerShdw blurRad="38100" dist="38100" dir="2700000" algn="tl">
                  <a:srgbClr val="000000"/>
                </a:outerShdw>
              </a:effectLst>
              <a:latin typeface="Arial"/>
              <a:cs typeface="Arial"/>
            </a:endParaRPr>
          </a:p>
        </p:txBody>
      </p:sp>
      <p:sp>
        <p:nvSpPr>
          <p:cNvPr id="679951" name="Rectangle 15"/>
          <p:cNvSpPr>
            <a:spLocks noChangeArrowheads="1"/>
          </p:cNvSpPr>
          <p:nvPr/>
        </p:nvSpPr>
        <p:spPr bwMode="auto">
          <a:xfrm>
            <a:off x="4683125" y="4408488"/>
            <a:ext cx="4381500" cy="609600"/>
          </a:xfrm>
          <a:prstGeom prst="rect">
            <a:avLst/>
          </a:prstGeom>
          <a:noFill/>
          <a:ln w="9525">
            <a:noFill/>
            <a:miter lim="800000"/>
            <a:headEnd/>
            <a:tailEnd/>
          </a:ln>
          <a:effectLst/>
        </p:spPr>
        <p:txBody>
          <a:bodyPr/>
          <a:lstStyle/>
          <a:p>
            <a:pPr algn="ctr">
              <a:spcBef>
                <a:spcPct val="20000"/>
              </a:spcBef>
              <a:buClr>
                <a:srgbClr val="FFCC00"/>
              </a:buClr>
              <a:buSzPct val="70000"/>
              <a:buFont typeface="Wingdings" charset="0"/>
              <a:buNone/>
              <a:defRPr/>
            </a:pPr>
            <a:r>
              <a:rPr lang="en-US" sz="3200" b="1">
                <a:solidFill>
                  <a:srgbClr val="FFFFFF"/>
                </a:solidFill>
                <a:effectLst>
                  <a:outerShdw blurRad="38100" dist="38100" dir="2700000" algn="tl">
                    <a:srgbClr val="000000"/>
                  </a:outerShdw>
                </a:effectLst>
                <a:latin typeface="Arial"/>
                <a:cs typeface="Arial"/>
              </a:rPr>
              <a:t>Inherently Consistent</a:t>
            </a:r>
            <a:endParaRPr lang="en-US" sz="2800">
              <a:solidFill>
                <a:srgbClr val="FFFFFF"/>
              </a:solidFill>
              <a:effectLst>
                <a:outerShdw blurRad="38100" dist="38100" dir="2700000" algn="tl">
                  <a:srgbClr val="000000"/>
                </a:outerShdw>
              </a:effectLst>
              <a:latin typeface="Arial"/>
              <a:cs typeface="Arial"/>
            </a:endParaRPr>
          </a:p>
        </p:txBody>
      </p:sp>
      <p:sp>
        <p:nvSpPr>
          <p:cNvPr id="679952" name="Rectangle 16"/>
          <p:cNvSpPr>
            <a:spLocks noChangeArrowheads="1"/>
          </p:cNvSpPr>
          <p:nvPr/>
        </p:nvSpPr>
        <p:spPr bwMode="auto">
          <a:xfrm>
            <a:off x="4911725" y="5094288"/>
            <a:ext cx="4267200" cy="1143000"/>
          </a:xfrm>
          <a:prstGeom prst="rect">
            <a:avLst/>
          </a:prstGeom>
          <a:noFill/>
          <a:ln w="9525">
            <a:noFill/>
            <a:miter lim="800000"/>
            <a:headEnd/>
            <a:tailEnd/>
          </a:ln>
          <a:effectLst/>
        </p:spPr>
        <p:txBody>
          <a:bodyPr/>
          <a:lstStyle/>
          <a:p>
            <a:pPr algn="ctr">
              <a:spcBef>
                <a:spcPct val="20000"/>
              </a:spcBef>
              <a:buClr>
                <a:srgbClr val="FFCC00"/>
              </a:buClr>
              <a:buSzPct val="70000"/>
              <a:buFont typeface="Wingdings" charset="0"/>
              <a:buNone/>
              <a:defRPr/>
            </a:pPr>
            <a:r>
              <a:rPr lang="en-US" sz="3200" b="1">
                <a:solidFill>
                  <a:srgbClr val="FFFFFF"/>
                </a:solidFill>
                <a:effectLst>
                  <a:outerShdw blurRad="38100" dist="38100" dir="2700000" algn="tl">
                    <a:srgbClr val="000000"/>
                  </a:outerShdw>
                </a:effectLst>
                <a:latin typeface="Arial"/>
                <a:cs typeface="Arial"/>
              </a:rPr>
              <a:t>Can Be Both Known and Trusted</a:t>
            </a:r>
            <a:endParaRPr lang="en-US" sz="2800">
              <a:solidFill>
                <a:srgbClr val="FFFFFF"/>
              </a:solidFill>
              <a:effectLst>
                <a:outerShdw blurRad="38100" dist="38100" dir="2700000" algn="tl">
                  <a:srgbClr val="000000"/>
                </a:outerShdw>
              </a:effectLst>
              <a:latin typeface="Arial"/>
              <a:cs typeface="Arial"/>
            </a:endParaRPr>
          </a:p>
        </p:txBody>
      </p:sp>
      <p:sp>
        <p:nvSpPr>
          <p:cNvPr id="679953" name="Text Box 17"/>
          <p:cNvSpPr txBox="1">
            <a:spLocks noChangeArrowheads="1"/>
          </p:cNvSpPr>
          <p:nvPr/>
        </p:nvSpPr>
        <p:spPr bwMode="auto">
          <a:xfrm>
            <a:off x="288925" y="6172200"/>
            <a:ext cx="8855075" cy="646113"/>
          </a:xfrm>
          <a:prstGeom prst="rect">
            <a:avLst/>
          </a:prstGeom>
          <a:noFill/>
          <a:ln w="9525">
            <a:noFill/>
            <a:miter lim="800000"/>
            <a:headEnd/>
            <a:tailEnd/>
          </a:ln>
          <a:effectLst>
            <a:outerShdw blurRad="63500" dist="35921" dir="2700000" algn="ctr" rotWithShape="0">
              <a:schemeClr val="bg2">
                <a:alpha val="74998"/>
              </a:schemeClr>
            </a:outerShdw>
          </a:effectLst>
        </p:spPr>
        <p:txBody>
          <a:bodyPr>
            <a:spAutoFit/>
          </a:bodyPr>
          <a:lstStyle/>
          <a:p>
            <a:pPr algn="ctr" eaLnBrk="0" hangingPunct="0">
              <a:defRPr/>
            </a:pPr>
            <a:r>
              <a:rPr lang="en-US" sz="1800" b="1" dirty="0">
                <a:solidFill>
                  <a:srgbClr val="FFFFFF"/>
                </a:solidFill>
                <a:latin typeface="Arial"/>
                <a:cs typeface="Arial"/>
              </a:rPr>
              <a:t>Imad Shehadeh, "The Predicament of Islamic Monotheism," </a:t>
            </a:r>
            <a:br>
              <a:rPr lang="en-US" sz="1800" b="1" dirty="0">
                <a:solidFill>
                  <a:srgbClr val="FFFFFF"/>
                </a:solidFill>
                <a:latin typeface="Arial"/>
                <a:cs typeface="Arial"/>
              </a:rPr>
            </a:br>
            <a:r>
              <a:rPr lang="en-US" sz="1800" b="1" i="1" dirty="0">
                <a:solidFill>
                  <a:srgbClr val="FFFFFF"/>
                </a:solidFill>
                <a:latin typeface="Arial"/>
                <a:cs typeface="Arial"/>
              </a:rPr>
              <a:t>Bibliotheca Sacra</a:t>
            </a:r>
            <a:r>
              <a:rPr lang="en-US" sz="1800" b="1" dirty="0">
                <a:solidFill>
                  <a:srgbClr val="FFFFFF"/>
                </a:solidFill>
                <a:latin typeface="Arial"/>
                <a:cs typeface="Arial"/>
              </a:rPr>
              <a:t> 161 (April-June 2004): 162.</a:t>
            </a:r>
          </a:p>
        </p:txBody>
      </p:sp>
      <p:sp>
        <p:nvSpPr>
          <p:cNvPr id="18" name="Rectangle 5"/>
          <p:cNvSpPr txBox="1">
            <a:spLocks noChangeArrowheads="1"/>
          </p:cNvSpPr>
          <p:nvPr/>
        </p:nvSpPr>
        <p:spPr bwMode="auto">
          <a:xfrm>
            <a:off x="149225" y="598488"/>
            <a:ext cx="4114800" cy="609600"/>
          </a:xfrm>
          <a:prstGeom prst="rect">
            <a:avLst/>
          </a:prstGeom>
          <a:noFill/>
          <a:ln w="9525">
            <a:noFill/>
            <a:miter lim="800000"/>
            <a:headEnd/>
            <a:tailEnd/>
          </a:ln>
          <a:effec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20000"/>
              </a:spcBef>
              <a:buClr>
                <a:srgbClr val="FFCC00"/>
              </a:buClr>
              <a:buSzPct val="70000"/>
              <a:buFont typeface="Wingdings" charset="0"/>
              <a:buNone/>
              <a:defRPr/>
            </a:pPr>
            <a:r>
              <a:rPr lang="en-US" sz="3600" b="1" u="sng">
                <a:solidFill>
                  <a:srgbClr val="FFFFFF"/>
                </a:solidFill>
                <a:effectLst>
                  <a:outerShdw blurRad="38100" dist="38100" dir="2700000" algn="tl">
                    <a:srgbClr val="000000"/>
                  </a:outerShdw>
                </a:effectLst>
                <a:latin typeface="Arial"/>
                <a:cs typeface="Arial"/>
              </a:rPr>
              <a:t>Islamic</a:t>
            </a:r>
            <a:endParaRPr lang="en-US" sz="3200" u="sng">
              <a:solidFill>
                <a:srgbClr val="FFFFFF"/>
              </a:solidFill>
              <a:effectLst>
                <a:outerShdw blurRad="38100" dist="38100" dir="2700000" algn="tl">
                  <a:srgbClr val="000000"/>
                </a:outerShdw>
              </a:effectLst>
              <a:latin typeface="Arial"/>
              <a:cs typeface="Arial"/>
            </a:endParaRPr>
          </a:p>
        </p:txBody>
      </p:sp>
    </p:spTree>
    <p:extLst>
      <p:ext uri="{BB962C8B-B14F-4D97-AF65-F5344CB8AC3E}">
        <p14:creationId xmlns:p14="http://schemas.microsoft.com/office/powerpoint/2010/main" val="276157353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2" presetClass="entr" presetSubtype="0" fill="hold" grpId="0" nodeType="clickEffect">
                                  <p:stCondLst>
                                    <p:cond delay="0"/>
                                  </p:stCondLst>
                                  <p:childTnLst>
                                    <p:set>
                                      <p:cBhvr>
                                        <p:cTn id="6" dur="1" fill="hold">
                                          <p:stCondLst>
                                            <p:cond delay="0"/>
                                          </p:stCondLst>
                                        </p:cTn>
                                        <p:tgtEl>
                                          <p:spTgt spid="679943"/>
                                        </p:tgtEl>
                                        <p:attrNameLst>
                                          <p:attrName>style.visibility</p:attrName>
                                        </p:attrNameLst>
                                      </p:cBhvr>
                                      <p:to>
                                        <p:strVal val="visible"/>
                                      </p:to>
                                    </p:set>
                                    <p:animScale>
                                      <p:cBhvr>
                                        <p:cTn id="7" dur="1000" decel="50000" fill="hold">
                                          <p:stCondLst>
                                            <p:cond delay="0"/>
                                          </p:stCondLst>
                                        </p:cTn>
                                        <p:tgtEl>
                                          <p:spTgt spid="679943"/>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679943"/>
                                        </p:tgtEl>
                                        <p:attrNameLst>
                                          <p:attrName>ppt_x</p:attrName>
                                          <p:attrName>ppt_y</p:attrName>
                                        </p:attrNameLst>
                                      </p:cBhvr>
                                    </p:animMotion>
                                    <p:animEffect transition="in" filter="fade">
                                      <p:cBhvr>
                                        <p:cTn id="9" dur="1000"/>
                                        <p:tgtEl>
                                          <p:spTgt spid="679943"/>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2" presetClass="entr" presetSubtype="0" fill="hold" grpId="0" nodeType="clickEffect">
                                  <p:stCondLst>
                                    <p:cond delay="0"/>
                                  </p:stCondLst>
                                  <p:childTnLst>
                                    <p:set>
                                      <p:cBhvr>
                                        <p:cTn id="13" dur="1" fill="hold">
                                          <p:stCondLst>
                                            <p:cond delay="0"/>
                                          </p:stCondLst>
                                        </p:cTn>
                                        <p:tgtEl>
                                          <p:spTgt spid="679944"/>
                                        </p:tgtEl>
                                        <p:attrNameLst>
                                          <p:attrName>style.visibility</p:attrName>
                                        </p:attrNameLst>
                                      </p:cBhvr>
                                      <p:to>
                                        <p:strVal val="visible"/>
                                      </p:to>
                                    </p:set>
                                    <p:animScale>
                                      <p:cBhvr>
                                        <p:cTn id="14" dur="1000" decel="50000" fill="hold">
                                          <p:stCondLst>
                                            <p:cond delay="0"/>
                                          </p:stCondLst>
                                        </p:cTn>
                                        <p:tgtEl>
                                          <p:spTgt spid="67994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5" dur="1000" decel="50000" fill="hold">
                                          <p:stCondLst>
                                            <p:cond delay="0"/>
                                          </p:stCondLst>
                                        </p:cTn>
                                        <p:tgtEl>
                                          <p:spTgt spid="679944"/>
                                        </p:tgtEl>
                                        <p:attrNameLst>
                                          <p:attrName>ppt_x</p:attrName>
                                          <p:attrName>ppt_y</p:attrName>
                                        </p:attrNameLst>
                                      </p:cBhvr>
                                    </p:animMotion>
                                    <p:animEffect transition="in" filter="fade">
                                      <p:cBhvr>
                                        <p:cTn id="16" dur="1000"/>
                                        <p:tgtEl>
                                          <p:spTgt spid="679944"/>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2" presetClass="entr" presetSubtype="0" fill="hold" grpId="0" nodeType="clickEffect">
                                  <p:stCondLst>
                                    <p:cond delay="0"/>
                                  </p:stCondLst>
                                  <p:childTnLst>
                                    <p:set>
                                      <p:cBhvr>
                                        <p:cTn id="20" dur="1" fill="hold">
                                          <p:stCondLst>
                                            <p:cond delay="0"/>
                                          </p:stCondLst>
                                        </p:cTn>
                                        <p:tgtEl>
                                          <p:spTgt spid="679945"/>
                                        </p:tgtEl>
                                        <p:attrNameLst>
                                          <p:attrName>style.visibility</p:attrName>
                                        </p:attrNameLst>
                                      </p:cBhvr>
                                      <p:to>
                                        <p:strVal val="visible"/>
                                      </p:to>
                                    </p:set>
                                    <p:animScale>
                                      <p:cBhvr>
                                        <p:cTn id="21" dur="1000" decel="50000" fill="hold">
                                          <p:stCondLst>
                                            <p:cond delay="0"/>
                                          </p:stCondLst>
                                        </p:cTn>
                                        <p:tgtEl>
                                          <p:spTgt spid="679945"/>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2" dur="1000" decel="50000" fill="hold">
                                          <p:stCondLst>
                                            <p:cond delay="0"/>
                                          </p:stCondLst>
                                        </p:cTn>
                                        <p:tgtEl>
                                          <p:spTgt spid="679945"/>
                                        </p:tgtEl>
                                        <p:attrNameLst>
                                          <p:attrName>ppt_x</p:attrName>
                                          <p:attrName>ppt_y</p:attrName>
                                        </p:attrNameLst>
                                      </p:cBhvr>
                                    </p:animMotion>
                                    <p:animEffect transition="in" filter="fade">
                                      <p:cBhvr>
                                        <p:cTn id="23" dur="1000"/>
                                        <p:tgtEl>
                                          <p:spTgt spid="679945"/>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52" presetClass="entr" presetSubtype="0" fill="hold" grpId="0" nodeType="clickEffect">
                                  <p:stCondLst>
                                    <p:cond delay="0"/>
                                  </p:stCondLst>
                                  <p:childTnLst>
                                    <p:set>
                                      <p:cBhvr>
                                        <p:cTn id="27" dur="1" fill="hold">
                                          <p:stCondLst>
                                            <p:cond delay="0"/>
                                          </p:stCondLst>
                                        </p:cTn>
                                        <p:tgtEl>
                                          <p:spTgt spid="679949"/>
                                        </p:tgtEl>
                                        <p:attrNameLst>
                                          <p:attrName>style.visibility</p:attrName>
                                        </p:attrNameLst>
                                      </p:cBhvr>
                                      <p:to>
                                        <p:strVal val="visible"/>
                                      </p:to>
                                    </p:set>
                                    <p:animScale>
                                      <p:cBhvr>
                                        <p:cTn id="28" dur="1000" decel="50000" fill="hold">
                                          <p:stCondLst>
                                            <p:cond delay="0"/>
                                          </p:stCondLst>
                                        </p:cTn>
                                        <p:tgtEl>
                                          <p:spTgt spid="679949"/>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9" dur="1000" decel="50000" fill="hold">
                                          <p:stCondLst>
                                            <p:cond delay="0"/>
                                          </p:stCondLst>
                                        </p:cTn>
                                        <p:tgtEl>
                                          <p:spTgt spid="679949"/>
                                        </p:tgtEl>
                                        <p:attrNameLst>
                                          <p:attrName>ppt_x</p:attrName>
                                          <p:attrName>ppt_y</p:attrName>
                                        </p:attrNameLst>
                                      </p:cBhvr>
                                    </p:animMotion>
                                    <p:animEffect transition="in" filter="fade">
                                      <p:cBhvr>
                                        <p:cTn id="30" dur="1000"/>
                                        <p:tgtEl>
                                          <p:spTgt spid="679949"/>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52" presetClass="entr" presetSubtype="0" fill="hold" grpId="0" nodeType="clickEffect">
                                  <p:stCondLst>
                                    <p:cond delay="0"/>
                                  </p:stCondLst>
                                  <p:childTnLst>
                                    <p:set>
                                      <p:cBhvr>
                                        <p:cTn id="34" dur="1" fill="hold">
                                          <p:stCondLst>
                                            <p:cond delay="0"/>
                                          </p:stCondLst>
                                        </p:cTn>
                                        <p:tgtEl>
                                          <p:spTgt spid="679946"/>
                                        </p:tgtEl>
                                        <p:attrNameLst>
                                          <p:attrName>style.visibility</p:attrName>
                                        </p:attrNameLst>
                                      </p:cBhvr>
                                      <p:to>
                                        <p:strVal val="visible"/>
                                      </p:to>
                                    </p:set>
                                    <p:animScale>
                                      <p:cBhvr>
                                        <p:cTn id="35" dur="1000" decel="50000" fill="hold">
                                          <p:stCondLst>
                                            <p:cond delay="0"/>
                                          </p:stCondLst>
                                        </p:cTn>
                                        <p:tgtEl>
                                          <p:spTgt spid="67994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6" dur="1000" decel="50000" fill="hold">
                                          <p:stCondLst>
                                            <p:cond delay="0"/>
                                          </p:stCondLst>
                                        </p:cTn>
                                        <p:tgtEl>
                                          <p:spTgt spid="679946"/>
                                        </p:tgtEl>
                                        <p:attrNameLst>
                                          <p:attrName>ppt_x</p:attrName>
                                          <p:attrName>ppt_y</p:attrName>
                                        </p:attrNameLst>
                                      </p:cBhvr>
                                    </p:animMotion>
                                    <p:animEffect transition="in" filter="fade">
                                      <p:cBhvr>
                                        <p:cTn id="37" dur="1000"/>
                                        <p:tgtEl>
                                          <p:spTgt spid="679946"/>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52" presetClass="entr" presetSubtype="0" fill="hold" grpId="0" nodeType="clickEffect">
                                  <p:stCondLst>
                                    <p:cond delay="0"/>
                                  </p:stCondLst>
                                  <p:childTnLst>
                                    <p:set>
                                      <p:cBhvr>
                                        <p:cTn id="41" dur="1" fill="hold">
                                          <p:stCondLst>
                                            <p:cond delay="0"/>
                                          </p:stCondLst>
                                        </p:cTn>
                                        <p:tgtEl>
                                          <p:spTgt spid="679950"/>
                                        </p:tgtEl>
                                        <p:attrNameLst>
                                          <p:attrName>style.visibility</p:attrName>
                                        </p:attrNameLst>
                                      </p:cBhvr>
                                      <p:to>
                                        <p:strVal val="visible"/>
                                      </p:to>
                                    </p:set>
                                    <p:animScale>
                                      <p:cBhvr>
                                        <p:cTn id="42" dur="1000" decel="50000" fill="hold">
                                          <p:stCondLst>
                                            <p:cond delay="0"/>
                                          </p:stCondLst>
                                        </p:cTn>
                                        <p:tgtEl>
                                          <p:spTgt spid="679950"/>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43" dur="1000" decel="50000" fill="hold">
                                          <p:stCondLst>
                                            <p:cond delay="0"/>
                                          </p:stCondLst>
                                        </p:cTn>
                                        <p:tgtEl>
                                          <p:spTgt spid="679950"/>
                                        </p:tgtEl>
                                        <p:attrNameLst>
                                          <p:attrName>ppt_x</p:attrName>
                                          <p:attrName>ppt_y</p:attrName>
                                        </p:attrNameLst>
                                      </p:cBhvr>
                                    </p:animMotion>
                                    <p:animEffect transition="in" filter="fade">
                                      <p:cBhvr>
                                        <p:cTn id="44" dur="1000"/>
                                        <p:tgtEl>
                                          <p:spTgt spid="679950"/>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52" presetClass="entr" presetSubtype="0" fill="hold" grpId="0" nodeType="clickEffect">
                                  <p:stCondLst>
                                    <p:cond delay="0"/>
                                  </p:stCondLst>
                                  <p:childTnLst>
                                    <p:set>
                                      <p:cBhvr>
                                        <p:cTn id="48" dur="1" fill="hold">
                                          <p:stCondLst>
                                            <p:cond delay="0"/>
                                          </p:stCondLst>
                                        </p:cTn>
                                        <p:tgtEl>
                                          <p:spTgt spid="679947"/>
                                        </p:tgtEl>
                                        <p:attrNameLst>
                                          <p:attrName>style.visibility</p:attrName>
                                        </p:attrNameLst>
                                      </p:cBhvr>
                                      <p:to>
                                        <p:strVal val="visible"/>
                                      </p:to>
                                    </p:set>
                                    <p:animScale>
                                      <p:cBhvr>
                                        <p:cTn id="49" dur="1000" decel="50000" fill="hold">
                                          <p:stCondLst>
                                            <p:cond delay="0"/>
                                          </p:stCondLst>
                                        </p:cTn>
                                        <p:tgtEl>
                                          <p:spTgt spid="679947"/>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50" dur="1000" decel="50000" fill="hold">
                                          <p:stCondLst>
                                            <p:cond delay="0"/>
                                          </p:stCondLst>
                                        </p:cTn>
                                        <p:tgtEl>
                                          <p:spTgt spid="679947"/>
                                        </p:tgtEl>
                                        <p:attrNameLst>
                                          <p:attrName>ppt_x</p:attrName>
                                          <p:attrName>ppt_y</p:attrName>
                                        </p:attrNameLst>
                                      </p:cBhvr>
                                    </p:animMotion>
                                    <p:animEffect transition="in" filter="fade">
                                      <p:cBhvr>
                                        <p:cTn id="51" dur="1000"/>
                                        <p:tgtEl>
                                          <p:spTgt spid="679947"/>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52" presetClass="entr" presetSubtype="0" fill="hold" grpId="0" nodeType="clickEffect">
                                  <p:stCondLst>
                                    <p:cond delay="0"/>
                                  </p:stCondLst>
                                  <p:childTnLst>
                                    <p:set>
                                      <p:cBhvr>
                                        <p:cTn id="55" dur="1" fill="hold">
                                          <p:stCondLst>
                                            <p:cond delay="0"/>
                                          </p:stCondLst>
                                        </p:cTn>
                                        <p:tgtEl>
                                          <p:spTgt spid="679951"/>
                                        </p:tgtEl>
                                        <p:attrNameLst>
                                          <p:attrName>style.visibility</p:attrName>
                                        </p:attrNameLst>
                                      </p:cBhvr>
                                      <p:to>
                                        <p:strVal val="visible"/>
                                      </p:to>
                                    </p:set>
                                    <p:animScale>
                                      <p:cBhvr>
                                        <p:cTn id="56" dur="1000" decel="50000" fill="hold">
                                          <p:stCondLst>
                                            <p:cond delay="0"/>
                                          </p:stCondLst>
                                        </p:cTn>
                                        <p:tgtEl>
                                          <p:spTgt spid="679951"/>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57" dur="1000" decel="50000" fill="hold">
                                          <p:stCondLst>
                                            <p:cond delay="0"/>
                                          </p:stCondLst>
                                        </p:cTn>
                                        <p:tgtEl>
                                          <p:spTgt spid="679951"/>
                                        </p:tgtEl>
                                        <p:attrNameLst>
                                          <p:attrName>ppt_x</p:attrName>
                                          <p:attrName>ppt_y</p:attrName>
                                        </p:attrNameLst>
                                      </p:cBhvr>
                                    </p:animMotion>
                                    <p:animEffect transition="in" filter="fade">
                                      <p:cBhvr>
                                        <p:cTn id="58" dur="1000"/>
                                        <p:tgtEl>
                                          <p:spTgt spid="679951"/>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52" presetClass="entr" presetSubtype="0" fill="hold" grpId="0" nodeType="clickEffect">
                                  <p:stCondLst>
                                    <p:cond delay="0"/>
                                  </p:stCondLst>
                                  <p:childTnLst>
                                    <p:set>
                                      <p:cBhvr>
                                        <p:cTn id="62" dur="1" fill="hold">
                                          <p:stCondLst>
                                            <p:cond delay="0"/>
                                          </p:stCondLst>
                                        </p:cTn>
                                        <p:tgtEl>
                                          <p:spTgt spid="679948"/>
                                        </p:tgtEl>
                                        <p:attrNameLst>
                                          <p:attrName>style.visibility</p:attrName>
                                        </p:attrNameLst>
                                      </p:cBhvr>
                                      <p:to>
                                        <p:strVal val="visible"/>
                                      </p:to>
                                    </p:set>
                                    <p:animScale>
                                      <p:cBhvr>
                                        <p:cTn id="63" dur="1000" decel="50000" fill="hold">
                                          <p:stCondLst>
                                            <p:cond delay="0"/>
                                          </p:stCondLst>
                                        </p:cTn>
                                        <p:tgtEl>
                                          <p:spTgt spid="679948"/>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64" dur="1000" decel="50000" fill="hold">
                                          <p:stCondLst>
                                            <p:cond delay="0"/>
                                          </p:stCondLst>
                                        </p:cTn>
                                        <p:tgtEl>
                                          <p:spTgt spid="679948"/>
                                        </p:tgtEl>
                                        <p:attrNameLst>
                                          <p:attrName>ppt_x</p:attrName>
                                          <p:attrName>ppt_y</p:attrName>
                                        </p:attrNameLst>
                                      </p:cBhvr>
                                    </p:animMotion>
                                    <p:animEffect transition="in" filter="fade">
                                      <p:cBhvr>
                                        <p:cTn id="65" dur="1000"/>
                                        <p:tgtEl>
                                          <p:spTgt spid="679948"/>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52" presetClass="entr" presetSubtype="0" fill="hold" grpId="0" nodeType="clickEffect">
                                  <p:stCondLst>
                                    <p:cond delay="0"/>
                                  </p:stCondLst>
                                  <p:childTnLst>
                                    <p:set>
                                      <p:cBhvr>
                                        <p:cTn id="69" dur="1" fill="hold">
                                          <p:stCondLst>
                                            <p:cond delay="0"/>
                                          </p:stCondLst>
                                        </p:cTn>
                                        <p:tgtEl>
                                          <p:spTgt spid="679952"/>
                                        </p:tgtEl>
                                        <p:attrNameLst>
                                          <p:attrName>style.visibility</p:attrName>
                                        </p:attrNameLst>
                                      </p:cBhvr>
                                      <p:to>
                                        <p:strVal val="visible"/>
                                      </p:to>
                                    </p:set>
                                    <p:animScale>
                                      <p:cBhvr>
                                        <p:cTn id="70" dur="1000" decel="50000" fill="hold">
                                          <p:stCondLst>
                                            <p:cond delay="0"/>
                                          </p:stCondLst>
                                        </p:cTn>
                                        <p:tgtEl>
                                          <p:spTgt spid="67995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71" dur="1000" decel="50000" fill="hold">
                                          <p:stCondLst>
                                            <p:cond delay="0"/>
                                          </p:stCondLst>
                                        </p:cTn>
                                        <p:tgtEl>
                                          <p:spTgt spid="679952"/>
                                        </p:tgtEl>
                                        <p:attrNameLst>
                                          <p:attrName>ppt_x</p:attrName>
                                          <p:attrName>ppt_y</p:attrName>
                                        </p:attrNameLst>
                                      </p:cBhvr>
                                    </p:animMotion>
                                    <p:animEffect transition="in" filter="fade">
                                      <p:cBhvr>
                                        <p:cTn id="72" dur="1000"/>
                                        <p:tgtEl>
                                          <p:spTgt spid="6799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9943" grpId="0"/>
      <p:bldP spid="679944" grpId="0"/>
      <p:bldP spid="679945" grpId="0"/>
      <p:bldP spid="679946" grpId="0"/>
      <p:bldP spid="679947" grpId="0"/>
      <p:bldP spid="679948" grpId="0"/>
      <p:bldP spid="679949" grpId="0"/>
      <p:bldP spid="679950" grpId="0"/>
      <p:bldP spid="679951" grpId="0"/>
      <p:bldP spid="679952" grpId="0"/>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9729" name="Group 2"/>
          <p:cNvGrpSpPr>
            <a:grpSpLocks/>
          </p:cNvGrpSpPr>
          <p:nvPr/>
        </p:nvGrpSpPr>
        <p:grpSpPr bwMode="auto">
          <a:xfrm>
            <a:off x="-53975" y="0"/>
            <a:ext cx="9350375" cy="7031038"/>
            <a:chOff x="-34" y="0"/>
            <a:chExt cx="5890" cy="4429"/>
          </a:xfrm>
        </p:grpSpPr>
        <p:sp>
          <p:nvSpPr>
            <p:cNvPr id="681987" name="Rectangle 3"/>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w="9525">
              <a:noFill/>
              <a:miter lim="800000"/>
              <a:headEnd/>
              <a:tailEnd/>
            </a:ln>
            <a:effectLst/>
          </p:spPr>
          <p:txBody>
            <a:bodyPr wrap="none" anchor="ctr"/>
            <a:lstStyle/>
            <a:p>
              <a:pPr>
                <a:defRPr/>
              </a:pPr>
              <a:endParaRPr lang="en-US" sz="2000">
                <a:solidFill>
                  <a:srgbClr val="000000"/>
                </a:solidFill>
                <a:latin typeface="Arial"/>
                <a:cs typeface="Arial"/>
              </a:endParaRPr>
            </a:p>
          </p:txBody>
        </p:sp>
        <p:sp>
          <p:nvSpPr>
            <p:cNvPr id="681988" name="Rectangle 4"/>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w="9525">
              <a:noFill/>
              <a:miter lim="800000"/>
              <a:headEnd/>
              <a:tailEnd/>
            </a:ln>
            <a:effectLst/>
          </p:spPr>
          <p:txBody>
            <a:bodyPr wrap="none" anchor="ctr"/>
            <a:lstStyle/>
            <a:p>
              <a:pPr>
                <a:defRPr/>
              </a:pPr>
              <a:endParaRPr lang="en-US" sz="2000">
                <a:solidFill>
                  <a:srgbClr val="000000"/>
                </a:solidFill>
                <a:latin typeface="Arial"/>
                <a:cs typeface="Arial"/>
              </a:endParaRPr>
            </a:p>
          </p:txBody>
        </p:sp>
      </p:grpSp>
      <p:grpSp>
        <p:nvGrpSpPr>
          <p:cNvPr id="329730" name="Group 5"/>
          <p:cNvGrpSpPr>
            <a:grpSpLocks/>
          </p:cNvGrpSpPr>
          <p:nvPr/>
        </p:nvGrpSpPr>
        <p:grpSpPr bwMode="auto">
          <a:xfrm>
            <a:off x="1905000" y="1181100"/>
            <a:ext cx="5219700" cy="5219700"/>
            <a:chOff x="1200" y="696"/>
            <a:chExt cx="3288" cy="3288"/>
          </a:xfrm>
        </p:grpSpPr>
        <p:sp>
          <p:nvSpPr>
            <p:cNvPr id="681990" name="Oval 6"/>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sz="2000">
                <a:solidFill>
                  <a:srgbClr val="000000"/>
                </a:solidFill>
                <a:latin typeface="Arial"/>
                <a:cs typeface="Arial"/>
              </a:endParaRPr>
            </a:p>
          </p:txBody>
        </p:sp>
        <p:sp>
          <p:nvSpPr>
            <p:cNvPr id="681991" name="Oval 7"/>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sz="2000">
                <a:solidFill>
                  <a:srgbClr val="000000"/>
                </a:solidFill>
                <a:latin typeface="Arial"/>
                <a:cs typeface="Arial"/>
              </a:endParaRPr>
            </a:p>
          </p:txBody>
        </p:sp>
      </p:grpSp>
      <p:sp>
        <p:nvSpPr>
          <p:cNvPr id="681992" name="AutoShape 8"/>
          <p:cNvSpPr>
            <a:spLocks noChangeArrowheads="1"/>
          </p:cNvSpPr>
          <p:nvPr/>
        </p:nvSpPr>
        <p:spPr bwMode="auto">
          <a:xfrm>
            <a:off x="1733550"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a:defRPr/>
            </a:pPr>
            <a:endParaRPr lang="en-US" sz="2000">
              <a:solidFill>
                <a:srgbClr val="000000"/>
              </a:solidFill>
              <a:latin typeface="Arial"/>
              <a:cs typeface="Arial"/>
            </a:endParaRPr>
          </a:p>
        </p:txBody>
      </p:sp>
      <p:sp>
        <p:nvSpPr>
          <p:cNvPr id="329732" name="Text Box 9"/>
          <p:cNvSpPr txBox="1">
            <a:spLocks noChangeArrowheads="1"/>
          </p:cNvSpPr>
          <p:nvPr/>
        </p:nvSpPr>
        <p:spPr bwMode="auto">
          <a:xfrm>
            <a:off x="3581400" y="381000"/>
            <a:ext cx="55626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buFontTx/>
              <a:buChar char="•"/>
            </a:pPr>
            <a:endParaRPr lang="en-US" sz="2000">
              <a:solidFill>
                <a:srgbClr val="000000"/>
              </a:solidFill>
              <a:latin typeface="Arial" charset="0"/>
              <a:cs typeface="Arial" charset="0"/>
            </a:endParaRPr>
          </a:p>
        </p:txBody>
      </p:sp>
      <p:sp>
        <p:nvSpPr>
          <p:cNvPr id="681994" name="Rectangle 10"/>
          <p:cNvSpPr>
            <a:spLocks noChangeArrowheads="1"/>
          </p:cNvSpPr>
          <p:nvPr/>
        </p:nvSpPr>
        <p:spPr bwMode="auto">
          <a:xfrm rot="1619911">
            <a:off x="4668838" y="4208463"/>
            <a:ext cx="2133600" cy="400050"/>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a:defRPr/>
            </a:pPr>
            <a:endParaRPr lang="en-US" sz="2000">
              <a:solidFill>
                <a:srgbClr val="000000"/>
              </a:solidFill>
              <a:latin typeface="Arial"/>
              <a:cs typeface="Arial"/>
            </a:endParaRPr>
          </a:p>
        </p:txBody>
      </p:sp>
      <p:sp>
        <p:nvSpPr>
          <p:cNvPr id="681995" name="Rectangle 11"/>
          <p:cNvSpPr>
            <a:spLocks noChangeArrowheads="1"/>
          </p:cNvSpPr>
          <p:nvPr/>
        </p:nvSpPr>
        <p:spPr bwMode="auto">
          <a:xfrm rot="20027317">
            <a:off x="2641600" y="4211638"/>
            <a:ext cx="1674813" cy="400050"/>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a:defRPr/>
            </a:pPr>
            <a:endParaRPr lang="en-US" sz="2000">
              <a:solidFill>
                <a:srgbClr val="000000"/>
              </a:solidFill>
              <a:latin typeface="Arial"/>
              <a:cs typeface="Arial"/>
            </a:endParaRPr>
          </a:p>
        </p:txBody>
      </p:sp>
      <p:sp>
        <p:nvSpPr>
          <p:cNvPr id="681996" name="Rectangle 12"/>
          <p:cNvSpPr>
            <a:spLocks noChangeArrowheads="1"/>
          </p:cNvSpPr>
          <p:nvPr/>
        </p:nvSpPr>
        <p:spPr bwMode="auto">
          <a:xfrm rot="5400000">
            <a:off x="3640137" y="2365376"/>
            <a:ext cx="2016125" cy="400050"/>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a:defRPr/>
            </a:pPr>
            <a:endParaRPr lang="en-US" sz="2000">
              <a:solidFill>
                <a:srgbClr val="000000"/>
              </a:solidFill>
              <a:latin typeface="Arial"/>
              <a:cs typeface="Arial"/>
            </a:endParaRPr>
          </a:p>
        </p:txBody>
      </p:sp>
      <p:sp>
        <p:nvSpPr>
          <p:cNvPr id="681997" name="AutoShape 13"/>
          <p:cNvSpPr>
            <a:spLocks noChangeArrowheads="1"/>
          </p:cNvSpPr>
          <p:nvPr/>
        </p:nvSpPr>
        <p:spPr bwMode="auto">
          <a:xfrm rot="7150481">
            <a:off x="6060282" y="4647406"/>
            <a:ext cx="1695450" cy="795337"/>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a:defRPr/>
            </a:pPr>
            <a:endParaRPr lang="en-US" sz="2000">
              <a:solidFill>
                <a:srgbClr val="000000"/>
              </a:solidFill>
              <a:latin typeface="Arial"/>
              <a:cs typeface="Arial"/>
            </a:endParaRPr>
          </a:p>
        </p:txBody>
      </p:sp>
      <p:sp>
        <p:nvSpPr>
          <p:cNvPr id="681998" name="Text Box 14"/>
          <p:cNvSpPr txBox="1">
            <a:spLocks noChangeArrowheads="1"/>
          </p:cNvSpPr>
          <p:nvPr/>
        </p:nvSpPr>
        <p:spPr bwMode="auto">
          <a:xfrm>
            <a:off x="4114800" y="2278063"/>
            <a:ext cx="10668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defRPr/>
            </a:pPr>
            <a:r>
              <a:rPr lang="en-US" sz="3600" b="1" i="1" dirty="0">
                <a:solidFill>
                  <a:srgbClr val="FFFFFF"/>
                </a:solidFill>
                <a:latin typeface="Arial"/>
                <a:cs typeface="Arial"/>
              </a:rPr>
              <a:t>is</a:t>
            </a:r>
          </a:p>
        </p:txBody>
      </p:sp>
      <p:sp>
        <p:nvSpPr>
          <p:cNvPr id="681999" name="AutoShape 15"/>
          <p:cNvSpPr>
            <a:spLocks noChangeArrowheads="1"/>
          </p:cNvSpPr>
          <p:nvPr/>
        </p:nvSpPr>
        <p:spPr bwMode="auto">
          <a:xfrm rot="14452042">
            <a:off x="1507331" y="4631532"/>
            <a:ext cx="1747837" cy="793750"/>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a:defRPr/>
            </a:pPr>
            <a:endParaRPr lang="en-US" sz="2000">
              <a:solidFill>
                <a:srgbClr val="000000"/>
              </a:solidFill>
              <a:latin typeface="Arial"/>
              <a:cs typeface="Arial"/>
            </a:endParaRPr>
          </a:p>
        </p:txBody>
      </p:sp>
      <p:sp>
        <p:nvSpPr>
          <p:cNvPr id="682000" name="Text Box 16"/>
          <p:cNvSpPr txBox="1">
            <a:spLocks noChangeArrowheads="1"/>
          </p:cNvSpPr>
          <p:nvPr/>
        </p:nvSpPr>
        <p:spPr bwMode="auto">
          <a:xfrm>
            <a:off x="5608638" y="4030663"/>
            <a:ext cx="10668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defRPr/>
            </a:pPr>
            <a:r>
              <a:rPr lang="en-US" sz="3600" b="1" i="1">
                <a:solidFill>
                  <a:srgbClr val="FFFFFF"/>
                </a:solidFill>
                <a:latin typeface="Arial"/>
                <a:cs typeface="Arial"/>
              </a:rPr>
              <a:t>is</a:t>
            </a:r>
          </a:p>
        </p:txBody>
      </p:sp>
      <p:sp>
        <p:nvSpPr>
          <p:cNvPr id="682001" name="Text Box 17"/>
          <p:cNvSpPr txBox="1">
            <a:spLocks noChangeArrowheads="1"/>
          </p:cNvSpPr>
          <p:nvPr/>
        </p:nvSpPr>
        <p:spPr bwMode="auto">
          <a:xfrm>
            <a:off x="2667000" y="4030663"/>
            <a:ext cx="10668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defRPr/>
            </a:pPr>
            <a:r>
              <a:rPr lang="en-US" sz="3600" b="1" i="1">
                <a:solidFill>
                  <a:srgbClr val="FFFFFF"/>
                </a:solidFill>
                <a:latin typeface="Arial"/>
                <a:cs typeface="Arial"/>
              </a:rPr>
              <a:t>is</a:t>
            </a:r>
          </a:p>
        </p:txBody>
      </p:sp>
      <p:sp>
        <p:nvSpPr>
          <p:cNvPr id="682002" name="Text Box 18"/>
          <p:cNvSpPr txBox="1">
            <a:spLocks noChangeArrowheads="1"/>
          </p:cNvSpPr>
          <p:nvPr/>
        </p:nvSpPr>
        <p:spPr bwMode="auto">
          <a:xfrm>
            <a:off x="1905000" y="4708525"/>
            <a:ext cx="18288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defRPr/>
            </a:pPr>
            <a:r>
              <a:rPr lang="en-US" sz="3600" b="1" i="1">
                <a:solidFill>
                  <a:srgbClr val="FFFFFF"/>
                </a:solidFill>
                <a:latin typeface="Arial"/>
                <a:cs typeface="Arial"/>
              </a:rPr>
              <a:t>Son</a:t>
            </a:r>
          </a:p>
        </p:txBody>
      </p:sp>
      <p:sp>
        <p:nvSpPr>
          <p:cNvPr id="682003" name="AutoShape 19"/>
          <p:cNvSpPr>
            <a:spLocks noChangeArrowheads="1"/>
          </p:cNvSpPr>
          <p:nvPr/>
        </p:nvSpPr>
        <p:spPr bwMode="auto">
          <a:xfrm>
            <a:off x="3624263" y="1025525"/>
            <a:ext cx="2016125" cy="793750"/>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a:defRPr/>
            </a:pPr>
            <a:endParaRPr lang="en-US" sz="2000">
              <a:solidFill>
                <a:srgbClr val="000000"/>
              </a:solidFill>
              <a:latin typeface="Arial"/>
              <a:cs typeface="Arial"/>
            </a:endParaRPr>
          </a:p>
        </p:txBody>
      </p:sp>
      <p:grpSp>
        <p:nvGrpSpPr>
          <p:cNvPr id="4" name="Group 20"/>
          <p:cNvGrpSpPr>
            <a:grpSpLocks/>
          </p:cNvGrpSpPr>
          <p:nvPr/>
        </p:nvGrpSpPr>
        <p:grpSpPr bwMode="auto">
          <a:xfrm>
            <a:off x="3629025" y="3044825"/>
            <a:ext cx="1981200" cy="1752600"/>
            <a:chOff x="2286" y="1803"/>
            <a:chExt cx="1248" cy="1104"/>
          </a:xfrm>
        </p:grpSpPr>
        <p:sp>
          <p:nvSpPr>
            <p:cNvPr id="682005" name="AutoShape 21"/>
            <p:cNvSpPr>
              <a:spLocks noChangeArrowheads="1"/>
            </p:cNvSpPr>
            <p:nvPr/>
          </p:nvSpPr>
          <p:spPr bwMode="auto">
            <a:xfrm>
              <a:off x="2286" y="1803"/>
              <a:ext cx="1248" cy="1104"/>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a:defRPr/>
              </a:pPr>
              <a:endParaRPr lang="en-US" sz="2000">
                <a:solidFill>
                  <a:srgbClr val="000000"/>
                </a:solidFill>
                <a:latin typeface="Arial"/>
                <a:cs typeface="Arial"/>
              </a:endParaRPr>
            </a:p>
          </p:txBody>
        </p:sp>
        <p:sp>
          <p:nvSpPr>
            <p:cNvPr id="682006" name="Text Box 22"/>
            <p:cNvSpPr txBox="1">
              <a:spLocks noChangeArrowheads="1"/>
            </p:cNvSpPr>
            <p:nvPr/>
          </p:nvSpPr>
          <p:spPr bwMode="auto">
            <a:xfrm>
              <a:off x="2448" y="2112"/>
              <a:ext cx="864" cy="40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defRPr/>
              </a:pPr>
              <a:r>
                <a:rPr lang="en-US" sz="3600" b="1" i="1" dirty="0">
                  <a:solidFill>
                    <a:srgbClr val="FFFFFF"/>
                  </a:solidFill>
                  <a:latin typeface="Arial"/>
                  <a:cs typeface="Arial"/>
                </a:rPr>
                <a:t>GOD</a:t>
              </a:r>
            </a:p>
          </p:txBody>
        </p:sp>
      </p:grpSp>
      <p:sp>
        <p:nvSpPr>
          <p:cNvPr id="682007" name="Text Box 23"/>
          <p:cNvSpPr txBox="1">
            <a:spLocks noChangeArrowheads="1"/>
          </p:cNvSpPr>
          <p:nvPr/>
        </p:nvSpPr>
        <p:spPr bwMode="auto">
          <a:xfrm>
            <a:off x="3714750" y="1268413"/>
            <a:ext cx="18288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defRPr/>
            </a:pPr>
            <a:r>
              <a:rPr lang="en-US" sz="3600" b="1" i="1" dirty="0">
                <a:solidFill>
                  <a:srgbClr val="FFFFFF"/>
                </a:solidFill>
                <a:latin typeface="Arial"/>
                <a:cs typeface="Arial"/>
              </a:rPr>
              <a:t>Father</a:t>
            </a:r>
          </a:p>
        </p:txBody>
      </p:sp>
      <p:sp>
        <p:nvSpPr>
          <p:cNvPr id="682008" name="Text Box 24"/>
          <p:cNvSpPr txBox="1">
            <a:spLocks noChangeArrowheads="1"/>
          </p:cNvSpPr>
          <p:nvPr/>
        </p:nvSpPr>
        <p:spPr bwMode="auto">
          <a:xfrm>
            <a:off x="5486400" y="4708525"/>
            <a:ext cx="18288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defRPr/>
            </a:pPr>
            <a:r>
              <a:rPr lang="en-US" sz="3600" b="1" i="1">
                <a:solidFill>
                  <a:srgbClr val="FFFFFF"/>
                </a:solidFill>
                <a:latin typeface="Arial"/>
                <a:cs typeface="Arial"/>
              </a:rPr>
              <a:t>Spirit</a:t>
            </a:r>
          </a:p>
        </p:txBody>
      </p:sp>
      <p:sp>
        <p:nvSpPr>
          <p:cNvPr id="682009" name="WordArt 25"/>
          <p:cNvSpPr>
            <a:spLocks noChangeArrowheads="1" noChangeShapeType="1" noTextEdit="1"/>
          </p:cNvSpPr>
          <p:nvPr/>
        </p:nvSpPr>
        <p:spPr bwMode="auto">
          <a:xfrm rot="-3731304">
            <a:off x="1997076" y="2557462"/>
            <a:ext cx="1066800" cy="276225"/>
          </a:xfrm>
          <a:prstGeom prst="rect">
            <a:avLst/>
          </a:prstGeom>
        </p:spPr>
        <p:txBody>
          <a:bodyPr spcFirstLastPara="1" wrap="none" fromWordArt="1">
            <a:prstTxWarp prst="textArchUp">
              <a:avLst>
                <a:gd name="adj" fmla="val 10800000"/>
              </a:avLst>
            </a:prstTxWarp>
          </a:bodyPr>
          <a:lstStyle/>
          <a:p>
            <a:pPr algn="ctr"/>
            <a:r>
              <a:rPr lang="en-US" sz="1600" b="1" kern="10">
                <a:ln w="9525">
                  <a:solidFill>
                    <a:srgbClr val="000000"/>
                  </a:solidFill>
                  <a:round/>
                  <a:headEnd/>
                  <a:tailEnd/>
                </a:ln>
                <a:solidFill>
                  <a:srgbClr val="FFFFFF"/>
                </a:solidFill>
                <a:latin typeface="Arial"/>
                <a:ea typeface="Arial"/>
                <a:cs typeface="Arial"/>
              </a:rPr>
              <a:t>is not</a:t>
            </a:r>
          </a:p>
        </p:txBody>
      </p:sp>
      <p:sp>
        <p:nvSpPr>
          <p:cNvPr id="682010" name="WordArt 26"/>
          <p:cNvSpPr>
            <a:spLocks noChangeArrowheads="1" noChangeShapeType="1" noTextEdit="1"/>
          </p:cNvSpPr>
          <p:nvPr/>
        </p:nvSpPr>
        <p:spPr bwMode="auto">
          <a:xfrm rot="3668274">
            <a:off x="5957888" y="2557462"/>
            <a:ext cx="1066800" cy="276225"/>
          </a:xfrm>
          <a:prstGeom prst="rect">
            <a:avLst/>
          </a:prstGeom>
        </p:spPr>
        <p:txBody>
          <a:bodyPr spcFirstLastPara="1" wrap="none" fromWordArt="1">
            <a:prstTxWarp prst="textArchUp">
              <a:avLst>
                <a:gd name="adj" fmla="val 10800000"/>
              </a:avLst>
            </a:prstTxWarp>
          </a:bodyPr>
          <a:lstStyle/>
          <a:p>
            <a:pPr algn="ctr"/>
            <a:r>
              <a:rPr lang="en-US" sz="1600" b="1" kern="10">
                <a:ln w="9525">
                  <a:solidFill>
                    <a:srgbClr val="000000"/>
                  </a:solidFill>
                  <a:round/>
                  <a:headEnd/>
                  <a:tailEnd/>
                </a:ln>
                <a:solidFill>
                  <a:srgbClr val="FFFFFF"/>
                </a:solidFill>
                <a:latin typeface="Arial"/>
                <a:ea typeface="Arial"/>
                <a:cs typeface="Arial"/>
              </a:rPr>
              <a:t>is not</a:t>
            </a:r>
          </a:p>
        </p:txBody>
      </p:sp>
      <p:sp>
        <p:nvSpPr>
          <p:cNvPr id="682011" name="WordArt 27"/>
          <p:cNvSpPr>
            <a:spLocks noChangeArrowheads="1" noChangeShapeType="1" noTextEdit="1"/>
          </p:cNvSpPr>
          <p:nvPr/>
        </p:nvSpPr>
        <p:spPr bwMode="auto">
          <a:xfrm>
            <a:off x="4038600" y="5972175"/>
            <a:ext cx="1119188" cy="204788"/>
          </a:xfrm>
          <a:prstGeom prst="rect">
            <a:avLst/>
          </a:prstGeom>
        </p:spPr>
        <p:txBody>
          <a:bodyPr spcFirstLastPara="1" wrap="none" fromWordArt="1">
            <a:prstTxWarp prst="textArchDown">
              <a:avLst>
                <a:gd name="adj" fmla="val 0"/>
              </a:avLst>
            </a:prstTxWarp>
          </a:bodyPr>
          <a:lstStyle/>
          <a:p>
            <a:pPr algn="ctr"/>
            <a:r>
              <a:rPr lang="en-US" sz="1600" b="1" kern="10">
                <a:ln w="9525">
                  <a:solidFill>
                    <a:srgbClr val="000000"/>
                  </a:solidFill>
                  <a:round/>
                  <a:headEnd/>
                  <a:tailEnd/>
                </a:ln>
                <a:solidFill>
                  <a:srgbClr val="FFFFFF"/>
                </a:solidFill>
                <a:latin typeface="Arial"/>
                <a:ea typeface="Arial"/>
                <a:cs typeface="Arial"/>
              </a:rPr>
              <a:t>is not</a:t>
            </a:r>
          </a:p>
        </p:txBody>
      </p:sp>
      <p:sp>
        <p:nvSpPr>
          <p:cNvPr id="682012" name="Text Box 28"/>
          <p:cNvSpPr txBox="1">
            <a:spLocks noChangeArrowheads="1"/>
          </p:cNvSpPr>
          <p:nvPr/>
        </p:nvSpPr>
        <p:spPr bwMode="auto">
          <a:xfrm>
            <a:off x="3059113" y="6551613"/>
            <a:ext cx="5943600" cy="2778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1200" b="1" dirty="0">
                <a:solidFill>
                  <a:srgbClr val="FFFFFF"/>
                </a:solidFill>
                <a:latin typeface="Arial"/>
                <a:cs typeface="Arial"/>
              </a:rPr>
              <a:t>H. Wayne House, </a:t>
            </a:r>
            <a:r>
              <a:rPr lang="en-US" sz="1200" b="1" i="1" dirty="0">
                <a:solidFill>
                  <a:srgbClr val="FFFFFF"/>
                </a:solidFill>
                <a:latin typeface="Arial"/>
                <a:cs typeface="Arial"/>
              </a:rPr>
              <a:t>Charts of Christian Theology and Doctrine</a:t>
            </a:r>
            <a:r>
              <a:rPr lang="en-US" sz="1200" b="1" dirty="0">
                <a:solidFill>
                  <a:srgbClr val="FFFFFF"/>
                </a:solidFill>
                <a:latin typeface="Arial"/>
                <a:cs typeface="Arial"/>
              </a:rPr>
              <a:t>, 45</a:t>
            </a:r>
          </a:p>
        </p:txBody>
      </p:sp>
      <p:sp>
        <p:nvSpPr>
          <p:cNvPr id="29" name="Title 28"/>
          <p:cNvSpPr>
            <a:spLocks noGrp="1"/>
          </p:cNvSpPr>
          <p:nvPr>
            <p:ph type="title" idx="4294967295"/>
          </p:nvPr>
        </p:nvSpPr>
        <p:spPr>
          <a:xfrm>
            <a:off x="-76200" y="0"/>
            <a:ext cx="9372600" cy="762000"/>
          </a:xfrm>
        </p:spPr>
        <p:txBody>
          <a:bodyPr/>
          <a:lstStyle/>
          <a:p>
            <a:pPr>
              <a:defRPr/>
            </a:pPr>
            <a:r>
              <a:rPr lang="en-US" sz="4000" b="1" dirty="0">
                <a:solidFill>
                  <a:srgbClr val="FFFFFF"/>
                </a:solidFill>
                <a:effectLst>
                  <a:outerShdw blurRad="50800" dist="38100" dir="2700000" algn="tl" rotWithShape="0">
                    <a:srgbClr val="000000">
                      <a:alpha val="98000"/>
                    </a:srgbClr>
                  </a:outerShdw>
                </a:effectLst>
                <a:ea typeface="ＭＳ Ｐゴシック" charset="0"/>
              </a:rPr>
              <a:t>The Trinity Diagrammed</a:t>
            </a:r>
          </a:p>
        </p:txBody>
      </p:sp>
    </p:spTree>
    <p:extLst>
      <p:ext uri="{BB962C8B-B14F-4D97-AF65-F5344CB8AC3E}">
        <p14:creationId xmlns:p14="http://schemas.microsoft.com/office/powerpoint/2010/main" val="4273883136"/>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82012"/>
                                        </p:tgtEl>
                                        <p:attrNameLst>
                                          <p:attrName>style.visibility</p:attrName>
                                        </p:attrNameLst>
                                      </p:cBhvr>
                                      <p:to>
                                        <p:strVal val="visible"/>
                                      </p:to>
                                    </p:set>
                                    <p:animEffect transition="in" filter="fade">
                                      <p:cBhvr>
                                        <p:cTn id="7" dur="2000"/>
                                        <p:tgtEl>
                                          <p:spTgt spid="682012"/>
                                        </p:tgtEl>
                                      </p:cBhvr>
                                    </p:animEffect>
                                  </p:childTnLst>
                                </p:cTn>
                              </p:par>
                            </p:childTnLst>
                          </p:cTn>
                        </p:par>
                        <p:par>
                          <p:cTn id="8" fill="hold" nodeType="afterGroup">
                            <p:stCondLst>
                              <p:cond delay="2000"/>
                            </p:stCondLst>
                            <p:childTnLst>
                              <p:par>
                                <p:cTn id="9" presetID="53"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682007"/>
                                        </p:tgtEl>
                                        <p:attrNameLst>
                                          <p:attrName>style.visibility</p:attrName>
                                        </p:attrNameLst>
                                      </p:cBhvr>
                                      <p:to>
                                        <p:strVal val="visible"/>
                                      </p:to>
                                    </p:set>
                                    <p:animEffect transition="in" filter="fade">
                                      <p:cBhvr>
                                        <p:cTn id="18" dur="2000"/>
                                        <p:tgtEl>
                                          <p:spTgt spid="682007"/>
                                        </p:tgtEl>
                                      </p:cBhvr>
                                    </p:animEffect>
                                  </p:childTnLst>
                                </p:cTn>
                              </p:par>
                            </p:childTnLst>
                          </p:cTn>
                        </p:par>
                        <p:par>
                          <p:cTn id="19" fill="hold" nodeType="afterGroup">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682003"/>
                                        </p:tgtEl>
                                        <p:attrNameLst>
                                          <p:attrName>style.visibility</p:attrName>
                                        </p:attrNameLst>
                                      </p:cBhvr>
                                      <p:to>
                                        <p:strVal val="visible"/>
                                      </p:to>
                                    </p:set>
                                    <p:animEffect transition="in" filter="fade">
                                      <p:cBhvr>
                                        <p:cTn id="22" dur="2000"/>
                                        <p:tgtEl>
                                          <p:spTgt spid="682003"/>
                                        </p:tgtEl>
                                      </p:cBhvr>
                                    </p:animEffect>
                                  </p:childTnLst>
                                </p:cTn>
                              </p:par>
                            </p:childTnLst>
                          </p:cTn>
                        </p:par>
                        <p:par>
                          <p:cTn id="23" fill="hold" nodeType="afterGroup">
                            <p:stCondLst>
                              <p:cond delay="4000"/>
                            </p:stCondLst>
                            <p:childTnLst>
                              <p:par>
                                <p:cTn id="24" presetID="10" presetClass="entr" presetSubtype="0" fill="hold" grpId="0" nodeType="afterEffect">
                                  <p:stCondLst>
                                    <p:cond delay="0"/>
                                  </p:stCondLst>
                                  <p:childTnLst>
                                    <p:set>
                                      <p:cBhvr>
                                        <p:cTn id="25" dur="1" fill="hold">
                                          <p:stCondLst>
                                            <p:cond delay="0"/>
                                          </p:stCondLst>
                                        </p:cTn>
                                        <p:tgtEl>
                                          <p:spTgt spid="681998"/>
                                        </p:tgtEl>
                                        <p:attrNameLst>
                                          <p:attrName>style.visibility</p:attrName>
                                        </p:attrNameLst>
                                      </p:cBhvr>
                                      <p:to>
                                        <p:strVal val="visible"/>
                                      </p:to>
                                    </p:set>
                                    <p:animEffect transition="in" filter="fade">
                                      <p:cBhvr>
                                        <p:cTn id="26" dur="2000"/>
                                        <p:tgtEl>
                                          <p:spTgt spid="681998"/>
                                        </p:tgtEl>
                                      </p:cBhvr>
                                    </p:animEffect>
                                  </p:childTnLst>
                                </p:cTn>
                              </p:par>
                              <p:par>
                                <p:cTn id="27" presetID="22" presetClass="entr" presetSubtype="1" fill="hold" grpId="0" nodeType="withEffect">
                                  <p:stCondLst>
                                    <p:cond delay="0"/>
                                  </p:stCondLst>
                                  <p:childTnLst>
                                    <p:set>
                                      <p:cBhvr>
                                        <p:cTn id="28" dur="1" fill="hold">
                                          <p:stCondLst>
                                            <p:cond delay="0"/>
                                          </p:stCondLst>
                                        </p:cTn>
                                        <p:tgtEl>
                                          <p:spTgt spid="681996"/>
                                        </p:tgtEl>
                                        <p:attrNameLst>
                                          <p:attrName>style.visibility</p:attrName>
                                        </p:attrNameLst>
                                      </p:cBhvr>
                                      <p:to>
                                        <p:strVal val="visible"/>
                                      </p:to>
                                    </p:set>
                                    <p:animEffect transition="in" filter="wipe(up)">
                                      <p:cBhvr>
                                        <p:cTn id="29" dur="500"/>
                                        <p:tgtEl>
                                          <p:spTgt spid="681996"/>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682002"/>
                                        </p:tgtEl>
                                        <p:attrNameLst>
                                          <p:attrName>style.visibility</p:attrName>
                                        </p:attrNameLst>
                                      </p:cBhvr>
                                      <p:to>
                                        <p:strVal val="visible"/>
                                      </p:to>
                                    </p:set>
                                    <p:animEffect transition="in" filter="fade">
                                      <p:cBhvr>
                                        <p:cTn id="34" dur="2000"/>
                                        <p:tgtEl>
                                          <p:spTgt spid="682002"/>
                                        </p:tgtEl>
                                      </p:cBhvr>
                                    </p:animEffect>
                                  </p:childTnLst>
                                </p:cTn>
                              </p:par>
                            </p:childTnLst>
                          </p:cTn>
                        </p:par>
                        <p:par>
                          <p:cTn id="35" fill="hold" nodeType="afterGroup">
                            <p:stCondLst>
                              <p:cond delay="2000"/>
                            </p:stCondLst>
                            <p:childTnLst>
                              <p:par>
                                <p:cTn id="36" presetID="10" presetClass="entr" presetSubtype="0" fill="hold" grpId="0" nodeType="afterEffect">
                                  <p:stCondLst>
                                    <p:cond delay="0"/>
                                  </p:stCondLst>
                                  <p:childTnLst>
                                    <p:set>
                                      <p:cBhvr>
                                        <p:cTn id="37" dur="1" fill="hold">
                                          <p:stCondLst>
                                            <p:cond delay="0"/>
                                          </p:stCondLst>
                                        </p:cTn>
                                        <p:tgtEl>
                                          <p:spTgt spid="681999"/>
                                        </p:tgtEl>
                                        <p:attrNameLst>
                                          <p:attrName>style.visibility</p:attrName>
                                        </p:attrNameLst>
                                      </p:cBhvr>
                                      <p:to>
                                        <p:strVal val="visible"/>
                                      </p:to>
                                    </p:set>
                                    <p:animEffect transition="in" filter="fade">
                                      <p:cBhvr>
                                        <p:cTn id="38" dur="2000"/>
                                        <p:tgtEl>
                                          <p:spTgt spid="681999"/>
                                        </p:tgtEl>
                                      </p:cBhvr>
                                    </p:animEffect>
                                  </p:childTnLst>
                                </p:cTn>
                              </p:par>
                            </p:childTnLst>
                          </p:cTn>
                        </p:par>
                        <p:par>
                          <p:cTn id="39" fill="hold" nodeType="afterGroup">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682001"/>
                                        </p:tgtEl>
                                        <p:attrNameLst>
                                          <p:attrName>style.visibility</p:attrName>
                                        </p:attrNameLst>
                                      </p:cBhvr>
                                      <p:to>
                                        <p:strVal val="visible"/>
                                      </p:to>
                                    </p:set>
                                    <p:animEffect transition="in" filter="fade">
                                      <p:cBhvr>
                                        <p:cTn id="42" dur="2000"/>
                                        <p:tgtEl>
                                          <p:spTgt spid="682001"/>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681995"/>
                                        </p:tgtEl>
                                        <p:attrNameLst>
                                          <p:attrName>style.visibility</p:attrName>
                                        </p:attrNameLst>
                                      </p:cBhvr>
                                      <p:to>
                                        <p:strVal val="visible"/>
                                      </p:to>
                                    </p:set>
                                    <p:animEffect transition="in" filter="wipe(left)">
                                      <p:cBhvr>
                                        <p:cTn id="45" dur="500"/>
                                        <p:tgtEl>
                                          <p:spTgt spid="681995"/>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682008"/>
                                        </p:tgtEl>
                                        <p:attrNameLst>
                                          <p:attrName>style.visibility</p:attrName>
                                        </p:attrNameLst>
                                      </p:cBhvr>
                                      <p:to>
                                        <p:strVal val="visible"/>
                                      </p:to>
                                    </p:set>
                                    <p:animEffect transition="in" filter="fade">
                                      <p:cBhvr>
                                        <p:cTn id="50" dur="2000"/>
                                        <p:tgtEl>
                                          <p:spTgt spid="682008"/>
                                        </p:tgtEl>
                                      </p:cBhvr>
                                    </p:animEffect>
                                  </p:childTnLst>
                                </p:cTn>
                              </p:par>
                            </p:childTnLst>
                          </p:cTn>
                        </p:par>
                        <p:par>
                          <p:cTn id="51" fill="hold" nodeType="afterGroup">
                            <p:stCondLst>
                              <p:cond delay="2000"/>
                            </p:stCondLst>
                            <p:childTnLst>
                              <p:par>
                                <p:cTn id="52" presetID="10" presetClass="entr" presetSubtype="0" fill="hold" grpId="0" nodeType="afterEffect">
                                  <p:stCondLst>
                                    <p:cond delay="0"/>
                                  </p:stCondLst>
                                  <p:childTnLst>
                                    <p:set>
                                      <p:cBhvr>
                                        <p:cTn id="53" dur="1" fill="hold">
                                          <p:stCondLst>
                                            <p:cond delay="0"/>
                                          </p:stCondLst>
                                        </p:cTn>
                                        <p:tgtEl>
                                          <p:spTgt spid="681997"/>
                                        </p:tgtEl>
                                        <p:attrNameLst>
                                          <p:attrName>style.visibility</p:attrName>
                                        </p:attrNameLst>
                                      </p:cBhvr>
                                      <p:to>
                                        <p:strVal val="visible"/>
                                      </p:to>
                                    </p:set>
                                    <p:animEffect transition="in" filter="fade">
                                      <p:cBhvr>
                                        <p:cTn id="54" dur="2000"/>
                                        <p:tgtEl>
                                          <p:spTgt spid="681997"/>
                                        </p:tgtEl>
                                      </p:cBhvr>
                                    </p:animEffect>
                                  </p:childTnLst>
                                </p:cTn>
                              </p:par>
                            </p:childTnLst>
                          </p:cTn>
                        </p:par>
                        <p:par>
                          <p:cTn id="55" fill="hold" nodeType="afterGroup">
                            <p:stCondLst>
                              <p:cond delay="4000"/>
                            </p:stCondLst>
                            <p:childTnLst>
                              <p:par>
                                <p:cTn id="56" presetID="10" presetClass="entr" presetSubtype="0" fill="hold" grpId="0" nodeType="afterEffect">
                                  <p:stCondLst>
                                    <p:cond delay="0"/>
                                  </p:stCondLst>
                                  <p:childTnLst>
                                    <p:set>
                                      <p:cBhvr>
                                        <p:cTn id="57" dur="1" fill="hold">
                                          <p:stCondLst>
                                            <p:cond delay="0"/>
                                          </p:stCondLst>
                                        </p:cTn>
                                        <p:tgtEl>
                                          <p:spTgt spid="682000"/>
                                        </p:tgtEl>
                                        <p:attrNameLst>
                                          <p:attrName>style.visibility</p:attrName>
                                        </p:attrNameLst>
                                      </p:cBhvr>
                                      <p:to>
                                        <p:strVal val="visible"/>
                                      </p:to>
                                    </p:set>
                                    <p:animEffect transition="in" filter="fade">
                                      <p:cBhvr>
                                        <p:cTn id="58" dur="2000"/>
                                        <p:tgtEl>
                                          <p:spTgt spid="682000"/>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681994"/>
                                        </p:tgtEl>
                                        <p:attrNameLst>
                                          <p:attrName>style.visibility</p:attrName>
                                        </p:attrNameLst>
                                      </p:cBhvr>
                                      <p:to>
                                        <p:strVal val="visible"/>
                                      </p:to>
                                    </p:set>
                                    <p:animEffect transition="in" filter="wipe(right)">
                                      <p:cBhvr>
                                        <p:cTn id="61" dur="500"/>
                                        <p:tgtEl>
                                          <p:spTgt spid="681994"/>
                                        </p:tgtEl>
                                      </p:cBhvr>
                                    </p:animEffect>
                                  </p:childTnLst>
                                </p:cTn>
                              </p:par>
                            </p:childTnLst>
                          </p:cTn>
                        </p:par>
                      </p:childTnLst>
                    </p:cTn>
                  </p:par>
                  <p:par>
                    <p:cTn id="62" fill="hold" nodeType="clickPar">
                      <p:stCondLst>
                        <p:cond delay="indefinite"/>
                      </p:stCondLst>
                      <p:childTnLst>
                        <p:par>
                          <p:cTn id="63" fill="hold" nodeType="withGroup">
                            <p:stCondLst>
                              <p:cond delay="0"/>
                            </p:stCondLst>
                            <p:childTnLst>
                              <p:par>
                                <p:cTn id="64" presetID="10" presetClass="entr" presetSubtype="0" fill="hold" grpId="0" nodeType="clickEffect">
                                  <p:stCondLst>
                                    <p:cond delay="0"/>
                                  </p:stCondLst>
                                  <p:childTnLst>
                                    <p:set>
                                      <p:cBhvr>
                                        <p:cTn id="65" dur="1" fill="hold">
                                          <p:stCondLst>
                                            <p:cond delay="0"/>
                                          </p:stCondLst>
                                        </p:cTn>
                                        <p:tgtEl>
                                          <p:spTgt spid="682009"/>
                                        </p:tgtEl>
                                        <p:attrNameLst>
                                          <p:attrName>style.visibility</p:attrName>
                                        </p:attrNameLst>
                                      </p:cBhvr>
                                      <p:to>
                                        <p:strVal val="visible"/>
                                      </p:to>
                                    </p:set>
                                    <p:animEffect transition="in" filter="fade">
                                      <p:cBhvr>
                                        <p:cTn id="66" dur="2000"/>
                                        <p:tgtEl>
                                          <p:spTgt spid="682009"/>
                                        </p:tgtEl>
                                      </p:cBhvr>
                                    </p:animEffect>
                                  </p:childTnLst>
                                </p:cTn>
                              </p:par>
                            </p:childTnLst>
                          </p:cTn>
                        </p:par>
                        <p:par>
                          <p:cTn id="67" fill="hold" nodeType="afterGroup">
                            <p:stCondLst>
                              <p:cond delay="2000"/>
                            </p:stCondLst>
                            <p:childTnLst>
                              <p:par>
                                <p:cTn id="68" presetID="10" presetClass="entr" presetSubtype="0" fill="hold" grpId="0" nodeType="afterEffect">
                                  <p:stCondLst>
                                    <p:cond delay="2500"/>
                                  </p:stCondLst>
                                  <p:childTnLst>
                                    <p:set>
                                      <p:cBhvr>
                                        <p:cTn id="69" dur="1" fill="hold">
                                          <p:stCondLst>
                                            <p:cond delay="0"/>
                                          </p:stCondLst>
                                        </p:cTn>
                                        <p:tgtEl>
                                          <p:spTgt spid="682011"/>
                                        </p:tgtEl>
                                        <p:attrNameLst>
                                          <p:attrName>style.visibility</p:attrName>
                                        </p:attrNameLst>
                                      </p:cBhvr>
                                      <p:to>
                                        <p:strVal val="visible"/>
                                      </p:to>
                                    </p:set>
                                    <p:animEffect transition="in" filter="fade">
                                      <p:cBhvr>
                                        <p:cTn id="70" dur="2000"/>
                                        <p:tgtEl>
                                          <p:spTgt spid="682011"/>
                                        </p:tgtEl>
                                      </p:cBhvr>
                                    </p:animEffect>
                                  </p:childTnLst>
                                </p:cTn>
                              </p:par>
                            </p:childTnLst>
                          </p:cTn>
                        </p:par>
                        <p:par>
                          <p:cTn id="71" fill="hold" nodeType="afterGroup">
                            <p:stCondLst>
                              <p:cond delay="6500"/>
                            </p:stCondLst>
                            <p:childTnLst>
                              <p:par>
                                <p:cTn id="72" presetID="10" presetClass="entr" presetSubtype="0" fill="hold" grpId="0" nodeType="afterEffect">
                                  <p:stCondLst>
                                    <p:cond delay="2500"/>
                                  </p:stCondLst>
                                  <p:childTnLst>
                                    <p:set>
                                      <p:cBhvr>
                                        <p:cTn id="73" dur="1" fill="hold">
                                          <p:stCondLst>
                                            <p:cond delay="0"/>
                                          </p:stCondLst>
                                        </p:cTn>
                                        <p:tgtEl>
                                          <p:spTgt spid="682010"/>
                                        </p:tgtEl>
                                        <p:attrNameLst>
                                          <p:attrName>style.visibility</p:attrName>
                                        </p:attrNameLst>
                                      </p:cBhvr>
                                      <p:to>
                                        <p:strVal val="visible"/>
                                      </p:to>
                                    </p:set>
                                    <p:animEffect transition="in" filter="fade">
                                      <p:cBhvr>
                                        <p:cTn id="74" dur="2000"/>
                                        <p:tgtEl>
                                          <p:spTgt spid="6820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1994" grpId="0" animBg="1"/>
      <p:bldP spid="681995" grpId="0" animBg="1"/>
      <p:bldP spid="681996" grpId="0" animBg="1"/>
      <p:bldP spid="681997" grpId="0" animBg="1"/>
      <p:bldP spid="681998" grpId="0"/>
      <p:bldP spid="681999" grpId="0" animBg="1"/>
      <p:bldP spid="682000" grpId="0"/>
      <p:bldP spid="682001" grpId="0"/>
      <p:bldP spid="682002" grpId="0"/>
      <p:bldP spid="682003" grpId="0" animBg="1"/>
      <p:bldP spid="682007" grpId="0"/>
      <p:bldP spid="682008" grpId="0"/>
      <p:bldP spid="682009" grpId="0" animBg="1"/>
      <p:bldP spid="682010" grpId="0" animBg="1"/>
      <p:bldP spid="682011" grpId="0" animBg="1"/>
      <p:bldP spid="682012" grpId="0"/>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7</a:t>
            </a:r>
          </a:p>
        </p:txBody>
      </p:sp>
    </p:spTree>
    <p:extLst>
      <p:ext uri="{BB962C8B-B14F-4D97-AF65-F5344CB8AC3E}">
        <p14:creationId xmlns:p14="http://schemas.microsoft.com/office/powerpoint/2010/main" val="47683767"/>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bg>
      <p:bgPr>
        <a:solidFill>
          <a:srgbClr val="00CC00"/>
        </a:solidFill>
        <a:effectLst/>
      </p:bgPr>
    </p:bg>
    <p:spTree>
      <p:nvGrpSpPr>
        <p:cNvPr id="1" name=""/>
        <p:cNvGrpSpPr/>
        <p:nvPr/>
      </p:nvGrpSpPr>
      <p:grpSpPr>
        <a:xfrm>
          <a:off x="0" y="0"/>
          <a:ext cx="0" cy="0"/>
          <a:chOff x="0" y="0"/>
          <a:chExt cx="0" cy="0"/>
        </a:xfrm>
      </p:grpSpPr>
      <p:sp>
        <p:nvSpPr>
          <p:cNvPr id="50181" name="Text Box 5"/>
          <p:cNvSpPr txBox="1">
            <a:spLocks noChangeArrowheads="1"/>
          </p:cNvSpPr>
          <p:nvPr/>
        </p:nvSpPr>
        <p:spPr bwMode="auto">
          <a:xfrm>
            <a:off x="323850" y="1241425"/>
            <a:ext cx="8351838" cy="514032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ja-JP" sz="3200" b="1">
                <a:solidFill>
                  <a:srgbClr val="FFFFFF"/>
                </a:solidFill>
                <a:latin typeface="Arial" charset="0"/>
                <a:cs typeface="Arial" charset="0"/>
              </a:rPr>
              <a:t>"When the L</a:t>
            </a:r>
            <a:r>
              <a:rPr lang="en-US" altLang="ja-JP" sz="2800" b="1">
                <a:solidFill>
                  <a:srgbClr val="FFFFFF"/>
                </a:solidFill>
                <a:latin typeface="Arial" charset="0"/>
                <a:cs typeface="Arial" charset="0"/>
              </a:rPr>
              <a:t>ORD</a:t>
            </a:r>
            <a:r>
              <a:rPr lang="en-US" altLang="ja-JP" sz="3200" b="1">
                <a:solidFill>
                  <a:srgbClr val="FFFFFF"/>
                </a:solidFill>
                <a:latin typeface="Arial" charset="0"/>
                <a:cs typeface="Arial" charset="0"/>
              </a:rPr>
              <a:t> your God brings you into the land you are entering to possess and drives out before you many nations – the Hittites, Girgashites, Amorites, Canaanites, Perizzites, Hivites, and Jebusites, seven nations larger and stronger than you – and when the L</a:t>
            </a:r>
            <a:r>
              <a:rPr lang="en-US" altLang="ja-JP" sz="2800" b="1">
                <a:solidFill>
                  <a:srgbClr val="FFFFFF"/>
                </a:solidFill>
                <a:latin typeface="Arial" charset="0"/>
                <a:cs typeface="Arial" charset="0"/>
              </a:rPr>
              <a:t>ORD</a:t>
            </a:r>
            <a:r>
              <a:rPr lang="en-US" altLang="ja-JP" sz="3200" b="1">
                <a:solidFill>
                  <a:srgbClr val="FFFFFF"/>
                </a:solidFill>
                <a:latin typeface="Arial" charset="0"/>
                <a:cs typeface="Arial" charset="0"/>
              </a:rPr>
              <a:t> your God has delivered them over to you and you have defeated them, then </a:t>
            </a:r>
            <a:br>
              <a:rPr lang="en-US" altLang="ja-JP" sz="3200" b="1">
                <a:solidFill>
                  <a:srgbClr val="FFFFFF"/>
                </a:solidFill>
                <a:latin typeface="Arial" charset="0"/>
                <a:cs typeface="Arial" charset="0"/>
              </a:rPr>
            </a:br>
            <a:r>
              <a:rPr lang="en-US" altLang="ja-JP" sz="3600" b="1" u="sng">
                <a:solidFill>
                  <a:srgbClr val="FFFFFF"/>
                </a:solidFill>
                <a:latin typeface="Arial" charset="0"/>
                <a:cs typeface="Arial" charset="0"/>
              </a:rPr>
              <a:t>you must destroy them totally."</a:t>
            </a:r>
            <a:endParaRPr lang="en-US" sz="3600" b="1" u="sng">
              <a:solidFill>
                <a:srgbClr val="FFFFFF"/>
              </a:solidFill>
              <a:latin typeface="Arial" charset="0"/>
              <a:cs typeface="Arial" charset="0"/>
            </a:endParaRPr>
          </a:p>
        </p:txBody>
      </p:sp>
      <p:sp>
        <p:nvSpPr>
          <p:cNvPr id="157699" name="Rectangle 8"/>
          <p:cNvSpPr>
            <a:spLocks noGrp="1" noChangeArrowheads="1"/>
          </p:cNvSpPr>
          <p:nvPr>
            <p:ph type="title"/>
          </p:nvPr>
        </p:nvSpPr>
        <p:spPr>
          <a:xfrm>
            <a:off x="685800" y="214313"/>
            <a:ext cx="7772400" cy="838200"/>
          </a:xfrm>
        </p:spPr>
        <p:txBody>
          <a:bodyPr/>
          <a:lstStyle/>
          <a:p>
            <a:pPr eaLnBrk="1" hangingPunct="1"/>
            <a:r>
              <a:rPr lang="en-US" sz="4800" b="1">
                <a:latin typeface="Arial" charset="0"/>
                <a:ea typeface="ＭＳ Ｐゴシック" charset="0"/>
              </a:rPr>
              <a:t>Deuteronomy 7:1-4</a:t>
            </a:r>
          </a:p>
        </p:txBody>
      </p:sp>
    </p:spTree>
    <p:extLst>
      <p:ext uri="{BB962C8B-B14F-4D97-AF65-F5344CB8AC3E}">
        <p14:creationId xmlns:p14="http://schemas.microsoft.com/office/powerpoint/2010/main" val="599087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withEffect">
                                  <p:stCondLst>
                                    <p:cond delay="0"/>
                                  </p:stCondLst>
                                  <p:childTnLst>
                                    <p:set>
                                      <p:cBhvr>
                                        <p:cTn id="6" dur="1" fill="hold">
                                          <p:stCondLst>
                                            <p:cond delay="0"/>
                                          </p:stCondLst>
                                        </p:cTn>
                                        <p:tgtEl>
                                          <p:spTgt spid="50181"/>
                                        </p:tgtEl>
                                        <p:attrNameLst>
                                          <p:attrName>style.visibility</p:attrName>
                                        </p:attrNameLst>
                                      </p:cBhvr>
                                      <p:to>
                                        <p:strVal val="visible"/>
                                      </p:to>
                                    </p:set>
                                    <p:animEffect transition="in" filter="blinds(horizontal)">
                                      <p:cBhvr>
                                        <p:cTn id="7" dur="500"/>
                                        <p:tgtEl>
                                          <p:spTgt spid="501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81" grpId="0" animBg="1" autoUpdateAnimBg="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223033"/>
            <a:ext cx="9144000" cy="5446327"/>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Main Idea</a:t>
            </a:r>
          </a:p>
        </p:txBody>
      </p:sp>
      <p:sp>
        <p:nvSpPr>
          <p:cNvPr id="3" name="Rectangle 2"/>
          <p:cNvSpPr txBox="1">
            <a:spLocks noChangeArrowheads="1"/>
          </p:cNvSpPr>
          <p:nvPr/>
        </p:nvSpPr>
        <p:spPr bwMode="auto">
          <a:xfrm>
            <a:off x="0" y="1340768"/>
            <a:ext cx="9144000" cy="108012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Show Jesus you </a:t>
            </a:r>
            <a:r>
              <a:rPr kumimoji="0" lang="en-US" sz="5400" b="1" i="1"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love </a:t>
            </a:r>
            <a:r>
              <a:rPr kumimoji="0" lang="en-US"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him</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32860" y="4005064"/>
            <a:ext cx="9144000" cy="231452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by serving him with thanks.</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Deuteronomy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893417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1071575"/>
            <a:ext cx="9144000" cy="829631"/>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Destroying Pagan Images</a:t>
            </a:r>
          </a:p>
        </p:txBody>
      </p:sp>
    </p:spTree>
    <p:extLst>
      <p:ext uri="{BB962C8B-B14F-4D97-AF65-F5344CB8AC3E}">
        <p14:creationId xmlns:p14="http://schemas.microsoft.com/office/powerpoint/2010/main" val="1850672730"/>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bg>
      <p:bgPr>
        <a:solidFill>
          <a:srgbClr val="00CC00"/>
        </a:solidFill>
        <a:effectLst/>
      </p:bgPr>
    </p:bg>
    <p:spTree>
      <p:nvGrpSpPr>
        <p:cNvPr id="1" name=""/>
        <p:cNvGrpSpPr/>
        <p:nvPr/>
      </p:nvGrpSpPr>
      <p:grpSpPr>
        <a:xfrm>
          <a:off x="0" y="0"/>
          <a:ext cx="0" cy="0"/>
          <a:chOff x="0" y="0"/>
          <a:chExt cx="0" cy="0"/>
        </a:xfrm>
      </p:grpSpPr>
      <p:sp>
        <p:nvSpPr>
          <p:cNvPr id="51203" name="Text Box 3"/>
          <p:cNvSpPr txBox="1">
            <a:spLocks noChangeArrowheads="1"/>
          </p:cNvSpPr>
          <p:nvPr/>
        </p:nvSpPr>
        <p:spPr bwMode="auto">
          <a:xfrm>
            <a:off x="468313" y="1447800"/>
            <a:ext cx="8135937" cy="4586288"/>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ja-JP" sz="3200" b="1">
                <a:solidFill>
                  <a:srgbClr val="FFFFFF"/>
                </a:solidFill>
                <a:latin typeface="Arial" charset="0"/>
                <a:cs typeface="Arial" charset="0"/>
              </a:rPr>
              <a:t>"Make no treaty with them, and show them no mercy. Do not intermarry with them.  Do not give your daughters to their sons or take their daughters for your sons, for they will turn your sons away from following me to serve other gods, and the L</a:t>
            </a:r>
            <a:r>
              <a:rPr lang="en-US" altLang="ja-JP" sz="2800" b="1">
                <a:solidFill>
                  <a:srgbClr val="FFFFFF"/>
                </a:solidFill>
                <a:latin typeface="Arial" charset="0"/>
                <a:cs typeface="Arial" charset="0"/>
              </a:rPr>
              <a:t>ORD</a:t>
            </a:r>
            <a:r>
              <a:rPr lang="fr-FR" altLang="ja-JP" sz="3200" b="1">
                <a:solidFill>
                  <a:srgbClr val="FFFFFF"/>
                </a:solidFill>
                <a:latin typeface="Arial" charset="0"/>
                <a:cs typeface="Arial" charset="0"/>
              </a:rPr>
              <a:t>'</a:t>
            </a:r>
            <a:r>
              <a:rPr lang="en-US" altLang="ja-JP" sz="3200" b="1">
                <a:solidFill>
                  <a:srgbClr val="FFFFFF"/>
                </a:solidFill>
                <a:latin typeface="Arial" charset="0"/>
                <a:cs typeface="Arial" charset="0"/>
              </a:rPr>
              <a:t>s anger will burn against you and </a:t>
            </a:r>
            <a:br>
              <a:rPr lang="en-US" altLang="ja-JP" sz="3200" b="1">
                <a:solidFill>
                  <a:srgbClr val="FFFFFF"/>
                </a:solidFill>
                <a:latin typeface="Arial" charset="0"/>
                <a:cs typeface="Arial" charset="0"/>
              </a:rPr>
            </a:br>
            <a:r>
              <a:rPr lang="en-US" altLang="ja-JP" sz="3200" b="1" u="sng">
                <a:solidFill>
                  <a:srgbClr val="FFFFFF"/>
                </a:solidFill>
                <a:latin typeface="Arial" charset="0"/>
                <a:cs typeface="Arial" charset="0"/>
              </a:rPr>
              <a:t>will quickly destroy you.</a:t>
            </a:r>
            <a:r>
              <a:rPr lang="en-US" altLang="ja-JP" sz="3200" b="1">
                <a:solidFill>
                  <a:srgbClr val="FFFFFF"/>
                </a:solidFill>
                <a:latin typeface="Arial" charset="0"/>
                <a:cs typeface="Arial" charset="0"/>
              </a:rPr>
              <a:t>"</a:t>
            </a:r>
            <a:endParaRPr lang="en-US" sz="3200" b="1">
              <a:solidFill>
                <a:srgbClr val="FFFFFF"/>
              </a:solidFill>
              <a:latin typeface="Arial" charset="0"/>
              <a:cs typeface="Arial" charset="0"/>
            </a:endParaRPr>
          </a:p>
        </p:txBody>
      </p:sp>
      <p:sp>
        <p:nvSpPr>
          <p:cNvPr id="159747" name="Rectangle 5"/>
          <p:cNvSpPr>
            <a:spLocks noGrp="1" noChangeArrowheads="1"/>
          </p:cNvSpPr>
          <p:nvPr>
            <p:ph type="title"/>
          </p:nvPr>
        </p:nvSpPr>
        <p:spPr>
          <a:xfrm>
            <a:off x="685800" y="287338"/>
            <a:ext cx="7772400" cy="838200"/>
          </a:xfrm>
        </p:spPr>
        <p:txBody>
          <a:bodyPr/>
          <a:lstStyle/>
          <a:p>
            <a:pPr eaLnBrk="1" hangingPunct="1"/>
            <a:r>
              <a:rPr lang="en-US" b="1">
                <a:latin typeface="Arial" charset="0"/>
                <a:ea typeface="ＭＳ Ｐゴシック" charset="0"/>
              </a:rPr>
              <a:t>Deuteronomy 7:1-4</a:t>
            </a:r>
          </a:p>
        </p:txBody>
      </p:sp>
    </p:spTree>
    <p:extLst>
      <p:ext uri="{BB962C8B-B14F-4D97-AF65-F5344CB8AC3E}">
        <p14:creationId xmlns:p14="http://schemas.microsoft.com/office/powerpoint/2010/main" val="111274762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withEffect">
                                  <p:stCondLst>
                                    <p:cond delay="0"/>
                                  </p:stCondLst>
                                  <p:childTnLst>
                                    <p:set>
                                      <p:cBhvr>
                                        <p:cTn id="6" dur="1" fill="hold">
                                          <p:stCondLst>
                                            <p:cond delay="0"/>
                                          </p:stCondLst>
                                        </p:cTn>
                                        <p:tgtEl>
                                          <p:spTgt spid="51203"/>
                                        </p:tgtEl>
                                        <p:attrNameLst>
                                          <p:attrName>style.visibility</p:attrName>
                                        </p:attrNameLst>
                                      </p:cBhvr>
                                      <p:to>
                                        <p:strVal val="visible"/>
                                      </p:to>
                                    </p:set>
                                    <p:animEffect transition="in" filter="blinds(horizontal)">
                                      <p:cBhvr>
                                        <p:cTn id="7" dur="500"/>
                                        <p:tgtEl>
                                          <p:spTgt spid="51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3" grpId="0" animBg="1" autoUpdateAnimBg="0"/>
    </p:bldLst>
  </p:timing>
</p:sld>
</file>

<file path=ppt/slides/slide182.xml><?xml version="1.0" encoding="utf-8"?>
<p:sld xmlns:a="http://schemas.openxmlformats.org/drawingml/2006/main" xmlns:r="http://schemas.openxmlformats.org/officeDocument/2006/relationships" xmlns:p="http://schemas.openxmlformats.org/presentationml/2006/main">
  <p:cSld>
    <p:bg>
      <p:bgPr>
        <a:gradFill>
          <a:gsLst>
            <a:gs pos="0">
              <a:schemeClr val="tx1"/>
            </a:gs>
            <a:gs pos="100000">
              <a:schemeClr val="tx2">
                <a:lumMod val="75000"/>
              </a:schemeClr>
            </a:gs>
          </a:gsLst>
          <a:lin ang="5400000" scaled="1"/>
        </a:gradFill>
        <a:effectLst/>
      </p:bgPr>
    </p:bg>
    <p:spTree>
      <p:nvGrpSpPr>
        <p:cNvPr id="1" name=""/>
        <p:cNvGrpSpPr/>
        <p:nvPr/>
      </p:nvGrpSpPr>
      <p:grpSpPr>
        <a:xfrm>
          <a:off x="0" y="0"/>
          <a:ext cx="0" cy="0"/>
          <a:chOff x="0" y="0"/>
          <a:chExt cx="0" cy="0"/>
        </a:xfrm>
      </p:grpSpPr>
      <p:sp>
        <p:nvSpPr>
          <p:cNvPr id="432130" name="Title 1"/>
          <p:cNvSpPr>
            <a:spLocks noGrp="1"/>
          </p:cNvSpPr>
          <p:nvPr>
            <p:ph type="title"/>
          </p:nvPr>
        </p:nvSpPr>
        <p:spPr>
          <a:xfrm>
            <a:off x="395536" y="365125"/>
            <a:ext cx="8424936" cy="5944195"/>
          </a:xfrm>
        </p:spPr>
        <p:txBody>
          <a:bodyPr anchor="t"/>
          <a:lstStyle/>
          <a:p>
            <a:pPr eaLnBrk="1" hangingPunct="1"/>
            <a:r>
              <a:rPr lang="en-US" sz="3200" b="1" dirty="0">
                <a:solidFill>
                  <a:schemeClr val="bg1"/>
                </a:solidFill>
                <a:latin typeface="Arial" charset="0"/>
                <a:cs typeface="Arial" charset="0"/>
              </a:rPr>
              <a:t>“The L</a:t>
            </a:r>
            <a:r>
              <a:rPr lang="en-US" sz="2800" b="1" dirty="0">
                <a:solidFill>
                  <a:schemeClr val="bg1"/>
                </a:solidFill>
                <a:latin typeface="Arial" charset="0"/>
                <a:cs typeface="Arial" charset="0"/>
              </a:rPr>
              <a:t>ORD</a:t>
            </a:r>
            <a:r>
              <a:rPr lang="en-US" sz="3200" b="1" dirty="0">
                <a:solidFill>
                  <a:schemeClr val="bg1"/>
                </a:solidFill>
                <a:latin typeface="Arial" charset="0"/>
                <a:cs typeface="Arial" charset="0"/>
              </a:rPr>
              <a:t> did not set his heart on you and choose you because you were more numerous than other nations, for you were the smallest of all nations! </a:t>
            </a:r>
            <a:r>
              <a:rPr lang="en-US" sz="3200" b="1" baseline="30000" dirty="0">
                <a:solidFill>
                  <a:schemeClr val="bg1"/>
                </a:solidFill>
                <a:latin typeface="Arial" charset="0"/>
                <a:cs typeface="Arial" charset="0"/>
              </a:rPr>
              <a:t>8 </a:t>
            </a:r>
            <a:r>
              <a:rPr lang="en-US" sz="3200" b="1" dirty="0">
                <a:solidFill>
                  <a:schemeClr val="bg1"/>
                </a:solidFill>
                <a:latin typeface="Arial" charset="0"/>
                <a:cs typeface="Arial" charset="0"/>
              </a:rPr>
              <a:t>Rather, it was simply that the L</a:t>
            </a:r>
            <a:r>
              <a:rPr lang="en-US" sz="2800" b="1" dirty="0">
                <a:solidFill>
                  <a:schemeClr val="bg1"/>
                </a:solidFill>
                <a:latin typeface="Arial" charset="0"/>
                <a:cs typeface="Arial" charset="0"/>
              </a:rPr>
              <a:t>ORD</a:t>
            </a:r>
            <a:r>
              <a:rPr lang="en-US" sz="3200" b="1" dirty="0">
                <a:solidFill>
                  <a:schemeClr val="bg1"/>
                </a:solidFill>
                <a:latin typeface="Arial" charset="0"/>
                <a:cs typeface="Arial" charset="0"/>
              </a:rPr>
              <a:t> loves you, and he was keeping the oath he had sworn to your ancestors. That is why the L</a:t>
            </a:r>
            <a:r>
              <a:rPr lang="en-US" sz="2800" b="1" dirty="0">
                <a:solidFill>
                  <a:schemeClr val="bg1"/>
                </a:solidFill>
                <a:latin typeface="Arial" charset="0"/>
                <a:cs typeface="Arial" charset="0"/>
              </a:rPr>
              <a:t>ORD</a:t>
            </a:r>
            <a:r>
              <a:rPr lang="en-US" sz="3200" b="1" dirty="0">
                <a:solidFill>
                  <a:schemeClr val="bg1"/>
                </a:solidFill>
                <a:latin typeface="Arial" charset="0"/>
                <a:cs typeface="Arial" charset="0"/>
              </a:rPr>
              <a:t> rescued you with such a strong hand from your slavery and from the oppressive hand of Pharaoh, king of Egypt."</a:t>
            </a:r>
            <a:br>
              <a:rPr lang="en-US" sz="3200" b="1" dirty="0">
                <a:solidFill>
                  <a:schemeClr val="bg1"/>
                </a:solidFill>
                <a:latin typeface="Arial" charset="0"/>
                <a:cs typeface="Arial" charset="0"/>
              </a:rPr>
            </a:br>
            <a:r>
              <a:rPr lang="en-US" sz="3200" b="1" dirty="0">
                <a:solidFill>
                  <a:schemeClr val="bg1"/>
                </a:solidFill>
                <a:latin typeface="Arial" charset="0"/>
                <a:cs typeface="Arial" charset="0"/>
              </a:rPr>
              <a:t> </a:t>
            </a:r>
            <a:br>
              <a:rPr lang="en-US" sz="3200" b="1" dirty="0">
                <a:solidFill>
                  <a:schemeClr val="bg1"/>
                </a:solidFill>
                <a:latin typeface="Arial" charset="0"/>
                <a:cs typeface="Arial" charset="0"/>
              </a:rPr>
            </a:br>
            <a:r>
              <a:rPr lang="en-US" sz="3200" b="1" dirty="0">
                <a:solidFill>
                  <a:schemeClr val="bg1"/>
                </a:solidFill>
                <a:latin typeface="Arial" charset="0"/>
                <a:cs typeface="Arial" charset="0"/>
              </a:rPr>
              <a:t>—Deuteronomy 7:7-8 </a:t>
            </a:r>
            <a:r>
              <a:rPr lang="en-US" sz="2400" b="1" dirty="0">
                <a:solidFill>
                  <a:schemeClr val="bg1"/>
                </a:solidFill>
                <a:latin typeface="Arial" charset="0"/>
                <a:cs typeface="Arial" charset="0"/>
              </a:rPr>
              <a:t>NLT</a:t>
            </a:r>
            <a:r>
              <a:rPr lang="en-US" sz="3200" b="1" dirty="0">
                <a:solidFill>
                  <a:schemeClr val="bg1"/>
                </a:solidFill>
                <a:latin typeface="Arial" charset="0"/>
                <a:cs typeface="Arial" charset="0"/>
              </a:rPr>
              <a:t>—</a:t>
            </a:r>
          </a:p>
        </p:txBody>
      </p:sp>
    </p:spTree>
    <p:extLst>
      <p:ext uri="{BB962C8B-B14F-4D97-AF65-F5344CB8AC3E}">
        <p14:creationId xmlns:p14="http://schemas.microsoft.com/office/powerpoint/2010/main" val="711414901"/>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8</a:t>
            </a:r>
          </a:p>
        </p:txBody>
      </p:sp>
    </p:spTree>
    <p:extLst>
      <p:ext uri="{BB962C8B-B14F-4D97-AF65-F5344CB8AC3E}">
        <p14:creationId xmlns:p14="http://schemas.microsoft.com/office/powerpoint/2010/main" val="579220941"/>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1105" name="Picture 3"/>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1106" name="Title 1"/>
          <p:cNvSpPr>
            <a:spLocks noGrp="1"/>
          </p:cNvSpPr>
          <p:nvPr>
            <p:ph type="title"/>
          </p:nvPr>
        </p:nvSpPr>
        <p:spPr>
          <a:xfrm>
            <a:off x="250825" y="365125"/>
            <a:ext cx="8424863" cy="2058988"/>
          </a:xfrm>
        </p:spPr>
        <p:txBody>
          <a:bodyPr/>
          <a:lstStyle/>
          <a:p>
            <a:pPr algn="r" eaLnBrk="1" hangingPunct="1"/>
            <a:r>
              <a:rPr lang="en-US" b="1">
                <a:solidFill>
                  <a:schemeClr val="bg1"/>
                </a:solidFill>
                <a:latin typeface="Arial" charset="0"/>
                <a:cs typeface="Arial" charset="0"/>
              </a:rPr>
              <a:t>Remember the Lord Your God</a:t>
            </a:r>
            <a:br>
              <a:rPr lang="en-US" b="1">
                <a:solidFill>
                  <a:schemeClr val="bg1"/>
                </a:solidFill>
                <a:latin typeface="Arial" charset="0"/>
                <a:cs typeface="Arial" charset="0"/>
              </a:rPr>
            </a:br>
            <a:r>
              <a:rPr lang="en-US" sz="2400" b="1" i="1">
                <a:solidFill>
                  <a:schemeClr val="bg1"/>
                </a:solidFill>
                <a:latin typeface="Arial" charset="0"/>
                <a:cs typeface="Arial" charset="0"/>
              </a:rPr>
              <a:t>	</a:t>
            </a:r>
            <a:r>
              <a:rPr lang="en-US" sz="3600" b="1" i="1">
                <a:solidFill>
                  <a:schemeClr val="bg1"/>
                </a:solidFill>
                <a:latin typeface="Arial" charset="0"/>
                <a:cs typeface="Arial" charset="0"/>
              </a:rPr>
              <a:t>Deut. 8:1-5 (ESV)</a:t>
            </a:r>
            <a:endParaRPr lang="en-US" sz="2800" b="1" i="1">
              <a:solidFill>
                <a:schemeClr val="bg1"/>
              </a:solidFill>
              <a:latin typeface="Arial" charset="0"/>
              <a:cs typeface="Arial" charset="0"/>
            </a:endParaRPr>
          </a:p>
        </p:txBody>
      </p:sp>
    </p:spTree>
    <p:extLst>
      <p:ext uri="{BB962C8B-B14F-4D97-AF65-F5344CB8AC3E}">
        <p14:creationId xmlns:p14="http://schemas.microsoft.com/office/powerpoint/2010/main" val="2525670821"/>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2129" name="Picture 3"/>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2130" name="Title 1"/>
          <p:cNvSpPr>
            <a:spLocks noGrp="1"/>
          </p:cNvSpPr>
          <p:nvPr>
            <p:ph type="title"/>
          </p:nvPr>
        </p:nvSpPr>
        <p:spPr>
          <a:xfrm>
            <a:off x="628650" y="365125"/>
            <a:ext cx="7886700" cy="2722563"/>
          </a:xfrm>
        </p:spPr>
        <p:txBody>
          <a:bodyPr anchor="t"/>
          <a:lstStyle/>
          <a:p>
            <a:pPr eaLnBrk="1" hangingPunct="1"/>
            <a:r>
              <a:rPr lang="en-US" sz="3200" b="1" dirty="0">
                <a:solidFill>
                  <a:schemeClr val="bg1"/>
                </a:solidFill>
                <a:latin typeface="Arial" charset="0"/>
                <a:cs typeface="Arial" charset="0"/>
              </a:rPr>
              <a:t>"The whole commandment that I command you today you shall be careful to do, that you may live and multiply, and go in and possess the land that the L</a:t>
            </a:r>
            <a:r>
              <a:rPr lang="en-US" sz="2800" b="1" dirty="0">
                <a:solidFill>
                  <a:schemeClr val="bg1"/>
                </a:solidFill>
                <a:latin typeface="Arial" charset="0"/>
                <a:cs typeface="Arial" charset="0"/>
              </a:rPr>
              <a:t>ORD</a:t>
            </a:r>
            <a:r>
              <a:rPr lang="en-US" sz="3200" b="1" dirty="0">
                <a:solidFill>
                  <a:schemeClr val="bg1"/>
                </a:solidFill>
                <a:latin typeface="Arial" charset="0"/>
                <a:cs typeface="Arial" charset="0"/>
              </a:rPr>
              <a:t> swore to give to your fathers (8:1). </a:t>
            </a:r>
          </a:p>
        </p:txBody>
      </p:sp>
    </p:spTree>
    <p:extLst>
      <p:ext uri="{BB962C8B-B14F-4D97-AF65-F5344CB8AC3E}">
        <p14:creationId xmlns:p14="http://schemas.microsoft.com/office/powerpoint/2010/main" val="2916439920"/>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3153" name="Picture 3"/>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3154" name="Title 1"/>
          <p:cNvSpPr>
            <a:spLocks noGrp="1"/>
          </p:cNvSpPr>
          <p:nvPr>
            <p:ph type="title"/>
          </p:nvPr>
        </p:nvSpPr>
        <p:spPr>
          <a:xfrm>
            <a:off x="628650" y="365125"/>
            <a:ext cx="7886700" cy="3479800"/>
          </a:xfrm>
        </p:spPr>
        <p:txBody>
          <a:bodyPr anchor="t"/>
          <a:lstStyle/>
          <a:p>
            <a:pPr eaLnBrk="1" hangingPunct="1"/>
            <a:r>
              <a:rPr lang="en-US" sz="3200" b="1" dirty="0">
                <a:solidFill>
                  <a:schemeClr val="bg1"/>
                </a:solidFill>
                <a:latin typeface="Arial" charset="0"/>
                <a:cs typeface="Arial" charset="0"/>
              </a:rPr>
              <a:t>"And you shall remember the whole way that the L</a:t>
            </a:r>
            <a:r>
              <a:rPr lang="en-US" sz="2800" b="1" dirty="0">
                <a:solidFill>
                  <a:srgbClr val="FFFFFF"/>
                </a:solidFill>
                <a:latin typeface="Arial" charset="0"/>
                <a:cs typeface="Arial" charset="0"/>
              </a:rPr>
              <a:t>ORD</a:t>
            </a:r>
            <a:r>
              <a:rPr lang="en-US" sz="3200" b="1" dirty="0">
                <a:solidFill>
                  <a:schemeClr val="bg1"/>
                </a:solidFill>
                <a:latin typeface="Arial" charset="0"/>
                <a:cs typeface="Arial" charset="0"/>
              </a:rPr>
              <a:t> your God has led you these forty years in the wilderness, that he might humble you, testing you to know what was in your heart, whether you would keep his commandments or not" (8:2). </a:t>
            </a:r>
          </a:p>
        </p:txBody>
      </p:sp>
    </p:spTree>
    <p:extLst>
      <p:ext uri="{BB962C8B-B14F-4D97-AF65-F5344CB8AC3E}">
        <p14:creationId xmlns:p14="http://schemas.microsoft.com/office/powerpoint/2010/main" val="4284263967"/>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4177" name="Picture 3"/>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4178" name="Title 1"/>
          <p:cNvSpPr>
            <a:spLocks noGrp="1"/>
          </p:cNvSpPr>
          <p:nvPr>
            <p:ph type="title"/>
          </p:nvPr>
        </p:nvSpPr>
        <p:spPr>
          <a:xfrm>
            <a:off x="628650" y="365125"/>
            <a:ext cx="7886700" cy="3370263"/>
          </a:xfrm>
        </p:spPr>
        <p:txBody>
          <a:bodyPr anchor="t"/>
          <a:lstStyle/>
          <a:p>
            <a:pPr eaLnBrk="1" hangingPunct="1"/>
            <a:r>
              <a:rPr lang="en-US" sz="3200" b="1" dirty="0">
                <a:solidFill>
                  <a:schemeClr val="bg1"/>
                </a:solidFill>
                <a:latin typeface="Arial" charset="0"/>
                <a:cs typeface="Arial" charset="0"/>
              </a:rPr>
              <a:t>"And he humbled you and let you hunger and fed you with manna, which you did not know, nor did your fathers know, that he might make you know that man does not live by bread alone, but man lives by every word that comes from the mouth of the L</a:t>
            </a:r>
            <a:r>
              <a:rPr lang="en-US" sz="2800" b="1" dirty="0">
                <a:solidFill>
                  <a:schemeClr val="bg1"/>
                </a:solidFill>
                <a:latin typeface="Arial" charset="0"/>
                <a:cs typeface="Arial" charset="0"/>
              </a:rPr>
              <a:t>ORD</a:t>
            </a:r>
            <a:r>
              <a:rPr lang="en-US" sz="3200" b="1" dirty="0">
                <a:solidFill>
                  <a:schemeClr val="bg1"/>
                </a:solidFill>
                <a:latin typeface="Arial" charset="0"/>
                <a:cs typeface="Arial" charset="0"/>
              </a:rPr>
              <a:t>" (8:3).</a:t>
            </a:r>
          </a:p>
        </p:txBody>
      </p:sp>
    </p:spTree>
    <p:extLst>
      <p:ext uri="{BB962C8B-B14F-4D97-AF65-F5344CB8AC3E}">
        <p14:creationId xmlns:p14="http://schemas.microsoft.com/office/powerpoint/2010/main" val="2332916880"/>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5201" name="Picture 3"/>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5202" name="Title 1"/>
          <p:cNvSpPr>
            <a:spLocks noGrp="1"/>
          </p:cNvSpPr>
          <p:nvPr>
            <p:ph type="title"/>
          </p:nvPr>
        </p:nvSpPr>
        <p:spPr>
          <a:xfrm>
            <a:off x="628650" y="365125"/>
            <a:ext cx="7886700" cy="3370263"/>
          </a:xfrm>
        </p:spPr>
        <p:txBody>
          <a:bodyPr anchor="t"/>
          <a:lstStyle/>
          <a:p>
            <a:pPr eaLnBrk="1" hangingPunct="1"/>
            <a:r>
              <a:rPr lang="en-US" sz="3200" b="1" dirty="0">
                <a:solidFill>
                  <a:schemeClr val="bg1"/>
                </a:solidFill>
                <a:latin typeface="Arial" charset="0"/>
                <a:cs typeface="Arial" charset="0"/>
              </a:rPr>
              <a:t>"Your clothing did not wear out on you and your foot did not swell these forty years. </a:t>
            </a:r>
            <a:br>
              <a:rPr lang="en-US" sz="3200" b="1" dirty="0">
                <a:solidFill>
                  <a:schemeClr val="bg1"/>
                </a:solidFill>
                <a:latin typeface="Arial" charset="0"/>
                <a:cs typeface="Arial" charset="0"/>
              </a:rPr>
            </a:br>
            <a:br>
              <a:rPr lang="en-US" sz="3200" b="1" dirty="0">
                <a:solidFill>
                  <a:schemeClr val="bg1"/>
                </a:solidFill>
                <a:latin typeface="Arial" charset="0"/>
                <a:cs typeface="Arial" charset="0"/>
              </a:rPr>
            </a:br>
            <a:r>
              <a:rPr lang="en-US" sz="3200" b="1" baseline="30000" dirty="0">
                <a:solidFill>
                  <a:schemeClr val="bg1"/>
                </a:solidFill>
                <a:latin typeface="Arial" charset="0"/>
                <a:cs typeface="Arial" charset="0"/>
              </a:rPr>
              <a:t>5</a:t>
            </a:r>
            <a:r>
              <a:rPr lang="en-US" sz="3200" b="1" dirty="0">
                <a:solidFill>
                  <a:schemeClr val="bg1"/>
                </a:solidFill>
                <a:latin typeface="Arial" charset="0"/>
                <a:cs typeface="Arial" charset="0"/>
              </a:rPr>
              <a:t> Know then in your heart that, as a man disciplines his son, the L</a:t>
            </a:r>
            <a:r>
              <a:rPr lang="en-US" sz="2800" b="1" dirty="0">
                <a:solidFill>
                  <a:schemeClr val="bg1"/>
                </a:solidFill>
                <a:latin typeface="Arial" charset="0"/>
                <a:cs typeface="Arial" charset="0"/>
              </a:rPr>
              <a:t>ORD</a:t>
            </a:r>
            <a:r>
              <a:rPr lang="en-US" sz="3200" b="1" dirty="0">
                <a:solidFill>
                  <a:schemeClr val="bg1"/>
                </a:solidFill>
                <a:latin typeface="Arial" charset="0"/>
                <a:cs typeface="Arial" charset="0"/>
              </a:rPr>
              <a:t> your God disciplines you" (8:4-5).</a:t>
            </a:r>
          </a:p>
        </p:txBody>
      </p:sp>
    </p:spTree>
    <p:extLst>
      <p:ext uri="{BB962C8B-B14F-4D97-AF65-F5344CB8AC3E}">
        <p14:creationId xmlns:p14="http://schemas.microsoft.com/office/powerpoint/2010/main" val="658478563"/>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9</a:t>
            </a:r>
          </a:p>
        </p:txBody>
      </p:sp>
    </p:spTree>
    <p:extLst>
      <p:ext uri="{BB962C8B-B14F-4D97-AF65-F5344CB8AC3E}">
        <p14:creationId xmlns:p14="http://schemas.microsoft.com/office/powerpoint/2010/main" val="328277196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5" name="Rectangle 2"/>
          <p:cNvSpPr>
            <a:spLocks noGrp="1" noChangeArrowheads="1"/>
          </p:cNvSpPr>
          <p:nvPr>
            <p:ph type="title"/>
          </p:nvPr>
        </p:nvSpPr>
        <p:spPr>
          <a:xfrm>
            <a:off x="1295400" y="236026"/>
            <a:ext cx="6553200" cy="1060174"/>
          </a:xfrm>
          <a:solidFill>
            <a:schemeClr val="tx1"/>
          </a:solidFill>
        </p:spPr>
        <p:txBody>
          <a:bodyPr/>
          <a:lstStyle/>
          <a:p>
            <a:pPr eaLnBrk="1" hangingPunct="1"/>
            <a:r>
              <a:rPr kumimoji="0" lang="en-US" altLang="zh-CN" sz="6000" b="1" dirty="0">
                <a:latin typeface="Arial" charset="0"/>
                <a:ea typeface="SimSun" charset="0"/>
                <a:cs typeface="SimSun" charset="0"/>
              </a:rPr>
              <a:t>Application</a:t>
            </a:r>
            <a:endParaRPr kumimoji="0" lang="en-US" sz="6000" b="1" dirty="0">
              <a:latin typeface="Arial" charset="0"/>
              <a:ea typeface="SimSun" charset="0"/>
              <a:cs typeface="SimSun" charset="0"/>
            </a:endParaRPr>
          </a:p>
        </p:txBody>
      </p:sp>
      <p:sp>
        <p:nvSpPr>
          <p:cNvPr id="379906"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147</a:t>
            </a:r>
          </a:p>
        </p:txBody>
      </p:sp>
      <p:sp>
        <p:nvSpPr>
          <p:cNvPr id="476164" name="Text Box 4"/>
          <p:cNvSpPr txBox="1">
            <a:spLocks noChangeArrowheads="1"/>
          </p:cNvSpPr>
          <p:nvPr/>
        </p:nvSpPr>
        <p:spPr bwMode="auto">
          <a:xfrm>
            <a:off x="395288" y="2428875"/>
            <a:ext cx="8458200" cy="280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358775" marR="0" lvl="0" indent="-358775" algn="l" defTabSz="914400" rtl="0" eaLnBrk="0" fontAlgn="base" latinLnBrk="0" hangingPunct="0">
              <a:lnSpc>
                <a:spcPct val="100000"/>
              </a:lnSpc>
              <a:spcBef>
                <a:spcPct val="50000"/>
              </a:spcBef>
              <a:spcAft>
                <a:spcPct val="0"/>
              </a:spcAft>
              <a:buClrTx/>
              <a:buSzTx/>
              <a:buFontTx/>
              <a:buChar char="•"/>
              <a:tabLst/>
              <a:defRPr/>
            </a:pPr>
            <a:r>
              <a:rPr kumimoji="0" lang="en-US" altLang="zh-CN"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True obedience is based on love—</a:t>
            </a:r>
            <a:br>
              <a:rPr kumimoji="0" lang="en-US" altLang="zh-CN"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br>
            <a:r>
              <a:rPr kumimoji="0" lang="en-US" altLang="zh-CN"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not legalism.</a:t>
            </a:r>
          </a:p>
          <a:p>
            <a:pPr marL="358775" marR="0" lvl="0" indent="-358775" algn="l" defTabSz="914400" rtl="0" eaLnBrk="0" fontAlgn="base" latinLnBrk="0" hangingPunct="0">
              <a:lnSpc>
                <a:spcPct val="100000"/>
              </a:lnSpc>
              <a:spcBef>
                <a:spcPct val="50000"/>
              </a:spcBef>
              <a:spcAft>
                <a:spcPct val="0"/>
              </a:spcAft>
              <a:buClrTx/>
              <a:buSzTx/>
              <a:buFontTx/>
              <a:buChar char="•"/>
              <a:tabLst/>
              <a:defRPr/>
            </a:pPr>
            <a:r>
              <a:rPr kumimoji="0" lang="en-US" altLang="zh-CN"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God</a:t>
            </a:r>
            <a:r>
              <a:rPr kumimoji="0" lang="fr-FR" altLang="zh-CN"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a:t>
            </a:r>
            <a:r>
              <a:rPr kumimoji="0" lang="en-US" altLang="zh-CN"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s general rule is that blessing results from obedience but problems result from disobedience.</a:t>
            </a:r>
          </a:p>
        </p:txBody>
      </p:sp>
    </p:spTree>
    <p:extLst>
      <p:ext uri="{BB962C8B-B14F-4D97-AF65-F5344CB8AC3E}">
        <p14:creationId xmlns:p14="http://schemas.microsoft.com/office/powerpoint/2010/main" val="197162867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6164">
                                            <p:txEl>
                                              <p:pRg st="0" end="0"/>
                                            </p:txEl>
                                          </p:spTgt>
                                        </p:tgtEl>
                                        <p:attrNameLst>
                                          <p:attrName>style.visibility</p:attrName>
                                        </p:attrNameLst>
                                      </p:cBhvr>
                                      <p:to>
                                        <p:strVal val="visible"/>
                                      </p:to>
                                    </p:set>
                                    <p:anim calcmode="lin" valueType="num">
                                      <p:cBhvr additive="base">
                                        <p:cTn id="7" dur="500" fill="hold"/>
                                        <p:tgtEl>
                                          <p:spTgt spid="47616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616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6164">
                                            <p:txEl>
                                              <p:pRg st="1" end="1"/>
                                            </p:txEl>
                                          </p:spTgt>
                                        </p:tgtEl>
                                        <p:attrNameLst>
                                          <p:attrName>style.visibility</p:attrName>
                                        </p:attrNameLst>
                                      </p:cBhvr>
                                      <p:to>
                                        <p:strVal val="visible"/>
                                      </p:to>
                                    </p:set>
                                    <p:anim calcmode="lin" valueType="num">
                                      <p:cBhvr additive="base">
                                        <p:cTn id="13" dur="500" fill="hold"/>
                                        <p:tgtEl>
                                          <p:spTgt spid="476164">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76164">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6164" grpId="0" build="p" autoUpdateAnimBg="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AE1280-49C0-9A4F-7646-9EF6CC90C16A}"/>
              </a:ext>
            </a:extLst>
          </p:cNvPr>
          <p:cNvSpPr>
            <a:spLocks noGrp="1"/>
          </p:cNvSpPr>
          <p:nvPr>
            <p:ph type="ctrTitle" sz="quarter"/>
          </p:nvPr>
        </p:nvSpPr>
        <p:spPr>
          <a:xfrm>
            <a:off x="0" y="6165304"/>
            <a:ext cx="5796136" cy="709253"/>
          </a:xfrm>
        </p:spPr>
        <p:txBody>
          <a:bodyPr/>
          <a:lstStyle/>
          <a:p>
            <a:r>
              <a:rPr lang="en-US" sz="3600" b="1" dirty="0"/>
              <a:t>Deuteronomy 9:1-3</a:t>
            </a:r>
            <a:r>
              <a:rPr lang="en-US" sz="2800" b="1" dirty="0"/>
              <a:t> NLT</a:t>
            </a:r>
            <a:endParaRPr lang="en-US" sz="3600" b="1" dirty="0"/>
          </a:p>
        </p:txBody>
      </p:sp>
      <p:sp>
        <p:nvSpPr>
          <p:cNvPr id="3" name="Subtitle 2">
            <a:extLst>
              <a:ext uri="{FF2B5EF4-FFF2-40B4-BE49-F238E27FC236}">
                <a16:creationId xmlns:a16="http://schemas.microsoft.com/office/drawing/2014/main" id="{4B676801-1F05-4CA4-FE8B-3B4B87DF05BE}"/>
              </a:ext>
            </a:extLst>
          </p:cNvPr>
          <p:cNvSpPr>
            <a:spLocks noGrp="1"/>
          </p:cNvSpPr>
          <p:nvPr>
            <p:ph type="subTitle" sz="quarter" idx="1"/>
          </p:nvPr>
        </p:nvSpPr>
        <p:spPr>
          <a:xfrm>
            <a:off x="72008" y="260648"/>
            <a:ext cx="8964488" cy="5616624"/>
          </a:xfrm>
        </p:spPr>
        <p:txBody>
          <a:bodyPr/>
          <a:lstStyle/>
          <a:p>
            <a:r>
              <a:rPr lang="en-US" sz="2400" b="1" dirty="0">
                <a:effectLst/>
                <a:latin typeface="Arial" panose="020B0604020202020204" pitchFamily="34" charset="0"/>
                <a:cs typeface="Arial" panose="020B0604020202020204" pitchFamily="34" charset="0"/>
              </a:rPr>
              <a:t>"Listen, O Israel! Today you are about to cross the Jordan River to take over the land belonging to nations much greater and more powerful than you. They live in cities with walls that reach to the sky! </a:t>
            </a:r>
            <a:r>
              <a:rPr lang="en-US" sz="2400" b="1" baseline="30000" dirty="0">
                <a:effectLst/>
                <a:latin typeface="Arial" panose="020B0604020202020204" pitchFamily="34" charset="0"/>
                <a:cs typeface="Arial" panose="020B0604020202020204" pitchFamily="34" charset="0"/>
              </a:rPr>
              <a:t>2 </a:t>
            </a:r>
            <a:r>
              <a:rPr lang="en-US" sz="2400" b="1" dirty="0">
                <a:effectLst/>
                <a:latin typeface="Arial" panose="020B0604020202020204" pitchFamily="34" charset="0"/>
                <a:cs typeface="Arial" panose="020B0604020202020204" pitchFamily="34" charset="0"/>
              </a:rPr>
              <a:t>The people are strong and tall—descendants of the famous </a:t>
            </a:r>
            <a:r>
              <a:rPr lang="en-US" sz="2400" b="1" dirty="0" err="1">
                <a:effectLst/>
                <a:latin typeface="Arial" panose="020B0604020202020204" pitchFamily="34" charset="0"/>
                <a:cs typeface="Arial" panose="020B0604020202020204" pitchFamily="34" charset="0"/>
              </a:rPr>
              <a:t>Anakite</a:t>
            </a:r>
            <a:r>
              <a:rPr lang="en-US" sz="2400" b="1" dirty="0">
                <a:effectLst/>
                <a:latin typeface="Arial" panose="020B0604020202020204" pitchFamily="34" charset="0"/>
                <a:cs typeface="Arial" panose="020B0604020202020204" pitchFamily="34" charset="0"/>
              </a:rPr>
              <a:t> giants. You’ve heard the saying, ‘Who can stand up to the </a:t>
            </a:r>
            <a:r>
              <a:rPr lang="en-US" sz="2400" b="1" dirty="0" err="1">
                <a:effectLst/>
                <a:latin typeface="Arial" panose="020B0604020202020204" pitchFamily="34" charset="0"/>
                <a:cs typeface="Arial" panose="020B0604020202020204" pitchFamily="34" charset="0"/>
              </a:rPr>
              <a:t>Anakites</a:t>
            </a:r>
            <a:r>
              <a:rPr lang="en-US" sz="2400" b="1" dirty="0">
                <a:effectLst/>
                <a:latin typeface="Arial" panose="020B0604020202020204" pitchFamily="34" charset="0"/>
                <a:cs typeface="Arial" panose="020B0604020202020204" pitchFamily="34" charset="0"/>
              </a:rPr>
              <a:t>?’ </a:t>
            </a:r>
            <a:r>
              <a:rPr lang="en-US" sz="2400" b="1" baseline="30000" dirty="0">
                <a:effectLst/>
                <a:latin typeface="Arial" panose="020B0604020202020204" pitchFamily="34" charset="0"/>
                <a:cs typeface="Arial" panose="020B0604020202020204" pitchFamily="34" charset="0"/>
              </a:rPr>
              <a:t>3 </a:t>
            </a:r>
            <a:r>
              <a:rPr lang="en-US" sz="2400" b="1" dirty="0">
                <a:effectLst/>
                <a:latin typeface="Arial" panose="020B0604020202020204" pitchFamily="34" charset="0"/>
                <a:cs typeface="Arial" panose="020B0604020202020204" pitchFamily="34" charset="0"/>
              </a:rPr>
              <a:t>But recognize today that the Lord your God is the one who will cross over ahead of you like a devouring fire to destroy them. He will subdue them so that you will quickly conquer them and drive them out, just as the Lord has promised."</a:t>
            </a:r>
            <a:endParaRPr lang="en-US" sz="24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09331751"/>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AE1280-49C0-9A4F-7646-9EF6CC90C16A}"/>
              </a:ext>
            </a:extLst>
          </p:cNvPr>
          <p:cNvSpPr>
            <a:spLocks noGrp="1"/>
          </p:cNvSpPr>
          <p:nvPr>
            <p:ph type="ctrTitle" sz="quarter"/>
          </p:nvPr>
        </p:nvSpPr>
        <p:spPr>
          <a:xfrm>
            <a:off x="0" y="6165304"/>
            <a:ext cx="5796136" cy="709253"/>
          </a:xfrm>
        </p:spPr>
        <p:txBody>
          <a:bodyPr/>
          <a:lstStyle/>
          <a:p>
            <a:r>
              <a:rPr lang="en-US" sz="3600" b="1" dirty="0"/>
              <a:t>Deuteronomy 9:4-6 </a:t>
            </a:r>
            <a:r>
              <a:rPr lang="en-US" sz="2800" b="1" dirty="0"/>
              <a:t>NLT</a:t>
            </a:r>
            <a:endParaRPr lang="en-US" sz="3600" b="1" dirty="0"/>
          </a:p>
        </p:txBody>
      </p:sp>
      <p:sp>
        <p:nvSpPr>
          <p:cNvPr id="3" name="Subtitle 2">
            <a:extLst>
              <a:ext uri="{FF2B5EF4-FFF2-40B4-BE49-F238E27FC236}">
                <a16:creationId xmlns:a16="http://schemas.microsoft.com/office/drawing/2014/main" id="{4B676801-1F05-4CA4-FE8B-3B4B87DF05BE}"/>
              </a:ext>
            </a:extLst>
          </p:cNvPr>
          <p:cNvSpPr>
            <a:spLocks noGrp="1"/>
          </p:cNvSpPr>
          <p:nvPr>
            <p:ph type="subTitle" sz="quarter" idx="1"/>
          </p:nvPr>
        </p:nvSpPr>
        <p:spPr>
          <a:xfrm>
            <a:off x="72008" y="260648"/>
            <a:ext cx="8964488" cy="5616624"/>
          </a:xfrm>
        </p:spPr>
        <p:txBody>
          <a:bodyPr/>
          <a:lstStyle/>
          <a:p>
            <a:r>
              <a:rPr lang="en-US" sz="2400" b="1" dirty="0">
                <a:effectLst/>
                <a:latin typeface="Arial" panose="020B0604020202020204" pitchFamily="34" charset="0"/>
                <a:cs typeface="Arial" panose="020B0604020202020204" pitchFamily="34" charset="0"/>
              </a:rPr>
              <a:t>"After the Lord your God has done this for you, don’t say in your hearts, ‘The Lord has given us this land because we are such good people!’ No, it is because of the wickedness of the other nations that he is pushing them out of your way. </a:t>
            </a:r>
            <a:r>
              <a:rPr lang="en-US" sz="2400" b="1" baseline="30000" dirty="0">
                <a:effectLst/>
                <a:latin typeface="Arial" panose="020B0604020202020204" pitchFamily="34" charset="0"/>
                <a:cs typeface="Arial" panose="020B0604020202020204" pitchFamily="34" charset="0"/>
              </a:rPr>
              <a:t>5 </a:t>
            </a:r>
            <a:r>
              <a:rPr lang="en-US" sz="2400" b="1" dirty="0">
                <a:effectLst/>
                <a:latin typeface="Arial" panose="020B0604020202020204" pitchFamily="34" charset="0"/>
                <a:cs typeface="Arial" panose="020B0604020202020204" pitchFamily="34" charset="0"/>
              </a:rPr>
              <a:t>It is not because you are so good or have such integrity that you are about to occupy their land. The Lord your God will drive these nations out ahead of you only because of their wickedness, and to fulfill the oath he swore to your ancestors Abraham, Isaac, and Jacob. </a:t>
            </a:r>
            <a:r>
              <a:rPr lang="en-US" sz="2400" b="1" baseline="30000" dirty="0">
                <a:effectLst/>
                <a:latin typeface="Arial" panose="020B0604020202020204" pitchFamily="34" charset="0"/>
                <a:cs typeface="Arial" panose="020B0604020202020204" pitchFamily="34" charset="0"/>
              </a:rPr>
              <a:t>6 </a:t>
            </a:r>
            <a:r>
              <a:rPr lang="en-US" sz="2400" b="1" dirty="0">
                <a:effectLst/>
                <a:latin typeface="Arial" panose="020B0604020202020204" pitchFamily="34" charset="0"/>
                <a:cs typeface="Arial" panose="020B0604020202020204" pitchFamily="34" charset="0"/>
              </a:rPr>
              <a:t>You must recognize that the Lord your God is not giving you this good land because you are good, for you are not—you are a stubborn people."</a:t>
            </a:r>
            <a:endParaRPr lang="en-US" sz="24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00317925"/>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10</a:t>
            </a:r>
          </a:p>
        </p:txBody>
      </p:sp>
    </p:spTree>
    <p:extLst>
      <p:ext uri="{BB962C8B-B14F-4D97-AF65-F5344CB8AC3E}">
        <p14:creationId xmlns:p14="http://schemas.microsoft.com/office/powerpoint/2010/main" val="2054165473"/>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11</a:t>
            </a:r>
          </a:p>
        </p:txBody>
      </p:sp>
    </p:spTree>
    <p:extLst>
      <p:ext uri="{BB962C8B-B14F-4D97-AF65-F5344CB8AC3E}">
        <p14:creationId xmlns:p14="http://schemas.microsoft.com/office/powerpoint/2010/main" val="2952057338"/>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12</a:t>
            </a:r>
          </a:p>
        </p:txBody>
      </p:sp>
    </p:spTree>
    <p:extLst>
      <p:ext uri="{BB962C8B-B14F-4D97-AF65-F5344CB8AC3E}">
        <p14:creationId xmlns:p14="http://schemas.microsoft.com/office/powerpoint/2010/main" val="887120381"/>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44" name="Picture 8" descr="OMSES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563938" y="2565400"/>
            <a:ext cx="3048000" cy="2312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5539" name="Text Box 3"/>
          <p:cNvSpPr txBox="1">
            <a:spLocks noChangeArrowheads="1"/>
          </p:cNvSpPr>
          <p:nvPr/>
        </p:nvSpPr>
        <p:spPr bwMode="auto">
          <a:xfrm>
            <a:off x="323850" y="2166938"/>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p>
            <a:pPr>
              <a:buFont typeface="Webdings" pitchFamily="-111" charset="2"/>
              <a:buChar char="¨"/>
              <a:defRPr/>
            </a:pPr>
            <a:r>
              <a:rPr lang="en-US" sz="3600" b="1" dirty="0">
                <a:solidFill>
                  <a:srgbClr val="000000"/>
                </a:solidFill>
                <a:latin typeface="Arial"/>
                <a:cs typeface="Arial"/>
              </a:rPr>
              <a:t> Introduction to Decalogue </a:t>
            </a:r>
            <a:r>
              <a:rPr lang="en-US" sz="2000" b="1" dirty="0">
                <a:solidFill>
                  <a:srgbClr val="000000"/>
                </a:solidFill>
                <a:latin typeface="Arial"/>
                <a:cs typeface="Arial"/>
              </a:rPr>
              <a:t>(4:44–5:33)</a:t>
            </a:r>
            <a:r>
              <a:rPr lang="en-US" sz="3600" b="1" dirty="0">
                <a:solidFill>
                  <a:srgbClr val="000000"/>
                </a:solidFill>
                <a:latin typeface="Arial"/>
                <a:cs typeface="Arial"/>
              </a:rPr>
              <a:t> </a:t>
            </a:r>
          </a:p>
        </p:txBody>
      </p:sp>
      <p:sp>
        <p:nvSpPr>
          <p:cNvPr id="65540" name="Text Box 4"/>
          <p:cNvSpPr txBox="1">
            <a:spLocks noChangeArrowheads="1"/>
          </p:cNvSpPr>
          <p:nvPr/>
        </p:nvSpPr>
        <p:spPr bwMode="auto">
          <a:xfrm>
            <a:off x="323850" y="3141663"/>
            <a:ext cx="67865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lvl="1" eaLnBrk="1" hangingPunct="1">
              <a:buFont typeface="Webdings" charset="0"/>
              <a:buChar char="¨"/>
              <a:defRPr/>
            </a:pPr>
            <a:r>
              <a:rPr lang="en-US" sz="3600" b="1" dirty="0">
                <a:solidFill>
                  <a:srgbClr val="000000"/>
                </a:solidFill>
                <a:latin typeface="Arial"/>
                <a:cs typeface="Arial"/>
              </a:rPr>
              <a:t> The </a:t>
            </a:r>
            <a:r>
              <a:rPr lang="en-US" sz="3600" b="1" dirty="0" err="1">
                <a:solidFill>
                  <a:srgbClr val="000000"/>
                </a:solidFill>
                <a:latin typeface="Arial"/>
                <a:cs typeface="Arial"/>
              </a:rPr>
              <a:t>Shema</a:t>
            </a:r>
            <a:r>
              <a:rPr lang="en-US" sz="3600" b="1" dirty="0">
                <a:solidFill>
                  <a:srgbClr val="000000"/>
                </a:solidFill>
                <a:latin typeface="Arial"/>
                <a:cs typeface="Arial"/>
              </a:rPr>
              <a:t> </a:t>
            </a:r>
            <a:r>
              <a:rPr lang="en-US" sz="2000" b="1" dirty="0">
                <a:solidFill>
                  <a:srgbClr val="000000"/>
                </a:solidFill>
                <a:latin typeface="Arial"/>
                <a:cs typeface="Arial"/>
              </a:rPr>
              <a:t>(6–11)</a:t>
            </a:r>
            <a:endParaRPr lang="en-US" sz="3600" b="1" dirty="0">
              <a:solidFill>
                <a:srgbClr val="000000"/>
              </a:solidFill>
              <a:latin typeface="Arial"/>
              <a:cs typeface="Arial"/>
            </a:endParaRPr>
          </a:p>
        </p:txBody>
      </p:sp>
      <p:sp>
        <p:nvSpPr>
          <p:cNvPr id="65541" name="Text Box 5"/>
          <p:cNvSpPr txBox="1">
            <a:spLocks noChangeArrowheads="1"/>
          </p:cNvSpPr>
          <p:nvPr/>
        </p:nvSpPr>
        <p:spPr bwMode="auto">
          <a:xfrm>
            <a:off x="323850" y="4114800"/>
            <a:ext cx="8883650"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Webdings" charset="0"/>
              <a:buChar char="¨"/>
              <a:defRPr/>
            </a:pPr>
            <a:r>
              <a:rPr lang="en-US" sz="3600" b="1" dirty="0">
                <a:solidFill>
                  <a:srgbClr val="000000"/>
                </a:solidFill>
                <a:latin typeface="Arial"/>
                <a:cs typeface="Arial"/>
              </a:rPr>
              <a:t> Religious &amp; Ceremonial Laws </a:t>
            </a:r>
            <a:r>
              <a:rPr lang="en-US" sz="2000" b="1" dirty="0">
                <a:solidFill>
                  <a:srgbClr val="000000"/>
                </a:solidFill>
                <a:latin typeface="Arial"/>
                <a:cs typeface="Arial"/>
              </a:rPr>
              <a:t>(12:1–16:17)</a:t>
            </a:r>
            <a:endParaRPr lang="en-US" sz="3600" b="1" dirty="0">
              <a:solidFill>
                <a:srgbClr val="000000"/>
              </a:solidFill>
              <a:latin typeface="Arial"/>
              <a:cs typeface="Arial"/>
            </a:endParaRPr>
          </a:p>
        </p:txBody>
      </p:sp>
      <p:sp>
        <p:nvSpPr>
          <p:cNvPr id="8" name="Title 7"/>
          <p:cNvSpPr>
            <a:spLocks noGrp="1"/>
          </p:cNvSpPr>
          <p:nvPr>
            <p:ph type="title" idx="4294967295"/>
          </p:nvPr>
        </p:nvSpPr>
        <p:spPr>
          <a:xfrm>
            <a:off x="0" y="0"/>
            <a:ext cx="9144000" cy="1600200"/>
          </a:xfrm>
          <a:solidFill>
            <a:srgbClr val="000000"/>
          </a:solidFill>
          <a:effectLst>
            <a:outerShdw blurRad="50800" dist="38100" dir="2700000">
              <a:srgbClr val="000000">
                <a:alpha val="43000"/>
              </a:srgbClr>
            </a:outerShdw>
          </a:effectLst>
        </p:spPr>
        <p:txBody>
          <a:bodyPr anchorCtr="1"/>
          <a:lstStyle/>
          <a:p>
            <a:pPr>
              <a:defRPr/>
            </a:pPr>
            <a:r>
              <a:rPr lang="en-US" sz="3600" b="1" dirty="0">
                <a:solidFill>
                  <a:srgbClr val="FFFFFF"/>
                </a:solidFill>
                <a:effectLst/>
                <a:latin typeface="Arial"/>
                <a:cs typeface="Arial"/>
              </a:rPr>
              <a:t>Sermon # 2: Stipulations </a:t>
            </a:r>
            <a:br>
              <a:rPr lang="en-US" sz="3600" b="1" dirty="0">
                <a:solidFill>
                  <a:srgbClr val="FFFFFF"/>
                </a:solidFill>
                <a:effectLst/>
                <a:latin typeface="Arial"/>
                <a:cs typeface="Arial"/>
              </a:rPr>
            </a:br>
            <a:r>
              <a:rPr lang="en-US" sz="3600" b="1" dirty="0">
                <a:solidFill>
                  <a:srgbClr val="FFFFFF"/>
                </a:solidFill>
                <a:effectLst/>
                <a:latin typeface="Arial"/>
                <a:cs typeface="Arial"/>
              </a:rPr>
              <a:t>(4:44–26:19)</a:t>
            </a:r>
          </a:p>
        </p:txBody>
      </p:sp>
    </p:spTree>
    <p:extLst>
      <p:ext uri="{BB962C8B-B14F-4D97-AF65-F5344CB8AC3E}">
        <p14:creationId xmlns:p14="http://schemas.microsoft.com/office/powerpoint/2010/main" val="4257856373"/>
      </p:ext>
    </p:extLst>
  </p:cSld>
  <p:clrMapOvr>
    <a:overrideClrMapping bg1="lt1" tx1="dk1" bg2="lt2" tx2="dk2" accent1="accent1" accent2="accent2" accent3="accent3" accent4="accent4" accent5="accent5" accent6="accent6" hlink="hlink" folHlink="folHlink"/>
  </p:clrMapOvr>
  <p:transition>
    <p:random/>
  </p:transition>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13</a:t>
            </a:r>
          </a:p>
        </p:txBody>
      </p:sp>
    </p:spTree>
    <p:extLst>
      <p:ext uri="{BB962C8B-B14F-4D97-AF65-F5344CB8AC3E}">
        <p14:creationId xmlns:p14="http://schemas.microsoft.com/office/powerpoint/2010/main" val="1358696359"/>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500739" name="Text Box 3"/>
          <p:cNvSpPr txBox="1">
            <a:spLocks noChangeArrowheads="1"/>
          </p:cNvSpPr>
          <p:nvPr/>
        </p:nvSpPr>
        <p:spPr bwMode="auto">
          <a:xfrm>
            <a:off x="1476375" y="1447800"/>
            <a:ext cx="5111750" cy="4359275"/>
          </a:xfrm>
          <a:prstGeom prst="rect">
            <a:avLst/>
          </a:prstGeom>
          <a:noFill/>
          <a:ln w="9525">
            <a:noFill/>
            <a:miter lim="800000"/>
            <a:headEnd/>
            <a:tailEnd/>
          </a:ln>
          <a:effectLst/>
        </p:spPr>
        <p:txBody>
          <a:bodyPr>
            <a:spAutoFit/>
          </a:bodyPr>
          <a:lstStyle/>
          <a:p>
            <a:pPr marL="442913" indent="-442913">
              <a:spcBef>
                <a:spcPct val="50000"/>
              </a:spcBef>
              <a:buFontTx/>
              <a:buChar char="•"/>
              <a:defRPr/>
            </a:pPr>
            <a:r>
              <a:rPr lang="en-US" sz="4000" b="1" dirty="0">
                <a:solidFill>
                  <a:srgbClr val="FFFFFF"/>
                </a:solidFill>
                <a:latin typeface="Arial"/>
                <a:cs typeface="Arial"/>
              </a:rPr>
              <a:t>Criminal </a:t>
            </a:r>
          </a:p>
          <a:p>
            <a:pPr marL="442913" indent="-442913">
              <a:spcBef>
                <a:spcPct val="50000"/>
              </a:spcBef>
              <a:buFontTx/>
              <a:buChar char="•"/>
              <a:defRPr/>
            </a:pPr>
            <a:r>
              <a:rPr lang="en-US" sz="4000" b="1" dirty="0">
                <a:solidFill>
                  <a:srgbClr val="FFFFFF"/>
                </a:solidFill>
                <a:latin typeface="Arial"/>
                <a:cs typeface="Arial"/>
              </a:rPr>
              <a:t>Civil</a:t>
            </a:r>
          </a:p>
          <a:p>
            <a:pPr marL="442913" indent="-442913">
              <a:spcBef>
                <a:spcPct val="50000"/>
              </a:spcBef>
              <a:buFontTx/>
              <a:buChar char="•"/>
              <a:defRPr/>
            </a:pPr>
            <a:r>
              <a:rPr lang="en-US" sz="4000" b="1" dirty="0">
                <a:solidFill>
                  <a:srgbClr val="FFFFFF"/>
                </a:solidFill>
                <a:latin typeface="Arial"/>
                <a:cs typeface="Arial"/>
              </a:rPr>
              <a:t>Family</a:t>
            </a:r>
          </a:p>
          <a:p>
            <a:pPr marL="442913" indent="-442913">
              <a:spcBef>
                <a:spcPct val="50000"/>
              </a:spcBef>
              <a:buFontTx/>
              <a:buChar char="•"/>
              <a:defRPr/>
            </a:pPr>
            <a:r>
              <a:rPr lang="en-US" sz="4000" b="1" dirty="0">
                <a:solidFill>
                  <a:srgbClr val="FFFFFF"/>
                </a:solidFill>
                <a:latin typeface="Arial"/>
                <a:cs typeface="Arial"/>
              </a:rPr>
              <a:t>Religious</a:t>
            </a:r>
          </a:p>
          <a:p>
            <a:pPr marL="442913" indent="-442913">
              <a:spcBef>
                <a:spcPct val="50000"/>
              </a:spcBef>
              <a:buFontTx/>
              <a:buChar char="•"/>
              <a:defRPr/>
            </a:pPr>
            <a:r>
              <a:rPr lang="en-US" sz="4000" b="1" dirty="0">
                <a:solidFill>
                  <a:srgbClr val="FFFFFF"/>
                </a:solidFill>
                <a:latin typeface="Arial"/>
                <a:cs typeface="Arial"/>
              </a:rPr>
              <a:t>Charitable</a:t>
            </a:r>
          </a:p>
        </p:txBody>
      </p:sp>
      <p:sp>
        <p:nvSpPr>
          <p:cNvPr id="4" name="Title 3"/>
          <p:cNvSpPr>
            <a:spLocks noGrp="1"/>
          </p:cNvSpPr>
          <p:nvPr>
            <p:ph type="title" idx="4294967295"/>
          </p:nvPr>
        </p:nvSpPr>
        <p:spPr>
          <a:xfrm>
            <a:off x="228600" y="304800"/>
            <a:ext cx="8534400" cy="914400"/>
          </a:xfrm>
          <a:solidFill>
            <a:srgbClr val="0000FF"/>
          </a:solidFill>
        </p:spPr>
        <p:txBody>
          <a:bodyPr/>
          <a:lstStyle/>
          <a:p>
            <a:pPr>
              <a:defRPr/>
            </a:pPr>
            <a:r>
              <a:rPr lang="en-US" b="1">
                <a:solidFill>
                  <a:schemeClr val="bg1"/>
                </a:solidFill>
                <a:effectLst>
                  <a:outerShdw blurRad="38100" dist="38100" dir="2700000" algn="tl">
                    <a:srgbClr val="000000"/>
                  </a:outerShdw>
                </a:effectLst>
                <a:ea typeface="ＭＳ Ｐゴシック" charset="0"/>
              </a:rPr>
              <a:t>Categories of the Mosaic Law</a:t>
            </a:r>
            <a:endParaRPr lang="en-US" sz="4800" b="1">
              <a:effectLst>
                <a:outerShdw blurRad="38100" dist="38100" dir="2700000" algn="tl">
                  <a:srgbClr val="FFFFFF"/>
                </a:outerShdw>
              </a:effectLst>
              <a:ea typeface="ＭＳ Ｐゴシック" charset="0"/>
            </a:endParaRPr>
          </a:p>
        </p:txBody>
      </p:sp>
    </p:spTree>
    <p:extLst>
      <p:ext uri="{BB962C8B-B14F-4D97-AF65-F5344CB8AC3E}">
        <p14:creationId xmlns:p14="http://schemas.microsoft.com/office/powerpoint/2010/main" val="1360041542"/>
      </p:ext>
    </p:extLst>
  </p:cSld>
  <p:clrMapOvr>
    <a:masterClrMapping/>
  </p:clrMapOvr>
  <p:transition spd="med">
    <p:randomBar dir="vert"/>
  </p:transition>
</p:sld>
</file>

<file path=ppt/slides/slide19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501764" name="Text Box 4"/>
          <p:cNvSpPr txBox="1">
            <a:spLocks noChangeArrowheads="1"/>
          </p:cNvSpPr>
          <p:nvPr/>
        </p:nvSpPr>
        <p:spPr bwMode="auto">
          <a:xfrm>
            <a:off x="533400" y="1905000"/>
            <a:ext cx="8153400" cy="3694113"/>
          </a:xfrm>
          <a:prstGeom prst="rect">
            <a:avLst/>
          </a:prstGeom>
          <a:noFill/>
          <a:ln w="9525">
            <a:noFill/>
            <a:miter lim="800000"/>
            <a:headEnd/>
            <a:tailEnd/>
          </a:ln>
          <a:effectLst/>
        </p:spPr>
        <p:txBody>
          <a:bodyPr>
            <a:spAutoFit/>
          </a:bodyPr>
          <a:lstStyle/>
          <a:p>
            <a:pPr marL="581025" indent="-581025">
              <a:spcBef>
                <a:spcPct val="50000"/>
              </a:spcBef>
              <a:buFontTx/>
              <a:buChar char="•"/>
              <a:defRPr/>
            </a:pPr>
            <a:r>
              <a:rPr lang="en-US" sz="3600" b="1" dirty="0">
                <a:solidFill>
                  <a:srgbClr val="FFFFFF"/>
                </a:solidFill>
                <a:latin typeface="Arial"/>
                <a:cs typeface="Arial"/>
              </a:rPr>
              <a:t>Apodictic laws (absolute, unconditional commands or prohibitions)</a:t>
            </a:r>
            <a:r>
              <a:rPr lang="en-US" sz="3600" dirty="0">
                <a:solidFill>
                  <a:srgbClr val="000000"/>
                </a:solidFill>
                <a:latin typeface="Arial"/>
                <a:cs typeface="Arial"/>
              </a:rPr>
              <a:t> </a:t>
            </a:r>
          </a:p>
          <a:p>
            <a:pPr marL="581025" indent="-581025">
              <a:spcBef>
                <a:spcPct val="50000"/>
              </a:spcBef>
              <a:buFontTx/>
              <a:buChar char="•"/>
              <a:defRPr/>
            </a:pPr>
            <a:r>
              <a:rPr lang="en-US" sz="3600" b="1" dirty="0">
                <a:solidFill>
                  <a:srgbClr val="FFFFFF"/>
                </a:solidFill>
                <a:latin typeface="Arial"/>
                <a:cs typeface="Arial"/>
              </a:rPr>
              <a:t>Casuistic laws (case law, "If A, then B," representative, illustrative)</a:t>
            </a:r>
          </a:p>
        </p:txBody>
      </p:sp>
      <p:sp>
        <p:nvSpPr>
          <p:cNvPr id="352259" name="Title 3"/>
          <p:cNvSpPr>
            <a:spLocks noGrp="1"/>
          </p:cNvSpPr>
          <p:nvPr>
            <p:ph type="title" idx="4294967295"/>
          </p:nvPr>
        </p:nvSpPr>
        <p:spPr>
          <a:xfrm>
            <a:off x="0" y="457200"/>
            <a:ext cx="9220200" cy="1143000"/>
          </a:xfrm>
          <a:solidFill>
            <a:srgbClr val="0000FF"/>
          </a:solidFill>
        </p:spPr>
        <p:txBody>
          <a:bodyPr/>
          <a:lstStyle/>
          <a:p>
            <a:r>
              <a:rPr lang="en-US" sz="3600" b="1">
                <a:solidFill>
                  <a:schemeClr val="bg1"/>
                </a:solidFill>
                <a:latin typeface="Arial" charset="0"/>
                <a:ea typeface="ＭＳ Ｐゴシック" charset="0"/>
              </a:rPr>
              <a:t>Kinds of Law in the Mosaic Covenant</a:t>
            </a:r>
            <a:endParaRPr lang="en-US" sz="4000">
              <a:latin typeface="Arial" charset="0"/>
              <a:ea typeface="ＭＳ Ｐゴシック" charset="0"/>
            </a:endParaRPr>
          </a:p>
        </p:txBody>
      </p:sp>
    </p:spTree>
    <p:extLst>
      <p:ext uri="{BB962C8B-B14F-4D97-AF65-F5344CB8AC3E}">
        <p14:creationId xmlns:p14="http://schemas.microsoft.com/office/powerpoint/2010/main" val="209212895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01764"/>
                                        </p:tgtEl>
                                        <p:attrNameLst>
                                          <p:attrName>style.visibility</p:attrName>
                                        </p:attrNameLst>
                                      </p:cBhvr>
                                      <p:to>
                                        <p:strVal val="visible"/>
                                      </p:to>
                                    </p:set>
                                    <p:animEffect transition="in" filter="dissolve">
                                      <p:cBhvr>
                                        <p:cTn id="7" dur="500"/>
                                        <p:tgtEl>
                                          <p:spTgt spid="5017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764" grpId="0" autoUpdateAnimBg="0"/>
    </p:bldLst>
  </p:timing>
</p:sld>
</file>

<file path=ppt/slides/slide19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502787" name="Text Box 3"/>
          <p:cNvSpPr txBox="1">
            <a:spLocks noChangeArrowheads="1"/>
          </p:cNvSpPr>
          <p:nvPr/>
        </p:nvSpPr>
        <p:spPr bwMode="auto">
          <a:xfrm>
            <a:off x="255588" y="2117725"/>
            <a:ext cx="8507412" cy="1200150"/>
          </a:xfrm>
          <a:prstGeom prst="rect">
            <a:avLst/>
          </a:prstGeom>
          <a:noFill/>
          <a:ln w="9525">
            <a:noFill/>
            <a:miter lim="800000"/>
            <a:headEnd/>
            <a:tailEnd/>
          </a:ln>
          <a:effectLst/>
        </p:spPr>
        <p:txBody>
          <a:bodyPr>
            <a:spAutoFit/>
          </a:bodyPr>
          <a:lstStyle/>
          <a:p>
            <a:pPr marL="461963" indent="-461963">
              <a:spcBef>
                <a:spcPct val="50000"/>
              </a:spcBef>
              <a:buFontTx/>
              <a:buChar char="•"/>
              <a:defRPr/>
            </a:pPr>
            <a:r>
              <a:rPr lang="en-US" sz="3600" b="1" dirty="0">
                <a:solidFill>
                  <a:srgbClr val="FFFFFF"/>
                </a:solidFill>
                <a:latin typeface="Arial"/>
                <a:cs typeface="Arial"/>
              </a:rPr>
              <a:t>a distinctive geographical and climatic condition </a:t>
            </a:r>
          </a:p>
        </p:txBody>
      </p:sp>
      <p:sp>
        <p:nvSpPr>
          <p:cNvPr id="502788" name="Text Box 4"/>
          <p:cNvSpPr txBox="1">
            <a:spLocks noChangeArrowheads="1"/>
          </p:cNvSpPr>
          <p:nvPr/>
        </p:nvSpPr>
        <p:spPr bwMode="auto">
          <a:xfrm>
            <a:off x="255588" y="3765550"/>
            <a:ext cx="8507412" cy="647700"/>
          </a:xfrm>
          <a:prstGeom prst="rect">
            <a:avLst/>
          </a:prstGeom>
          <a:noFill/>
          <a:ln w="9525">
            <a:noFill/>
            <a:miter lim="800000"/>
            <a:headEnd/>
            <a:tailEnd/>
          </a:ln>
          <a:effectLst/>
        </p:spPr>
        <p:txBody>
          <a:bodyPr>
            <a:spAutoFit/>
          </a:bodyPr>
          <a:lstStyle/>
          <a:p>
            <a:pPr marL="404813" indent="-404813">
              <a:spcBef>
                <a:spcPct val="50000"/>
              </a:spcBef>
              <a:buFontTx/>
              <a:buChar char="•"/>
              <a:defRPr/>
            </a:pPr>
            <a:r>
              <a:rPr lang="en-US" sz="3200" b="1">
                <a:solidFill>
                  <a:srgbClr val="FFFFFF"/>
                </a:solidFill>
                <a:latin typeface="Arial"/>
                <a:cs typeface="Arial"/>
              </a:rPr>
              <a:t> </a:t>
            </a:r>
            <a:r>
              <a:rPr lang="en-US" sz="3600" b="1">
                <a:solidFill>
                  <a:srgbClr val="FFFFFF"/>
                </a:solidFill>
                <a:latin typeface="Arial"/>
                <a:cs typeface="Arial"/>
              </a:rPr>
              <a:t>the culture of the ancient Near East </a:t>
            </a:r>
          </a:p>
        </p:txBody>
      </p:sp>
      <p:sp>
        <p:nvSpPr>
          <p:cNvPr id="502789" name="Text Box 5"/>
          <p:cNvSpPr txBox="1">
            <a:spLocks noChangeArrowheads="1"/>
          </p:cNvSpPr>
          <p:nvPr/>
        </p:nvSpPr>
        <p:spPr bwMode="auto">
          <a:xfrm>
            <a:off x="255588" y="4860925"/>
            <a:ext cx="8507412" cy="1200150"/>
          </a:xfrm>
          <a:prstGeom prst="rect">
            <a:avLst/>
          </a:prstGeom>
          <a:noFill/>
          <a:ln w="9525">
            <a:noFill/>
            <a:miter lim="800000"/>
            <a:headEnd/>
            <a:tailEnd/>
          </a:ln>
          <a:effectLst/>
        </p:spPr>
        <p:txBody>
          <a:bodyPr>
            <a:spAutoFit/>
          </a:bodyPr>
          <a:lstStyle/>
          <a:p>
            <a:pPr marL="461963" indent="-461963">
              <a:spcBef>
                <a:spcPct val="50000"/>
              </a:spcBef>
              <a:buFontTx/>
              <a:buChar char="•"/>
              <a:defRPr/>
            </a:pPr>
            <a:r>
              <a:rPr lang="en-US" sz="3600" b="1" dirty="0">
                <a:solidFill>
                  <a:srgbClr val="FFFFFF"/>
                </a:solidFill>
                <a:latin typeface="Arial"/>
                <a:cs typeface="Arial"/>
              </a:rPr>
              <a:t>a specific religious context of the ancient Near East </a:t>
            </a:r>
          </a:p>
        </p:txBody>
      </p:sp>
      <p:sp>
        <p:nvSpPr>
          <p:cNvPr id="353285" name="Title 5"/>
          <p:cNvSpPr>
            <a:spLocks noGrp="1"/>
          </p:cNvSpPr>
          <p:nvPr>
            <p:ph type="title" idx="4294967295"/>
          </p:nvPr>
        </p:nvSpPr>
        <p:spPr>
          <a:xfrm>
            <a:off x="179388" y="609600"/>
            <a:ext cx="8666162" cy="1295400"/>
          </a:xfrm>
          <a:solidFill>
            <a:srgbClr val="0000FF"/>
          </a:solidFill>
        </p:spPr>
        <p:txBody>
          <a:bodyPr/>
          <a:lstStyle/>
          <a:p>
            <a:r>
              <a:rPr lang="en-US" sz="4000" b="1">
                <a:solidFill>
                  <a:schemeClr val="bg1"/>
                </a:solidFill>
                <a:latin typeface="Arial" charset="0"/>
                <a:ea typeface="ＭＳ Ｐゴシック" charset="0"/>
              </a:rPr>
              <a:t>The law was designed for people living in . . . </a:t>
            </a:r>
            <a:endParaRPr lang="en-US">
              <a:latin typeface="Arial" charset="0"/>
              <a:ea typeface="ＭＳ Ｐゴシック" charset="0"/>
            </a:endParaRPr>
          </a:p>
        </p:txBody>
      </p:sp>
    </p:spTree>
    <p:extLst>
      <p:ext uri="{BB962C8B-B14F-4D97-AF65-F5344CB8AC3E}">
        <p14:creationId xmlns:p14="http://schemas.microsoft.com/office/powerpoint/2010/main" val="141857193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02787"/>
                                        </p:tgtEl>
                                        <p:attrNameLst>
                                          <p:attrName>style.visibility</p:attrName>
                                        </p:attrNameLst>
                                      </p:cBhvr>
                                      <p:to>
                                        <p:strVal val="visible"/>
                                      </p:to>
                                    </p:set>
                                    <p:animEffect transition="in" filter="dissolve">
                                      <p:cBhvr>
                                        <p:cTn id="7" dur="500"/>
                                        <p:tgtEl>
                                          <p:spTgt spid="50278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02788"/>
                                        </p:tgtEl>
                                        <p:attrNameLst>
                                          <p:attrName>style.visibility</p:attrName>
                                        </p:attrNameLst>
                                      </p:cBhvr>
                                      <p:to>
                                        <p:strVal val="visible"/>
                                      </p:to>
                                    </p:set>
                                    <p:animEffect transition="in" filter="dissolve">
                                      <p:cBhvr>
                                        <p:cTn id="12" dur="500"/>
                                        <p:tgtEl>
                                          <p:spTgt spid="50278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02789"/>
                                        </p:tgtEl>
                                        <p:attrNameLst>
                                          <p:attrName>style.visibility</p:attrName>
                                        </p:attrNameLst>
                                      </p:cBhvr>
                                      <p:to>
                                        <p:strVal val="visible"/>
                                      </p:to>
                                    </p:set>
                                    <p:animEffect transition="in" filter="dissolve">
                                      <p:cBhvr>
                                        <p:cTn id="17" dur="500"/>
                                        <p:tgtEl>
                                          <p:spTgt spid="5027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2787" grpId="0" autoUpdateAnimBg="0"/>
      <p:bldP spid="502788" grpId="0" autoUpdateAnimBg="0"/>
      <p:bldP spid="502789" grpId="0" autoUpdateAnimBg="0"/>
    </p:bld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15957" y="2735815"/>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Renewal</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Deuteronomy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63170" y="65344"/>
            <a:ext cx="69817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147</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39</a:t>
            </a:r>
          </a:p>
        </p:txBody>
      </p:sp>
    </p:spTree>
    <p:extLst>
      <p:ext uri="{BB962C8B-B14F-4D97-AF65-F5344CB8AC3E}">
        <p14:creationId xmlns:p14="http://schemas.microsoft.com/office/powerpoint/2010/main" val="202889818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1059652851"/>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503810" name="Text Box 2"/>
          <p:cNvSpPr txBox="1">
            <a:spLocks noChangeArrowheads="1"/>
          </p:cNvSpPr>
          <p:nvPr/>
        </p:nvSpPr>
        <p:spPr bwMode="auto">
          <a:xfrm>
            <a:off x="323850" y="1239838"/>
            <a:ext cx="8572500" cy="954087"/>
          </a:xfrm>
          <a:prstGeom prst="rect">
            <a:avLst/>
          </a:prstGeom>
          <a:noFill/>
          <a:ln w="9525">
            <a:noFill/>
            <a:miter lim="800000"/>
            <a:headEnd/>
            <a:tailEnd/>
          </a:ln>
          <a:effectLst/>
        </p:spPr>
        <p:txBody>
          <a:bodyPr>
            <a:spAutoFit/>
          </a:bodyPr>
          <a:lstStyle/>
          <a:p>
            <a:pPr marL="461963" indent="-461963">
              <a:spcBef>
                <a:spcPct val="50000"/>
              </a:spcBef>
              <a:buFontTx/>
              <a:buChar char="•"/>
              <a:defRPr/>
            </a:pPr>
            <a:r>
              <a:rPr lang="en-US" sz="2800" b="1">
                <a:solidFill>
                  <a:srgbClr val="FFFFFF"/>
                </a:solidFill>
                <a:latin typeface="Arial"/>
                <a:cs typeface="Arial"/>
              </a:rPr>
              <a:t>The Mosaic Law is not binding on Christians today since its covenant authority has ended.</a:t>
            </a:r>
          </a:p>
        </p:txBody>
      </p:sp>
      <p:sp>
        <p:nvSpPr>
          <p:cNvPr id="503811" name="Text Box 3"/>
          <p:cNvSpPr txBox="1">
            <a:spLocks noChangeArrowheads="1"/>
          </p:cNvSpPr>
          <p:nvPr/>
        </p:nvSpPr>
        <p:spPr bwMode="auto">
          <a:xfrm>
            <a:off x="361950" y="2563813"/>
            <a:ext cx="8572500" cy="954087"/>
          </a:xfrm>
          <a:prstGeom prst="rect">
            <a:avLst/>
          </a:prstGeom>
          <a:noFill/>
          <a:ln w="9525">
            <a:noFill/>
            <a:miter lim="800000"/>
            <a:headEnd/>
            <a:tailEnd/>
          </a:ln>
          <a:effectLst/>
        </p:spPr>
        <p:txBody>
          <a:bodyPr>
            <a:spAutoFit/>
          </a:bodyPr>
          <a:lstStyle/>
          <a:p>
            <a:pPr marL="461963" indent="-461963">
              <a:spcBef>
                <a:spcPct val="50000"/>
              </a:spcBef>
              <a:buFontTx/>
              <a:buChar char="•"/>
              <a:defRPr/>
            </a:pPr>
            <a:r>
              <a:rPr lang="en-US" sz="2800" b="1">
                <a:solidFill>
                  <a:srgbClr val="FFFFFF"/>
                </a:solidFill>
                <a:latin typeface="Arial"/>
                <a:cs typeface="Arial"/>
              </a:rPr>
              <a:t>Some provisions are repeated or renewed in the new covenant.  </a:t>
            </a:r>
          </a:p>
        </p:txBody>
      </p:sp>
      <p:sp>
        <p:nvSpPr>
          <p:cNvPr id="503812" name="Text Box 4"/>
          <p:cNvSpPr txBox="1">
            <a:spLocks noChangeArrowheads="1"/>
          </p:cNvSpPr>
          <p:nvPr/>
        </p:nvSpPr>
        <p:spPr bwMode="auto">
          <a:xfrm>
            <a:off x="361950" y="3887788"/>
            <a:ext cx="8572500" cy="954087"/>
          </a:xfrm>
          <a:prstGeom prst="rect">
            <a:avLst/>
          </a:prstGeom>
          <a:noFill/>
          <a:ln w="9525">
            <a:noFill/>
            <a:miter lim="800000"/>
            <a:headEnd/>
            <a:tailEnd/>
          </a:ln>
          <a:effectLst/>
        </p:spPr>
        <p:txBody>
          <a:bodyPr>
            <a:spAutoFit/>
          </a:bodyPr>
          <a:lstStyle/>
          <a:p>
            <a:pPr marL="404813" indent="-404813">
              <a:spcBef>
                <a:spcPct val="50000"/>
              </a:spcBef>
              <a:buFontTx/>
              <a:buChar char="•"/>
              <a:defRPr/>
            </a:pPr>
            <a:r>
              <a:rPr lang="en-US" b="1">
                <a:solidFill>
                  <a:srgbClr val="FFFFFF"/>
                </a:solidFill>
                <a:latin typeface="Arial"/>
                <a:cs typeface="Arial"/>
              </a:rPr>
              <a:t> </a:t>
            </a:r>
            <a:r>
              <a:rPr lang="en-US" sz="2800" b="1">
                <a:solidFill>
                  <a:srgbClr val="FFFFFF"/>
                </a:solidFill>
                <a:latin typeface="Arial"/>
                <a:cs typeface="Arial"/>
              </a:rPr>
              <a:t>The Mosaic Law has been personalized in Jesus Christ</a:t>
            </a:r>
          </a:p>
        </p:txBody>
      </p:sp>
      <p:sp>
        <p:nvSpPr>
          <p:cNvPr id="503813" name="Text Box 5"/>
          <p:cNvSpPr txBox="1">
            <a:spLocks noChangeArrowheads="1"/>
          </p:cNvSpPr>
          <p:nvPr/>
        </p:nvSpPr>
        <p:spPr bwMode="auto">
          <a:xfrm>
            <a:off x="361950" y="5211763"/>
            <a:ext cx="8572500" cy="1385887"/>
          </a:xfrm>
          <a:prstGeom prst="rect">
            <a:avLst/>
          </a:prstGeom>
          <a:noFill/>
          <a:ln w="9525">
            <a:noFill/>
            <a:miter lim="800000"/>
            <a:headEnd/>
            <a:tailEnd/>
          </a:ln>
          <a:effectLst/>
        </p:spPr>
        <p:txBody>
          <a:bodyPr>
            <a:spAutoFit/>
          </a:bodyPr>
          <a:lstStyle/>
          <a:p>
            <a:pPr marL="404813" indent="-404813">
              <a:spcBef>
                <a:spcPct val="50000"/>
              </a:spcBef>
              <a:buFontTx/>
              <a:buChar char="•"/>
              <a:defRPr/>
            </a:pPr>
            <a:r>
              <a:rPr lang="en-US" sz="2800" b="1">
                <a:solidFill>
                  <a:srgbClr val="FFFFFF"/>
                </a:solidFill>
                <a:latin typeface="Arial"/>
                <a:cs typeface="Arial"/>
              </a:rPr>
              <a:t>The people of God are now internationalized beyond ethnic Israel, so a new covenant is needed </a:t>
            </a:r>
          </a:p>
        </p:txBody>
      </p:sp>
      <p:sp>
        <p:nvSpPr>
          <p:cNvPr id="354310" name="Title 5"/>
          <p:cNvSpPr>
            <a:spLocks noGrp="1"/>
          </p:cNvSpPr>
          <p:nvPr>
            <p:ph type="title" idx="4294967295"/>
          </p:nvPr>
        </p:nvSpPr>
        <p:spPr>
          <a:xfrm>
            <a:off x="0" y="0"/>
            <a:ext cx="9144000" cy="990600"/>
          </a:xfrm>
          <a:solidFill>
            <a:srgbClr val="0000FF"/>
          </a:solidFill>
        </p:spPr>
        <p:txBody>
          <a:bodyPr/>
          <a:lstStyle/>
          <a:p>
            <a:r>
              <a:rPr lang="en-US" sz="4000">
                <a:solidFill>
                  <a:schemeClr val="bg1"/>
                </a:solidFill>
                <a:latin typeface="Arial" charset="0"/>
                <a:ea typeface="ＭＳ Ｐゴシック" charset="0"/>
              </a:rPr>
              <a:t>Mosaic Law Today?</a:t>
            </a:r>
          </a:p>
        </p:txBody>
      </p:sp>
    </p:spTree>
    <p:extLst>
      <p:ext uri="{BB962C8B-B14F-4D97-AF65-F5344CB8AC3E}">
        <p14:creationId xmlns:p14="http://schemas.microsoft.com/office/powerpoint/2010/main" val="412591530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03811"/>
                                        </p:tgtEl>
                                        <p:attrNameLst>
                                          <p:attrName>style.visibility</p:attrName>
                                        </p:attrNameLst>
                                      </p:cBhvr>
                                      <p:to>
                                        <p:strVal val="visible"/>
                                      </p:to>
                                    </p:set>
                                    <p:animEffect transition="in" filter="dissolve">
                                      <p:cBhvr>
                                        <p:cTn id="7" dur="500"/>
                                        <p:tgtEl>
                                          <p:spTgt spid="50381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03812"/>
                                        </p:tgtEl>
                                        <p:attrNameLst>
                                          <p:attrName>style.visibility</p:attrName>
                                        </p:attrNameLst>
                                      </p:cBhvr>
                                      <p:to>
                                        <p:strVal val="visible"/>
                                      </p:to>
                                    </p:set>
                                    <p:animEffect transition="in" filter="dissolve">
                                      <p:cBhvr>
                                        <p:cTn id="12" dur="500"/>
                                        <p:tgtEl>
                                          <p:spTgt spid="50381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03813"/>
                                        </p:tgtEl>
                                        <p:attrNameLst>
                                          <p:attrName>style.visibility</p:attrName>
                                        </p:attrNameLst>
                                      </p:cBhvr>
                                      <p:to>
                                        <p:strVal val="visible"/>
                                      </p:to>
                                    </p:set>
                                    <p:animEffect transition="in" filter="dissolve">
                                      <p:cBhvr>
                                        <p:cTn id="17" dur="500"/>
                                        <p:tgtEl>
                                          <p:spTgt spid="5038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3811" grpId="0" autoUpdateAnimBg="0"/>
      <p:bldP spid="503812" grpId="0" autoUpdateAnimBg="0"/>
      <p:bldP spid="503813" grpId="0" autoUpdateAnimBg="0"/>
    </p:bldLst>
  </p:timing>
</p:sld>
</file>

<file path=ppt/slides/slide201.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504835" name="Text Box 3"/>
          <p:cNvSpPr txBox="1">
            <a:spLocks noChangeArrowheads="1"/>
          </p:cNvSpPr>
          <p:nvPr/>
        </p:nvSpPr>
        <p:spPr bwMode="auto">
          <a:xfrm>
            <a:off x="419100" y="2505075"/>
            <a:ext cx="8153400" cy="3444875"/>
          </a:xfrm>
          <a:prstGeom prst="rect">
            <a:avLst/>
          </a:prstGeom>
          <a:noFill/>
          <a:ln w="9525">
            <a:noFill/>
            <a:miter lim="800000"/>
            <a:headEnd/>
            <a:tailEnd/>
          </a:ln>
          <a:effectLst/>
        </p:spPr>
        <p:txBody>
          <a:bodyPr>
            <a:spAutoFit/>
          </a:bodyPr>
          <a:lstStyle/>
          <a:p>
            <a:pPr marL="358775" indent="-358775">
              <a:spcBef>
                <a:spcPct val="50000"/>
              </a:spcBef>
              <a:defRPr/>
            </a:pPr>
            <a:r>
              <a:rPr lang="en-US" sz="4000" b="1" dirty="0">
                <a:solidFill>
                  <a:srgbClr val="FFFFFF"/>
                </a:solidFill>
                <a:latin typeface="Arial"/>
                <a:cs typeface="Arial"/>
              </a:rPr>
              <a:t>It reveals: </a:t>
            </a:r>
          </a:p>
          <a:p>
            <a:pPr marL="358775" indent="-358775">
              <a:spcBef>
                <a:spcPct val="50000"/>
              </a:spcBef>
              <a:buFontTx/>
              <a:buChar char="•"/>
              <a:defRPr/>
            </a:pPr>
            <a:r>
              <a:rPr lang="en-US" sz="4000" b="1" dirty="0">
                <a:solidFill>
                  <a:srgbClr val="FFFFFF"/>
                </a:solidFill>
                <a:latin typeface="Arial"/>
                <a:cs typeface="Arial"/>
              </a:rPr>
              <a:t>Who God is</a:t>
            </a:r>
          </a:p>
          <a:p>
            <a:pPr marL="358775" indent="-358775">
              <a:spcBef>
                <a:spcPct val="50000"/>
              </a:spcBef>
              <a:buFontTx/>
              <a:buChar char="•"/>
              <a:defRPr/>
            </a:pPr>
            <a:r>
              <a:rPr lang="en-US" sz="4000" b="1" dirty="0">
                <a:solidFill>
                  <a:srgbClr val="FFFFFF"/>
                </a:solidFill>
                <a:latin typeface="Arial"/>
                <a:cs typeface="Arial"/>
              </a:rPr>
              <a:t>What God expects</a:t>
            </a:r>
          </a:p>
          <a:p>
            <a:pPr marL="358775" indent="-358775">
              <a:spcBef>
                <a:spcPct val="50000"/>
              </a:spcBef>
              <a:buFontTx/>
              <a:buChar char="•"/>
              <a:defRPr/>
            </a:pPr>
            <a:r>
              <a:rPr lang="en-US" sz="4000" b="1" dirty="0">
                <a:solidFill>
                  <a:srgbClr val="FFFFFF"/>
                </a:solidFill>
                <a:latin typeface="Arial"/>
                <a:cs typeface="Arial"/>
              </a:rPr>
              <a:t>What sin is </a:t>
            </a:r>
          </a:p>
        </p:txBody>
      </p:sp>
      <p:sp>
        <p:nvSpPr>
          <p:cNvPr id="355331" name="Title 3"/>
          <p:cNvSpPr>
            <a:spLocks noGrp="1"/>
          </p:cNvSpPr>
          <p:nvPr>
            <p:ph type="title" idx="4294967295"/>
          </p:nvPr>
        </p:nvSpPr>
        <p:spPr>
          <a:xfrm>
            <a:off x="304800" y="685800"/>
            <a:ext cx="8229600" cy="1447800"/>
          </a:xfrm>
          <a:solidFill>
            <a:srgbClr val="0000FF"/>
          </a:solidFill>
        </p:spPr>
        <p:txBody>
          <a:bodyPr/>
          <a:lstStyle/>
          <a:p>
            <a:r>
              <a:rPr lang="en-US" sz="4000" b="1">
                <a:solidFill>
                  <a:schemeClr val="bg1"/>
                </a:solidFill>
                <a:latin typeface="Arial" charset="0"/>
                <a:ea typeface="ＭＳ Ｐゴシック" charset="0"/>
              </a:rPr>
              <a:t>The Law is not </a:t>
            </a:r>
            <a:r>
              <a:rPr lang="en-US" sz="4000" b="1" u="sng">
                <a:solidFill>
                  <a:schemeClr val="bg1"/>
                </a:solidFill>
                <a:latin typeface="Arial" charset="0"/>
                <a:ea typeface="ＭＳ Ｐゴシック" charset="0"/>
              </a:rPr>
              <a:t>regulatory,</a:t>
            </a:r>
            <a:r>
              <a:rPr lang="en-US" sz="4000" b="1">
                <a:solidFill>
                  <a:schemeClr val="bg1"/>
                </a:solidFill>
                <a:latin typeface="Arial" charset="0"/>
                <a:ea typeface="ＭＳ Ｐゴシック" charset="0"/>
              </a:rPr>
              <a:t> </a:t>
            </a:r>
            <a:br>
              <a:rPr lang="en-US" sz="4000" b="1">
                <a:solidFill>
                  <a:schemeClr val="bg1"/>
                </a:solidFill>
                <a:latin typeface="Arial" charset="0"/>
                <a:ea typeface="ＭＳ Ｐゴシック" charset="0"/>
              </a:rPr>
            </a:br>
            <a:r>
              <a:rPr lang="en-US" sz="4000" b="1">
                <a:solidFill>
                  <a:schemeClr val="bg1"/>
                </a:solidFill>
                <a:latin typeface="Arial" charset="0"/>
                <a:ea typeface="ＭＳ Ｐゴシック" charset="0"/>
              </a:rPr>
              <a:t>but it is </a:t>
            </a:r>
            <a:r>
              <a:rPr lang="en-US" sz="4000" b="1" u="sng">
                <a:solidFill>
                  <a:schemeClr val="bg1"/>
                </a:solidFill>
                <a:latin typeface="Arial" charset="0"/>
                <a:ea typeface="ＭＳ Ｐゴシック" charset="0"/>
              </a:rPr>
              <a:t>revelatory</a:t>
            </a:r>
            <a:r>
              <a:rPr lang="en-US" sz="4000" b="1">
                <a:solidFill>
                  <a:schemeClr val="bg1"/>
                </a:solidFill>
                <a:latin typeface="Arial" charset="0"/>
                <a:ea typeface="ＭＳ Ｐゴシック" charset="0"/>
              </a:rPr>
              <a:t>.</a:t>
            </a:r>
            <a:endParaRPr lang="en-US">
              <a:latin typeface="Arial" charset="0"/>
              <a:ea typeface="ＭＳ Ｐゴシック" charset="0"/>
            </a:endParaRPr>
          </a:p>
        </p:txBody>
      </p:sp>
    </p:spTree>
    <p:extLst>
      <p:ext uri="{BB962C8B-B14F-4D97-AF65-F5344CB8AC3E}">
        <p14:creationId xmlns:p14="http://schemas.microsoft.com/office/powerpoint/2010/main" val="58885673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04835">
                                            <p:txEl>
                                              <p:pRg st="0" end="0"/>
                                            </p:txEl>
                                          </p:spTgt>
                                        </p:tgtEl>
                                        <p:attrNameLst>
                                          <p:attrName>style.visibility</p:attrName>
                                        </p:attrNameLst>
                                      </p:cBhvr>
                                      <p:to>
                                        <p:strVal val="visible"/>
                                      </p:to>
                                    </p:set>
                                    <p:animEffect transition="in" filter="dissolve">
                                      <p:cBhvr>
                                        <p:cTn id="7" dur="500"/>
                                        <p:tgtEl>
                                          <p:spTgt spid="504835">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04835">
                                            <p:txEl>
                                              <p:pRg st="1" end="1"/>
                                            </p:txEl>
                                          </p:spTgt>
                                        </p:tgtEl>
                                        <p:attrNameLst>
                                          <p:attrName>style.visibility</p:attrName>
                                        </p:attrNameLst>
                                      </p:cBhvr>
                                      <p:to>
                                        <p:strVal val="visible"/>
                                      </p:to>
                                    </p:set>
                                    <p:animEffect transition="in" filter="dissolve">
                                      <p:cBhvr>
                                        <p:cTn id="12" dur="500"/>
                                        <p:tgtEl>
                                          <p:spTgt spid="504835">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04835">
                                            <p:txEl>
                                              <p:pRg st="2" end="2"/>
                                            </p:txEl>
                                          </p:spTgt>
                                        </p:tgtEl>
                                        <p:attrNameLst>
                                          <p:attrName>style.visibility</p:attrName>
                                        </p:attrNameLst>
                                      </p:cBhvr>
                                      <p:to>
                                        <p:strVal val="visible"/>
                                      </p:to>
                                    </p:set>
                                    <p:animEffect transition="in" filter="dissolve">
                                      <p:cBhvr>
                                        <p:cTn id="17" dur="500"/>
                                        <p:tgtEl>
                                          <p:spTgt spid="504835">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504835">
                                            <p:txEl>
                                              <p:pRg st="3" end="3"/>
                                            </p:txEl>
                                          </p:spTgt>
                                        </p:tgtEl>
                                        <p:attrNameLst>
                                          <p:attrName>style.visibility</p:attrName>
                                        </p:attrNameLst>
                                      </p:cBhvr>
                                      <p:to>
                                        <p:strVal val="visible"/>
                                      </p:to>
                                    </p:set>
                                    <p:animEffect transition="in" filter="dissolve">
                                      <p:cBhvr>
                                        <p:cTn id="22" dur="500"/>
                                        <p:tgtEl>
                                          <p:spTgt spid="50483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4835" grpId="0" build="p" autoUpdateAnimBg="0"/>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353" name="Rectangle 2" descr="Green marble"/>
          <p:cNvSpPr>
            <a:spLocks noChangeArrowheads="1"/>
          </p:cNvSpPr>
          <p:nvPr/>
        </p:nvSpPr>
        <p:spPr bwMode="auto">
          <a:xfrm>
            <a:off x="0" y="0"/>
            <a:ext cx="9144000" cy="68580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p>
            <a:endParaRPr lang="en-US" sz="2000">
              <a:solidFill>
                <a:srgbClr val="000000"/>
              </a:solidFill>
              <a:latin typeface="Arial"/>
              <a:cs typeface="Arial"/>
            </a:endParaRPr>
          </a:p>
        </p:txBody>
      </p:sp>
      <p:sp>
        <p:nvSpPr>
          <p:cNvPr id="506883" name="Text Box 3"/>
          <p:cNvSpPr txBox="1">
            <a:spLocks noChangeArrowheads="1"/>
          </p:cNvSpPr>
          <p:nvPr/>
        </p:nvSpPr>
        <p:spPr bwMode="auto">
          <a:xfrm>
            <a:off x="2095500" y="1241971"/>
            <a:ext cx="4800600" cy="584776"/>
          </a:xfrm>
          <a:prstGeom prst="rect">
            <a:avLst/>
          </a:prstGeom>
          <a:gradFill rotWithShape="0">
            <a:gsLst>
              <a:gs pos="0">
                <a:srgbClr val="FF9933">
                  <a:gamma/>
                  <a:shade val="46275"/>
                  <a:invGamma/>
                </a:srgbClr>
              </a:gs>
              <a:gs pos="100000">
                <a:srgbClr val="FF9933"/>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en-US" sz="3200" b="1">
                <a:solidFill>
                  <a:srgbClr val="FFFFFF"/>
                </a:solidFill>
                <a:effectLst>
                  <a:outerShdw blurRad="38100" dist="38100" dir="2700000" algn="tl">
                    <a:srgbClr val="000000"/>
                  </a:outerShdw>
                </a:effectLst>
                <a:latin typeface="Arial"/>
                <a:cs typeface="Arial"/>
              </a:rPr>
              <a:t>Covenants of Promise</a:t>
            </a:r>
          </a:p>
        </p:txBody>
      </p:sp>
      <p:sp>
        <p:nvSpPr>
          <p:cNvPr id="506884" name="Text Box 4"/>
          <p:cNvSpPr txBox="1">
            <a:spLocks noChangeArrowheads="1"/>
          </p:cNvSpPr>
          <p:nvPr/>
        </p:nvSpPr>
        <p:spPr bwMode="auto">
          <a:xfrm>
            <a:off x="1447800" y="3359696"/>
            <a:ext cx="6096000" cy="1015663"/>
          </a:xfrm>
          <a:prstGeom prst="rect">
            <a:avLst/>
          </a:prstGeom>
          <a:gradFill rotWithShape="0">
            <a:gsLst>
              <a:gs pos="0">
                <a:srgbClr val="800080"/>
              </a:gs>
              <a:gs pos="100000">
                <a:srgbClr val="800080">
                  <a:gamma/>
                  <a:shade val="46275"/>
                  <a:invGamma/>
                </a:srgbClr>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en-US" sz="3200" b="1" dirty="0">
                <a:solidFill>
                  <a:srgbClr val="FFFFFF"/>
                </a:solidFill>
                <a:effectLst>
                  <a:outerShdw blurRad="38100" dist="38100" dir="2700000" algn="tl">
                    <a:srgbClr val="000000"/>
                  </a:outerShdw>
                </a:effectLst>
                <a:latin typeface="Arial"/>
                <a:cs typeface="Arial"/>
              </a:rPr>
              <a:t>Administrative Covenants</a:t>
            </a:r>
            <a:br>
              <a:rPr lang="en-US" sz="3200" b="1" dirty="0">
                <a:solidFill>
                  <a:srgbClr val="FFFFFF"/>
                </a:solidFill>
                <a:effectLst>
                  <a:outerShdw blurRad="38100" dist="38100" dir="2700000" algn="tl">
                    <a:srgbClr val="000000"/>
                  </a:outerShdw>
                </a:effectLst>
                <a:latin typeface="Arial"/>
                <a:cs typeface="Arial"/>
              </a:rPr>
            </a:br>
            <a:r>
              <a:rPr lang="en-US" sz="2800" b="1" i="1" dirty="0">
                <a:solidFill>
                  <a:srgbClr val="FFFFFF"/>
                </a:solidFill>
                <a:effectLst>
                  <a:outerShdw blurRad="38100" dist="38100" dir="2700000" algn="tl">
                    <a:srgbClr val="000000"/>
                  </a:outerShdw>
                </a:effectLst>
                <a:latin typeface="Arial"/>
                <a:cs typeface="Arial"/>
              </a:rPr>
              <a:t>How to experience the blessing</a:t>
            </a:r>
          </a:p>
        </p:txBody>
      </p:sp>
      <p:sp>
        <p:nvSpPr>
          <p:cNvPr id="506885" name="AutoShape 5"/>
          <p:cNvSpPr>
            <a:spLocks noChangeArrowheads="1"/>
          </p:cNvSpPr>
          <p:nvPr/>
        </p:nvSpPr>
        <p:spPr bwMode="auto">
          <a:xfrm>
            <a:off x="533400" y="845096"/>
            <a:ext cx="762000" cy="4114800"/>
          </a:xfrm>
          <a:prstGeom prst="upArrow">
            <a:avLst>
              <a:gd name="adj1" fmla="val 50000"/>
              <a:gd name="adj2" fmla="val 135000"/>
            </a:avLst>
          </a:prstGeom>
          <a:gradFill rotWithShape="0">
            <a:gsLst>
              <a:gs pos="0">
                <a:srgbClr val="800080"/>
              </a:gs>
              <a:gs pos="100000">
                <a:srgbClr val="800080">
                  <a:gamma/>
                  <a:shade val="46275"/>
                  <a:invGamma/>
                </a:srgbClr>
              </a:gs>
            </a:gsLst>
            <a:lin ang="5400000" scaled="1"/>
          </a:gradFill>
          <a:ln w="9525">
            <a:solidFill>
              <a:schemeClr val="tx1"/>
            </a:solidFill>
            <a:miter lim="800000"/>
            <a:headEnd/>
            <a:tailEnd/>
          </a:ln>
          <a:effectLst>
            <a:outerShdw blurRad="63500" dist="68978" dir="1379351" algn="ctr" rotWithShape="0">
              <a:srgbClr val="FFFF00">
                <a:alpha val="74998"/>
              </a:srgbClr>
            </a:outerShdw>
          </a:effectLst>
        </p:spPr>
        <p:txBody>
          <a:bodyPr wrap="none" anchor="ctr"/>
          <a:lstStyle/>
          <a:p>
            <a:pPr>
              <a:defRPr/>
            </a:pPr>
            <a:endParaRPr lang="en-US" sz="2000">
              <a:solidFill>
                <a:srgbClr val="000000"/>
              </a:solidFill>
              <a:latin typeface="Arial"/>
              <a:cs typeface="Arial"/>
            </a:endParaRPr>
          </a:p>
        </p:txBody>
      </p:sp>
      <p:sp>
        <p:nvSpPr>
          <p:cNvPr id="506886" name="AutoShape 6"/>
          <p:cNvSpPr>
            <a:spLocks noChangeArrowheads="1"/>
          </p:cNvSpPr>
          <p:nvPr/>
        </p:nvSpPr>
        <p:spPr bwMode="auto">
          <a:xfrm>
            <a:off x="7696200" y="692696"/>
            <a:ext cx="838200" cy="4343400"/>
          </a:xfrm>
          <a:prstGeom prst="upArrow">
            <a:avLst>
              <a:gd name="adj1" fmla="val 50000"/>
              <a:gd name="adj2" fmla="val 129545"/>
            </a:avLst>
          </a:prstGeom>
          <a:gradFill rotWithShape="0">
            <a:gsLst>
              <a:gs pos="0">
                <a:srgbClr val="800080"/>
              </a:gs>
              <a:gs pos="100000">
                <a:srgbClr val="800080">
                  <a:gamma/>
                  <a:shade val="46275"/>
                  <a:invGamma/>
                </a:srgbClr>
              </a:gs>
            </a:gsLst>
            <a:lin ang="5400000" scaled="1"/>
          </a:gradFill>
          <a:ln w="9525">
            <a:solidFill>
              <a:schemeClr val="tx1"/>
            </a:solidFill>
            <a:miter lim="800000"/>
            <a:headEnd/>
            <a:tailEnd/>
          </a:ln>
          <a:effectLst>
            <a:outerShdw blurRad="63500" dist="68978" dir="1379351" algn="ctr" rotWithShape="0">
              <a:srgbClr val="FFFF00">
                <a:alpha val="74998"/>
              </a:srgbClr>
            </a:outerShdw>
          </a:effectLst>
        </p:spPr>
        <p:txBody>
          <a:bodyPr wrap="none" anchor="ctr"/>
          <a:lstStyle/>
          <a:p>
            <a:pPr>
              <a:defRPr/>
            </a:pPr>
            <a:endParaRPr lang="en-US" sz="2000">
              <a:solidFill>
                <a:srgbClr val="000000"/>
              </a:solidFill>
              <a:latin typeface="Arial"/>
              <a:cs typeface="Arial"/>
            </a:endParaRPr>
          </a:p>
        </p:txBody>
      </p:sp>
      <p:sp>
        <p:nvSpPr>
          <p:cNvPr id="506887" name="Text Box 7"/>
          <p:cNvSpPr txBox="1">
            <a:spLocks noChangeArrowheads="1"/>
          </p:cNvSpPr>
          <p:nvPr/>
        </p:nvSpPr>
        <p:spPr bwMode="auto">
          <a:xfrm>
            <a:off x="152400" y="2397671"/>
            <a:ext cx="3124200" cy="584776"/>
          </a:xfrm>
          <a:prstGeom prst="rect">
            <a:avLst/>
          </a:prstGeom>
          <a:gradFill rotWithShape="0">
            <a:gsLst>
              <a:gs pos="0">
                <a:srgbClr val="FF9933">
                  <a:gamma/>
                  <a:shade val="46275"/>
                  <a:invGamma/>
                </a:srgbClr>
              </a:gs>
              <a:gs pos="100000">
                <a:srgbClr val="FF9933"/>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en-US" sz="3200" b="1">
                <a:solidFill>
                  <a:srgbClr val="FFFFFF"/>
                </a:solidFill>
                <a:effectLst>
                  <a:outerShdw blurRad="38100" dist="38100" dir="2700000" algn="tl">
                    <a:srgbClr val="000000"/>
                  </a:outerShdw>
                </a:effectLst>
                <a:latin typeface="Arial"/>
                <a:cs typeface="Arial"/>
              </a:rPr>
              <a:t>Abrahamic</a:t>
            </a:r>
          </a:p>
        </p:txBody>
      </p:sp>
      <p:sp>
        <p:nvSpPr>
          <p:cNvPr id="506888" name="Text Box 8"/>
          <p:cNvSpPr txBox="1">
            <a:spLocks noChangeArrowheads="1"/>
          </p:cNvSpPr>
          <p:nvPr/>
        </p:nvSpPr>
        <p:spPr bwMode="auto">
          <a:xfrm>
            <a:off x="5657850" y="2413546"/>
            <a:ext cx="3105150" cy="584776"/>
          </a:xfrm>
          <a:prstGeom prst="rect">
            <a:avLst/>
          </a:prstGeom>
          <a:gradFill rotWithShape="0">
            <a:gsLst>
              <a:gs pos="0">
                <a:srgbClr val="FF9933">
                  <a:gamma/>
                  <a:shade val="46275"/>
                  <a:invGamma/>
                </a:srgbClr>
              </a:gs>
              <a:gs pos="100000">
                <a:srgbClr val="FF9933"/>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en-US" sz="3200" b="1">
                <a:solidFill>
                  <a:srgbClr val="FFFFFF"/>
                </a:solidFill>
                <a:effectLst>
                  <a:outerShdw blurRad="38100" dist="38100" dir="2700000" algn="tl">
                    <a:srgbClr val="000000"/>
                  </a:outerShdw>
                </a:effectLst>
                <a:latin typeface="Arial"/>
                <a:cs typeface="Arial"/>
              </a:rPr>
              <a:t>Davidic</a:t>
            </a:r>
          </a:p>
        </p:txBody>
      </p:sp>
      <p:sp>
        <p:nvSpPr>
          <p:cNvPr id="506889" name="Text Box 9"/>
          <p:cNvSpPr txBox="1">
            <a:spLocks noChangeArrowheads="1"/>
          </p:cNvSpPr>
          <p:nvPr/>
        </p:nvSpPr>
        <p:spPr bwMode="auto">
          <a:xfrm>
            <a:off x="238125" y="4896396"/>
            <a:ext cx="4029075" cy="1569660"/>
          </a:xfrm>
          <a:prstGeom prst="rect">
            <a:avLst/>
          </a:prstGeom>
          <a:gradFill rotWithShape="0">
            <a:gsLst>
              <a:gs pos="0">
                <a:srgbClr val="800080"/>
              </a:gs>
              <a:gs pos="100000">
                <a:srgbClr val="800080">
                  <a:gamma/>
                  <a:shade val="46275"/>
                  <a:invGamma/>
                </a:srgbClr>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en-US" sz="3200" b="1" dirty="0">
                <a:solidFill>
                  <a:srgbClr val="FFFFFF"/>
                </a:solidFill>
                <a:effectLst>
                  <a:outerShdw blurRad="38100" dist="38100" dir="2700000" algn="tl">
                    <a:srgbClr val="000000"/>
                  </a:outerShdw>
                </a:effectLst>
                <a:latin typeface="Arial"/>
                <a:cs typeface="Arial"/>
              </a:rPr>
              <a:t>Mosaic          </a:t>
            </a:r>
            <a:r>
              <a:rPr lang="en-US" sz="3200" b="1" i="1" dirty="0">
                <a:solidFill>
                  <a:srgbClr val="FFFFFF"/>
                </a:solidFill>
                <a:effectLst>
                  <a:outerShdw blurRad="38100" dist="38100" dir="2700000" algn="tl">
                    <a:srgbClr val="000000"/>
                  </a:outerShdw>
                </a:effectLst>
                <a:latin typeface="Arial"/>
                <a:cs typeface="Arial"/>
              </a:rPr>
              <a:t>Israel</a:t>
            </a:r>
            <a:r>
              <a:rPr lang="fr-FR" altLang="ja-JP" sz="3200" b="1" i="1" dirty="0">
                <a:solidFill>
                  <a:srgbClr val="FFFFFF"/>
                </a:solidFill>
                <a:effectLst>
                  <a:outerShdw blurRad="38100" dist="38100" dir="2700000" algn="tl">
                    <a:srgbClr val="000000"/>
                  </a:outerShdw>
                </a:effectLst>
                <a:latin typeface="Arial"/>
                <a:cs typeface="Arial"/>
              </a:rPr>
              <a:t>'</a:t>
            </a:r>
            <a:r>
              <a:rPr lang="en-US" sz="3200" b="1" i="1" dirty="0">
                <a:solidFill>
                  <a:srgbClr val="FFFFFF"/>
                </a:solidFill>
                <a:effectLst>
                  <a:outerShdw blurRad="38100" dist="38100" dir="2700000" algn="tl">
                    <a:srgbClr val="000000"/>
                  </a:outerShdw>
                </a:effectLst>
                <a:latin typeface="Arial"/>
                <a:cs typeface="Arial"/>
              </a:rPr>
              <a:t>s terms of obedience</a:t>
            </a:r>
          </a:p>
        </p:txBody>
      </p:sp>
      <p:sp>
        <p:nvSpPr>
          <p:cNvPr id="506890" name="Text Box 10"/>
          <p:cNvSpPr txBox="1">
            <a:spLocks noChangeArrowheads="1"/>
          </p:cNvSpPr>
          <p:nvPr/>
        </p:nvSpPr>
        <p:spPr bwMode="auto">
          <a:xfrm>
            <a:off x="4800600" y="4896396"/>
            <a:ext cx="4200525" cy="1569660"/>
          </a:xfrm>
          <a:prstGeom prst="rect">
            <a:avLst/>
          </a:prstGeom>
          <a:gradFill rotWithShape="0">
            <a:gsLst>
              <a:gs pos="0">
                <a:srgbClr val="800080"/>
              </a:gs>
              <a:gs pos="100000">
                <a:srgbClr val="800080">
                  <a:gamma/>
                  <a:shade val="46275"/>
                  <a:invGamma/>
                </a:srgbClr>
              </a:gs>
            </a:gsLst>
            <a:lin ang="5400000" scaled="1"/>
          </a:grad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en-US" sz="3200" b="1" dirty="0">
                <a:solidFill>
                  <a:srgbClr val="FFFFFF"/>
                </a:solidFill>
                <a:effectLst>
                  <a:outerShdw blurRad="38100" dist="38100" dir="2700000" algn="tl">
                    <a:srgbClr val="000000"/>
                  </a:outerShdw>
                </a:effectLst>
                <a:latin typeface="Arial"/>
                <a:cs typeface="Arial"/>
              </a:rPr>
              <a:t>New                      </a:t>
            </a:r>
            <a:r>
              <a:rPr lang="en-US" sz="3200" b="1" i="1" dirty="0">
                <a:solidFill>
                  <a:srgbClr val="FFFFFF"/>
                </a:solidFill>
                <a:effectLst>
                  <a:outerShdw blurRad="38100" dist="38100" dir="2700000" algn="tl">
                    <a:srgbClr val="000000"/>
                  </a:outerShdw>
                </a:effectLst>
                <a:latin typeface="Arial"/>
                <a:cs typeface="Arial"/>
              </a:rPr>
              <a:t>Terms of obedience under Messiah</a:t>
            </a:r>
          </a:p>
        </p:txBody>
      </p:sp>
      <p:sp>
        <p:nvSpPr>
          <p:cNvPr id="506891" name="Text Box 11"/>
          <p:cNvSpPr txBox="1">
            <a:spLocks noChangeArrowheads="1"/>
          </p:cNvSpPr>
          <p:nvPr/>
        </p:nvSpPr>
        <p:spPr bwMode="auto">
          <a:xfrm>
            <a:off x="1143000" y="533400"/>
            <a:ext cx="670560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b="1">
                <a:solidFill>
                  <a:srgbClr val="FFFFFF"/>
                </a:solidFill>
                <a:latin typeface="Arial"/>
                <a:cs typeface="Arial"/>
              </a:rPr>
              <a:t>Walt Russell, </a:t>
            </a:r>
            <a:r>
              <a:rPr lang="en-US" b="1" u="sng">
                <a:solidFill>
                  <a:srgbClr val="FFFFFF"/>
                </a:solidFill>
                <a:latin typeface="Arial"/>
                <a:cs typeface="Arial"/>
              </a:rPr>
              <a:t>Playing with Fire</a:t>
            </a:r>
            <a:r>
              <a:rPr lang="en-US" b="1">
                <a:solidFill>
                  <a:srgbClr val="FFFFFF"/>
                </a:solidFill>
                <a:latin typeface="Arial"/>
                <a:cs typeface="Arial"/>
              </a:rPr>
              <a:t>, p. 121</a:t>
            </a:r>
          </a:p>
        </p:txBody>
      </p:sp>
      <p:grpSp>
        <p:nvGrpSpPr>
          <p:cNvPr id="2" name="Group 12"/>
          <p:cNvGrpSpPr>
            <a:grpSpLocks/>
          </p:cNvGrpSpPr>
          <p:nvPr/>
        </p:nvGrpSpPr>
        <p:grpSpPr bwMode="auto">
          <a:xfrm>
            <a:off x="228600" y="76200"/>
            <a:ext cx="8686800" cy="1371600"/>
            <a:chOff x="144" y="48"/>
            <a:chExt cx="5472" cy="864"/>
          </a:xfrm>
        </p:grpSpPr>
        <p:sp>
          <p:nvSpPr>
            <p:cNvPr id="506893" name="AutoShape 13"/>
            <p:cNvSpPr>
              <a:spLocks noChangeArrowheads="1"/>
            </p:cNvSpPr>
            <p:nvPr/>
          </p:nvSpPr>
          <p:spPr bwMode="auto">
            <a:xfrm>
              <a:off x="144" y="48"/>
              <a:ext cx="5472" cy="864"/>
            </a:xfrm>
            <a:prstGeom prst="rightArrow">
              <a:avLst>
                <a:gd name="adj1" fmla="val 50000"/>
                <a:gd name="adj2" fmla="val 158333"/>
              </a:avLst>
            </a:prstGeom>
            <a:gradFill rotWithShape="0">
              <a:gsLst>
                <a:gs pos="0">
                  <a:schemeClr val="tx1"/>
                </a:gs>
                <a:gs pos="50000">
                  <a:srgbClr val="FF9900"/>
                </a:gs>
                <a:gs pos="100000">
                  <a:schemeClr val="tx1"/>
                </a:gs>
              </a:gsLst>
              <a:lin ang="5400000" scaled="1"/>
            </a:gradFill>
            <a:ln w="9525">
              <a:solidFill>
                <a:schemeClr val="tx1"/>
              </a:solidFill>
              <a:miter lim="800000"/>
              <a:headEnd/>
              <a:tailEnd/>
            </a:ln>
            <a:effectLst>
              <a:outerShdw blurRad="63500" dist="91581" dir="3378596" algn="ctr" rotWithShape="0">
                <a:srgbClr val="FFFF00">
                  <a:alpha val="74998"/>
                </a:srgbClr>
              </a:outerShdw>
            </a:effectLst>
          </p:spPr>
          <p:txBody>
            <a:bodyPr wrap="none" anchor="ctr"/>
            <a:lstStyle/>
            <a:p>
              <a:pPr>
                <a:defRPr/>
              </a:pPr>
              <a:endParaRPr lang="en-US" sz="2000">
                <a:solidFill>
                  <a:srgbClr val="000000"/>
                </a:solidFill>
                <a:latin typeface="Arial"/>
                <a:cs typeface="Arial"/>
              </a:endParaRPr>
            </a:p>
          </p:txBody>
        </p:sp>
        <p:sp>
          <p:nvSpPr>
            <p:cNvPr id="506894" name="Text Box 14"/>
            <p:cNvSpPr txBox="1">
              <a:spLocks noChangeArrowheads="1"/>
            </p:cNvSpPr>
            <p:nvPr/>
          </p:nvSpPr>
          <p:spPr bwMode="auto">
            <a:xfrm>
              <a:off x="528" y="221"/>
              <a:ext cx="4540" cy="485"/>
            </a:xfrm>
            <a:prstGeom prst="rect">
              <a:avLst/>
            </a:prstGeom>
            <a:noFill/>
            <a:ln w="9525">
              <a:noFill/>
              <a:miter lim="800000"/>
              <a:headEnd/>
              <a:tailEnd/>
            </a:ln>
            <a:effectLst>
              <a:outerShdw blurRad="63500" dist="91581" dir="3378596" algn="ctr" rotWithShape="0">
                <a:schemeClr val="tx1">
                  <a:alpha val="74998"/>
                </a:schemeClr>
              </a:outerShdw>
            </a:effectLst>
          </p:spPr>
          <p:txBody>
            <a:bodyPr>
              <a:spAutoFit/>
            </a:bodyPr>
            <a:lstStyle/>
            <a:p>
              <a:pPr algn="ctr">
                <a:spcBef>
                  <a:spcPct val="50000"/>
                </a:spcBef>
                <a:defRPr/>
              </a:pPr>
              <a:r>
                <a:rPr lang="en-US" sz="4400" b="1">
                  <a:solidFill>
                    <a:srgbClr val="FFFFFF"/>
                  </a:solidFill>
                  <a:latin typeface="Arial"/>
                  <a:cs typeface="Arial"/>
                </a:rPr>
                <a:t>BLESSING</a:t>
              </a:r>
            </a:p>
          </p:txBody>
        </p:sp>
      </p:grpSp>
      <p:grpSp>
        <p:nvGrpSpPr>
          <p:cNvPr id="3" name="Group 15"/>
          <p:cNvGrpSpPr>
            <a:grpSpLocks/>
          </p:cNvGrpSpPr>
          <p:nvPr/>
        </p:nvGrpSpPr>
        <p:grpSpPr bwMode="auto">
          <a:xfrm>
            <a:off x="2895600" y="4731296"/>
            <a:ext cx="3200400" cy="838200"/>
            <a:chOff x="1824" y="3072"/>
            <a:chExt cx="2016" cy="528"/>
          </a:xfrm>
        </p:grpSpPr>
        <p:sp>
          <p:nvSpPr>
            <p:cNvPr id="506896" name="AutoShape 16"/>
            <p:cNvSpPr>
              <a:spLocks noChangeArrowheads="1"/>
            </p:cNvSpPr>
            <p:nvPr/>
          </p:nvSpPr>
          <p:spPr bwMode="auto">
            <a:xfrm>
              <a:off x="1920" y="3072"/>
              <a:ext cx="1824" cy="528"/>
            </a:xfrm>
            <a:prstGeom prst="rightArrow">
              <a:avLst>
                <a:gd name="adj1" fmla="val 50000"/>
                <a:gd name="adj2" fmla="val 86364"/>
              </a:avLst>
            </a:prstGeom>
            <a:gradFill rotWithShape="0">
              <a:gsLst>
                <a:gs pos="0">
                  <a:srgbClr val="800000"/>
                </a:gs>
                <a:gs pos="100000">
                  <a:schemeClr val="tx1"/>
                </a:gs>
              </a:gsLst>
              <a:lin ang="5400000" scaled="1"/>
            </a:gradFill>
            <a:ln w="9525">
              <a:solidFill>
                <a:schemeClr val="tx1"/>
              </a:solidFill>
              <a:miter lim="800000"/>
              <a:headEnd/>
              <a:tailEnd/>
            </a:ln>
            <a:effectLst>
              <a:outerShdw blurRad="63500" dist="38099" dir="2700000" algn="ctr" rotWithShape="0">
                <a:schemeClr val="bg1">
                  <a:alpha val="74998"/>
                </a:schemeClr>
              </a:outerShdw>
            </a:effectLst>
          </p:spPr>
          <p:txBody>
            <a:bodyPr wrap="none" anchor="ctr"/>
            <a:lstStyle/>
            <a:p>
              <a:pPr>
                <a:defRPr/>
              </a:pPr>
              <a:endParaRPr lang="en-US" sz="2000">
                <a:solidFill>
                  <a:srgbClr val="000000"/>
                </a:solidFill>
                <a:latin typeface="Arial"/>
                <a:cs typeface="Arial"/>
              </a:endParaRPr>
            </a:p>
          </p:txBody>
        </p:sp>
        <p:sp>
          <p:nvSpPr>
            <p:cNvPr id="506897" name="Text Box 17"/>
            <p:cNvSpPr txBox="1">
              <a:spLocks noChangeArrowheads="1"/>
            </p:cNvSpPr>
            <p:nvPr/>
          </p:nvSpPr>
          <p:spPr bwMode="auto">
            <a:xfrm>
              <a:off x="1824" y="3172"/>
              <a:ext cx="2016"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b="1">
                  <a:solidFill>
                    <a:srgbClr val="FFFFFF"/>
                  </a:solidFill>
                  <a:latin typeface="Arial"/>
                  <a:cs typeface="Arial"/>
                </a:rPr>
                <a:t>Superceded by</a:t>
              </a:r>
            </a:p>
          </p:txBody>
        </p:sp>
      </p:grpSp>
      <p:grpSp>
        <p:nvGrpSpPr>
          <p:cNvPr id="4" name="Group 18"/>
          <p:cNvGrpSpPr>
            <a:grpSpLocks/>
          </p:cNvGrpSpPr>
          <p:nvPr/>
        </p:nvGrpSpPr>
        <p:grpSpPr bwMode="auto">
          <a:xfrm>
            <a:off x="3200400" y="1851571"/>
            <a:ext cx="2514600" cy="838200"/>
            <a:chOff x="2304" y="1632"/>
            <a:chExt cx="1584" cy="528"/>
          </a:xfrm>
        </p:grpSpPr>
        <p:sp>
          <p:nvSpPr>
            <p:cNvPr id="506899" name="AutoShape 19"/>
            <p:cNvSpPr>
              <a:spLocks noChangeArrowheads="1"/>
            </p:cNvSpPr>
            <p:nvPr/>
          </p:nvSpPr>
          <p:spPr bwMode="auto">
            <a:xfrm>
              <a:off x="2304" y="1632"/>
              <a:ext cx="1584" cy="528"/>
            </a:xfrm>
            <a:prstGeom prst="rightArrow">
              <a:avLst>
                <a:gd name="adj1" fmla="val 50000"/>
                <a:gd name="adj2" fmla="val 75000"/>
              </a:avLst>
            </a:prstGeom>
            <a:gradFill rotWithShape="0">
              <a:gsLst>
                <a:gs pos="0">
                  <a:srgbClr val="FF870F">
                    <a:gamma/>
                    <a:shade val="46275"/>
                    <a:invGamma/>
                  </a:srgbClr>
                </a:gs>
                <a:gs pos="100000">
                  <a:srgbClr val="FF870F"/>
                </a:gs>
              </a:gsLst>
              <a:lin ang="5400000" scaled="1"/>
            </a:gradFill>
            <a:ln w="9525">
              <a:solidFill>
                <a:schemeClr val="tx1"/>
              </a:solidFill>
              <a:miter lim="800000"/>
              <a:headEnd/>
              <a:tailEnd/>
            </a:ln>
            <a:effectLst>
              <a:outerShdw blurRad="63500" dist="38099" dir="2700000" algn="ctr" rotWithShape="0">
                <a:schemeClr val="bg1">
                  <a:alpha val="74998"/>
                </a:schemeClr>
              </a:outerShdw>
            </a:effectLst>
          </p:spPr>
          <p:txBody>
            <a:bodyPr wrap="none" anchor="ctr"/>
            <a:lstStyle/>
            <a:p>
              <a:pPr>
                <a:defRPr/>
              </a:pPr>
              <a:endParaRPr lang="en-US" sz="2000">
                <a:solidFill>
                  <a:srgbClr val="000000"/>
                </a:solidFill>
                <a:latin typeface="Arial"/>
                <a:cs typeface="Arial"/>
              </a:endParaRPr>
            </a:p>
          </p:txBody>
        </p:sp>
        <p:sp>
          <p:nvSpPr>
            <p:cNvPr id="506900" name="Text Box 20"/>
            <p:cNvSpPr txBox="1">
              <a:spLocks noChangeArrowheads="1"/>
            </p:cNvSpPr>
            <p:nvPr/>
          </p:nvSpPr>
          <p:spPr bwMode="auto">
            <a:xfrm>
              <a:off x="2400" y="1732"/>
              <a:ext cx="139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b="1">
                  <a:solidFill>
                    <a:srgbClr val="FFFFFF"/>
                  </a:solidFill>
                  <a:latin typeface="Arial"/>
                  <a:cs typeface="Arial"/>
                </a:rPr>
                <a:t>Amplified by</a:t>
              </a:r>
            </a:p>
          </p:txBody>
        </p:sp>
      </p:grpSp>
      <p:sp>
        <p:nvSpPr>
          <p:cNvPr id="356366" name="Title 20"/>
          <p:cNvSpPr>
            <a:spLocks noGrp="1"/>
          </p:cNvSpPr>
          <p:nvPr>
            <p:ph type="title" idx="4294967295"/>
          </p:nvPr>
        </p:nvSpPr>
        <p:spPr>
          <a:xfrm>
            <a:off x="0" y="0"/>
            <a:ext cx="9144000" cy="457200"/>
          </a:xfrm>
        </p:spPr>
        <p:txBody>
          <a:bodyPr/>
          <a:lstStyle/>
          <a:p>
            <a:r>
              <a:rPr lang="en-US" sz="2400" dirty="0">
                <a:solidFill>
                  <a:srgbClr val="FFFFFF"/>
                </a:solidFill>
                <a:ea typeface="ＭＳ Ｐゴシック" charset="0"/>
              </a:rPr>
              <a:t>Two Basic Types of Covenants for Blessing</a:t>
            </a:r>
          </a:p>
        </p:txBody>
      </p:sp>
      <p:sp>
        <p:nvSpPr>
          <p:cNvPr id="22" name="Title 20"/>
          <p:cNvSpPr txBox="1">
            <a:spLocks/>
          </p:cNvSpPr>
          <p:nvPr/>
        </p:nvSpPr>
        <p:spPr bwMode="auto">
          <a:xfrm>
            <a:off x="0" y="6397970"/>
            <a:ext cx="8964488"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gn="r"/>
            <a:r>
              <a:rPr lang="en-US" sz="1800" b="1" dirty="0">
                <a:solidFill>
                  <a:srgbClr val="FFFFFF"/>
                </a:solidFill>
                <a:effectLst>
                  <a:outerShdw blurRad="50800" dist="63500" dir="2700000" algn="tl" rotWithShape="0">
                    <a:srgbClr val="000000"/>
                  </a:outerShdw>
                </a:effectLst>
                <a:ea typeface="ＭＳ Ｐゴシック" charset="0"/>
              </a:rPr>
              <a:t>Adapted from Walt Russell, Biola University</a:t>
            </a:r>
          </a:p>
        </p:txBody>
      </p:sp>
    </p:spTree>
    <p:extLst>
      <p:ext uri="{BB962C8B-B14F-4D97-AF65-F5344CB8AC3E}">
        <p14:creationId xmlns:p14="http://schemas.microsoft.com/office/powerpoint/2010/main" val="338793467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400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9" fill="hold" grpId="0" nodeType="clickEffect">
                                  <p:stCondLst>
                                    <p:cond delay="0"/>
                                  </p:stCondLst>
                                  <p:childTnLst>
                                    <p:set>
                                      <p:cBhvr>
                                        <p:cTn id="11" dur="1" fill="hold">
                                          <p:stCondLst>
                                            <p:cond delay="0"/>
                                          </p:stCondLst>
                                        </p:cTn>
                                        <p:tgtEl>
                                          <p:spTgt spid="506883"/>
                                        </p:tgtEl>
                                        <p:attrNameLst>
                                          <p:attrName>style.visibility</p:attrName>
                                        </p:attrNameLst>
                                      </p:cBhvr>
                                      <p:to>
                                        <p:strVal val="visible"/>
                                      </p:to>
                                    </p:set>
                                    <p:anim calcmode="lin" valueType="num">
                                      <p:cBhvr additive="base">
                                        <p:cTn id="12" dur="500" fill="hold"/>
                                        <p:tgtEl>
                                          <p:spTgt spid="506883"/>
                                        </p:tgtEl>
                                        <p:attrNameLst>
                                          <p:attrName>ppt_x</p:attrName>
                                        </p:attrNameLst>
                                      </p:cBhvr>
                                      <p:tavLst>
                                        <p:tav tm="0">
                                          <p:val>
                                            <p:strVal val="0-#ppt_w/2"/>
                                          </p:val>
                                        </p:tav>
                                        <p:tav tm="100000">
                                          <p:val>
                                            <p:strVal val="#ppt_x"/>
                                          </p:val>
                                        </p:tav>
                                      </p:tavLst>
                                    </p:anim>
                                    <p:anim calcmode="lin" valueType="num">
                                      <p:cBhvr additive="base">
                                        <p:cTn id="13" dur="500" fill="hold"/>
                                        <p:tgtEl>
                                          <p:spTgt spid="506883"/>
                                        </p:tgtEl>
                                        <p:attrNameLst>
                                          <p:attrName>ppt_y</p:attrName>
                                        </p:attrNameLst>
                                      </p:cBhvr>
                                      <p:tavLst>
                                        <p:tav tm="0">
                                          <p:val>
                                            <p:strVal val="0-#ppt_h/2"/>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3" presetClass="entr" presetSubtype="16" fill="hold" grpId="0" nodeType="clickEffect">
                                  <p:stCondLst>
                                    <p:cond delay="0"/>
                                  </p:stCondLst>
                                  <p:childTnLst>
                                    <p:set>
                                      <p:cBhvr>
                                        <p:cTn id="17" dur="1" fill="hold">
                                          <p:stCondLst>
                                            <p:cond delay="0"/>
                                          </p:stCondLst>
                                        </p:cTn>
                                        <p:tgtEl>
                                          <p:spTgt spid="506887"/>
                                        </p:tgtEl>
                                        <p:attrNameLst>
                                          <p:attrName>style.visibility</p:attrName>
                                        </p:attrNameLst>
                                      </p:cBhvr>
                                      <p:to>
                                        <p:strVal val="visible"/>
                                      </p:to>
                                    </p:set>
                                    <p:anim calcmode="lin" valueType="num">
                                      <p:cBhvr>
                                        <p:cTn id="18" dur="500" fill="hold"/>
                                        <p:tgtEl>
                                          <p:spTgt spid="506887"/>
                                        </p:tgtEl>
                                        <p:attrNameLst>
                                          <p:attrName>ppt_w</p:attrName>
                                        </p:attrNameLst>
                                      </p:cBhvr>
                                      <p:tavLst>
                                        <p:tav tm="0">
                                          <p:val>
                                            <p:fltVal val="0"/>
                                          </p:val>
                                        </p:tav>
                                        <p:tav tm="100000">
                                          <p:val>
                                            <p:strVal val="#ppt_w"/>
                                          </p:val>
                                        </p:tav>
                                      </p:tavLst>
                                    </p:anim>
                                    <p:anim calcmode="lin" valueType="num">
                                      <p:cBhvr>
                                        <p:cTn id="19" dur="500" fill="hold"/>
                                        <p:tgtEl>
                                          <p:spTgt spid="506887"/>
                                        </p:tgtEl>
                                        <p:attrNameLst>
                                          <p:attrName>ppt_h</p:attrName>
                                        </p:attrNameLst>
                                      </p:cBhvr>
                                      <p:tavLst>
                                        <p:tav tm="0">
                                          <p:val>
                                            <p:fltVal val="0"/>
                                          </p:val>
                                        </p:tav>
                                        <p:tav tm="100000">
                                          <p:val>
                                            <p:strVal val="#ppt_h"/>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8" fill="hold" nodeType="click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wipe(left)">
                                      <p:cBhvr>
                                        <p:cTn id="24" dur="500"/>
                                        <p:tgtEl>
                                          <p:spTgt spid="4"/>
                                        </p:tgtEl>
                                      </p:cBhvr>
                                    </p:animEffect>
                                  </p:childTnLst>
                                </p:cTn>
                              </p:par>
                            </p:childTnLst>
                          </p:cTn>
                        </p:par>
                        <p:par>
                          <p:cTn id="25" fill="hold" nodeType="afterGroup">
                            <p:stCondLst>
                              <p:cond delay="500"/>
                            </p:stCondLst>
                            <p:childTnLst>
                              <p:par>
                                <p:cTn id="26" presetID="23" presetClass="entr" presetSubtype="16" fill="hold" grpId="0" nodeType="afterEffect">
                                  <p:stCondLst>
                                    <p:cond delay="2000"/>
                                  </p:stCondLst>
                                  <p:childTnLst>
                                    <p:set>
                                      <p:cBhvr>
                                        <p:cTn id="27" dur="1" fill="hold">
                                          <p:stCondLst>
                                            <p:cond delay="0"/>
                                          </p:stCondLst>
                                        </p:cTn>
                                        <p:tgtEl>
                                          <p:spTgt spid="506888"/>
                                        </p:tgtEl>
                                        <p:attrNameLst>
                                          <p:attrName>style.visibility</p:attrName>
                                        </p:attrNameLst>
                                      </p:cBhvr>
                                      <p:to>
                                        <p:strVal val="visible"/>
                                      </p:to>
                                    </p:set>
                                    <p:anim calcmode="lin" valueType="num">
                                      <p:cBhvr>
                                        <p:cTn id="28" dur="500" fill="hold"/>
                                        <p:tgtEl>
                                          <p:spTgt spid="506888"/>
                                        </p:tgtEl>
                                        <p:attrNameLst>
                                          <p:attrName>ppt_w</p:attrName>
                                        </p:attrNameLst>
                                      </p:cBhvr>
                                      <p:tavLst>
                                        <p:tav tm="0">
                                          <p:val>
                                            <p:fltVal val="0"/>
                                          </p:val>
                                        </p:tav>
                                        <p:tav tm="100000">
                                          <p:val>
                                            <p:strVal val="#ppt_w"/>
                                          </p:val>
                                        </p:tav>
                                      </p:tavLst>
                                    </p:anim>
                                    <p:anim calcmode="lin" valueType="num">
                                      <p:cBhvr>
                                        <p:cTn id="29" dur="500" fill="hold"/>
                                        <p:tgtEl>
                                          <p:spTgt spid="506888"/>
                                        </p:tgtEl>
                                        <p:attrNameLst>
                                          <p:attrName>ppt_h</p:attrName>
                                        </p:attrNameLst>
                                      </p:cBhvr>
                                      <p:tavLst>
                                        <p:tav tm="0">
                                          <p:val>
                                            <p:fltVal val="0"/>
                                          </p:val>
                                        </p:tav>
                                        <p:tav tm="100000">
                                          <p:val>
                                            <p:strVal val="#ppt_h"/>
                                          </p:val>
                                        </p:tav>
                                      </p:tavLst>
                                    </p:anim>
                                  </p:childTnLst>
                                </p:cTn>
                              </p:par>
                            </p:childTnLst>
                          </p:cTn>
                        </p:par>
                        <p:par>
                          <p:cTn id="30" fill="hold" nodeType="afterGroup">
                            <p:stCondLst>
                              <p:cond delay="3000"/>
                            </p:stCondLst>
                            <p:childTnLst>
                              <p:par>
                                <p:cTn id="31" presetID="2" presetClass="entr" presetSubtype="6" fill="hold" grpId="0" nodeType="afterEffect">
                                  <p:stCondLst>
                                    <p:cond delay="2000"/>
                                  </p:stCondLst>
                                  <p:childTnLst>
                                    <p:set>
                                      <p:cBhvr>
                                        <p:cTn id="32" dur="1" fill="hold">
                                          <p:stCondLst>
                                            <p:cond delay="0"/>
                                          </p:stCondLst>
                                        </p:cTn>
                                        <p:tgtEl>
                                          <p:spTgt spid="506884"/>
                                        </p:tgtEl>
                                        <p:attrNameLst>
                                          <p:attrName>style.visibility</p:attrName>
                                        </p:attrNameLst>
                                      </p:cBhvr>
                                      <p:to>
                                        <p:strVal val="visible"/>
                                      </p:to>
                                    </p:set>
                                    <p:anim calcmode="lin" valueType="num">
                                      <p:cBhvr additive="base">
                                        <p:cTn id="33" dur="500" fill="hold"/>
                                        <p:tgtEl>
                                          <p:spTgt spid="506884"/>
                                        </p:tgtEl>
                                        <p:attrNameLst>
                                          <p:attrName>ppt_x</p:attrName>
                                        </p:attrNameLst>
                                      </p:cBhvr>
                                      <p:tavLst>
                                        <p:tav tm="0">
                                          <p:val>
                                            <p:strVal val="1+#ppt_w/2"/>
                                          </p:val>
                                        </p:tav>
                                        <p:tav tm="100000">
                                          <p:val>
                                            <p:strVal val="#ppt_x"/>
                                          </p:val>
                                        </p:tav>
                                      </p:tavLst>
                                    </p:anim>
                                    <p:anim calcmode="lin" valueType="num">
                                      <p:cBhvr additive="base">
                                        <p:cTn id="34" dur="500" fill="hold"/>
                                        <p:tgtEl>
                                          <p:spTgt spid="506884"/>
                                        </p:tgtEl>
                                        <p:attrNameLst>
                                          <p:attrName>ppt_y</p:attrName>
                                        </p:attrNameLst>
                                      </p:cBhvr>
                                      <p:tavLst>
                                        <p:tav tm="0">
                                          <p:val>
                                            <p:strVal val="1+#ppt_h/2"/>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3" presetClass="entr" presetSubtype="16" fill="hold" grpId="0" nodeType="clickEffect">
                                  <p:stCondLst>
                                    <p:cond delay="0"/>
                                  </p:stCondLst>
                                  <p:childTnLst>
                                    <p:set>
                                      <p:cBhvr>
                                        <p:cTn id="38" dur="1" fill="hold">
                                          <p:stCondLst>
                                            <p:cond delay="0"/>
                                          </p:stCondLst>
                                        </p:cTn>
                                        <p:tgtEl>
                                          <p:spTgt spid="506889"/>
                                        </p:tgtEl>
                                        <p:attrNameLst>
                                          <p:attrName>style.visibility</p:attrName>
                                        </p:attrNameLst>
                                      </p:cBhvr>
                                      <p:to>
                                        <p:strVal val="visible"/>
                                      </p:to>
                                    </p:set>
                                    <p:anim calcmode="lin" valueType="num">
                                      <p:cBhvr>
                                        <p:cTn id="39" dur="500" fill="hold"/>
                                        <p:tgtEl>
                                          <p:spTgt spid="506889"/>
                                        </p:tgtEl>
                                        <p:attrNameLst>
                                          <p:attrName>ppt_w</p:attrName>
                                        </p:attrNameLst>
                                      </p:cBhvr>
                                      <p:tavLst>
                                        <p:tav tm="0">
                                          <p:val>
                                            <p:fltVal val="0"/>
                                          </p:val>
                                        </p:tav>
                                        <p:tav tm="100000">
                                          <p:val>
                                            <p:strVal val="#ppt_w"/>
                                          </p:val>
                                        </p:tav>
                                      </p:tavLst>
                                    </p:anim>
                                    <p:anim calcmode="lin" valueType="num">
                                      <p:cBhvr>
                                        <p:cTn id="40" dur="500" fill="hold"/>
                                        <p:tgtEl>
                                          <p:spTgt spid="506889"/>
                                        </p:tgtEl>
                                        <p:attrNameLst>
                                          <p:attrName>ppt_h</p:attrName>
                                        </p:attrNameLst>
                                      </p:cBhvr>
                                      <p:tavLst>
                                        <p:tav tm="0">
                                          <p:val>
                                            <p:fltVal val="0"/>
                                          </p:val>
                                        </p:tav>
                                        <p:tav tm="100000">
                                          <p:val>
                                            <p:strVal val="#ppt_h"/>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2" presetClass="entr" presetSubtype="4" fill="hold" grpId="0" nodeType="clickEffect">
                                  <p:stCondLst>
                                    <p:cond delay="0"/>
                                  </p:stCondLst>
                                  <p:childTnLst>
                                    <p:set>
                                      <p:cBhvr>
                                        <p:cTn id="44" dur="1" fill="hold">
                                          <p:stCondLst>
                                            <p:cond delay="0"/>
                                          </p:stCondLst>
                                        </p:cTn>
                                        <p:tgtEl>
                                          <p:spTgt spid="506885"/>
                                        </p:tgtEl>
                                        <p:attrNameLst>
                                          <p:attrName>style.visibility</p:attrName>
                                        </p:attrNameLst>
                                      </p:cBhvr>
                                      <p:to>
                                        <p:strVal val="visible"/>
                                      </p:to>
                                    </p:set>
                                    <p:animEffect transition="in" filter="wipe(down)">
                                      <p:cBhvr>
                                        <p:cTn id="45" dur="500"/>
                                        <p:tgtEl>
                                          <p:spTgt spid="506885"/>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22" presetClass="entr" presetSubtype="8" fill="hold" nodeType="clickEffect">
                                  <p:stCondLst>
                                    <p:cond delay="0"/>
                                  </p:stCondLst>
                                  <p:childTnLst>
                                    <p:set>
                                      <p:cBhvr>
                                        <p:cTn id="49" dur="1" fill="hold">
                                          <p:stCondLst>
                                            <p:cond delay="0"/>
                                          </p:stCondLst>
                                        </p:cTn>
                                        <p:tgtEl>
                                          <p:spTgt spid="3"/>
                                        </p:tgtEl>
                                        <p:attrNameLst>
                                          <p:attrName>style.visibility</p:attrName>
                                        </p:attrNameLst>
                                      </p:cBhvr>
                                      <p:to>
                                        <p:strVal val="visible"/>
                                      </p:to>
                                    </p:set>
                                    <p:animEffect transition="in" filter="wipe(left)">
                                      <p:cBhvr>
                                        <p:cTn id="50" dur="500"/>
                                        <p:tgtEl>
                                          <p:spTgt spid="3"/>
                                        </p:tgtEl>
                                      </p:cBhvr>
                                    </p:animEffect>
                                  </p:childTnLst>
                                </p:cTn>
                              </p:par>
                            </p:childTnLst>
                          </p:cTn>
                        </p:par>
                        <p:par>
                          <p:cTn id="51" fill="hold" nodeType="afterGroup">
                            <p:stCondLst>
                              <p:cond delay="500"/>
                            </p:stCondLst>
                            <p:childTnLst>
                              <p:par>
                                <p:cTn id="52" presetID="23" presetClass="entr" presetSubtype="16" fill="hold" grpId="0" nodeType="afterEffect">
                                  <p:stCondLst>
                                    <p:cond delay="3000"/>
                                  </p:stCondLst>
                                  <p:childTnLst>
                                    <p:set>
                                      <p:cBhvr>
                                        <p:cTn id="53" dur="1" fill="hold">
                                          <p:stCondLst>
                                            <p:cond delay="0"/>
                                          </p:stCondLst>
                                        </p:cTn>
                                        <p:tgtEl>
                                          <p:spTgt spid="506890"/>
                                        </p:tgtEl>
                                        <p:attrNameLst>
                                          <p:attrName>style.visibility</p:attrName>
                                        </p:attrNameLst>
                                      </p:cBhvr>
                                      <p:to>
                                        <p:strVal val="visible"/>
                                      </p:to>
                                    </p:set>
                                    <p:anim calcmode="lin" valueType="num">
                                      <p:cBhvr>
                                        <p:cTn id="54" dur="500" fill="hold"/>
                                        <p:tgtEl>
                                          <p:spTgt spid="506890"/>
                                        </p:tgtEl>
                                        <p:attrNameLst>
                                          <p:attrName>ppt_w</p:attrName>
                                        </p:attrNameLst>
                                      </p:cBhvr>
                                      <p:tavLst>
                                        <p:tav tm="0">
                                          <p:val>
                                            <p:fltVal val="0"/>
                                          </p:val>
                                        </p:tav>
                                        <p:tav tm="100000">
                                          <p:val>
                                            <p:strVal val="#ppt_w"/>
                                          </p:val>
                                        </p:tav>
                                      </p:tavLst>
                                    </p:anim>
                                    <p:anim calcmode="lin" valueType="num">
                                      <p:cBhvr>
                                        <p:cTn id="55" dur="500" fill="hold"/>
                                        <p:tgtEl>
                                          <p:spTgt spid="506890"/>
                                        </p:tgtEl>
                                        <p:attrNameLst>
                                          <p:attrName>ppt_h</p:attrName>
                                        </p:attrNameLst>
                                      </p:cBhvr>
                                      <p:tavLst>
                                        <p:tav tm="0">
                                          <p:val>
                                            <p:fltVal val="0"/>
                                          </p:val>
                                        </p:tav>
                                        <p:tav tm="100000">
                                          <p:val>
                                            <p:strVal val="#ppt_h"/>
                                          </p:val>
                                        </p:tav>
                                      </p:tavLst>
                                    </p:anim>
                                  </p:childTnLst>
                                </p:cTn>
                              </p:par>
                            </p:childTnLst>
                          </p:cTn>
                        </p:par>
                      </p:childTnLst>
                    </p:cTn>
                  </p:par>
                  <p:par>
                    <p:cTn id="56" fill="hold" nodeType="clickPar">
                      <p:stCondLst>
                        <p:cond delay="indefinite"/>
                      </p:stCondLst>
                      <p:childTnLst>
                        <p:par>
                          <p:cTn id="57" fill="hold" nodeType="withGroup">
                            <p:stCondLst>
                              <p:cond delay="0"/>
                            </p:stCondLst>
                            <p:childTnLst>
                              <p:par>
                                <p:cTn id="58" presetID="22" presetClass="entr" presetSubtype="4" fill="hold" grpId="0" nodeType="clickEffect">
                                  <p:stCondLst>
                                    <p:cond delay="0"/>
                                  </p:stCondLst>
                                  <p:childTnLst>
                                    <p:set>
                                      <p:cBhvr>
                                        <p:cTn id="59" dur="1" fill="hold">
                                          <p:stCondLst>
                                            <p:cond delay="0"/>
                                          </p:stCondLst>
                                        </p:cTn>
                                        <p:tgtEl>
                                          <p:spTgt spid="506886"/>
                                        </p:tgtEl>
                                        <p:attrNameLst>
                                          <p:attrName>style.visibility</p:attrName>
                                        </p:attrNameLst>
                                      </p:cBhvr>
                                      <p:to>
                                        <p:strVal val="visible"/>
                                      </p:to>
                                    </p:set>
                                    <p:animEffect transition="in" filter="wipe(down)">
                                      <p:cBhvr>
                                        <p:cTn id="60" dur="500"/>
                                        <p:tgtEl>
                                          <p:spTgt spid="5068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6883" grpId="0" animBg="1" autoUpdateAnimBg="0"/>
      <p:bldP spid="506884" grpId="0" animBg="1" autoUpdateAnimBg="0"/>
      <p:bldP spid="506885" grpId="0" animBg="1"/>
      <p:bldP spid="506886" grpId="0" animBg="1"/>
      <p:bldP spid="506887" grpId="0" animBg="1" autoUpdateAnimBg="0"/>
      <p:bldP spid="506888" grpId="0" animBg="1" autoUpdateAnimBg="0"/>
      <p:bldP spid="506889" grpId="0" animBg="1" autoUpdateAnimBg="0"/>
      <p:bldP spid="506890" grpId="0" animBg="1" autoUpdateAnimBg="0"/>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14</a:t>
            </a:r>
          </a:p>
        </p:txBody>
      </p:sp>
    </p:spTree>
    <p:extLst>
      <p:ext uri="{BB962C8B-B14F-4D97-AF65-F5344CB8AC3E}">
        <p14:creationId xmlns:p14="http://schemas.microsoft.com/office/powerpoint/2010/main" val="1801133979"/>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508278"/>
            <a:ext cx="9144000" cy="821498"/>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Two Covenants</a:t>
            </a:r>
          </a:p>
        </p:txBody>
      </p:sp>
      <p:grpSp>
        <p:nvGrpSpPr>
          <p:cNvPr id="5" name="Group 4"/>
          <p:cNvGrpSpPr/>
          <p:nvPr/>
        </p:nvGrpSpPr>
        <p:grpSpPr>
          <a:xfrm>
            <a:off x="0" y="839425"/>
            <a:ext cx="9200886" cy="4111034"/>
            <a:chOff x="0" y="839425"/>
            <a:chExt cx="9200886" cy="4111034"/>
          </a:xfrm>
        </p:grpSpPr>
        <p:pic>
          <p:nvPicPr>
            <p:cNvPr id="3" name="Picture 2"/>
            <p:cNvPicPr>
              <a:picLocks noChangeAspect="1"/>
            </p:cNvPicPr>
            <p:nvPr/>
          </p:nvPicPr>
          <p:blipFill>
            <a:blip r:embed="rId3"/>
            <a:stretch>
              <a:fillRect/>
            </a:stretch>
          </p:blipFill>
          <p:spPr>
            <a:xfrm>
              <a:off x="0" y="839425"/>
              <a:ext cx="9200886" cy="4111034"/>
            </a:xfrm>
            <a:prstGeom prst="rect">
              <a:avLst/>
            </a:prstGeom>
          </p:spPr>
        </p:pic>
        <p:sp>
          <p:nvSpPr>
            <p:cNvPr id="2" name="Rectangle 1"/>
            <p:cNvSpPr/>
            <p:nvPr/>
          </p:nvSpPr>
          <p:spPr bwMode="auto">
            <a:xfrm>
              <a:off x="968757" y="4390842"/>
              <a:ext cx="1528485" cy="559617"/>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6" name="Rectangle 5"/>
            <p:cNvSpPr/>
            <p:nvPr/>
          </p:nvSpPr>
          <p:spPr bwMode="auto">
            <a:xfrm>
              <a:off x="6738250" y="4390842"/>
              <a:ext cx="1528485" cy="559617"/>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8" name="Rectangle 7"/>
            <p:cNvSpPr/>
            <p:nvPr/>
          </p:nvSpPr>
          <p:spPr bwMode="auto">
            <a:xfrm>
              <a:off x="3612718" y="2303043"/>
              <a:ext cx="2028712" cy="559617"/>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grpSp>
      <p:sp>
        <p:nvSpPr>
          <p:cNvPr id="7" name="Rectangle 2"/>
          <p:cNvSpPr txBox="1">
            <a:spLocks noChangeArrowheads="1"/>
          </p:cNvSpPr>
          <p:nvPr/>
        </p:nvSpPr>
        <p:spPr bwMode="auto">
          <a:xfrm>
            <a:off x="5593914" y="4283225"/>
            <a:ext cx="3741002" cy="645711"/>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NEW</a:t>
            </a:r>
          </a:p>
        </p:txBody>
      </p:sp>
      <p:sp>
        <p:nvSpPr>
          <p:cNvPr id="4" name="Rectangle 2"/>
          <p:cNvSpPr txBox="1">
            <a:spLocks noChangeArrowheads="1"/>
          </p:cNvSpPr>
          <p:nvPr/>
        </p:nvSpPr>
        <p:spPr bwMode="auto">
          <a:xfrm>
            <a:off x="69447" y="4283225"/>
            <a:ext cx="3741002" cy="645711"/>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OLD</a:t>
            </a:r>
          </a:p>
        </p:txBody>
      </p:sp>
      <p:sp>
        <p:nvSpPr>
          <p:cNvPr id="10" name="Rectangle 2"/>
          <p:cNvSpPr txBox="1">
            <a:spLocks noChangeArrowheads="1"/>
          </p:cNvSpPr>
          <p:nvPr/>
        </p:nvSpPr>
        <p:spPr bwMode="auto">
          <a:xfrm>
            <a:off x="2773752" y="2216949"/>
            <a:ext cx="3741002" cy="645711"/>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Transition</a:t>
            </a:r>
          </a:p>
        </p:txBody>
      </p:sp>
    </p:spTree>
    <p:extLst>
      <p:ext uri="{BB962C8B-B14F-4D97-AF65-F5344CB8AC3E}">
        <p14:creationId xmlns:p14="http://schemas.microsoft.com/office/powerpoint/2010/main" val="2140501635"/>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64738" cy="6371026"/>
          </a:xfrm>
          <a:prstGeom prst="rect">
            <a:avLst/>
          </a:prstGeom>
        </p:spPr>
      </p:pic>
      <p:sp>
        <p:nvSpPr>
          <p:cNvPr id="900098" name="Rectangle 2"/>
          <p:cNvSpPr>
            <a:spLocks noGrp="1" noChangeArrowheads="1"/>
          </p:cNvSpPr>
          <p:nvPr>
            <p:ph type="ctrTitle"/>
          </p:nvPr>
        </p:nvSpPr>
        <p:spPr>
          <a:xfrm>
            <a:off x="0" y="4724400"/>
            <a:ext cx="9144000" cy="20161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Old vs. New Covenants</a:t>
            </a:r>
          </a:p>
        </p:txBody>
      </p:sp>
    </p:spTree>
    <p:extLst>
      <p:ext uri="{BB962C8B-B14F-4D97-AF65-F5344CB8AC3E}">
        <p14:creationId xmlns:p14="http://schemas.microsoft.com/office/powerpoint/2010/main" val="4073999344"/>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3" name="Rectangle 46"/>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77154" name="Title 48"/>
          <p:cNvSpPr>
            <a:spLocks noGrp="1"/>
          </p:cNvSpPr>
          <p:nvPr>
            <p:ph type="title" idx="4294967295"/>
          </p:nvPr>
        </p:nvSpPr>
        <p:spPr>
          <a:xfrm rot="16200000">
            <a:off x="-3162300" y="3162300"/>
            <a:ext cx="6858000" cy="533400"/>
          </a:xfrm>
        </p:spPr>
        <p:txBody>
          <a:bodyPr/>
          <a:lstStyle/>
          <a:p>
            <a:pPr algn="l"/>
            <a:r>
              <a:rPr lang="en-US" sz="2800" b="1" dirty="0">
                <a:solidFill>
                  <a:srgbClr val="FFFFFF"/>
                </a:solidFill>
                <a:latin typeface="Arial" charset="0"/>
                <a:ea typeface="ＭＳ Ｐゴシック" charset="0"/>
              </a:rPr>
              <a:t>Contrasting the Covenants (2 Cor. 3–4)</a:t>
            </a:r>
          </a:p>
        </p:txBody>
      </p:sp>
      <p:graphicFrame>
        <p:nvGraphicFramePr>
          <p:cNvPr id="48" name="Table 47"/>
          <p:cNvGraphicFramePr>
            <a:graphicFrameLocks noGrp="1"/>
          </p:cNvGraphicFramePr>
          <p:nvPr/>
        </p:nvGraphicFramePr>
        <p:xfrm>
          <a:off x="685800" y="76200"/>
          <a:ext cx="8458200" cy="6797675"/>
        </p:xfrm>
        <a:graphic>
          <a:graphicData uri="http://schemas.openxmlformats.org/drawingml/2006/table">
            <a:tbl>
              <a:tblPr/>
              <a:tblGrid>
                <a:gridCol w="3665538">
                  <a:extLst>
                    <a:ext uri="{9D8B030D-6E8A-4147-A177-3AD203B41FA5}">
                      <a16:colId xmlns:a16="http://schemas.microsoft.com/office/drawing/2014/main" val="20000"/>
                    </a:ext>
                  </a:extLst>
                </a:gridCol>
                <a:gridCol w="4792662">
                  <a:extLst>
                    <a:ext uri="{9D8B030D-6E8A-4147-A177-3AD203B41FA5}">
                      <a16:colId xmlns:a16="http://schemas.microsoft.com/office/drawing/2014/main" val="20001"/>
                    </a:ext>
                  </a:extLst>
                </a:gridCol>
              </a:tblGrid>
              <a:tr h="457243">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rgbClr val="FEFDE3"/>
                          </a:solidFill>
                          <a:effectLst/>
                          <a:latin typeface="Arial" charset="0"/>
                          <a:ea typeface="ＭＳ Ｐゴシック" charset="0"/>
                          <a:cs typeface="Arial" charset="0"/>
                        </a:rPr>
                        <a:t>Old Covenant</a:t>
                      </a:r>
                      <a:endParaRPr kumimoji="0" lang="en-US" sz="2400" b="1" i="0" u="none" strike="noStrike" cap="none" normalizeH="0" baseline="0" dirty="0">
                        <a:ln>
                          <a:noFill/>
                        </a:ln>
                        <a:solidFill>
                          <a:srgbClr val="FEFEEF"/>
                        </a:solidFill>
                        <a:effectLst/>
                        <a:latin typeface="Arial" charset="0"/>
                        <a:ea typeface="ＭＳ Ｐゴシック" charset="0"/>
                        <a:cs typeface="Arial"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EFDE3"/>
                          </a:solidFill>
                          <a:effectLst/>
                          <a:latin typeface="Arial" charset="0"/>
                          <a:ea typeface="ＭＳ Ｐゴシック" charset="0"/>
                          <a:cs typeface="Arial" charset="0"/>
                        </a:rPr>
                        <a:t>New Covenant</a:t>
                      </a:r>
                      <a:endParaRPr kumimoji="0" lang="en-US" sz="2400" b="1" i="0" u="none" strike="noStrike" cap="none" normalizeH="0" baseline="0">
                        <a:ln>
                          <a:noFill/>
                        </a:ln>
                        <a:solidFill>
                          <a:srgbClr val="FEFEEF"/>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initiated by Moses (3:8)</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initiated by Christ (3:4)</a:t>
                      </a:r>
                      <a:endParaRPr kumimoji="0" lang="en-US" sz="2000" b="1" i="0" u="none" strike="noStrike" cap="none" normalizeH="0" baseline="0">
                        <a:ln>
                          <a:noFill/>
                        </a:ln>
                        <a:solidFill>
                          <a:srgbClr val="000000"/>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of the letter (3:6a)</a:t>
                      </a:r>
                      <a:endParaRPr kumimoji="0" lang="en-US" sz="2000" b="1" i="0" u="none" strike="noStrike" cap="none" normalizeH="0" baseline="0">
                        <a:ln>
                          <a:noFill/>
                        </a:ln>
                        <a:solidFill>
                          <a:srgbClr val="000000"/>
                        </a:solidFill>
                        <a:effectLst/>
                        <a:latin typeface="Arial" charset="0"/>
                        <a:ea typeface="ＭＳ Ｐゴシック" charset="0"/>
                        <a:cs typeface="Arial"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of the Spirit (3:6a, 18b)</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kills (3:6b, 7a)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gives life (3:6b)</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engraved on stone (3:3b, 7a)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engraved on hearts (3:3b; Jer. 31:33)</a:t>
                      </a:r>
                      <a:endParaRPr kumimoji="0" lang="en-US"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glorious (3:7a)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more glorious (3:8, 10)</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glory faded (3:7b, 11a, 13b)</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glory ever-increases (3:11b, 18)</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condemns men (3:9a)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brings righteousness (3:9b)</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7"/>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deception (3:13)</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boldness (3:12)</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veiled face of Moses (3:13b)</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unveiled faces (3:13a, 18a)</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9"/>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veiled minds (3:14a)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unveiled minds (3:14b; 4:3-6)</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0"/>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veiled hearts (3:15)</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unveiled hearts (3:16)</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1"/>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dullness (3:14a)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freedom (3:17)</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2"/>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Moses reflected God</a:t>
                      </a:r>
                      <a:r>
                        <a:rPr kumimoji="0" lang="fr-FR"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s glory</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all believers reflect Son</a:t>
                      </a:r>
                      <a:r>
                        <a:rPr kumimoji="0" lang="fr-FR"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s glory (3:17)</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3"/>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non-transforming (3:7)</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transforming (3:18)</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4"/>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lack of zeal (3:13)</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confidence, steadfastness (3:4-5; 4:1)</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5"/>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deception (3:13)</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sincerity (4:2)</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6"/>
                  </a:ext>
                </a:extLst>
              </a:tr>
            </a:tbl>
          </a:graphicData>
        </a:graphic>
      </p:graphicFrame>
      <p:sp>
        <p:nvSpPr>
          <p:cNvPr id="177210" name="Text Box 2"/>
          <p:cNvSpPr txBox="1">
            <a:spLocks noChangeArrowheads="1"/>
          </p:cNvSpPr>
          <p:nvPr/>
        </p:nvSpPr>
        <p:spPr bwMode="auto">
          <a:xfrm>
            <a:off x="6895018" y="0"/>
            <a:ext cx="21414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NTS 166c</a:t>
            </a:r>
          </a:p>
        </p:txBody>
      </p:sp>
    </p:spTree>
    <p:extLst>
      <p:ext uri="{BB962C8B-B14F-4D97-AF65-F5344CB8AC3E}">
        <p14:creationId xmlns:p14="http://schemas.microsoft.com/office/powerpoint/2010/main" val="1907532542"/>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15</a:t>
            </a:r>
          </a:p>
        </p:txBody>
      </p:sp>
    </p:spTree>
    <p:extLst>
      <p:ext uri="{BB962C8B-B14F-4D97-AF65-F5344CB8AC3E}">
        <p14:creationId xmlns:p14="http://schemas.microsoft.com/office/powerpoint/2010/main" val="1400218888"/>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6" name="Picture 28" descr="10 commandments.jpg"/>
          <p:cNvPicPr>
            <a:picLocks noChangeAspect="1"/>
          </p:cNvPicPr>
          <p:nvPr/>
        </p:nvPicPr>
        <p:blipFill>
          <a:blip r:embed="rId3">
            <a:lum bright="20000"/>
            <a:extLst>
              <a:ext uri="{28A0092B-C50C-407E-A947-70E740481C1C}">
                <a14:useLocalDpi xmlns:a14="http://schemas.microsoft.com/office/drawing/2010/main"/>
              </a:ext>
            </a:extLst>
          </a:blip>
          <a:srcRect/>
          <a:stretch>
            <a:fillRect/>
          </a:stretch>
        </p:blipFill>
        <p:spPr bwMode="auto">
          <a:xfrm>
            <a:off x="-9525" y="1865313"/>
            <a:ext cx="5343525" cy="5068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1299" name="Title 1"/>
          <p:cNvSpPr>
            <a:spLocks noGrp="1"/>
          </p:cNvSpPr>
          <p:nvPr>
            <p:ph type="ctrTitle"/>
          </p:nvPr>
        </p:nvSpPr>
        <p:spPr>
          <a:xfrm>
            <a:off x="0" y="201474"/>
            <a:ext cx="9144000" cy="1143000"/>
          </a:xfrm>
        </p:spPr>
        <p:txBody>
          <a:bodyPr/>
          <a:lstStyle/>
          <a:p>
            <a:r>
              <a:rPr lang="mr-IN" altLang="ja-JP" b="1" dirty="0">
                <a:solidFill>
                  <a:schemeClr val="bg1"/>
                </a:solidFill>
                <a:latin typeface="Arial" charset="0"/>
                <a:ea typeface="ＭＳ Ｐゴシック" charset="0"/>
                <a:cs typeface="ＭＳ Ｐゴシック" charset="0"/>
              </a:rPr>
              <a:t>"</a:t>
            </a:r>
            <a:r>
              <a:rPr lang="en-US" b="1" dirty="0">
                <a:solidFill>
                  <a:schemeClr val="bg1"/>
                </a:solidFill>
                <a:latin typeface="Arial" charset="0"/>
                <a:ea typeface="ＭＳ Ｐゴシック" charset="0"/>
                <a:cs typeface="ＭＳ Ｐゴシック" charset="0"/>
              </a:rPr>
              <a:t>Old</a:t>
            </a:r>
            <a:r>
              <a:rPr lang="mr-IN" altLang="ja-JP" b="1" dirty="0">
                <a:solidFill>
                  <a:schemeClr val="bg1"/>
                </a:solidFill>
                <a:latin typeface="Arial" charset="0"/>
                <a:ea typeface="ＭＳ Ｐゴシック" charset="0"/>
                <a:cs typeface="ＭＳ Ｐゴシック" charset="0"/>
              </a:rPr>
              <a:t>"</a:t>
            </a:r>
            <a:r>
              <a:rPr lang="en-US" b="1" dirty="0">
                <a:solidFill>
                  <a:schemeClr val="bg1"/>
                </a:solidFill>
                <a:latin typeface="Arial" charset="0"/>
                <a:ea typeface="ＭＳ Ｐゴシック" charset="0"/>
                <a:cs typeface="ＭＳ Ｐゴシック" charset="0"/>
              </a:rPr>
              <a:t> Replaced by </a:t>
            </a:r>
            <a:r>
              <a:rPr lang="mr-IN" altLang="ja-JP" b="1" dirty="0">
                <a:solidFill>
                  <a:schemeClr val="bg1"/>
                </a:solidFill>
                <a:latin typeface="Arial" charset="0"/>
                <a:ea typeface="ＭＳ Ｐゴシック" charset="0"/>
                <a:cs typeface="ＭＳ Ｐゴシック" charset="0"/>
              </a:rPr>
              <a:t>"</a:t>
            </a:r>
            <a:r>
              <a:rPr lang="en-US" b="1" dirty="0">
                <a:solidFill>
                  <a:schemeClr val="bg1"/>
                </a:solidFill>
                <a:latin typeface="Arial" charset="0"/>
                <a:ea typeface="ＭＳ Ｐゴシック" charset="0"/>
                <a:cs typeface="ＭＳ Ｐゴシック" charset="0"/>
              </a:rPr>
              <a:t>New</a:t>
            </a:r>
            <a:r>
              <a:rPr lang="mr-IN" altLang="ja-JP" b="1" dirty="0">
                <a:solidFill>
                  <a:schemeClr val="bg1"/>
                </a:solidFill>
                <a:latin typeface="Arial" charset="0"/>
                <a:ea typeface="ＭＳ Ｐゴシック" charset="0"/>
                <a:cs typeface="ＭＳ Ｐゴシック" charset="0"/>
              </a:rPr>
              <a:t>"</a:t>
            </a:r>
            <a:endParaRPr lang="en-US" b="1" dirty="0">
              <a:solidFill>
                <a:schemeClr val="bg1"/>
              </a:solidFill>
              <a:latin typeface="Arial" charset="0"/>
              <a:ea typeface="ＭＳ Ｐゴシック" charset="0"/>
              <a:cs typeface="ＭＳ Ｐゴシック" charset="0"/>
            </a:endParaRPr>
          </a:p>
        </p:txBody>
      </p:sp>
      <p:pic>
        <p:nvPicPr>
          <p:cNvPr id="7" name="Picture 6" descr="Holy Spirit Clipart.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105401" y="1865313"/>
            <a:ext cx="4035425" cy="502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Right Arrow 7"/>
          <p:cNvSpPr>
            <a:spLocks noChangeArrowheads="1"/>
          </p:cNvSpPr>
          <p:nvPr/>
        </p:nvSpPr>
        <p:spPr bwMode="auto">
          <a:xfrm>
            <a:off x="4648200" y="2895600"/>
            <a:ext cx="1066800" cy="2514600"/>
          </a:xfrm>
          <a:prstGeom prst="rightArrow">
            <a:avLst>
              <a:gd name="adj1" fmla="val 50000"/>
              <a:gd name="adj2" fmla="val 50000"/>
            </a:avLst>
          </a:prstGeom>
          <a:solidFill>
            <a:srgbClr val="3366FF"/>
          </a:solidFill>
          <a:ln w="9525">
            <a:solidFill>
              <a:schemeClr val="tx1"/>
            </a:solidFill>
            <a:round/>
            <a:headEnd/>
            <a:tailEnd/>
          </a:ln>
        </p:spPr>
        <p:txBody>
          <a:bodyPr lIns="91435" tIns="45718" rIns="91435" bIns="45718"/>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 name="Subtitle 2"/>
          <p:cNvSpPr txBox="1">
            <a:spLocks/>
          </p:cNvSpPr>
          <p:nvPr/>
        </p:nvSpPr>
        <p:spPr bwMode="auto">
          <a:xfrm>
            <a:off x="0" y="1905000"/>
            <a:ext cx="9144000" cy="5029200"/>
          </a:xfrm>
          <a:prstGeom prst="rect">
            <a:avLst/>
          </a:prstGeom>
          <a:solidFill>
            <a:schemeClr val="bg1">
              <a:alpha val="49019"/>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35" tIns="45718" rIns="91435" bIns="45718"/>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mr-IN" altLang="ja-JP"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a:t>
            </a:r>
            <a:r>
              <a:rPr kumimoji="0" lang="en-US"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What then is the </a:t>
            </a:r>
            <a:r>
              <a:rPr kumimoji="0" lang="fr-FR" altLang="ja-JP"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a:t>
            </a:r>
            <a:r>
              <a:rPr kumimoji="0" lang="en-US"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old covenant</a:t>
            </a:r>
            <a:r>
              <a:rPr kumimoji="0" lang="fr-FR" altLang="ja-JP"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a:t>
            </a:r>
            <a:r>
              <a:rPr kumimoji="0" lang="en-US"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 in contrast with the </a:t>
            </a:r>
            <a:r>
              <a:rPr kumimoji="0" lang="fr-FR" altLang="ja-JP"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a:t>
            </a:r>
            <a:r>
              <a:rPr kumimoji="0" lang="en-US"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new covenant</a:t>
            </a:r>
            <a:r>
              <a:rPr kumimoji="0" lang="fr-FR" altLang="ja-JP"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a:t>
            </a:r>
            <a:r>
              <a:rPr kumimoji="0" lang="en-US"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 in Christ?  It is not the whole of the Old Testament, because the covenants with Abraham and David are never called </a:t>
            </a:r>
            <a:r>
              <a:rPr kumimoji="0" lang="fr-FR" altLang="ja-JP"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a:t>
            </a:r>
            <a:r>
              <a:rPr kumimoji="0" lang="en-US"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old</a:t>
            </a:r>
            <a:r>
              <a:rPr kumimoji="0" lang="fr-FR" altLang="ja-JP"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a:t>
            </a:r>
            <a:r>
              <a:rPr kumimoji="0" lang="en-US"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 in the New Testament.  Rather, only the covenant under Moses, the covenant made at Mount Sinai (Ex. 19-24) is called the </a:t>
            </a:r>
            <a:r>
              <a:rPr kumimoji="0" lang="fr-FR" altLang="ja-JP"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a:t>
            </a:r>
            <a:r>
              <a:rPr kumimoji="0" lang="en-US"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old covenant</a:t>
            </a:r>
            <a:r>
              <a:rPr kumimoji="0" lang="fr-FR" altLang="ja-JP"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a:t>
            </a:r>
            <a:r>
              <a:rPr kumimoji="0" lang="en-US"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 (2 Cor. 3:14; cf. Heb. 8:6, 13), to be replaced by the </a:t>
            </a:r>
            <a:r>
              <a:rPr kumimoji="0" lang="mr-IN" altLang="ja-JP"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a:t>
            </a:r>
            <a:r>
              <a:rPr kumimoji="0" lang="en-US"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new covenant</a:t>
            </a:r>
            <a:r>
              <a:rPr kumimoji="0" lang="mr-IN" altLang="ja-JP"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a:t>
            </a:r>
            <a:r>
              <a:rPr kumimoji="0" lang="en-US"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 in Christ (Luke 22:20; 1 Cor. 11:25; 2 Cor. 3:6; Heb. 8:8, 13; 9:15; 12:24).</a:t>
            </a:r>
            <a:r>
              <a:rPr kumimoji="0" lang="mr-IN" altLang="ja-JP"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a:t>
            </a:r>
            <a:endParaRPr kumimoji="0" lang="en-US"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endParaRPr>
          </a:p>
        </p:txBody>
      </p:sp>
      <p:sp>
        <p:nvSpPr>
          <p:cNvPr id="9" name="Title 1"/>
          <p:cNvSpPr txBox="1">
            <a:spLocks/>
          </p:cNvSpPr>
          <p:nvPr/>
        </p:nvSpPr>
        <p:spPr bwMode="auto">
          <a:xfrm>
            <a:off x="0" y="1039675"/>
            <a:ext cx="9144000" cy="609600"/>
          </a:xfrm>
          <a:prstGeom prst="rect">
            <a:avLst/>
          </a:prstGeom>
          <a:noFill/>
          <a:ln w="9525">
            <a:noFill/>
            <a:miter lim="800000"/>
            <a:headEnd/>
            <a:tailEnd/>
          </a:ln>
        </p:spPr>
        <p:txBody>
          <a:bodyPr lIns="91435" tIns="45718" rIns="91435" bIns="45718"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0" cap="none" spc="0" normalizeH="0" baseline="0" noProof="0" dirty="0">
                <a:ln>
                  <a:noFill/>
                </a:ln>
                <a:solidFill>
                  <a:srgbClr val="FFFFFF"/>
                </a:solidFill>
                <a:effectLst/>
                <a:uLnTx/>
                <a:uFillTx/>
                <a:latin typeface="Arial"/>
                <a:ea typeface="ＭＳ Ｐゴシック"/>
                <a:cs typeface="ＭＳ Ｐゴシック"/>
              </a:rPr>
              <a:t>Wayne Grudem, </a:t>
            </a:r>
            <a:r>
              <a:rPr kumimoji="0" lang="en-US" sz="2800" b="1" i="1" u="none" strike="noStrike" kern="0" cap="none" spc="0" normalizeH="0" baseline="0" noProof="0" dirty="0">
                <a:ln>
                  <a:noFill/>
                </a:ln>
                <a:solidFill>
                  <a:srgbClr val="FFFFFF"/>
                </a:solidFill>
                <a:effectLst/>
                <a:uLnTx/>
                <a:uFillTx/>
                <a:latin typeface="Arial"/>
                <a:ea typeface="ＭＳ Ｐゴシック"/>
                <a:cs typeface="ＭＳ Ｐゴシック"/>
              </a:rPr>
              <a:t>Systematic Theology</a:t>
            </a:r>
            <a:r>
              <a:rPr kumimoji="0" lang="en-US" sz="2800" b="1" i="0" u="none" strike="noStrike" kern="0" cap="none" spc="0" normalizeH="0" baseline="0" noProof="0" dirty="0">
                <a:ln>
                  <a:noFill/>
                </a:ln>
                <a:solidFill>
                  <a:srgbClr val="FFFFFF"/>
                </a:solidFill>
                <a:effectLst/>
                <a:uLnTx/>
                <a:uFillTx/>
                <a:latin typeface="Arial"/>
                <a:ea typeface="ＭＳ Ｐゴシック"/>
                <a:cs typeface="ＭＳ Ｐゴシック"/>
              </a:rPr>
              <a:t>, 521</a:t>
            </a:r>
          </a:p>
        </p:txBody>
      </p:sp>
      <p:sp>
        <p:nvSpPr>
          <p:cNvPr id="311304" name="Text Box 25"/>
          <p:cNvSpPr txBox="1">
            <a:spLocks noChangeArrowheads="1"/>
          </p:cNvSpPr>
          <p:nvPr/>
        </p:nvSpPr>
        <p:spPr bwMode="auto">
          <a:xfrm>
            <a:off x="7236296" y="1"/>
            <a:ext cx="1915076" cy="4616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35" tIns="45718" rIns="91435" bIns="45718">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NTS 266hh</a:t>
            </a:r>
          </a:p>
        </p:txBody>
      </p:sp>
    </p:spTree>
    <p:extLst>
      <p:ext uri="{BB962C8B-B14F-4D97-AF65-F5344CB8AC3E}">
        <p14:creationId xmlns:p14="http://schemas.microsoft.com/office/powerpoint/2010/main" val="97357071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left)">
                                      <p:cBhvr>
                                        <p:cTn id="12" dur="500"/>
                                        <p:tgtEl>
                                          <p:spTgt spid="8"/>
                                        </p:tgtEl>
                                      </p:cBhvr>
                                    </p:animEffect>
                                  </p:childTnLst>
                                </p:cTn>
                              </p:par>
                            </p:childTnLst>
                          </p:cTn>
                        </p:par>
                        <p:par>
                          <p:cTn id="13" fill="hold" nodeType="withGroup">
                            <p:stCondLst>
                              <p:cond delay="500"/>
                            </p:stCondLst>
                            <p:childTnLst>
                              <p:par>
                                <p:cTn id="14" presetID="22" presetClass="entr" presetSubtype="8" fill="hold"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left)">
                                      <p:cBhvr>
                                        <p:cTn id="2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4" grpId="0" animBg="1"/>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16</a:t>
            </a:r>
          </a:p>
        </p:txBody>
      </p:sp>
    </p:spTree>
    <p:extLst>
      <p:ext uri="{BB962C8B-B14F-4D97-AF65-F5344CB8AC3E}">
        <p14:creationId xmlns:p14="http://schemas.microsoft.com/office/powerpoint/2010/main" val="91490300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3"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sz="2000">
              <a:solidFill>
                <a:srgbClr val="000000"/>
              </a:solidFill>
              <a:latin typeface="Arial" charset="0"/>
              <a:cs typeface="Arial" charset="0"/>
            </a:endParaRPr>
          </a:p>
        </p:txBody>
      </p:sp>
      <p:sp>
        <p:nvSpPr>
          <p:cNvPr id="432131" name="Text Box 3"/>
          <p:cNvSpPr txBox="1">
            <a:spLocks noChangeArrowheads="1"/>
          </p:cNvSpPr>
          <p:nvPr/>
        </p:nvSpPr>
        <p:spPr bwMode="auto">
          <a:xfrm>
            <a:off x="228600" y="1392238"/>
            <a:ext cx="8915400" cy="3692525"/>
          </a:xfrm>
          <a:prstGeom prst="rect">
            <a:avLst/>
          </a:prstGeom>
          <a:noFill/>
          <a:ln w="9525">
            <a:noFill/>
            <a:miter lim="800000"/>
            <a:headEnd/>
            <a:tailEnd/>
          </a:ln>
          <a:effectLst/>
        </p:spPr>
        <p:txBody>
          <a:bodyPr>
            <a:spAutoFit/>
          </a:bodyPr>
          <a:lstStyle/>
          <a:p>
            <a:pPr marL="541338" indent="-541338">
              <a:spcBef>
                <a:spcPct val="50000"/>
              </a:spcBef>
              <a:buFontTx/>
              <a:buAutoNum type="arabicPeriod"/>
              <a:defRPr/>
            </a:pPr>
            <a:r>
              <a:rPr lang="en-US" sz="3600" b="1" dirty="0">
                <a:solidFill>
                  <a:srgbClr val="FFFFFF"/>
                </a:solidFill>
                <a:effectLst>
                  <a:outerShdw blurRad="38100" dist="38100" dir="2700000" algn="tl">
                    <a:srgbClr val="000000">
                      <a:alpha val="43137"/>
                    </a:srgbClr>
                  </a:outerShdw>
                </a:effectLst>
                <a:latin typeface="Arial"/>
                <a:ea typeface="Times New Roman" pitchFamily="-111" charset="0"/>
                <a:cs typeface="Arial"/>
              </a:rPr>
              <a:t>Numbers can be described in terms of its key word which is: _______________________.</a:t>
            </a:r>
          </a:p>
          <a:p>
            <a:pPr marL="541338" indent="-541338">
              <a:spcBef>
                <a:spcPct val="50000"/>
              </a:spcBef>
              <a:buFontTx/>
              <a:buAutoNum type="arabicPeriod"/>
              <a:defRPr/>
            </a:pPr>
            <a:r>
              <a:rPr lang="en-US" sz="3600" b="1" dirty="0">
                <a:solidFill>
                  <a:srgbClr val="FFFFFF"/>
                </a:solidFill>
                <a:effectLst>
                  <a:outerShdw blurRad="38100" dist="38100" dir="2700000" algn="tl">
                    <a:srgbClr val="000000">
                      <a:alpha val="43137"/>
                    </a:srgbClr>
                  </a:outerShdw>
                </a:effectLst>
                <a:latin typeface="Arial"/>
                <a:ea typeface="Times New Roman" pitchFamily="-111" charset="0"/>
                <a:cs typeface="Arial"/>
              </a:rPr>
              <a:t>Because of the people</a:t>
            </a:r>
            <a:r>
              <a:rPr lang="fr-FR" sz="3600" b="1" dirty="0">
                <a:solidFill>
                  <a:srgbClr val="FFFFFF"/>
                </a:solidFill>
                <a:effectLst>
                  <a:outerShdw blurRad="38100" dist="38100" dir="2700000" algn="tl">
                    <a:srgbClr val="000000">
                      <a:alpha val="43137"/>
                    </a:srgbClr>
                  </a:outerShdw>
                </a:effectLst>
                <a:latin typeface="Arial"/>
                <a:ea typeface="Times New Roman" pitchFamily="-111" charset="0"/>
                <a:cs typeface="Arial"/>
              </a:rPr>
              <a:t>'</a:t>
            </a:r>
            <a:r>
              <a:rPr lang="en-US" sz="3600" b="1" dirty="0">
                <a:solidFill>
                  <a:srgbClr val="FFFFFF"/>
                </a:solidFill>
                <a:effectLst>
                  <a:outerShdw blurRad="38100" dist="38100" dir="2700000" algn="tl">
                    <a:srgbClr val="000000">
                      <a:alpha val="43137"/>
                    </a:srgbClr>
                  </a:outerShdw>
                </a:effectLst>
                <a:latin typeface="Arial"/>
                <a:ea typeface="Times New Roman" pitchFamily="-111" charset="0"/>
                <a:cs typeface="Arial"/>
              </a:rPr>
              <a:t>s rebellion, their journey from Sinai to the Promised Land required ____  years</a:t>
            </a:r>
          </a:p>
        </p:txBody>
      </p:sp>
      <p:sp>
        <p:nvSpPr>
          <p:cNvPr id="4" name="TextBox 3"/>
          <p:cNvSpPr txBox="1"/>
          <p:nvPr/>
        </p:nvSpPr>
        <p:spPr>
          <a:xfrm>
            <a:off x="2057400" y="2438400"/>
            <a:ext cx="2749550" cy="646113"/>
          </a:xfrm>
          <a:prstGeom prst="rect">
            <a:avLst/>
          </a:prstGeom>
          <a:noFill/>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sz="3600" b="1">
                <a:solidFill>
                  <a:srgbClr val="FFFFFF"/>
                </a:solidFill>
                <a:effectLst>
                  <a:outerShdw blurRad="38100" dist="38100" dir="2700000" algn="tl">
                    <a:srgbClr val="000000">
                      <a:alpha val="43137"/>
                    </a:srgbClr>
                  </a:outerShdw>
                </a:effectLst>
                <a:latin typeface="Arial"/>
                <a:cs typeface="Arial"/>
              </a:rPr>
              <a:t>Preparation</a:t>
            </a:r>
            <a:endParaRPr lang="en-US" sz="2000" b="1">
              <a:solidFill>
                <a:srgbClr val="000000"/>
              </a:solidFill>
              <a:effectLst>
                <a:outerShdw blurRad="38100" dist="38100" dir="2700000" algn="tl">
                  <a:srgbClr val="000000">
                    <a:alpha val="43137"/>
                  </a:srgbClr>
                </a:outerShdw>
              </a:effectLst>
              <a:latin typeface="Arial"/>
              <a:ea typeface="Times New Roman" charset="0"/>
              <a:cs typeface="Arial"/>
            </a:endParaRPr>
          </a:p>
        </p:txBody>
      </p:sp>
      <p:sp>
        <p:nvSpPr>
          <p:cNvPr id="5" name="TextBox 4"/>
          <p:cNvSpPr txBox="1"/>
          <p:nvPr/>
        </p:nvSpPr>
        <p:spPr>
          <a:xfrm>
            <a:off x="6372225" y="4365625"/>
            <a:ext cx="698500" cy="646113"/>
          </a:xfrm>
          <a:prstGeom prst="rect">
            <a:avLst/>
          </a:prstGeom>
          <a:noFill/>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sz="3600" b="1" dirty="0">
                <a:solidFill>
                  <a:srgbClr val="FFFFFF"/>
                </a:solidFill>
                <a:effectLst>
                  <a:outerShdw blurRad="38100" dist="38100" dir="2700000" algn="tl">
                    <a:srgbClr val="000000">
                      <a:alpha val="43137"/>
                    </a:srgbClr>
                  </a:outerShdw>
                </a:effectLst>
                <a:latin typeface="Arial"/>
                <a:cs typeface="Arial"/>
              </a:rPr>
              <a:t>39</a:t>
            </a:r>
            <a:endParaRPr lang="en-US" sz="2000" b="1" dirty="0">
              <a:solidFill>
                <a:srgbClr val="000000"/>
              </a:solidFill>
              <a:effectLst>
                <a:outerShdw blurRad="38100" dist="38100" dir="2700000" algn="tl">
                  <a:srgbClr val="000000">
                    <a:alpha val="43137"/>
                  </a:srgbClr>
                </a:outerShdw>
              </a:effectLst>
              <a:latin typeface="Arial"/>
              <a:ea typeface="Times New Roman" charset="0"/>
              <a:cs typeface="Arial"/>
            </a:endParaRPr>
          </a:p>
        </p:txBody>
      </p:sp>
      <p:sp>
        <p:nvSpPr>
          <p:cNvPr id="6" name="Title 5"/>
          <p:cNvSpPr>
            <a:spLocks noGrp="1"/>
          </p:cNvSpPr>
          <p:nvPr>
            <p:ph type="title" idx="4294967295"/>
          </p:nvPr>
        </p:nvSpPr>
        <p:spPr>
          <a:xfrm>
            <a:off x="685800" y="0"/>
            <a:ext cx="7772400" cy="1143000"/>
          </a:xfrm>
          <a:solidFill>
            <a:srgbClr val="000000"/>
          </a:solidFill>
        </p:spPr>
        <p:txBody>
          <a:bodyPr/>
          <a:lstStyle/>
          <a:p>
            <a:pPr>
              <a:defRPr/>
            </a:pPr>
            <a:r>
              <a:rPr lang="en-US" sz="3600" b="1" dirty="0">
                <a:solidFill>
                  <a:schemeClr val="bg1"/>
                </a:solidFill>
                <a:effectLst>
                  <a:outerShdw blurRad="38100" dist="38100" dir="2700000" algn="tl">
                    <a:srgbClr val="000000">
                      <a:alpha val="43137"/>
                    </a:srgbClr>
                  </a:outerShdw>
                </a:effectLst>
                <a:ea typeface="ＭＳ Ｐゴシック" charset="0"/>
              </a:rPr>
              <a:t>REVIEW QUIZ ON NUMBERS</a:t>
            </a:r>
            <a:r>
              <a:rPr lang="en-US" sz="4000" b="1" dirty="0">
                <a:effectLst>
                  <a:outerShdw blurRad="38100" dist="38100" dir="2700000" algn="tl">
                    <a:srgbClr val="000000">
                      <a:alpha val="43137"/>
                    </a:srgbClr>
                  </a:outerShdw>
                </a:effectLst>
                <a:ea typeface="ＭＳ Ｐゴシック" charset="0"/>
              </a:rPr>
              <a:t> </a:t>
            </a:r>
          </a:p>
        </p:txBody>
      </p:sp>
    </p:spTree>
    <p:extLst>
      <p:ext uri="{BB962C8B-B14F-4D97-AF65-F5344CB8AC3E}">
        <p14:creationId xmlns:p14="http://schemas.microsoft.com/office/powerpoint/2010/main" val="284637352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44" name="Picture 8" descr="OMSES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563938" y="2565400"/>
            <a:ext cx="3048000" cy="2312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5539" name="Text Box 3"/>
          <p:cNvSpPr txBox="1">
            <a:spLocks noChangeArrowheads="1"/>
          </p:cNvSpPr>
          <p:nvPr/>
        </p:nvSpPr>
        <p:spPr bwMode="auto">
          <a:xfrm>
            <a:off x="323850" y="2166938"/>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p>
            <a:pPr>
              <a:buFont typeface="Webdings" pitchFamily="-111" charset="2"/>
              <a:buChar char="¨"/>
              <a:defRPr/>
            </a:pPr>
            <a:r>
              <a:rPr lang="en-US" sz="3600" b="1" dirty="0">
                <a:solidFill>
                  <a:srgbClr val="000000"/>
                </a:solidFill>
                <a:latin typeface="Arial"/>
                <a:cs typeface="Arial"/>
              </a:rPr>
              <a:t> Introduction to Decalogue </a:t>
            </a:r>
            <a:r>
              <a:rPr lang="en-US" sz="2000" b="1" dirty="0">
                <a:solidFill>
                  <a:srgbClr val="000000"/>
                </a:solidFill>
                <a:latin typeface="Arial"/>
                <a:cs typeface="Arial"/>
              </a:rPr>
              <a:t>(4:44–5:33)</a:t>
            </a:r>
            <a:r>
              <a:rPr lang="en-US" sz="3600" b="1" dirty="0">
                <a:solidFill>
                  <a:srgbClr val="000000"/>
                </a:solidFill>
                <a:latin typeface="Arial"/>
                <a:cs typeface="Arial"/>
              </a:rPr>
              <a:t> </a:t>
            </a:r>
          </a:p>
        </p:txBody>
      </p:sp>
      <p:sp>
        <p:nvSpPr>
          <p:cNvPr id="65540" name="Text Box 4"/>
          <p:cNvSpPr txBox="1">
            <a:spLocks noChangeArrowheads="1"/>
          </p:cNvSpPr>
          <p:nvPr/>
        </p:nvSpPr>
        <p:spPr bwMode="auto">
          <a:xfrm>
            <a:off x="323850" y="3141663"/>
            <a:ext cx="67865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lvl="1" eaLnBrk="1" hangingPunct="1">
              <a:buFont typeface="Webdings" charset="0"/>
              <a:buChar char="¨"/>
              <a:defRPr/>
            </a:pPr>
            <a:r>
              <a:rPr lang="en-US" sz="3600" b="1" dirty="0">
                <a:solidFill>
                  <a:srgbClr val="000000"/>
                </a:solidFill>
                <a:latin typeface="Arial"/>
                <a:cs typeface="Arial"/>
              </a:rPr>
              <a:t> The </a:t>
            </a:r>
            <a:r>
              <a:rPr lang="en-US" sz="3600" b="1" dirty="0" err="1">
                <a:solidFill>
                  <a:srgbClr val="000000"/>
                </a:solidFill>
                <a:latin typeface="Arial"/>
                <a:cs typeface="Arial"/>
              </a:rPr>
              <a:t>Shema</a:t>
            </a:r>
            <a:r>
              <a:rPr lang="en-US" sz="3600" b="1" dirty="0">
                <a:solidFill>
                  <a:srgbClr val="000000"/>
                </a:solidFill>
                <a:latin typeface="Arial"/>
                <a:cs typeface="Arial"/>
              </a:rPr>
              <a:t> </a:t>
            </a:r>
            <a:r>
              <a:rPr lang="en-US" sz="2000" b="1" dirty="0">
                <a:solidFill>
                  <a:srgbClr val="000000"/>
                </a:solidFill>
                <a:latin typeface="Arial"/>
                <a:cs typeface="Arial"/>
              </a:rPr>
              <a:t>(6–11)</a:t>
            </a:r>
            <a:endParaRPr lang="en-US" sz="3600" b="1" dirty="0">
              <a:solidFill>
                <a:srgbClr val="000000"/>
              </a:solidFill>
              <a:latin typeface="Arial"/>
              <a:cs typeface="Arial"/>
            </a:endParaRPr>
          </a:p>
        </p:txBody>
      </p:sp>
      <p:sp>
        <p:nvSpPr>
          <p:cNvPr id="65541" name="Text Box 5"/>
          <p:cNvSpPr txBox="1">
            <a:spLocks noChangeArrowheads="1"/>
          </p:cNvSpPr>
          <p:nvPr/>
        </p:nvSpPr>
        <p:spPr bwMode="auto">
          <a:xfrm>
            <a:off x="323850" y="4114800"/>
            <a:ext cx="8883650"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Webdings" charset="0"/>
              <a:buChar char="¨"/>
              <a:defRPr/>
            </a:pPr>
            <a:r>
              <a:rPr lang="en-US" sz="3600" b="1" dirty="0">
                <a:solidFill>
                  <a:srgbClr val="000000"/>
                </a:solidFill>
                <a:latin typeface="Arial"/>
                <a:cs typeface="Arial"/>
              </a:rPr>
              <a:t> Religious &amp; Ceremonial Laws </a:t>
            </a:r>
            <a:r>
              <a:rPr lang="en-US" sz="2000" b="1" dirty="0">
                <a:solidFill>
                  <a:srgbClr val="000000"/>
                </a:solidFill>
                <a:latin typeface="Arial"/>
                <a:cs typeface="Arial"/>
              </a:rPr>
              <a:t>(12:1–16:17)</a:t>
            </a:r>
            <a:endParaRPr lang="en-US" sz="3600" b="1" dirty="0">
              <a:solidFill>
                <a:srgbClr val="000000"/>
              </a:solidFill>
              <a:latin typeface="Arial"/>
              <a:cs typeface="Arial"/>
            </a:endParaRPr>
          </a:p>
        </p:txBody>
      </p:sp>
      <p:sp>
        <p:nvSpPr>
          <p:cNvPr id="65542" name="Text Box 6"/>
          <p:cNvSpPr txBox="1">
            <a:spLocks noChangeArrowheads="1"/>
          </p:cNvSpPr>
          <p:nvPr/>
        </p:nvSpPr>
        <p:spPr bwMode="auto">
          <a:xfrm>
            <a:off x="323850" y="5089525"/>
            <a:ext cx="8836025"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Webdings" charset="0"/>
              <a:buChar char="¨"/>
              <a:defRPr/>
            </a:pPr>
            <a:r>
              <a:rPr lang="en-US" sz="3600" b="1" dirty="0">
                <a:solidFill>
                  <a:srgbClr val="000000"/>
                </a:solidFill>
                <a:latin typeface="Arial"/>
                <a:cs typeface="Arial"/>
              </a:rPr>
              <a:t> Civil and Social Laws </a:t>
            </a:r>
            <a:r>
              <a:rPr lang="en-US" sz="2000" b="1" dirty="0">
                <a:solidFill>
                  <a:srgbClr val="000000"/>
                </a:solidFill>
                <a:latin typeface="Arial"/>
                <a:cs typeface="Arial"/>
              </a:rPr>
              <a:t>(16:18–26:19)</a:t>
            </a:r>
            <a:endParaRPr lang="en-US" sz="3600" b="1" dirty="0">
              <a:solidFill>
                <a:srgbClr val="000000"/>
              </a:solidFill>
              <a:latin typeface="Arial"/>
              <a:cs typeface="Arial"/>
            </a:endParaRPr>
          </a:p>
        </p:txBody>
      </p:sp>
      <p:sp>
        <p:nvSpPr>
          <p:cNvPr id="8" name="Title 7"/>
          <p:cNvSpPr>
            <a:spLocks noGrp="1"/>
          </p:cNvSpPr>
          <p:nvPr>
            <p:ph type="title" idx="4294967295"/>
          </p:nvPr>
        </p:nvSpPr>
        <p:spPr>
          <a:xfrm>
            <a:off x="0" y="0"/>
            <a:ext cx="9144000" cy="1600200"/>
          </a:xfrm>
          <a:solidFill>
            <a:srgbClr val="000000"/>
          </a:solidFill>
          <a:effectLst>
            <a:outerShdw blurRad="50800" dist="38100" dir="2700000">
              <a:srgbClr val="000000">
                <a:alpha val="43000"/>
              </a:srgbClr>
            </a:outerShdw>
          </a:effectLst>
        </p:spPr>
        <p:txBody>
          <a:bodyPr anchorCtr="1"/>
          <a:lstStyle/>
          <a:p>
            <a:pPr>
              <a:defRPr/>
            </a:pPr>
            <a:r>
              <a:rPr lang="en-US" sz="3600" b="1" dirty="0">
                <a:solidFill>
                  <a:srgbClr val="FFFFFF"/>
                </a:solidFill>
                <a:effectLst/>
                <a:latin typeface="Arial"/>
                <a:cs typeface="Arial"/>
              </a:rPr>
              <a:t>Sermon # 2: Stipulations </a:t>
            </a:r>
            <a:br>
              <a:rPr lang="en-US" sz="3600" b="1" dirty="0">
                <a:solidFill>
                  <a:srgbClr val="FFFFFF"/>
                </a:solidFill>
                <a:effectLst/>
                <a:latin typeface="Arial"/>
                <a:cs typeface="Arial"/>
              </a:rPr>
            </a:br>
            <a:r>
              <a:rPr lang="en-US" sz="3600" b="1" dirty="0">
                <a:solidFill>
                  <a:srgbClr val="FFFFFF"/>
                </a:solidFill>
                <a:effectLst/>
                <a:latin typeface="Arial"/>
                <a:cs typeface="Arial"/>
              </a:rPr>
              <a:t>(4:44–26:19)</a:t>
            </a:r>
          </a:p>
        </p:txBody>
      </p:sp>
    </p:spTree>
    <p:extLst>
      <p:ext uri="{BB962C8B-B14F-4D97-AF65-F5344CB8AC3E}">
        <p14:creationId xmlns:p14="http://schemas.microsoft.com/office/powerpoint/2010/main" val="2156788076"/>
      </p:ext>
    </p:extLst>
  </p:cSld>
  <p:clrMapOvr>
    <a:overrideClrMapping bg1="lt1" tx1="dk1" bg2="lt2" tx2="dk2" accent1="accent1" accent2="accent2" accent3="accent3" accent4="accent4" accent5="accent5" accent6="accent6" hlink="hlink" folHlink="folHlink"/>
  </p:clrMapOvr>
  <p:transition>
    <p:random/>
  </p:transition>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5" name="Rectangle 3"/>
          <p:cNvSpPr>
            <a:spLocks noGrp="1" noChangeArrowheads="1"/>
          </p:cNvSpPr>
          <p:nvPr>
            <p:ph type="body" sz="half" idx="1"/>
          </p:nvPr>
        </p:nvSpPr>
        <p:spPr>
          <a:xfrm>
            <a:off x="0" y="2667000"/>
            <a:ext cx="2590800" cy="1905000"/>
          </a:xfrm>
        </p:spPr>
        <p:txBody>
          <a:bodyPr/>
          <a:lstStyle/>
          <a:p>
            <a:pPr marL="263525" indent="-263525" eaLnBrk="1" hangingPunct="1">
              <a:defRPr/>
            </a:pPr>
            <a:r>
              <a:rPr lang="en-US" sz="2800" dirty="0">
                <a:latin typeface="Tahoma" charset="0"/>
                <a:ea typeface="ＭＳ Ｐゴシック" charset="0"/>
                <a:cs typeface="ＭＳ Ｐゴシック" charset="0"/>
              </a:rPr>
              <a:t>Civil</a:t>
            </a:r>
          </a:p>
          <a:p>
            <a:pPr marL="263525" indent="-263525" eaLnBrk="1" hangingPunct="1">
              <a:defRPr/>
            </a:pPr>
            <a:r>
              <a:rPr lang="en-US" sz="2800" dirty="0">
                <a:latin typeface="Tahoma" charset="0"/>
                <a:ea typeface="ＭＳ Ｐゴシック" charset="0"/>
                <a:cs typeface="ＭＳ Ｐゴシック" charset="0"/>
              </a:rPr>
              <a:t>Sacred</a:t>
            </a:r>
          </a:p>
          <a:p>
            <a:pPr marL="263525" indent="-263525" eaLnBrk="1" hangingPunct="1">
              <a:defRPr/>
            </a:pPr>
            <a:r>
              <a:rPr lang="en-US" sz="2800" dirty="0">
                <a:latin typeface="Tahoma" charset="0"/>
                <a:ea typeface="ＭＳ Ｐゴシック" charset="0"/>
                <a:cs typeface="ＭＳ Ｐゴシック" charset="0"/>
              </a:rPr>
              <a:t>Numbered</a:t>
            </a:r>
          </a:p>
        </p:txBody>
      </p:sp>
      <p:pic>
        <p:nvPicPr>
          <p:cNvPr id="202754" name="Picture 5" descr="Calendar front cover"/>
          <p:cNvPicPr>
            <a:picLocks noGrp="1" noChangeAspect="1" noChangeArrowheads="1"/>
          </p:cNvPicPr>
          <p:nvPr>
            <p:ph sz="quarter" idx="2"/>
          </p:nvPr>
        </p:nvPicPr>
        <p:blipFill>
          <a:blip r:embed="rId3">
            <a:extLst>
              <a:ext uri="{28A0092B-C50C-407E-A947-70E740481C1C}">
                <a14:useLocalDpi xmlns:a14="http://schemas.microsoft.com/office/drawing/2010/main"/>
              </a:ext>
            </a:extLst>
          </a:blip>
          <a:srcRect/>
          <a:stretch>
            <a:fillRect/>
          </a:stretch>
        </p:blipFill>
        <p:spPr>
          <a:xfrm>
            <a:off x="2286000" y="0"/>
            <a:ext cx="6858000" cy="6858000"/>
          </a:xfrm>
          <a:noFill/>
          <a:extLst>
            <a:ext uri="{909E8E84-426E-40dd-AFC4-6F175D3DCCD1}">
              <a14:hiddenFill xmlns="" xmlns:a14="http://schemas.microsoft.com/office/drawing/2010/main">
                <a:solidFill>
                  <a:srgbClr val="FFFFFF"/>
                </a:solidFill>
              </a14:hiddenFill>
            </a:ext>
          </a:extLst>
        </p:spPr>
      </p:pic>
      <p:sp>
        <p:nvSpPr>
          <p:cNvPr id="13319" name="AutoShape 7"/>
          <p:cNvSpPr>
            <a:spLocks/>
          </p:cNvSpPr>
          <p:nvPr/>
        </p:nvSpPr>
        <p:spPr bwMode="auto">
          <a:xfrm>
            <a:off x="1908175" y="3352800"/>
            <a:ext cx="381000" cy="838200"/>
          </a:xfrm>
          <a:prstGeom prst="rightBrace">
            <a:avLst>
              <a:gd name="adj1" fmla="val 18333"/>
              <a:gd name="adj2" fmla="val 50000"/>
            </a:avLst>
          </a:prstGeom>
          <a:noFill/>
          <a:ln w="76200" cap="flat" cmpd="sng" algn="ctr">
            <a:solidFill>
              <a:schemeClr val="tx1"/>
            </a:solidFill>
            <a:prstDash val="solid"/>
            <a:round/>
            <a:headEnd type="none" w="med" len="med"/>
            <a:tailEnd type="none" w="med" len="med"/>
          </a:ln>
          <a:effectLst>
            <a:outerShdw blurRad="50800" dist="38100" dir="2700000">
              <a:srgbClr val="000000">
                <a:alpha val="43000"/>
              </a:srgbClr>
            </a:outerShdw>
          </a:effectLst>
        </p:spPr>
        <p:txBody>
          <a:bodyPr wrap="none" anchor="ctr"/>
          <a:lstStyle/>
          <a:p>
            <a:pPr eaLnBrk="0" hangingPunct="0">
              <a:defRPr/>
            </a:pPr>
            <a:endParaRPr lang="en-US" sz="1800" dirty="0">
              <a:solidFill>
                <a:srgbClr val="060400"/>
              </a:solidFill>
              <a:effectLst>
                <a:outerShdw blurRad="38100" dist="38100" dir="2700000" algn="tl">
                  <a:srgbClr val="000000">
                    <a:alpha val="43137"/>
                  </a:srgbClr>
                </a:outerShdw>
              </a:effectLst>
              <a:latin typeface="Tahoma" charset="-52"/>
            </a:endParaRPr>
          </a:p>
        </p:txBody>
      </p:sp>
      <p:pic>
        <p:nvPicPr>
          <p:cNvPr id="13321" name="Picture 9" descr="shofar">
            <a:hlinkClick r:id="rId4"/>
          </p:cNvPr>
          <p:cNvPicPr>
            <a:picLocks noGrp="1" noChangeAspect="1" noChangeArrowheads="1"/>
          </p:cNvPicPr>
          <p:nvPr>
            <p:ph sz="quarter" idx="3"/>
          </p:nvPr>
        </p:nvPicPr>
        <p:blipFill>
          <a:blip r:embed="rId5">
            <a:extLst>
              <a:ext uri="{28A0092B-C50C-407E-A947-70E740481C1C}">
                <a14:useLocalDpi xmlns:a14="http://schemas.microsoft.com/office/drawing/2010/main"/>
              </a:ext>
            </a:extLst>
          </a:blip>
          <a:srcRect/>
          <a:stretch>
            <a:fillRect/>
          </a:stretch>
        </p:blipFill>
        <p:spPr>
          <a:xfrm>
            <a:off x="1371600" y="2286000"/>
            <a:ext cx="1219200" cy="812800"/>
          </a:xfrm>
        </p:spPr>
      </p:pic>
      <p:sp>
        <p:nvSpPr>
          <p:cNvPr id="13314" name="Rectangle 2"/>
          <p:cNvSpPr>
            <a:spLocks noGrp="1" noChangeArrowheads="1"/>
          </p:cNvSpPr>
          <p:nvPr>
            <p:ph type="title"/>
          </p:nvPr>
        </p:nvSpPr>
        <p:spPr>
          <a:xfrm>
            <a:off x="0" y="-76200"/>
            <a:ext cx="4648200" cy="865188"/>
          </a:xfrm>
        </p:spPr>
        <p:txBody>
          <a:bodyPr/>
          <a:lstStyle/>
          <a:p>
            <a:pPr eaLnBrk="1" hangingPunct="1">
              <a:defRPr/>
            </a:pPr>
            <a:r>
              <a:rPr lang="en-US">
                <a:latin typeface="Arial" charset="0"/>
                <a:ea typeface="ＭＳ Ｐゴシック" charset="0"/>
                <a:cs typeface="ＭＳ Ｐゴシック" charset="0"/>
              </a:rPr>
              <a:t>Jewish Calendars</a:t>
            </a:r>
          </a:p>
        </p:txBody>
      </p:sp>
      <p:sp>
        <p:nvSpPr>
          <p:cNvPr id="13322" name="Text Box 10"/>
          <p:cNvSpPr txBox="1">
            <a:spLocks noChangeArrowheads="1"/>
          </p:cNvSpPr>
          <p:nvPr/>
        </p:nvSpPr>
        <p:spPr bwMode="auto">
          <a:xfrm>
            <a:off x="8301038" y="73025"/>
            <a:ext cx="772567" cy="461665"/>
          </a:xfrm>
          <a:prstGeom prst="rect">
            <a:avLst/>
          </a:prstGeom>
          <a:no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eaLnBrk="0" hangingPunct="0">
              <a:defRPr/>
            </a:pPr>
            <a:r>
              <a:rPr lang="en-US" b="1" dirty="0">
                <a:solidFill>
                  <a:srgbClr val="FFFFFF"/>
                </a:solidFill>
              </a:rPr>
              <a:t>134</a:t>
            </a:r>
            <a:endParaRPr lang="en-US" sz="1800" dirty="0">
              <a:solidFill>
                <a:srgbClr val="FFFFFF"/>
              </a:solidFill>
            </a:endParaRPr>
          </a:p>
        </p:txBody>
      </p:sp>
    </p:spTree>
    <p:extLst>
      <p:ext uri="{BB962C8B-B14F-4D97-AF65-F5344CB8AC3E}">
        <p14:creationId xmlns:p14="http://schemas.microsoft.com/office/powerpoint/2010/main" val="139762703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nodeType="clickEffect">
                                  <p:stCondLst>
                                    <p:cond delay="0"/>
                                  </p:stCondLst>
                                  <p:childTnLst>
                                    <p:set>
                                      <p:cBhvr>
                                        <p:cTn id="6" dur="1" fill="hold">
                                          <p:stCondLst>
                                            <p:cond delay="0"/>
                                          </p:stCondLst>
                                        </p:cTn>
                                        <p:tgtEl>
                                          <p:spTgt spid="13315">
                                            <p:txEl>
                                              <p:pRg st="0" end="0"/>
                                            </p:txEl>
                                          </p:spTgt>
                                        </p:tgtEl>
                                        <p:attrNameLst>
                                          <p:attrName>style.visibility</p:attrName>
                                        </p:attrNameLst>
                                      </p:cBhvr>
                                      <p:to>
                                        <p:strVal val="visible"/>
                                      </p:to>
                                    </p:set>
                                    <p:animEffect transition="in" filter="fade">
                                      <p:cBhvr>
                                        <p:cTn id="7" dur="2000"/>
                                        <p:tgtEl>
                                          <p:spTgt spid="13315">
                                            <p:txEl>
                                              <p:pRg st="0" end="0"/>
                                            </p:txEl>
                                          </p:spTgt>
                                        </p:tgtEl>
                                      </p:cBhvr>
                                    </p:animEffect>
                                    <p:anim calcmode="lin" valueType="num">
                                      <p:cBhvr>
                                        <p:cTn id="8" dur="2000" fill="hold"/>
                                        <p:tgtEl>
                                          <p:spTgt spid="13315">
                                            <p:txEl>
                                              <p:pRg st="0" end="0"/>
                                            </p:txEl>
                                          </p:spTgt>
                                        </p:tgtEl>
                                        <p:attrNameLst>
                                          <p:attrName>style.rotation</p:attrName>
                                        </p:attrNameLst>
                                      </p:cBhvr>
                                      <p:tavLst>
                                        <p:tav tm="0">
                                          <p:val>
                                            <p:fltVal val="720"/>
                                          </p:val>
                                        </p:tav>
                                        <p:tav tm="100000">
                                          <p:val>
                                            <p:fltVal val="0"/>
                                          </p:val>
                                        </p:tav>
                                      </p:tavLst>
                                    </p:anim>
                                    <p:anim calcmode="lin" valueType="num">
                                      <p:cBhvr>
                                        <p:cTn id="9" dur="2000" fill="hold"/>
                                        <p:tgtEl>
                                          <p:spTgt spid="13315">
                                            <p:txEl>
                                              <p:pRg st="0" end="0"/>
                                            </p:txEl>
                                          </p:spTgt>
                                        </p:tgtEl>
                                        <p:attrNameLst>
                                          <p:attrName>ppt_h</p:attrName>
                                        </p:attrNameLst>
                                      </p:cBhvr>
                                      <p:tavLst>
                                        <p:tav tm="0">
                                          <p:val>
                                            <p:fltVal val="0"/>
                                          </p:val>
                                        </p:tav>
                                        <p:tav tm="100000">
                                          <p:val>
                                            <p:strVal val="#ppt_h"/>
                                          </p:val>
                                        </p:tav>
                                      </p:tavLst>
                                    </p:anim>
                                    <p:anim calcmode="lin" valueType="num">
                                      <p:cBhvr>
                                        <p:cTn id="10" dur="2000" fill="hold"/>
                                        <p:tgtEl>
                                          <p:spTgt spid="13315">
                                            <p:txEl>
                                              <p:pRg st="0" end="0"/>
                                            </p:txEl>
                                          </p:spTgt>
                                        </p:tgtEl>
                                        <p:attrNameLst>
                                          <p:attrName>ppt_w</p:attrName>
                                        </p:attrNameLst>
                                      </p:cBhvr>
                                      <p:tavLst>
                                        <p:tav tm="0">
                                          <p:val>
                                            <p:fltVal val="0"/>
                                          </p:val>
                                        </p:tav>
                                        <p:tav tm="100000">
                                          <p:val>
                                            <p:strVal val="#ppt_w"/>
                                          </p:val>
                                        </p:tav>
                                      </p:tavLst>
                                    </p:anim>
                                  </p:childTnLst>
                                </p:cTn>
                              </p:par>
                              <p:par>
                                <p:cTn id="11" presetID="13" presetClass="entr" presetSubtype="16" fill="hold" nodeType="withEffect">
                                  <p:stCondLst>
                                    <p:cond delay="0"/>
                                  </p:stCondLst>
                                  <p:childTnLst>
                                    <p:set>
                                      <p:cBhvr>
                                        <p:cTn id="12" dur="1" fill="hold">
                                          <p:stCondLst>
                                            <p:cond delay="0"/>
                                          </p:stCondLst>
                                        </p:cTn>
                                        <p:tgtEl>
                                          <p:spTgt spid="13321"/>
                                        </p:tgtEl>
                                        <p:attrNameLst>
                                          <p:attrName>style.visibility</p:attrName>
                                        </p:attrNameLst>
                                      </p:cBhvr>
                                      <p:to>
                                        <p:strVal val="visible"/>
                                      </p:to>
                                    </p:set>
                                    <p:animEffect transition="in" filter="plus(in)">
                                      <p:cBhvr>
                                        <p:cTn id="13" dur="2000"/>
                                        <p:tgtEl>
                                          <p:spTgt spid="13321"/>
                                        </p:tgtEl>
                                      </p:cBhvr>
                                    </p:animEffect>
                                  </p:childTnLst>
                                </p:cTn>
                              </p:par>
                            </p:childTnLst>
                          </p:cTn>
                        </p:par>
                        <p:par>
                          <p:cTn id="14" fill="hold" nodeType="afterGroup">
                            <p:stCondLst>
                              <p:cond delay="2000"/>
                            </p:stCondLst>
                            <p:childTnLst>
                              <p:par>
                                <p:cTn id="15" presetID="35" presetClass="entr" presetSubtype="0" fill="hold" nodeType="afterEffect">
                                  <p:stCondLst>
                                    <p:cond delay="0"/>
                                  </p:stCondLst>
                                  <p:childTnLst>
                                    <p:set>
                                      <p:cBhvr>
                                        <p:cTn id="16" dur="1" fill="hold">
                                          <p:stCondLst>
                                            <p:cond delay="0"/>
                                          </p:stCondLst>
                                        </p:cTn>
                                        <p:tgtEl>
                                          <p:spTgt spid="13315">
                                            <p:txEl>
                                              <p:pRg st="1" end="1"/>
                                            </p:txEl>
                                          </p:spTgt>
                                        </p:tgtEl>
                                        <p:attrNameLst>
                                          <p:attrName>style.visibility</p:attrName>
                                        </p:attrNameLst>
                                      </p:cBhvr>
                                      <p:to>
                                        <p:strVal val="visible"/>
                                      </p:to>
                                    </p:set>
                                    <p:animEffect transition="in" filter="fade">
                                      <p:cBhvr>
                                        <p:cTn id="17" dur="2000"/>
                                        <p:tgtEl>
                                          <p:spTgt spid="13315">
                                            <p:txEl>
                                              <p:pRg st="1" end="1"/>
                                            </p:txEl>
                                          </p:spTgt>
                                        </p:tgtEl>
                                      </p:cBhvr>
                                    </p:animEffect>
                                    <p:anim calcmode="lin" valueType="num">
                                      <p:cBhvr>
                                        <p:cTn id="18" dur="2000" fill="hold"/>
                                        <p:tgtEl>
                                          <p:spTgt spid="13315">
                                            <p:txEl>
                                              <p:pRg st="1" end="1"/>
                                            </p:txEl>
                                          </p:spTgt>
                                        </p:tgtEl>
                                        <p:attrNameLst>
                                          <p:attrName>style.rotation</p:attrName>
                                        </p:attrNameLst>
                                      </p:cBhvr>
                                      <p:tavLst>
                                        <p:tav tm="0">
                                          <p:val>
                                            <p:fltVal val="720"/>
                                          </p:val>
                                        </p:tav>
                                        <p:tav tm="100000">
                                          <p:val>
                                            <p:fltVal val="0"/>
                                          </p:val>
                                        </p:tav>
                                      </p:tavLst>
                                    </p:anim>
                                    <p:anim calcmode="lin" valueType="num">
                                      <p:cBhvr>
                                        <p:cTn id="19" dur="2000" fill="hold"/>
                                        <p:tgtEl>
                                          <p:spTgt spid="13315">
                                            <p:txEl>
                                              <p:pRg st="1" end="1"/>
                                            </p:txEl>
                                          </p:spTgt>
                                        </p:tgtEl>
                                        <p:attrNameLst>
                                          <p:attrName>ppt_h</p:attrName>
                                        </p:attrNameLst>
                                      </p:cBhvr>
                                      <p:tavLst>
                                        <p:tav tm="0">
                                          <p:val>
                                            <p:fltVal val="0"/>
                                          </p:val>
                                        </p:tav>
                                        <p:tav tm="100000">
                                          <p:val>
                                            <p:strVal val="#ppt_h"/>
                                          </p:val>
                                        </p:tav>
                                      </p:tavLst>
                                    </p:anim>
                                    <p:anim calcmode="lin" valueType="num">
                                      <p:cBhvr>
                                        <p:cTn id="20" dur="2000" fill="hold"/>
                                        <p:tgtEl>
                                          <p:spTgt spid="13315">
                                            <p:txEl>
                                              <p:pRg st="1" end="1"/>
                                            </p:txEl>
                                          </p:spTgt>
                                        </p:tgtEl>
                                        <p:attrNameLst>
                                          <p:attrName>ppt_w</p:attrName>
                                        </p:attrNameLst>
                                      </p:cBhvr>
                                      <p:tavLst>
                                        <p:tav tm="0">
                                          <p:val>
                                            <p:fltVal val="0"/>
                                          </p:val>
                                        </p:tav>
                                        <p:tav tm="100000">
                                          <p:val>
                                            <p:strVal val="#ppt_w"/>
                                          </p:val>
                                        </p:tav>
                                      </p:tavLst>
                                    </p:anim>
                                  </p:childTnLst>
                                </p:cTn>
                              </p:par>
                            </p:childTnLst>
                          </p:cTn>
                        </p:par>
                        <p:par>
                          <p:cTn id="21" fill="hold" nodeType="afterGroup">
                            <p:stCondLst>
                              <p:cond delay="4000"/>
                            </p:stCondLst>
                            <p:childTnLst>
                              <p:par>
                                <p:cTn id="22" presetID="35" presetClass="entr" presetSubtype="0" fill="hold" nodeType="afterEffect">
                                  <p:stCondLst>
                                    <p:cond delay="0"/>
                                  </p:stCondLst>
                                  <p:childTnLst>
                                    <p:set>
                                      <p:cBhvr>
                                        <p:cTn id="23" dur="1" fill="hold">
                                          <p:stCondLst>
                                            <p:cond delay="0"/>
                                          </p:stCondLst>
                                        </p:cTn>
                                        <p:tgtEl>
                                          <p:spTgt spid="13315">
                                            <p:txEl>
                                              <p:pRg st="2" end="2"/>
                                            </p:txEl>
                                          </p:spTgt>
                                        </p:tgtEl>
                                        <p:attrNameLst>
                                          <p:attrName>style.visibility</p:attrName>
                                        </p:attrNameLst>
                                      </p:cBhvr>
                                      <p:to>
                                        <p:strVal val="visible"/>
                                      </p:to>
                                    </p:set>
                                    <p:animEffect transition="in" filter="fade">
                                      <p:cBhvr>
                                        <p:cTn id="24" dur="2000"/>
                                        <p:tgtEl>
                                          <p:spTgt spid="13315">
                                            <p:txEl>
                                              <p:pRg st="2" end="2"/>
                                            </p:txEl>
                                          </p:spTgt>
                                        </p:tgtEl>
                                      </p:cBhvr>
                                    </p:animEffect>
                                    <p:anim calcmode="lin" valueType="num">
                                      <p:cBhvr>
                                        <p:cTn id="25" dur="2000" fill="hold"/>
                                        <p:tgtEl>
                                          <p:spTgt spid="13315">
                                            <p:txEl>
                                              <p:pRg st="2" end="2"/>
                                            </p:txEl>
                                          </p:spTgt>
                                        </p:tgtEl>
                                        <p:attrNameLst>
                                          <p:attrName>style.rotation</p:attrName>
                                        </p:attrNameLst>
                                      </p:cBhvr>
                                      <p:tavLst>
                                        <p:tav tm="0">
                                          <p:val>
                                            <p:fltVal val="720"/>
                                          </p:val>
                                        </p:tav>
                                        <p:tav tm="100000">
                                          <p:val>
                                            <p:fltVal val="0"/>
                                          </p:val>
                                        </p:tav>
                                      </p:tavLst>
                                    </p:anim>
                                    <p:anim calcmode="lin" valueType="num">
                                      <p:cBhvr>
                                        <p:cTn id="26" dur="2000" fill="hold"/>
                                        <p:tgtEl>
                                          <p:spTgt spid="13315">
                                            <p:txEl>
                                              <p:pRg st="2" end="2"/>
                                            </p:txEl>
                                          </p:spTgt>
                                        </p:tgtEl>
                                        <p:attrNameLst>
                                          <p:attrName>ppt_h</p:attrName>
                                        </p:attrNameLst>
                                      </p:cBhvr>
                                      <p:tavLst>
                                        <p:tav tm="0">
                                          <p:val>
                                            <p:fltVal val="0"/>
                                          </p:val>
                                        </p:tav>
                                        <p:tav tm="100000">
                                          <p:val>
                                            <p:strVal val="#ppt_h"/>
                                          </p:val>
                                        </p:tav>
                                      </p:tavLst>
                                    </p:anim>
                                    <p:anim calcmode="lin" valueType="num">
                                      <p:cBhvr>
                                        <p:cTn id="27" dur="2000" fill="hold"/>
                                        <p:tgtEl>
                                          <p:spTgt spid="13315">
                                            <p:txEl>
                                              <p:pRg st="2" end="2"/>
                                            </p:txEl>
                                          </p:spTgt>
                                        </p:tgtEl>
                                        <p:attrNameLst>
                                          <p:attrName>ppt_w</p:attrName>
                                        </p:attrNameLst>
                                      </p:cBhvr>
                                      <p:tavLst>
                                        <p:tav tm="0">
                                          <p:val>
                                            <p:fltVal val="0"/>
                                          </p:val>
                                        </p:tav>
                                        <p:tav tm="100000">
                                          <p:val>
                                            <p:strVal val="#ppt_w"/>
                                          </p:val>
                                        </p:tav>
                                      </p:tavLst>
                                    </p:anim>
                                  </p:childTnLst>
                                </p:cTn>
                              </p:par>
                            </p:childTnLst>
                          </p:cTn>
                        </p:par>
                        <p:par>
                          <p:cTn id="28" fill="hold" nodeType="afterGroup">
                            <p:stCondLst>
                              <p:cond delay="6000"/>
                            </p:stCondLst>
                            <p:childTnLst>
                              <p:par>
                                <p:cTn id="29" presetID="22" presetClass="entr" presetSubtype="8" fill="hold" grpId="0" nodeType="afterEffect">
                                  <p:stCondLst>
                                    <p:cond delay="0"/>
                                  </p:stCondLst>
                                  <p:childTnLst>
                                    <p:set>
                                      <p:cBhvr>
                                        <p:cTn id="30" dur="1" fill="hold">
                                          <p:stCondLst>
                                            <p:cond delay="0"/>
                                          </p:stCondLst>
                                        </p:cTn>
                                        <p:tgtEl>
                                          <p:spTgt spid="13319"/>
                                        </p:tgtEl>
                                        <p:attrNameLst>
                                          <p:attrName>style.visibility</p:attrName>
                                        </p:attrNameLst>
                                      </p:cBhvr>
                                      <p:to>
                                        <p:strVal val="visible"/>
                                      </p:to>
                                    </p:set>
                                    <p:animEffect transition="in" filter="wipe(left)">
                                      <p:cBhvr>
                                        <p:cTn id="31" dur="500"/>
                                        <p:tgtEl>
                                          <p:spTgt spid="133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9" grpId="0" animBg="1"/>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The Feast of Trumpets</a:t>
            </a:r>
          </a:p>
        </p:txBody>
      </p:sp>
      <p:sp>
        <p:nvSpPr>
          <p:cNvPr id="3" name="Rectangle 2"/>
          <p:cNvSpPr txBox="1">
            <a:spLocks noChangeArrowheads="1"/>
          </p:cNvSpPr>
          <p:nvPr/>
        </p:nvSpPr>
        <p:spPr bwMode="auto">
          <a:xfrm>
            <a:off x="4578" y="1052736"/>
            <a:ext cx="9144000"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600" b="1" i="1" dirty="0">
                <a:solidFill>
                  <a:srgbClr val="FFFFFF"/>
                </a:solidFill>
                <a:effectLst>
                  <a:glow rad="127000">
                    <a:srgbClr val="000000"/>
                  </a:glow>
                </a:effectLst>
                <a:latin typeface="Arial" charset="0"/>
                <a:ea typeface="ＭＳ Ｐゴシック" charset="0"/>
                <a:cs typeface="ＭＳ Ｐゴシック" charset="0"/>
              </a:rPr>
              <a:t>Starts the Civil Year on Tishri 1</a:t>
            </a:r>
          </a:p>
        </p:txBody>
      </p:sp>
      <p:pic>
        <p:nvPicPr>
          <p:cNvPr id="2" name="Picture 1"/>
          <p:cNvPicPr>
            <a:picLocks noChangeAspect="1"/>
          </p:cNvPicPr>
          <p:nvPr/>
        </p:nvPicPr>
        <p:blipFill>
          <a:blip r:embed="rId3"/>
          <a:stretch>
            <a:fillRect/>
          </a:stretch>
        </p:blipFill>
        <p:spPr>
          <a:xfrm>
            <a:off x="971600" y="2060848"/>
            <a:ext cx="7239000" cy="4318000"/>
          </a:xfrm>
          <a:prstGeom prst="rect">
            <a:avLst/>
          </a:prstGeom>
        </p:spPr>
      </p:pic>
    </p:spTree>
    <p:extLst>
      <p:ext uri="{BB962C8B-B14F-4D97-AF65-F5344CB8AC3E}">
        <p14:creationId xmlns:p14="http://schemas.microsoft.com/office/powerpoint/2010/main" val="1869829776"/>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01"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9" name="Text Box 23"/>
          <p:cNvSpPr txBox="1">
            <a:spLocks noChangeArrowheads="1"/>
          </p:cNvSpPr>
          <p:nvPr/>
        </p:nvSpPr>
        <p:spPr bwMode="auto">
          <a:xfrm>
            <a:off x="8388350" y="14288"/>
            <a:ext cx="698178" cy="461665"/>
          </a:xfrm>
          <a:prstGeom prst="rect">
            <a:avLst/>
          </a:prstGeom>
          <a:noFill/>
          <a:ln w="12700" cap="sq">
            <a:noFill/>
            <a:miter lim="800000"/>
            <a:headEnd type="none" w="sm" len="sm"/>
            <a:tailEnd type="none" w="sm" len="sm"/>
          </a:ln>
        </p:spPr>
        <p:txBody>
          <a:bodyPr wrap="none">
            <a:spAutoFit/>
          </a:bodyPr>
          <a:lstStyle/>
          <a:p>
            <a:pPr fontAlgn="auto">
              <a:spcBef>
                <a:spcPts val="0"/>
              </a:spcBef>
              <a:spcAft>
                <a:spcPts val="0"/>
              </a:spcAft>
              <a:defRPr/>
            </a:pPr>
            <a:r>
              <a:rPr lang="en-US" b="1" kern="0" dirty="0">
                <a:solidFill>
                  <a:srgbClr val="FFFFFF"/>
                </a:solidFill>
                <a:latin typeface="Arial" charset="0"/>
                <a:ea typeface="Times New Roman" charset="0"/>
                <a:cs typeface="Times New Roman" charset="0"/>
              </a:rPr>
              <a:t>134</a:t>
            </a:r>
          </a:p>
        </p:txBody>
      </p:sp>
      <p:grpSp>
        <p:nvGrpSpPr>
          <p:cNvPr id="3" name="Group 2"/>
          <p:cNvGrpSpPr>
            <a:grpSpLocks/>
          </p:cNvGrpSpPr>
          <p:nvPr/>
        </p:nvGrpSpPr>
        <p:grpSpPr bwMode="auto">
          <a:xfrm>
            <a:off x="3827463" y="1028700"/>
            <a:ext cx="3048000" cy="2039938"/>
            <a:chOff x="3828256" y="1028328"/>
            <a:chExt cx="3048000" cy="2040632"/>
          </a:xfrm>
        </p:grpSpPr>
        <p:sp>
          <p:nvSpPr>
            <p:cNvPr id="204812" name="Up Arrow Callout 1"/>
            <p:cNvSpPr>
              <a:spLocks noChangeArrowheads="1"/>
            </p:cNvSpPr>
            <p:nvPr/>
          </p:nvSpPr>
          <p:spPr bwMode="auto">
            <a:xfrm>
              <a:off x="3828256" y="1028328"/>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algn="r" eaLnBrk="0" hangingPunct="0">
                <a:tabLst>
                  <a:tab pos="3886200" algn="l"/>
                  <a:tab pos="4800600" algn="l"/>
                  <a:tab pos="5600700" algn="l"/>
                </a:tabLst>
              </a:pPr>
              <a:endParaRPr lang="en-US" sz="1400">
                <a:solidFill>
                  <a:srgbClr val="000000"/>
                </a:solidFill>
                <a:latin typeface="Arial Narrow" charset="0"/>
                <a:cs typeface="Times New Roman" charset="0"/>
              </a:endParaRPr>
            </a:p>
          </p:txBody>
        </p:sp>
        <p:sp>
          <p:nvSpPr>
            <p:cNvPr id="25" name="Title 3"/>
            <p:cNvSpPr txBox="1">
              <a:spLocks/>
            </p:cNvSpPr>
            <p:nvPr/>
          </p:nvSpPr>
          <p:spPr bwMode="auto">
            <a:xfrm>
              <a:off x="3828256" y="1315764"/>
              <a:ext cx="3048000" cy="17531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en-US" sz="28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Sacred Calendar Begins</a:t>
              </a:r>
              <a:endParaRPr lang="en-US" sz="2800" b="1" dirty="0">
                <a:solidFill>
                  <a:srgbClr val="FFFFFF"/>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grpSp>
      <p:grpSp>
        <p:nvGrpSpPr>
          <p:cNvPr id="5" name="Group 4"/>
          <p:cNvGrpSpPr>
            <a:grpSpLocks/>
          </p:cNvGrpSpPr>
          <p:nvPr/>
        </p:nvGrpSpPr>
        <p:grpSpPr bwMode="auto">
          <a:xfrm>
            <a:off x="2484438" y="4076700"/>
            <a:ext cx="3048000" cy="1944688"/>
            <a:chOff x="2483769" y="4077072"/>
            <a:chExt cx="3048000" cy="1944215"/>
          </a:xfrm>
        </p:grpSpPr>
        <p:sp>
          <p:nvSpPr>
            <p:cNvPr id="204810" name="Up Arrow Callout 28"/>
            <p:cNvSpPr>
              <a:spLocks noChangeArrowheads="1"/>
            </p:cNvSpPr>
            <p:nvPr/>
          </p:nvSpPr>
          <p:spPr bwMode="auto">
            <a:xfrm rot="10800000">
              <a:off x="2483769" y="4365103"/>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algn="r" eaLnBrk="0" hangingPunct="0">
                <a:tabLst>
                  <a:tab pos="3886200" algn="l"/>
                  <a:tab pos="4800600" algn="l"/>
                  <a:tab pos="5600700" algn="l"/>
                </a:tabLst>
              </a:pPr>
              <a:endParaRPr lang="en-US" sz="1400">
                <a:solidFill>
                  <a:srgbClr val="000000"/>
                </a:solidFill>
                <a:latin typeface="Arial Narrow" charset="0"/>
                <a:cs typeface="Times New Roman" charset="0"/>
              </a:endParaRPr>
            </a:p>
          </p:txBody>
        </p:sp>
        <p:sp>
          <p:nvSpPr>
            <p:cNvPr id="32" name="Title 3"/>
            <p:cNvSpPr txBox="1">
              <a:spLocks/>
            </p:cNvSpPr>
            <p:nvPr/>
          </p:nvSpPr>
          <p:spPr bwMode="auto">
            <a:xfrm>
              <a:off x="2483769" y="4077072"/>
              <a:ext cx="3048000" cy="17521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en-US" sz="28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Civil Calendar Begins</a:t>
              </a:r>
              <a:endParaRPr lang="en-US" sz="2800" b="1" dirty="0">
                <a:solidFill>
                  <a:srgbClr val="FFFFFF"/>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grpSp>
      <p:sp>
        <p:nvSpPr>
          <p:cNvPr id="43" name="Rectangle 2"/>
          <p:cNvSpPr txBox="1">
            <a:spLocks noChangeArrowheads="1"/>
          </p:cNvSpPr>
          <p:nvPr/>
        </p:nvSpPr>
        <p:spPr bwMode="auto">
          <a:xfrm>
            <a:off x="-14288" y="0"/>
            <a:ext cx="3816351" cy="4248150"/>
          </a:xfrm>
          <a:prstGeom prst="rect">
            <a:avLst/>
          </a:prstGeom>
          <a:solidFill>
            <a:srgbClr val="000090"/>
          </a:solidFill>
          <a:ln w="9525">
            <a:noFill/>
            <a:miter lim="800000"/>
            <a:headEnd/>
            <a:tailEnd/>
          </a:ln>
          <a:effectLst/>
        </p:spPr>
        <p:txBody>
          <a:bodyPr anchor="ct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a:lstStyle>
          <a:p>
            <a:pPr eaLnBrk="1" hangingPunct="1">
              <a:defRPr/>
            </a:pPr>
            <a:r>
              <a:rPr lang="en-US" sz="2400" b="1" kern="0" dirty="0">
                <a:solidFill>
                  <a:srgbClr val="FFFF00"/>
                </a:solidFill>
                <a:latin typeface="Arial" charset="0"/>
                <a:ea typeface="ＭＳ Ｐゴシック" charset="0"/>
                <a:cs typeface="ＭＳ Ｐゴシック" charset="0"/>
              </a:rPr>
              <a:t>The Exodus Night:</a:t>
            </a:r>
          </a:p>
          <a:p>
            <a:pPr eaLnBrk="1" hangingPunct="1">
              <a:defRPr/>
            </a:pPr>
            <a:endParaRPr lang="en-US" sz="2400" b="1" kern="0" dirty="0">
              <a:solidFill>
                <a:srgbClr val="FFFFFF"/>
              </a:solidFill>
              <a:latin typeface="Arial" charset="0"/>
              <a:ea typeface="ＭＳ Ｐゴシック" charset="0"/>
              <a:cs typeface="ＭＳ Ｐゴシック" charset="0"/>
            </a:endParaRPr>
          </a:p>
          <a:p>
            <a:pPr eaLnBrk="1" hangingPunct="1">
              <a:defRPr/>
            </a:pPr>
            <a:r>
              <a:rPr lang="en-US" sz="2400" b="1" kern="0" dirty="0">
                <a:solidFill>
                  <a:srgbClr val="FFFFFF"/>
                </a:solidFill>
                <a:latin typeface="Arial" charset="0"/>
                <a:ea typeface="ＭＳ Ｐゴシック" charset="0"/>
                <a:cs typeface="ＭＳ Ｐゴシック" charset="0"/>
              </a:rPr>
              <a:t>While the Israelites were still in the land of Egypt, the L</a:t>
            </a:r>
            <a:r>
              <a:rPr lang="en-US" sz="2000" b="1" kern="0" dirty="0">
                <a:solidFill>
                  <a:srgbClr val="FFFFFF"/>
                </a:solidFill>
                <a:latin typeface="Arial" charset="0"/>
                <a:ea typeface="ＭＳ Ｐゴシック" charset="0"/>
                <a:cs typeface="ＭＳ Ｐゴシック" charset="0"/>
              </a:rPr>
              <a:t>ORD</a:t>
            </a:r>
            <a:r>
              <a:rPr lang="en-US" sz="2400" b="1" kern="0" dirty="0">
                <a:solidFill>
                  <a:srgbClr val="FFFFFF"/>
                </a:solidFill>
                <a:latin typeface="Arial" charset="0"/>
                <a:ea typeface="ＭＳ Ｐゴシック" charset="0"/>
                <a:cs typeface="ＭＳ Ｐゴシック" charset="0"/>
              </a:rPr>
              <a:t> gave the following instructions to Moses and Aaron:  </a:t>
            </a:r>
            <a:r>
              <a:rPr lang="en-US" sz="2400" b="1" kern="0" baseline="30000" dirty="0">
                <a:solidFill>
                  <a:srgbClr val="FFFFFF"/>
                </a:solidFill>
                <a:latin typeface="Arial" charset="0"/>
                <a:ea typeface="ＭＳ Ｐゴシック" charset="0"/>
                <a:cs typeface="ＭＳ Ｐゴシック" charset="0"/>
              </a:rPr>
              <a:t>2</a:t>
            </a:r>
            <a:r>
              <a:rPr lang="ru-RU" sz="2400" b="1" kern="0" dirty="0">
                <a:solidFill>
                  <a:srgbClr val="FFFFFF"/>
                </a:solidFill>
                <a:latin typeface="Arial" charset="0"/>
                <a:ea typeface="ＭＳ Ｐゴシック" charset="0"/>
                <a:cs typeface="ＭＳ Ｐゴシック" charset="0"/>
              </a:rPr>
              <a:t>"</a:t>
            </a:r>
            <a:r>
              <a:rPr lang="en-US" sz="2400" b="1" kern="0" dirty="0">
                <a:solidFill>
                  <a:srgbClr val="FFFF00"/>
                </a:solidFill>
                <a:latin typeface="Arial" charset="0"/>
                <a:ea typeface="ＭＳ Ｐゴシック" charset="0"/>
                <a:cs typeface="ＭＳ Ｐゴシック" charset="0"/>
              </a:rPr>
              <a:t>From now on, this month will be the first month of the year</a:t>
            </a:r>
            <a:r>
              <a:rPr lang="en-US" sz="2400" b="1" kern="0" dirty="0">
                <a:solidFill>
                  <a:srgbClr val="FFFFFF"/>
                </a:solidFill>
                <a:latin typeface="Arial" charset="0"/>
                <a:ea typeface="ＭＳ Ｐゴシック" charset="0"/>
                <a:cs typeface="ＭＳ Ｐゴシック" charset="0"/>
              </a:rPr>
              <a:t> for you</a:t>
            </a:r>
            <a:r>
              <a:rPr lang="ru-RU" sz="2400" b="1" kern="0" dirty="0">
                <a:solidFill>
                  <a:srgbClr val="FFFFFF"/>
                </a:solidFill>
                <a:latin typeface="Arial" charset="0"/>
                <a:ea typeface="ＭＳ Ｐゴシック" charset="0"/>
                <a:cs typeface="ＭＳ Ｐゴシック" charset="0"/>
              </a:rPr>
              <a:t>"</a:t>
            </a:r>
            <a:r>
              <a:rPr lang="en-US" sz="2400" b="1" kern="0" dirty="0">
                <a:solidFill>
                  <a:srgbClr val="FFFFFF"/>
                </a:solidFill>
                <a:latin typeface="Arial" charset="0"/>
                <a:ea typeface="ＭＳ Ｐゴシック" charset="0"/>
                <a:cs typeface="ＭＳ Ｐゴシック" charset="0"/>
              </a:rPr>
              <a:t> (Exod. 12:1-2)</a:t>
            </a:r>
          </a:p>
        </p:txBody>
      </p:sp>
      <p:sp>
        <p:nvSpPr>
          <p:cNvPr id="4" name="Title 3"/>
          <p:cNvSpPr>
            <a:spLocks noGrp="1"/>
          </p:cNvSpPr>
          <p:nvPr>
            <p:ph type="title"/>
          </p:nvPr>
        </p:nvSpPr>
        <p:spPr>
          <a:xfrm>
            <a:off x="3203575" y="2781300"/>
            <a:ext cx="3048000" cy="1409700"/>
          </a:xfrm>
        </p:spPr>
        <p:txBody>
          <a:bodyPr/>
          <a:lstStyle/>
          <a:p>
            <a:pPr>
              <a:defRPr/>
            </a:pPr>
            <a:r>
              <a:rPr kumimoji="1" lang="en-US"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Hebrew Calendars</a:t>
            </a:r>
            <a:endParaRPr lang="en-US" sz="3600" b="1" dirty="0">
              <a:solidFill>
                <a:schemeClr val="bg1"/>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sp>
        <p:nvSpPr>
          <p:cNvPr id="54" name="Title 3"/>
          <p:cNvSpPr txBox="1">
            <a:spLocks/>
          </p:cNvSpPr>
          <p:nvPr/>
        </p:nvSpPr>
        <p:spPr bwMode="auto">
          <a:xfrm rot="1628858">
            <a:off x="5535613" y="474663"/>
            <a:ext cx="1636712" cy="673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en-US" sz="24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Mar-Apr</a:t>
            </a:r>
            <a:endParaRPr lang="en-US" sz="2400" b="1" dirty="0">
              <a:solidFill>
                <a:srgbClr val="FFFFFF"/>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sp>
        <p:nvSpPr>
          <p:cNvPr id="55" name="Title 3"/>
          <p:cNvSpPr txBox="1">
            <a:spLocks/>
          </p:cNvSpPr>
          <p:nvPr/>
        </p:nvSpPr>
        <p:spPr bwMode="auto">
          <a:xfrm rot="1487614">
            <a:off x="2163763" y="6021388"/>
            <a:ext cx="1790700" cy="587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en-US" sz="24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Sep-Oct</a:t>
            </a:r>
            <a:endParaRPr lang="en-US" sz="2400" b="1" dirty="0">
              <a:solidFill>
                <a:srgbClr val="FFFFFF"/>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75196977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580">
                                          <p:stCondLst>
                                            <p:cond delay="0"/>
                                          </p:stCondLst>
                                        </p:cTn>
                                        <p:tgtEl>
                                          <p:spTgt spid="3"/>
                                        </p:tgtEl>
                                      </p:cBhvr>
                                    </p:animEffect>
                                    <p:anim calcmode="lin" valueType="num">
                                      <p:cBhvr>
                                        <p:cTn id="2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31" dur="26">
                                          <p:stCondLst>
                                            <p:cond delay="650"/>
                                          </p:stCondLst>
                                        </p:cTn>
                                        <p:tgtEl>
                                          <p:spTgt spid="3"/>
                                        </p:tgtEl>
                                      </p:cBhvr>
                                      <p:to x="100000" y="60000"/>
                                    </p:animScale>
                                    <p:animScale>
                                      <p:cBhvr>
                                        <p:cTn id="32" dur="166" decel="50000">
                                          <p:stCondLst>
                                            <p:cond delay="676"/>
                                          </p:stCondLst>
                                        </p:cTn>
                                        <p:tgtEl>
                                          <p:spTgt spid="3"/>
                                        </p:tgtEl>
                                      </p:cBhvr>
                                      <p:to x="100000" y="100000"/>
                                    </p:animScale>
                                    <p:animScale>
                                      <p:cBhvr>
                                        <p:cTn id="33" dur="26">
                                          <p:stCondLst>
                                            <p:cond delay="1312"/>
                                          </p:stCondLst>
                                        </p:cTn>
                                        <p:tgtEl>
                                          <p:spTgt spid="3"/>
                                        </p:tgtEl>
                                      </p:cBhvr>
                                      <p:to x="100000" y="80000"/>
                                    </p:animScale>
                                    <p:animScale>
                                      <p:cBhvr>
                                        <p:cTn id="34" dur="166" decel="50000">
                                          <p:stCondLst>
                                            <p:cond delay="1338"/>
                                          </p:stCondLst>
                                        </p:cTn>
                                        <p:tgtEl>
                                          <p:spTgt spid="3"/>
                                        </p:tgtEl>
                                      </p:cBhvr>
                                      <p:to x="100000" y="100000"/>
                                    </p:animScale>
                                    <p:animScale>
                                      <p:cBhvr>
                                        <p:cTn id="35" dur="26">
                                          <p:stCondLst>
                                            <p:cond delay="1642"/>
                                          </p:stCondLst>
                                        </p:cTn>
                                        <p:tgtEl>
                                          <p:spTgt spid="3"/>
                                        </p:tgtEl>
                                      </p:cBhvr>
                                      <p:to x="100000" y="90000"/>
                                    </p:animScale>
                                    <p:animScale>
                                      <p:cBhvr>
                                        <p:cTn id="36" dur="166" decel="50000">
                                          <p:stCondLst>
                                            <p:cond delay="1668"/>
                                          </p:stCondLst>
                                        </p:cTn>
                                        <p:tgtEl>
                                          <p:spTgt spid="3"/>
                                        </p:tgtEl>
                                      </p:cBhvr>
                                      <p:to x="100000" y="100000"/>
                                    </p:animScale>
                                    <p:animScale>
                                      <p:cBhvr>
                                        <p:cTn id="37" dur="26">
                                          <p:stCondLst>
                                            <p:cond delay="1808"/>
                                          </p:stCondLst>
                                        </p:cTn>
                                        <p:tgtEl>
                                          <p:spTgt spid="3"/>
                                        </p:tgtEl>
                                      </p:cBhvr>
                                      <p:to x="100000" y="95000"/>
                                    </p:animScale>
                                    <p:animScale>
                                      <p:cBhvr>
                                        <p:cTn id="38" dur="166" decel="50000">
                                          <p:stCondLst>
                                            <p:cond delay="1834"/>
                                          </p:stCondLst>
                                        </p:cTn>
                                        <p:tgtEl>
                                          <p:spTgt spid="3"/>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6" presetClass="entr" presetSubtype="16" fill="hold" grpId="0" nodeType="click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circle(in)">
                                      <p:cBhvr>
                                        <p:cTn id="43" dur="20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Lst>
  </p:timing>
</p:sld>
</file>

<file path=ppt/slides/slide21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205826" name="Picture 7" descr="Romans 200 Blue Backgroun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50" name="Rectangle 2"/>
          <p:cNvSpPr>
            <a:spLocks noGrp="1" noChangeArrowheads="1"/>
          </p:cNvSpPr>
          <p:nvPr>
            <p:ph type="ctrTitle"/>
          </p:nvPr>
        </p:nvSpPr>
        <p:spPr>
          <a:xfrm>
            <a:off x="395536" y="404664"/>
            <a:ext cx="4343400" cy="914400"/>
          </a:xfrm>
        </p:spPr>
        <p:txBody>
          <a:bodyPr/>
          <a:lstStyle/>
          <a:p>
            <a:pPr eaLnBrk="1" hangingPunct="1">
              <a:defRPr/>
            </a:pPr>
            <a:r>
              <a:rPr lang="en-US" b="1" dirty="0">
                <a:solidFill>
                  <a:schemeClr val="hlink"/>
                </a:solidFill>
                <a:latin typeface="Arial" charset="0"/>
                <a:ea typeface="ＭＳ Ｐゴシック" charset="0"/>
                <a:cs typeface="ＭＳ Ｐゴシック" charset="0"/>
              </a:rPr>
              <a:t>Bible Feasts</a:t>
            </a:r>
          </a:p>
        </p:txBody>
      </p:sp>
      <p:sp>
        <p:nvSpPr>
          <p:cNvPr id="2051" name="Rectangle 3"/>
          <p:cNvSpPr>
            <a:spLocks noGrp="1" noChangeArrowheads="1"/>
          </p:cNvSpPr>
          <p:nvPr>
            <p:ph type="subTitle" idx="1"/>
          </p:nvPr>
        </p:nvSpPr>
        <p:spPr>
          <a:xfrm>
            <a:off x="0" y="1547664"/>
            <a:ext cx="5076056" cy="1752600"/>
          </a:xfrm>
        </p:spPr>
        <p:txBody>
          <a:bodyPr/>
          <a:lstStyle/>
          <a:p>
            <a:pPr eaLnBrk="1" hangingPunct="1">
              <a:buFont typeface="Wingdings" charset="0"/>
              <a:buNone/>
              <a:defRPr/>
            </a:pPr>
            <a:r>
              <a:rPr lang="en-US" sz="3600" b="1" dirty="0">
                <a:latin typeface="Tahoma" charset="0"/>
                <a:ea typeface="ＭＳ Ｐゴシック" charset="0"/>
                <a:cs typeface="ＭＳ Ｐゴシック" charset="0"/>
              </a:rPr>
              <a:t>Holy Day Celebrations in the Old Testament</a:t>
            </a:r>
          </a:p>
        </p:txBody>
      </p:sp>
      <p:pic>
        <p:nvPicPr>
          <p:cNvPr id="205829" name="Picture 5" descr="s_priest">
            <a:hlinkClick r:id="rId5"/>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5249427" y="476672"/>
            <a:ext cx="2994981" cy="42930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56" name="Text Box 8"/>
          <p:cNvSpPr txBox="1">
            <a:spLocks noChangeArrowheads="1"/>
          </p:cNvSpPr>
          <p:nvPr/>
        </p:nvSpPr>
        <p:spPr bwMode="auto">
          <a:xfrm>
            <a:off x="8301038" y="73025"/>
            <a:ext cx="772567" cy="461665"/>
          </a:xfrm>
          <a:prstGeom prst="rect">
            <a:avLst/>
          </a:prstGeom>
          <a:no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eaLnBrk="0" hangingPunct="0">
              <a:defRPr/>
            </a:pPr>
            <a:r>
              <a:rPr lang="en-US" b="1" dirty="0">
                <a:solidFill>
                  <a:srgbClr val="FFFFFF"/>
                </a:solidFill>
              </a:rPr>
              <a:t>134</a:t>
            </a:r>
            <a:endParaRPr lang="en-US" sz="1800" dirty="0">
              <a:solidFill>
                <a:srgbClr val="FFFFFF"/>
              </a:solidFill>
            </a:endParaRPr>
          </a:p>
        </p:txBody>
      </p:sp>
      <p:pic>
        <p:nvPicPr>
          <p:cNvPr id="2" name="Picture 1"/>
          <p:cNvPicPr>
            <a:picLocks noChangeAspect="1"/>
          </p:cNvPicPr>
          <p:nvPr/>
        </p:nvPicPr>
        <p:blipFill>
          <a:blip r:embed="rId7"/>
          <a:stretch>
            <a:fillRect/>
          </a:stretch>
        </p:blipFill>
        <p:spPr>
          <a:xfrm>
            <a:off x="0" y="4607224"/>
            <a:ext cx="9144000" cy="2350168"/>
          </a:xfrm>
          <a:prstGeom prst="rect">
            <a:avLst/>
          </a:prstGeom>
        </p:spPr>
      </p:pic>
      <p:sp>
        <p:nvSpPr>
          <p:cNvPr id="8" name="Rectangle 3"/>
          <p:cNvSpPr txBox="1">
            <a:spLocks noChangeArrowheads="1"/>
          </p:cNvSpPr>
          <p:nvPr/>
        </p:nvSpPr>
        <p:spPr bwMode="auto">
          <a:xfrm>
            <a:off x="23813" y="3572940"/>
            <a:ext cx="5076056" cy="79274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0" indent="0" algn="ctr" rtl="0" eaLnBrk="0" fontAlgn="base" hangingPunct="0">
              <a:spcBef>
                <a:spcPct val="20000"/>
              </a:spcBef>
              <a:spcAft>
                <a:spcPct val="0"/>
              </a:spcAft>
              <a:buClr>
                <a:schemeClr val="hlink"/>
              </a:buClr>
              <a:buSzPct val="65000"/>
              <a:buFont typeface="Wingdings" pitchFamily="-107" charset="2"/>
              <a:buNone/>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7"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a:lstStyle>
          <a:p>
            <a:pPr defTabSz="457200" eaLnBrk="1" hangingPunct="1">
              <a:buClr>
                <a:srgbClr val="FFCC66"/>
              </a:buClr>
              <a:buFont typeface="Wingdings" charset="0"/>
              <a:buNone/>
              <a:defRPr/>
            </a:pPr>
            <a:r>
              <a:rPr lang="en-US" sz="2800" b="1" i="1" dirty="0">
                <a:solidFill>
                  <a:srgbClr val="FFFFFF"/>
                </a:solidFill>
                <a:latin typeface="Tahoma" charset="0"/>
                <a:ea typeface="ＭＳ Ｐゴシック" charset="0"/>
                <a:cs typeface="ＭＳ Ｐゴシック" charset="0"/>
              </a:rPr>
              <a:t>Lev 23; Deut 16</a:t>
            </a:r>
          </a:p>
        </p:txBody>
      </p:sp>
    </p:spTree>
    <p:extLst>
      <p:ext uri="{BB962C8B-B14F-4D97-AF65-F5344CB8AC3E}">
        <p14:creationId xmlns:p14="http://schemas.microsoft.com/office/powerpoint/2010/main" val="2755220788"/>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4017"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4018" name="Left Arrow 2"/>
          <p:cNvSpPr>
            <a:spLocks noChangeArrowheads="1"/>
          </p:cNvSpPr>
          <p:nvPr/>
        </p:nvSpPr>
        <p:spPr bwMode="auto">
          <a:xfrm>
            <a:off x="684213" y="765175"/>
            <a:ext cx="5183187" cy="5543550"/>
          </a:xfrm>
          <a:prstGeom prst="leftArrow">
            <a:avLst>
              <a:gd name="adj1" fmla="val 50000"/>
              <a:gd name="adj2" fmla="val 50000"/>
            </a:avLst>
          </a:prstGeom>
          <a:solidFill>
            <a:srgbClr val="660066"/>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algn="r" eaLnBrk="0" hangingPunct="0">
              <a:tabLst>
                <a:tab pos="3886200" algn="l"/>
                <a:tab pos="4800600" algn="l"/>
                <a:tab pos="5600700" algn="l"/>
              </a:tabLst>
            </a:pPr>
            <a:endParaRPr lang="en-US" sz="1400">
              <a:solidFill>
                <a:srgbClr val="000000"/>
              </a:solidFill>
              <a:latin typeface="Arial Narrow" charset="0"/>
              <a:cs typeface="Times New Roman" charset="0"/>
            </a:endParaRPr>
          </a:p>
        </p:txBody>
      </p:sp>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itle 3"/>
          <p:cNvSpPr>
            <a:spLocks noGrp="1"/>
          </p:cNvSpPr>
          <p:nvPr>
            <p:ph type="title"/>
          </p:nvPr>
        </p:nvSpPr>
        <p:spPr>
          <a:xfrm>
            <a:off x="2484438" y="2205038"/>
            <a:ext cx="3240087" cy="2592387"/>
          </a:xfrm>
        </p:spPr>
        <p:txBody>
          <a:bodyPr/>
          <a:lstStyle/>
          <a:p>
            <a:pPr>
              <a:defRPr/>
            </a:pPr>
            <a:r>
              <a:rPr kumimoji="1" lang="en-US"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Feasts Historically Looked Backward to Israel</a:t>
            </a:r>
            <a:r>
              <a:rPr kumimoji="1" lang="uk-UA"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a:t>
            </a:r>
            <a:r>
              <a:rPr kumimoji="1" lang="en-US"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s Past</a:t>
            </a:r>
            <a:endParaRPr lang="en-US" sz="3600" b="1" dirty="0">
              <a:solidFill>
                <a:schemeClr val="bg1"/>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algn="r" fontAlgn="auto">
              <a:spcBef>
                <a:spcPts val="0"/>
              </a:spcBef>
              <a:spcAft>
                <a:spcPts val="0"/>
              </a:spcAft>
              <a:defRPr/>
            </a:pPr>
            <a:endParaRPr lang="en-US" sz="1800" kern="0">
              <a:solidFill>
                <a:sysClr val="windowText" lastClr="000000"/>
              </a:solidFill>
              <a:latin typeface="Arial Narrow" pitchFamily="34" charset="0"/>
              <a:ea typeface="Times New Roman" charset="0"/>
              <a:cs typeface="Times New Roman" charset="0"/>
            </a:endParaRPr>
          </a:p>
        </p:txBody>
      </p:sp>
      <p:sp>
        <p:nvSpPr>
          <p:cNvPr id="34" name="Text Box 8"/>
          <p:cNvSpPr txBox="1">
            <a:spLocks noChangeArrowheads="1"/>
          </p:cNvSpPr>
          <p:nvPr/>
        </p:nvSpPr>
        <p:spPr bwMode="auto">
          <a:xfrm>
            <a:off x="6553200" y="6172200"/>
            <a:ext cx="2455863"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en-US" sz="1800">
                <a:solidFill>
                  <a:srgbClr val="FFFFFF"/>
                </a:solidFill>
                <a:cs typeface="Times New Roman" charset="0"/>
              </a:rPr>
              <a:t>3 Pilgrimage Feasts</a:t>
            </a:r>
          </a:p>
        </p:txBody>
      </p:sp>
      <p:sp>
        <p:nvSpPr>
          <p:cNvPr id="42" name="Text Box 16"/>
          <p:cNvSpPr txBox="1">
            <a:spLocks noChangeArrowheads="1"/>
          </p:cNvSpPr>
          <p:nvPr/>
        </p:nvSpPr>
        <p:spPr bwMode="auto">
          <a:xfrm>
            <a:off x="3429000" y="5867400"/>
            <a:ext cx="1339850"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en-US" sz="2000" b="1">
                <a:solidFill>
                  <a:srgbClr val="336600"/>
                </a:solidFill>
                <a:latin typeface="Arial" charset="0"/>
                <a:cs typeface="Times New Roman" charset="0"/>
              </a:rPr>
              <a:t>Trumpets</a:t>
            </a:r>
          </a:p>
        </p:txBody>
      </p:sp>
      <p:sp>
        <p:nvSpPr>
          <p:cNvPr id="44" name="Text Box 18"/>
          <p:cNvSpPr txBox="1">
            <a:spLocks noChangeArrowheads="1"/>
          </p:cNvSpPr>
          <p:nvPr/>
        </p:nvSpPr>
        <p:spPr bwMode="auto">
          <a:xfrm>
            <a:off x="3983038" y="1327150"/>
            <a:ext cx="2422525" cy="400050"/>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a:solidFill>
                  <a:srgbClr val="336600"/>
                </a:solidFill>
                <a:latin typeface="Arial" charset="0"/>
                <a:ea typeface="Times New Roman" charset="0"/>
                <a:cs typeface="Times New Roman" charset="0"/>
              </a:rPr>
              <a:t>Unleavened Bread</a:t>
            </a:r>
          </a:p>
        </p:txBody>
      </p:sp>
      <p:sp>
        <p:nvSpPr>
          <p:cNvPr id="46" name="Text Box 20"/>
          <p:cNvSpPr txBox="1">
            <a:spLocks noChangeArrowheads="1"/>
          </p:cNvSpPr>
          <p:nvPr/>
        </p:nvSpPr>
        <p:spPr bwMode="auto">
          <a:xfrm>
            <a:off x="5395913" y="1736725"/>
            <a:ext cx="1381125" cy="400050"/>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err="1">
                <a:solidFill>
                  <a:srgbClr val="336600"/>
                </a:solidFill>
                <a:latin typeface="Arial" charset="0"/>
                <a:ea typeface="Times New Roman" charset="0"/>
                <a:cs typeface="Times New Roman" charset="0"/>
              </a:rPr>
              <a:t>Firstfruits</a:t>
            </a:r>
            <a:endParaRPr lang="en-US" sz="2000" b="1" kern="0" dirty="0">
              <a:solidFill>
                <a:srgbClr val="336600"/>
              </a:solidFill>
              <a:latin typeface="Arial" charset="0"/>
              <a:ea typeface="Times New Roman" charset="0"/>
              <a:cs typeface="Times New Roman" charset="0"/>
            </a:endParaRPr>
          </a:p>
        </p:txBody>
      </p:sp>
      <p:sp>
        <p:nvSpPr>
          <p:cNvPr id="47" name="Text Box 21"/>
          <p:cNvSpPr txBox="1">
            <a:spLocks noChangeArrowheads="1"/>
          </p:cNvSpPr>
          <p:nvPr/>
        </p:nvSpPr>
        <p:spPr bwMode="auto">
          <a:xfrm>
            <a:off x="5867400" y="3352800"/>
            <a:ext cx="1409700" cy="400050"/>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a:solidFill>
                  <a:srgbClr val="336600"/>
                </a:solidFill>
                <a:latin typeface="Arial" charset="0"/>
                <a:ea typeface="Times New Roman" charset="0"/>
                <a:cs typeface="Times New Roman" charset="0"/>
              </a:rPr>
              <a:t>Pentecost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algn="r" fontAlgn="auto">
              <a:spcBef>
                <a:spcPts val="0"/>
              </a:spcBef>
              <a:spcAft>
                <a:spcPts val="0"/>
              </a:spcAft>
              <a:defRPr/>
            </a:pPr>
            <a:endParaRPr lang="en-US" sz="1800" kern="0">
              <a:solidFill>
                <a:sysClr val="windowText" lastClr="000000"/>
              </a:solidFill>
              <a:latin typeface="Arial Narrow" pitchFamily="34" charset="0"/>
              <a:ea typeface="Times New Roman" charset="0"/>
              <a:cs typeface="Times New Roman" charset="0"/>
            </a:endParaRPr>
          </a:p>
        </p:txBody>
      </p:sp>
      <p:sp>
        <p:nvSpPr>
          <p:cNvPr id="49" name="Text Box 23"/>
          <p:cNvSpPr txBox="1">
            <a:spLocks noChangeArrowheads="1"/>
          </p:cNvSpPr>
          <p:nvPr/>
        </p:nvSpPr>
        <p:spPr bwMode="auto">
          <a:xfrm>
            <a:off x="8388350" y="14288"/>
            <a:ext cx="698178" cy="461665"/>
          </a:xfrm>
          <a:prstGeom prst="rect">
            <a:avLst/>
          </a:prstGeom>
          <a:noFill/>
          <a:ln w="12700" cap="sq">
            <a:noFill/>
            <a:miter lim="800000"/>
            <a:headEnd type="none" w="sm" len="sm"/>
            <a:tailEnd type="none" w="sm" len="sm"/>
          </a:ln>
        </p:spPr>
        <p:txBody>
          <a:bodyPr wrap="none">
            <a:spAutoFit/>
          </a:bodyPr>
          <a:lstStyle/>
          <a:p>
            <a:pPr fontAlgn="auto">
              <a:spcBef>
                <a:spcPts val="0"/>
              </a:spcBef>
              <a:spcAft>
                <a:spcPts val="0"/>
              </a:spcAft>
              <a:defRPr/>
            </a:pPr>
            <a:r>
              <a:rPr lang="en-US" b="1" kern="0" dirty="0">
                <a:solidFill>
                  <a:srgbClr val="FFFFFF"/>
                </a:solidFill>
                <a:latin typeface="Arial" charset="0"/>
                <a:ea typeface="Times New Roman" charset="0"/>
                <a:cs typeface="Times New Roman" charset="0"/>
              </a:rPr>
              <a:t>134</a:t>
            </a:r>
          </a:p>
        </p:txBody>
      </p:sp>
      <p:sp>
        <p:nvSpPr>
          <p:cNvPr id="51" name="Text Box 18"/>
          <p:cNvSpPr txBox="1">
            <a:spLocks noChangeArrowheads="1"/>
          </p:cNvSpPr>
          <p:nvPr/>
        </p:nvSpPr>
        <p:spPr bwMode="auto">
          <a:xfrm>
            <a:off x="3836988" y="914400"/>
            <a:ext cx="1325562"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en-US" sz="2000" b="1">
                <a:solidFill>
                  <a:srgbClr val="336600"/>
                </a:solidFill>
                <a:latin typeface="Arial" charset="0"/>
                <a:cs typeface="Times New Roman" charset="0"/>
              </a:rPr>
              <a:t>Passover</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algn="r" fontAlgn="auto">
              <a:spcBef>
                <a:spcPts val="0"/>
              </a:spcBef>
              <a:spcAft>
                <a:spcPts val="0"/>
              </a:spcAft>
              <a:defRPr/>
            </a:pPr>
            <a:endParaRPr lang="en-US" sz="1800" kern="0">
              <a:solidFill>
                <a:sysClr val="windowText" lastClr="000000"/>
              </a:solidFill>
              <a:latin typeface="Arial Narrow" pitchFamily="34" charset="0"/>
              <a:ea typeface="Times New Roman" charset="0"/>
              <a:cs typeface="Times New Roman" charset="0"/>
            </a:endParaRPr>
          </a:p>
        </p:txBody>
      </p:sp>
      <p:sp>
        <p:nvSpPr>
          <p:cNvPr id="52" name="Text Box 16"/>
          <p:cNvSpPr txBox="1">
            <a:spLocks noChangeArrowheads="1"/>
          </p:cNvSpPr>
          <p:nvPr/>
        </p:nvSpPr>
        <p:spPr bwMode="auto">
          <a:xfrm>
            <a:off x="1866900" y="5029200"/>
            <a:ext cx="2636838" cy="400050"/>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a:solidFill>
                  <a:srgbClr val="336600"/>
                </a:solidFill>
                <a:latin typeface="Arial" charset="0"/>
                <a:ea typeface="Times New Roman" charset="0"/>
                <a:cs typeface="Times New Roman" charset="0"/>
              </a:rPr>
              <a:t>Tabernacles/Booths</a:t>
            </a:r>
          </a:p>
        </p:txBody>
      </p:sp>
      <p:sp>
        <p:nvSpPr>
          <p:cNvPr id="53" name="Text Box 16"/>
          <p:cNvSpPr txBox="1">
            <a:spLocks noChangeArrowheads="1"/>
          </p:cNvSpPr>
          <p:nvPr/>
        </p:nvSpPr>
        <p:spPr bwMode="auto">
          <a:xfrm>
            <a:off x="2514600" y="5446713"/>
            <a:ext cx="2370138"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en-US" sz="2000" b="1">
                <a:solidFill>
                  <a:srgbClr val="336600"/>
                </a:solidFill>
                <a:latin typeface="Arial" charset="0"/>
                <a:cs typeface="Times New Roman" charset="0"/>
              </a:rPr>
              <a:t>Day of Atonement</a:t>
            </a: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p>
            <a:pPr algn="r" fontAlgn="auto">
              <a:spcBef>
                <a:spcPts val="0"/>
              </a:spcBef>
              <a:spcAft>
                <a:spcPts val="0"/>
              </a:spcAft>
              <a:defRPr/>
            </a:pPr>
            <a:endParaRPr lang="en-US" sz="1800" kern="0">
              <a:solidFill>
                <a:sysClr val="windowText" lastClr="000000"/>
              </a:solidFill>
              <a:latin typeface="Arial Narrow" pitchFamily="34" charset="0"/>
              <a:ea typeface="Times New Roman" charset="0"/>
              <a:cs typeface="Times New Roman" charset="0"/>
            </a:endParaRPr>
          </a:p>
        </p:txBody>
      </p:sp>
    </p:spTree>
    <p:extLst>
      <p:ext uri="{BB962C8B-B14F-4D97-AF65-F5344CB8AC3E}">
        <p14:creationId xmlns:p14="http://schemas.microsoft.com/office/powerpoint/2010/main" val="357640662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dissolve">
                                      <p:cBhvr>
                                        <p:cTn id="7" dur="500"/>
                                        <p:tgtEl>
                                          <p:spTgt spid="5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4"/>
                                        </p:tgtEl>
                                        <p:attrNameLst>
                                          <p:attrName>style.visibility</p:attrName>
                                        </p:attrNameLst>
                                      </p:cBhvr>
                                      <p:to>
                                        <p:strVal val="visible"/>
                                      </p:to>
                                    </p:set>
                                    <p:animEffect transition="in" filter="dissolve">
                                      <p:cBhvr>
                                        <p:cTn id="12" dur="500"/>
                                        <p:tgtEl>
                                          <p:spTgt spid="4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dissolve">
                                      <p:cBhvr>
                                        <p:cTn id="17" dur="500"/>
                                        <p:tgtEl>
                                          <p:spTgt spid="4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7"/>
                                        </p:tgtEl>
                                        <p:attrNameLst>
                                          <p:attrName>style.visibility</p:attrName>
                                        </p:attrNameLst>
                                      </p:cBhvr>
                                      <p:to>
                                        <p:strVal val="visible"/>
                                      </p:to>
                                    </p:set>
                                    <p:animEffect transition="in" filter="dissolve">
                                      <p:cBhvr>
                                        <p:cTn id="22" dur="500"/>
                                        <p:tgtEl>
                                          <p:spTgt spid="4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42"/>
                                        </p:tgtEl>
                                        <p:attrNameLst>
                                          <p:attrName>style.visibility</p:attrName>
                                        </p:attrNameLst>
                                      </p:cBhvr>
                                      <p:to>
                                        <p:strVal val="visible"/>
                                      </p:to>
                                    </p:set>
                                    <p:animEffect transition="in" filter="dissolve">
                                      <p:cBhvr>
                                        <p:cTn id="27" dur="500"/>
                                        <p:tgtEl>
                                          <p:spTgt spid="4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dissolve">
                                      <p:cBhvr>
                                        <p:cTn id="32" dur="500"/>
                                        <p:tgtEl>
                                          <p:spTgt spid="5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52"/>
                                        </p:tgtEl>
                                        <p:attrNameLst>
                                          <p:attrName>style.visibility</p:attrName>
                                        </p:attrNameLst>
                                      </p:cBhvr>
                                      <p:to>
                                        <p:strVal val="visible"/>
                                      </p:to>
                                    </p:set>
                                    <p:animEffect transition="in" filter="dissolve">
                                      <p:cBhvr>
                                        <p:cTn id="37" dur="500"/>
                                        <p:tgtEl>
                                          <p:spTgt spid="5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0" presetClass="entr" presetSubtype="0" fill="hold" grpId="0" nodeType="click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wedge">
                                      <p:cBhvr>
                                        <p:cTn id="42" dur="2000"/>
                                        <p:tgtEl>
                                          <p:spTgt spid="34"/>
                                        </p:tgtEl>
                                      </p:cBhvr>
                                    </p:animEffect>
                                  </p:childTnLst>
                                </p:cTn>
                              </p:par>
                              <p:par>
                                <p:cTn id="43" presetID="20" presetClass="entr" presetSubtype="0" fill="hold" grpId="0" nodeType="withEffect">
                                  <p:stCondLst>
                                    <p:cond delay="0"/>
                                  </p:stCondLst>
                                  <p:childTnLst>
                                    <p:set>
                                      <p:cBhvr>
                                        <p:cTn id="44" dur="1" fill="hold">
                                          <p:stCondLst>
                                            <p:cond delay="0"/>
                                          </p:stCondLst>
                                        </p:cTn>
                                        <p:tgtEl>
                                          <p:spTgt spid="30"/>
                                        </p:tgtEl>
                                        <p:attrNameLst>
                                          <p:attrName>style.visibility</p:attrName>
                                        </p:attrNameLst>
                                      </p:cBhvr>
                                      <p:to>
                                        <p:strVal val="visible"/>
                                      </p:to>
                                    </p:set>
                                    <p:animEffect transition="in" filter="wedge">
                                      <p:cBhvr>
                                        <p:cTn id="45" dur="2000"/>
                                        <p:tgtEl>
                                          <p:spTgt spid="30"/>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20" presetClass="entr" presetSubtype="0" fill="hold" grpId="0" nodeType="clickEffect">
                                  <p:stCondLst>
                                    <p:cond delay="0"/>
                                  </p:stCondLst>
                                  <p:childTnLst>
                                    <p:set>
                                      <p:cBhvr>
                                        <p:cTn id="49" dur="1" fill="hold">
                                          <p:stCondLst>
                                            <p:cond delay="0"/>
                                          </p:stCondLst>
                                        </p:cTn>
                                        <p:tgtEl>
                                          <p:spTgt spid="45"/>
                                        </p:tgtEl>
                                        <p:attrNameLst>
                                          <p:attrName>style.visibility</p:attrName>
                                        </p:attrNameLst>
                                      </p:cBhvr>
                                      <p:to>
                                        <p:strVal val="visible"/>
                                      </p:to>
                                    </p:set>
                                    <p:animEffect transition="in" filter="wedge">
                                      <p:cBhvr>
                                        <p:cTn id="50" dur="2000"/>
                                        <p:tgtEl>
                                          <p:spTgt spid="45"/>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20" presetClass="entr" presetSubtype="0" fill="hold" grpId="0" nodeType="clickEffect">
                                  <p:stCondLst>
                                    <p:cond delay="0"/>
                                  </p:stCondLst>
                                  <p:childTnLst>
                                    <p:set>
                                      <p:cBhvr>
                                        <p:cTn id="54" dur="1" fill="hold">
                                          <p:stCondLst>
                                            <p:cond delay="0"/>
                                          </p:stCondLst>
                                        </p:cTn>
                                        <p:tgtEl>
                                          <p:spTgt spid="48"/>
                                        </p:tgtEl>
                                        <p:attrNameLst>
                                          <p:attrName>style.visibility</p:attrName>
                                        </p:attrNameLst>
                                      </p:cBhvr>
                                      <p:to>
                                        <p:strVal val="visible"/>
                                      </p:to>
                                    </p:set>
                                    <p:animEffect transition="in" filter="wedge">
                                      <p:cBhvr>
                                        <p:cTn id="55" dur="2000"/>
                                        <p:tgtEl>
                                          <p:spTgt spid="48"/>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20" presetClass="entr" presetSubtype="0" fill="hold" grpId="0" nodeType="clickEffect">
                                  <p:stCondLst>
                                    <p:cond delay="0"/>
                                  </p:stCondLst>
                                  <p:childTnLst>
                                    <p:set>
                                      <p:cBhvr>
                                        <p:cTn id="59" dur="1" fill="hold">
                                          <p:stCondLst>
                                            <p:cond delay="0"/>
                                          </p:stCondLst>
                                        </p:cTn>
                                        <p:tgtEl>
                                          <p:spTgt spid="31"/>
                                        </p:tgtEl>
                                        <p:attrNameLst>
                                          <p:attrName>style.visibility</p:attrName>
                                        </p:attrNameLst>
                                      </p:cBhvr>
                                      <p:to>
                                        <p:strVal val="visible"/>
                                      </p:to>
                                    </p:set>
                                    <p:animEffect transition="in" filter="wedge">
                                      <p:cBhvr>
                                        <p:cTn id="60" dur="20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4" grpId="0"/>
      <p:bldP spid="42" grpId="0" animBg="1"/>
      <p:bldP spid="44" grpId="0" animBg="1"/>
      <p:bldP spid="46" grpId="0" animBg="1"/>
      <p:bldP spid="47" grpId="0" animBg="1"/>
      <p:bldP spid="48" grpId="0" animBg="1"/>
      <p:bldP spid="51" grpId="0" animBg="1"/>
      <p:bldP spid="45" grpId="0" animBg="1"/>
      <p:bldP spid="52" grpId="0" animBg="1"/>
      <p:bldP spid="53" grpId="0" animBg="1"/>
      <p:bldP spid="31" grpId="0" animBg="1"/>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41"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5042" name="Left Arrow 24"/>
          <p:cNvSpPr>
            <a:spLocks noChangeArrowheads="1"/>
          </p:cNvSpPr>
          <p:nvPr/>
        </p:nvSpPr>
        <p:spPr bwMode="auto">
          <a:xfrm rot="10800000">
            <a:off x="2627313" y="620713"/>
            <a:ext cx="5832475" cy="5545137"/>
          </a:xfrm>
          <a:prstGeom prst="leftArrow">
            <a:avLst>
              <a:gd name="adj1" fmla="val 50000"/>
              <a:gd name="adj2" fmla="val 49995"/>
            </a:avLst>
          </a:prstGeom>
          <a:solidFill>
            <a:srgbClr val="0000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algn="r" eaLnBrk="0" hangingPunct="0">
              <a:tabLst>
                <a:tab pos="3886200" algn="l"/>
                <a:tab pos="4800600" algn="l"/>
                <a:tab pos="5600700" algn="l"/>
              </a:tabLst>
            </a:pPr>
            <a:endParaRPr lang="en-US" sz="1400">
              <a:solidFill>
                <a:srgbClr val="000000"/>
              </a:solidFill>
              <a:latin typeface="Arial Narrow" charset="0"/>
              <a:cs typeface="Times New Roman" charset="0"/>
            </a:endParaRPr>
          </a:p>
        </p:txBody>
      </p:sp>
      <p:graphicFrame>
        <p:nvGraphicFramePr>
          <p:cNvPr id="50" name="Diagram 49"/>
          <p:cNvGraphicFramePr/>
          <p:nvPr/>
        </p:nvGraphicFramePr>
        <p:xfrm>
          <a:off x="827584" y="537787"/>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itle 3"/>
          <p:cNvSpPr>
            <a:spLocks noGrp="1"/>
          </p:cNvSpPr>
          <p:nvPr>
            <p:ph type="title"/>
          </p:nvPr>
        </p:nvSpPr>
        <p:spPr>
          <a:xfrm>
            <a:off x="2555875" y="2006600"/>
            <a:ext cx="3692525" cy="2717800"/>
          </a:xfrm>
        </p:spPr>
        <p:txBody>
          <a:bodyPr/>
          <a:lstStyle/>
          <a:p>
            <a:pPr>
              <a:defRPr/>
            </a:pPr>
            <a:r>
              <a:rPr kumimoji="1" lang="en-US"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Feasts Also Prophetically Look Forward to Israel</a:t>
            </a:r>
            <a:r>
              <a:rPr kumimoji="1" lang="uk-UA"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a:t>
            </a:r>
            <a:r>
              <a:rPr kumimoji="1" lang="en-US"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s Future</a:t>
            </a:r>
            <a:endParaRPr lang="en-US" sz="3600" b="1" dirty="0">
              <a:solidFill>
                <a:schemeClr val="bg1"/>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algn="r" fontAlgn="auto">
              <a:spcBef>
                <a:spcPts val="0"/>
              </a:spcBef>
              <a:spcAft>
                <a:spcPts val="0"/>
              </a:spcAft>
              <a:defRPr/>
            </a:pPr>
            <a:endParaRPr lang="en-US" sz="1800" kern="0">
              <a:solidFill>
                <a:sysClr val="windowText" lastClr="000000"/>
              </a:solidFill>
              <a:latin typeface="Arial Narrow" pitchFamily="34" charset="0"/>
              <a:ea typeface="Times New Roman" charset="0"/>
              <a:cs typeface="Times New Roman" charset="0"/>
            </a:endParaRPr>
          </a:p>
        </p:txBody>
      </p:sp>
      <p:sp>
        <p:nvSpPr>
          <p:cNvPr id="215046" name="Text Box 8"/>
          <p:cNvSpPr txBox="1">
            <a:spLocks noChangeArrowheads="1"/>
          </p:cNvSpPr>
          <p:nvPr/>
        </p:nvSpPr>
        <p:spPr bwMode="auto">
          <a:xfrm>
            <a:off x="6553200" y="6172200"/>
            <a:ext cx="2455863"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en-US" sz="1800">
                <a:solidFill>
                  <a:srgbClr val="FFFFFF"/>
                </a:solidFill>
                <a:cs typeface="Times New Roman" charset="0"/>
              </a:rPr>
              <a:t>3 Pilgrimage Feasts</a:t>
            </a:r>
          </a:p>
        </p:txBody>
      </p:sp>
      <p:sp>
        <p:nvSpPr>
          <p:cNvPr id="35" name="Text Box 9"/>
          <p:cNvSpPr txBox="1">
            <a:spLocks noChangeArrowheads="1"/>
          </p:cNvSpPr>
          <p:nvPr/>
        </p:nvSpPr>
        <p:spPr bwMode="auto">
          <a:xfrm>
            <a:off x="5348288" y="838200"/>
            <a:ext cx="2043112"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eaLnBrk="0" hangingPunct="0"/>
            <a:r>
              <a:rPr lang="en-US" b="1">
                <a:solidFill>
                  <a:srgbClr val="0000FF"/>
                </a:solidFill>
                <a:cs typeface="Times New Roman" charset="0"/>
              </a:rPr>
              <a:t>Redemption</a:t>
            </a:r>
          </a:p>
        </p:txBody>
      </p:sp>
      <p:sp>
        <p:nvSpPr>
          <p:cNvPr id="36" name="Text Box 10"/>
          <p:cNvSpPr txBox="1">
            <a:spLocks noChangeArrowheads="1"/>
          </p:cNvSpPr>
          <p:nvPr/>
        </p:nvSpPr>
        <p:spPr bwMode="auto">
          <a:xfrm>
            <a:off x="6532563" y="1295400"/>
            <a:ext cx="1849437"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eaLnBrk="0" hangingPunct="0"/>
            <a:r>
              <a:rPr lang="en-US" b="1">
                <a:solidFill>
                  <a:srgbClr val="0000FF"/>
                </a:solidFill>
                <a:cs typeface="Times New Roman" charset="0"/>
              </a:rPr>
              <a:t>Separation</a:t>
            </a:r>
          </a:p>
        </p:txBody>
      </p:sp>
      <p:sp>
        <p:nvSpPr>
          <p:cNvPr id="37" name="Text Box 11"/>
          <p:cNvSpPr txBox="1">
            <a:spLocks noChangeArrowheads="1"/>
          </p:cNvSpPr>
          <p:nvPr/>
        </p:nvSpPr>
        <p:spPr bwMode="auto">
          <a:xfrm>
            <a:off x="6921500" y="1752600"/>
            <a:ext cx="2146300"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eaLnBrk="0" hangingPunct="0"/>
            <a:r>
              <a:rPr lang="en-US" b="1">
                <a:solidFill>
                  <a:srgbClr val="0000FF"/>
                </a:solidFill>
                <a:cs typeface="Times New Roman" charset="0"/>
              </a:rPr>
              <a:t>Resurrection</a:t>
            </a:r>
          </a:p>
        </p:txBody>
      </p:sp>
      <p:sp>
        <p:nvSpPr>
          <p:cNvPr id="38" name="Text Box 12"/>
          <p:cNvSpPr txBox="1">
            <a:spLocks noChangeArrowheads="1"/>
          </p:cNvSpPr>
          <p:nvPr/>
        </p:nvSpPr>
        <p:spPr bwMode="auto">
          <a:xfrm>
            <a:off x="2024063" y="5867400"/>
            <a:ext cx="1414462"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eaLnBrk="0" hangingPunct="0"/>
            <a:r>
              <a:rPr lang="en-US" b="1">
                <a:solidFill>
                  <a:srgbClr val="0000FF"/>
                </a:solidFill>
                <a:cs typeface="Times New Roman" charset="0"/>
              </a:rPr>
              <a:t>Rapture</a:t>
            </a:r>
          </a:p>
        </p:txBody>
      </p:sp>
      <p:sp>
        <p:nvSpPr>
          <p:cNvPr id="39" name="Text Box 13"/>
          <p:cNvSpPr txBox="1">
            <a:spLocks noChangeArrowheads="1"/>
          </p:cNvSpPr>
          <p:nvPr/>
        </p:nvSpPr>
        <p:spPr bwMode="auto">
          <a:xfrm>
            <a:off x="7675563" y="3276600"/>
            <a:ext cx="1011237"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eaLnBrk="0" hangingPunct="0"/>
            <a:r>
              <a:rPr lang="en-US" b="1">
                <a:solidFill>
                  <a:srgbClr val="0000FF"/>
                </a:solidFill>
                <a:cs typeface="Times New Roman" charset="0"/>
              </a:rPr>
              <a:t>Spirit</a:t>
            </a:r>
          </a:p>
        </p:txBody>
      </p:sp>
      <p:sp>
        <p:nvSpPr>
          <p:cNvPr id="40" name="Text Box 14"/>
          <p:cNvSpPr txBox="1">
            <a:spLocks noChangeArrowheads="1"/>
          </p:cNvSpPr>
          <p:nvPr/>
        </p:nvSpPr>
        <p:spPr bwMode="auto">
          <a:xfrm>
            <a:off x="533400" y="5410200"/>
            <a:ext cx="2000250"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eaLnBrk="0" hangingPunct="0"/>
            <a:r>
              <a:rPr lang="en-US" b="1">
                <a:solidFill>
                  <a:srgbClr val="0000FF"/>
                </a:solidFill>
                <a:cs typeface="Times New Roman" charset="0"/>
              </a:rPr>
              <a:t>Repentance</a:t>
            </a:r>
          </a:p>
        </p:txBody>
      </p:sp>
      <p:sp>
        <p:nvSpPr>
          <p:cNvPr id="41" name="Text Box 15"/>
          <p:cNvSpPr txBox="1">
            <a:spLocks noChangeArrowheads="1"/>
          </p:cNvSpPr>
          <p:nvPr/>
        </p:nvSpPr>
        <p:spPr bwMode="auto">
          <a:xfrm>
            <a:off x="358775" y="4953000"/>
            <a:ext cx="1546225"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eaLnBrk="0" hangingPunct="0"/>
            <a:r>
              <a:rPr lang="en-US" b="1">
                <a:solidFill>
                  <a:srgbClr val="0000FF"/>
                </a:solidFill>
                <a:cs typeface="Times New Roman" charset="0"/>
              </a:rPr>
              <a:t>Kingdom</a:t>
            </a:r>
          </a:p>
        </p:txBody>
      </p:sp>
      <p:sp>
        <p:nvSpPr>
          <p:cNvPr id="215054" name="Text Box 16"/>
          <p:cNvSpPr txBox="1">
            <a:spLocks noChangeArrowheads="1"/>
          </p:cNvSpPr>
          <p:nvPr/>
        </p:nvSpPr>
        <p:spPr bwMode="auto">
          <a:xfrm>
            <a:off x="3429000" y="5867400"/>
            <a:ext cx="1339850"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en-US" sz="2000" b="1">
                <a:solidFill>
                  <a:srgbClr val="336600"/>
                </a:solidFill>
                <a:latin typeface="Arial" charset="0"/>
                <a:cs typeface="Times New Roman" charset="0"/>
              </a:rPr>
              <a:t>Trumpets</a:t>
            </a:r>
          </a:p>
        </p:txBody>
      </p:sp>
      <p:sp>
        <p:nvSpPr>
          <p:cNvPr id="44" name="Text Box 18"/>
          <p:cNvSpPr txBox="1">
            <a:spLocks noChangeArrowheads="1"/>
          </p:cNvSpPr>
          <p:nvPr/>
        </p:nvSpPr>
        <p:spPr bwMode="auto">
          <a:xfrm>
            <a:off x="3983038" y="1327150"/>
            <a:ext cx="2422525" cy="400050"/>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a:solidFill>
                  <a:srgbClr val="336600"/>
                </a:solidFill>
                <a:latin typeface="Arial" charset="0"/>
                <a:ea typeface="Times New Roman" charset="0"/>
                <a:cs typeface="Times New Roman" charset="0"/>
              </a:rPr>
              <a:t>Unleavened Bread</a:t>
            </a:r>
          </a:p>
        </p:txBody>
      </p:sp>
      <p:sp>
        <p:nvSpPr>
          <p:cNvPr id="46" name="Text Box 20"/>
          <p:cNvSpPr txBox="1">
            <a:spLocks noChangeArrowheads="1"/>
          </p:cNvSpPr>
          <p:nvPr/>
        </p:nvSpPr>
        <p:spPr bwMode="auto">
          <a:xfrm>
            <a:off x="5395913" y="1736725"/>
            <a:ext cx="1381125" cy="400050"/>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err="1">
                <a:solidFill>
                  <a:srgbClr val="336600"/>
                </a:solidFill>
                <a:latin typeface="Arial" charset="0"/>
                <a:ea typeface="Times New Roman" charset="0"/>
                <a:cs typeface="Times New Roman" charset="0"/>
              </a:rPr>
              <a:t>Firstfruits</a:t>
            </a:r>
            <a:endParaRPr lang="en-US" sz="2000" b="1" kern="0" dirty="0">
              <a:solidFill>
                <a:srgbClr val="336600"/>
              </a:solidFill>
              <a:latin typeface="Arial" charset="0"/>
              <a:ea typeface="Times New Roman" charset="0"/>
              <a:cs typeface="Times New Roman" charset="0"/>
            </a:endParaRPr>
          </a:p>
        </p:txBody>
      </p:sp>
      <p:sp>
        <p:nvSpPr>
          <p:cNvPr id="47" name="Text Box 21"/>
          <p:cNvSpPr txBox="1">
            <a:spLocks noChangeArrowheads="1"/>
          </p:cNvSpPr>
          <p:nvPr/>
        </p:nvSpPr>
        <p:spPr bwMode="auto">
          <a:xfrm>
            <a:off x="5867400" y="3352800"/>
            <a:ext cx="1409700" cy="400050"/>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a:solidFill>
                  <a:srgbClr val="336600"/>
                </a:solidFill>
                <a:latin typeface="Arial" charset="0"/>
                <a:ea typeface="Times New Roman" charset="0"/>
                <a:cs typeface="Times New Roman" charset="0"/>
              </a:rPr>
              <a:t>Pentecost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algn="r" fontAlgn="auto">
              <a:spcBef>
                <a:spcPts val="0"/>
              </a:spcBef>
              <a:spcAft>
                <a:spcPts val="0"/>
              </a:spcAft>
              <a:defRPr/>
            </a:pPr>
            <a:endParaRPr lang="en-US" sz="1800" kern="0">
              <a:solidFill>
                <a:sysClr val="windowText" lastClr="000000"/>
              </a:solidFill>
              <a:latin typeface="Arial Narrow" pitchFamily="34" charset="0"/>
              <a:ea typeface="Times New Roman" charset="0"/>
              <a:cs typeface="Times New Roman" charset="0"/>
            </a:endParaRPr>
          </a:p>
        </p:txBody>
      </p:sp>
      <p:sp>
        <p:nvSpPr>
          <p:cNvPr id="49" name="Text Box 23"/>
          <p:cNvSpPr txBox="1">
            <a:spLocks noChangeArrowheads="1"/>
          </p:cNvSpPr>
          <p:nvPr/>
        </p:nvSpPr>
        <p:spPr bwMode="auto">
          <a:xfrm>
            <a:off x="8388350" y="14288"/>
            <a:ext cx="698178" cy="461665"/>
          </a:xfrm>
          <a:prstGeom prst="rect">
            <a:avLst/>
          </a:prstGeom>
          <a:noFill/>
          <a:ln w="12700" cap="sq">
            <a:noFill/>
            <a:miter lim="800000"/>
            <a:headEnd type="none" w="sm" len="sm"/>
            <a:tailEnd type="none" w="sm" len="sm"/>
          </a:ln>
        </p:spPr>
        <p:txBody>
          <a:bodyPr wrap="none">
            <a:spAutoFit/>
          </a:bodyPr>
          <a:lstStyle/>
          <a:p>
            <a:pPr fontAlgn="auto">
              <a:spcBef>
                <a:spcPts val="0"/>
              </a:spcBef>
              <a:spcAft>
                <a:spcPts val="0"/>
              </a:spcAft>
              <a:defRPr/>
            </a:pPr>
            <a:r>
              <a:rPr lang="en-US" b="1" kern="0" dirty="0">
                <a:solidFill>
                  <a:srgbClr val="FFFFFF"/>
                </a:solidFill>
                <a:latin typeface="Arial" charset="0"/>
                <a:ea typeface="Times New Roman" charset="0"/>
                <a:cs typeface="Times New Roman" charset="0"/>
              </a:rPr>
              <a:t>134</a:t>
            </a:r>
          </a:p>
        </p:txBody>
      </p:sp>
      <p:sp>
        <p:nvSpPr>
          <p:cNvPr id="215060" name="Text Box 18"/>
          <p:cNvSpPr txBox="1">
            <a:spLocks noChangeArrowheads="1"/>
          </p:cNvSpPr>
          <p:nvPr/>
        </p:nvSpPr>
        <p:spPr bwMode="auto">
          <a:xfrm>
            <a:off x="3836988" y="914400"/>
            <a:ext cx="1325562"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en-US" sz="2000" b="1">
                <a:solidFill>
                  <a:srgbClr val="336600"/>
                </a:solidFill>
                <a:latin typeface="Arial" charset="0"/>
                <a:cs typeface="Times New Roman" charset="0"/>
              </a:rPr>
              <a:t>Passover</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algn="r" fontAlgn="auto">
              <a:spcBef>
                <a:spcPts val="0"/>
              </a:spcBef>
              <a:spcAft>
                <a:spcPts val="0"/>
              </a:spcAft>
              <a:defRPr/>
            </a:pPr>
            <a:endParaRPr lang="en-US" sz="1800" kern="0">
              <a:solidFill>
                <a:sysClr val="windowText" lastClr="000000"/>
              </a:solidFill>
              <a:latin typeface="Arial Narrow" pitchFamily="34" charset="0"/>
              <a:ea typeface="Times New Roman" charset="0"/>
              <a:cs typeface="Times New Roman" charset="0"/>
            </a:endParaRPr>
          </a:p>
        </p:txBody>
      </p:sp>
      <p:sp>
        <p:nvSpPr>
          <p:cNvPr id="52" name="Text Box 16"/>
          <p:cNvSpPr txBox="1">
            <a:spLocks noChangeArrowheads="1"/>
          </p:cNvSpPr>
          <p:nvPr/>
        </p:nvSpPr>
        <p:spPr bwMode="auto">
          <a:xfrm>
            <a:off x="1866900" y="5029200"/>
            <a:ext cx="2636838" cy="400050"/>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a:solidFill>
                  <a:srgbClr val="336600"/>
                </a:solidFill>
                <a:latin typeface="Arial" charset="0"/>
                <a:ea typeface="Times New Roman" charset="0"/>
                <a:cs typeface="Times New Roman" charset="0"/>
              </a:rPr>
              <a:t>Tabernacles/Booths</a:t>
            </a:r>
          </a:p>
        </p:txBody>
      </p:sp>
      <p:sp>
        <p:nvSpPr>
          <p:cNvPr id="215063" name="Text Box 16"/>
          <p:cNvSpPr txBox="1">
            <a:spLocks noChangeArrowheads="1"/>
          </p:cNvSpPr>
          <p:nvPr/>
        </p:nvSpPr>
        <p:spPr bwMode="auto">
          <a:xfrm>
            <a:off x="2514600" y="5446713"/>
            <a:ext cx="2370138"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en-US" sz="2000" b="1">
                <a:solidFill>
                  <a:srgbClr val="336600"/>
                </a:solidFill>
                <a:latin typeface="Arial" charset="0"/>
                <a:cs typeface="Times New Roman" charset="0"/>
              </a:rPr>
              <a:t>Day of Atonement</a:t>
            </a: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p>
            <a:pPr algn="r" fontAlgn="auto">
              <a:spcBef>
                <a:spcPts val="0"/>
              </a:spcBef>
              <a:spcAft>
                <a:spcPts val="0"/>
              </a:spcAft>
              <a:defRPr/>
            </a:pPr>
            <a:endParaRPr lang="en-US" sz="1800" kern="0">
              <a:solidFill>
                <a:sysClr val="windowText" lastClr="000000"/>
              </a:solidFill>
              <a:latin typeface="Arial Narrow" pitchFamily="34" charset="0"/>
              <a:ea typeface="Times New Roman" charset="0"/>
              <a:cs typeface="Times New Roman" charset="0"/>
            </a:endParaRPr>
          </a:p>
        </p:txBody>
      </p:sp>
    </p:spTree>
    <p:extLst>
      <p:ext uri="{BB962C8B-B14F-4D97-AF65-F5344CB8AC3E}">
        <p14:creationId xmlns:p14="http://schemas.microsoft.com/office/powerpoint/2010/main" val="121088446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2000"/>
                                        <p:tgtEl>
                                          <p:spTgt spid="35"/>
                                        </p:tgtEl>
                                      </p:cBhvr>
                                    </p:animEffect>
                                    <p:anim calcmode="lin" valueType="num">
                                      <p:cBhvr>
                                        <p:cTn id="8" dur="2000" fill="hold"/>
                                        <p:tgtEl>
                                          <p:spTgt spid="35"/>
                                        </p:tgtEl>
                                        <p:attrNameLst>
                                          <p:attrName>style.rotation</p:attrName>
                                        </p:attrNameLst>
                                      </p:cBhvr>
                                      <p:tavLst>
                                        <p:tav tm="0">
                                          <p:val>
                                            <p:fltVal val="720"/>
                                          </p:val>
                                        </p:tav>
                                        <p:tav tm="100000">
                                          <p:val>
                                            <p:fltVal val="0"/>
                                          </p:val>
                                        </p:tav>
                                      </p:tavLst>
                                    </p:anim>
                                    <p:anim calcmode="lin" valueType="num">
                                      <p:cBhvr>
                                        <p:cTn id="9" dur="2000" fill="hold"/>
                                        <p:tgtEl>
                                          <p:spTgt spid="35"/>
                                        </p:tgtEl>
                                        <p:attrNameLst>
                                          <p:attrName>ppt_h</p:attrName>
                                        </p:attrNameLst>
                                      </p:cBhvr>
                                      <p:tavLst>
                                        <p:tav tm="0">
                                          <p:val>
                                            <p:fltVal val="0"/>
                                          </p:val>
                                        </p:tav>
                                        <p:tav tm="100000">
                                          <p:val>
                                            <p:strVal val="#ppt_h"/>
                                          </p:val>
                                        </p:tav>
                                      </p:tavLst>
                                    </p:anim>
                                    <p:anim calcmode="lin" valueType="num">
                                      <p:cBhvr>
                                        <p:cTn id="10" dur="2000" fill="hold"/>
                                        <p:tgtEl>
                                          <p:spTgt spid="35"/>
                                        </p:tgtEl>
                                        <p:attrNameLst>
                                          <p:attrName>ppt_w</p:attrName>
                                        </p:attrNameLst>
                                      </p:cBhvr>
                                      <p:tavLst>
                                        <p:tav tm="0">
                                          <p:val>
                                            <p:fltVal val="0"/>
                                          </p:val>
                                        </p:tav>
                                        <p:tav tm="100000">
                                          <p:val>
                                            <p:strVal val="#ppt_w"/>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5" presetClass="entr" presetSubtype="0" fill="hold" grpId="0" nodeType="click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fade">
                                      <p:cBhvr>
                                        <p:cTn id="15" dur="2000"/>
                                        <p:tgtEl>
                                          <p:spTgt spid="36"/>
                                        </p:tgtEl>
                                      </p:cBhvr>
                                    </p:animEffect>
                                    <p:anim calcmode="lin" valueType="num">
                                      <p:cBhvr>
                                        <p:cTn id="16" dur="2000" fill="hold"/>
                                        <p:tgtEl>
                                          <p:spTgt spid="36"/>
                                        </p:tgtEl>
                                        <p:attrNameLst>
                                          <p:attrName>style.rotation</p:attrName>
                                        </p:attrNameLst>
                                      </p:cBhvr>
                                      <p:tavLst>
                                        <p:tav tm="0">
                                          <p:val>
                                            <p:fltVal val="720"/>
                                          </p:val>
                                        </p:tav>
                                        <p:tav tm="100000">
                                          <p:val>
                                            <p:fltVal val="0"/>
                                          </p:val>
                                        </p:tav>
                                      </p:tavLst>
                                    </p:anim>
                                    <p:anim calcmode="lin" valueType="num">
                                      <p:cBhvr>
                                        <p:cTn id="17" dur="2000" fill="hold"/>
                                        <p:tgtEl>
                                          <p:spTgt spid="36"/>
                                        </p:tgtEl>
                                        <p:attrNameLst>
                                          <p:attrName>ppt_h</p:attrName>
                                        </p:attrNameLst>
                                      </p:cBhvr>
                                      <p:tavLst>
                                        <p:tav tm="0">
                                          <p:val>
                                            <p:fltVal val="0"/>
                                          </p:val>
                                        </p:tav>
                                        <p:tav tm="100000">
                                          <p:val>
                                            <p:strVal val="#ppt_h"/>
                                          </p:val>
                                        </p:tav>
                                      </p:tavLst>
                                    </p:anim>
                                    <p:anim calcmode="lin" valueType="num">
                                      <p:cBhvr>
                                        <p:cTn id="18" dur="2000" fill="hold"/>
                                        <p:tgtEl>
                                          <p:spTgt spid="36"/>
                                        </p:tgtEl>
                                        <p:attrNameLst>
                                          <p:attrName>ppt_w</p:attrName>
                                        </p:attrNameLst>
                                      </p:cBhvr>
                                      <p:tavLst>
                                        <p:tav tm="0">
                                          <p:val>
                                            <p:fltVal val="0"/>
                                          </p:val>
                                        </p:tav>
                                        <p:tav tm="100000">
                                          <p:val>
                                            <p:strVal val="#ppt_w"/>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5" presetClass="entr" presetSubtype="0" fill="hold" grpId="0" nodeType="click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fade">
                                      <p:cBhvr>
                                        <p:cTn id="23" dur="2000"/>
                                        <p:tgtEl>
                                          <p:spTgt spid="37"/>
                                        </p:tgtEl>
                                      </p:cBhvr>
                                    </p:animEffect>
                                    <p:anim calcmode="lin" valueType="num">
                                      <p:cBhvr>
                                        <p:cTn id="24" dur="2000" fill="hold"/>
                                        <p:tgtEl>
                                          <p:spTgt spid="37"/>
                                        </p:tgtEl>
                                        <p:attrNameLst>
                                          <p:attrName>style.rotation</p:attrName>
                                        </p:attrNameLst>
                                      </p:cBhvr>
                                      <p:tavLst>
                                        <p:tav tm="0">
                                          <p:val>
                                            <p:fltVal val="720"/>
                                          </p:val>
                                        </p:tav>
                                        <p:tav tm="100000">
                                          <p:val>
                                            <p:fltVal val="0"/>
                                          </p:val>
                                        </p:tav>
                                      </p:tavLst>
                                    </p:anim>
                                    <p:anim calcmode="lin" valueType="num">
                                      <p:cBhvr>
                                        <p:cTn id="25" dur="2000" fill="hold"/>
                                        <p:tgtEl>
                                          <p:spTgt spid="37"/>
                                        </p:tgtEl>
                                        <p:attrNameLst>
                                          <p:attrName>ppt_h</p:attrName>
                                        </p:attrNameLst>
                                      </p:cBhvr>
                                      <p:tavLst>
                                        <p:tav tm="0">
                                          <p:val>
                                            <p:fltVal val="0"/>
                                          </p:val>
                                        </p:tav>
                                        <p:tav tm="100000">
                                          <p:val>
                                            <p:strVal val="#ppt_h"/>
                                          </p:val>
                                        </p:tav>
                                      </p:tavLst>
                                    </p:anim>
                                    <p:anim calcmode="lin" valueType="num">
                                      <p:cBhvr>
                                        <p:cTn id="26" dur="2000" fill="hold"/>
                                        <p:tgtEl>
                                          <p:spTgt spid="37"/>
                                        </p:tgtEl>
                                        <p:attrNameLst>
                                          <p:attrName>ppt_w</p:attrName>
                                        </p:attrNameLst>
                                      </p:cBhvr>
                                      <p:tavLst>
                                        <p:tav tm="0">
                                          <p:val>
                                            <p:fltVal val="0"/>
                                          </p:val>
                                        </p:tav>
                                        <p:tav tm="100000">
                                          <p:val>
                                            <p:strVal val="#ppt_w"/>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5" presetClass="entr" presetSubtype="0" fill="hold" grpId="0" nodeType="click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fade">
                                      <p:cBhvr>
                                        <p:cTn id="31" dur="2000"/>
                                        <p:tgtEl>
                                          <p:spTgt spid="39"/>
                                        </p:tgtEl>
                                      </p:cBhvr>
                                    </p:animEffect>
                                    <p:anim calcmode="lin" valueType="num">
                                      <p:cBhvr>
                                        <p:cTn id="32" dur="2000" fill="hold"/>
                                        <p:tgtEl>
                                          <p:spTgt spid="39"/>
                                        </p:tgtEl>
                                        <p:attrNameLst>
                                          <p:attrName>style.rotation</p:attrName>
                                        </p:attrNameLst>
                                      </p:cBhvr>
                                      <p:tavLst>
                                        <p:tav tm="0">
                                          <p:val>
                                            <p:fltVal val="720"/>
                                          </p:val>
                                        </p:tav>
                                        <p:tav tm="100000">
                                          <p:val>
                                            <p:fltVal val="0"/>
                                          </p:val>
                                        </p:tav>
                                      </p:tavLst>
                                    </p:anim>
                                    <p:anim calcmode="lin" valueType="num">
                                      <p:cBhvr>
                                        <p:cTn id="33" dur="2000" fill="hold"/>
                                        <p:tgtEl>
                                          <p:spTgt spid="39"/>
                                        </p:tgtEl>
                                        <p:attrNameLst>
                                          <p:attrName>ppt_h</p:attrName>
                                        </p:attrNameLst>
                                      </p:cBhvr>
                                      <p:tavLst>
                                        <p:tav tm="0">
                                          <p:val>
                                            <p:fltVal val="0"/>
                                          </p:val>
                                        </p:tav>
                                        <p:tav tm="100000">
                                          <p:val>
                                            <p:strVal val="#ppt_h"/>
                                          </p:val>
                                        </p:tav>
                                      </p:tavLst>
                                    </p:anim>
                                    <p:anim calcmode="lin" valueType="num">
                                      <p:cBhvr>
                                        <p:cTn id="34" dur="2000" fill="hold"/>
                                        <p:tgtEl>
                                          <p:spTgt spid="39"/>
                                        </p:tgtEl>
                                        <p:attrNameLst>
                                          <p:attrName>ppt_w</p:attrName>
                                        </p:attrNameLst>
                                      </p:cBhvr>
                                      <p:tavLst>
                                        <p:tav tm="0">
                                          <p:val>
                                            <p:fltVal val="0"/>
                                          </p:val>
                                        </p:tav>
                                        <p:tav tm="100000">
                                          <p:val>
                                            <p:strVal val="#ppt_w"/>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5" presetClass="entr" presetSubtype="0" fill="hold" grpId="0" nodeType="clickEffect">
                                  <p:stCondLst>
                                    <p:cond delay="0"/>
                                  </p:stCondLst>
                                  <p:childTnLst>
                                    <p:set>
                                      <p:cBhvr>
                                        <p:cTn id="38" dur="1" fill="hold">
                                          <p:stCondLst>
                                            <p:cond delay="0"/>
                                          </p:stCondLst>
                                        </p:cTn>
                                        <p:tgtEl>
                                          <p:spTgt spid="38"/>
                                        </p:tgtEl>
                                        <p:attrNameLst>
                                          <p:attrName>style.visibility</p:attrName>
                                        </p:attrNameLst>
                                      </p:cBhvr>
                                      <p:to>
                                        <p:strVal val="visible"/>
                                      </p:to>
                                    </p:set>
                                    <p:animEffect transition="in" filter="fade">
                                      <p:cBhvr>
                                        <p:cTn id="39" dur="2000"/>
                                        <p:tgtEl>
                                          <p:spTgt spid="38"/>
                                        </p:tgtEl>
                                      </p:cBhvr>
                                    </p:animEffect>
                                    <p:anim calcmode="lin" valueType="num">
                                      <p:cBhvr>
                                        <p:cTn id="40" dur="2000" fill="hold"/>
                                        <p:tgtEl>
                                          <p:spTgt spid="38"/>
                                        </p:tgtEl>
                                        <p:attrNameLst>
                                          <p:attrName>style.rotation</p:attrName>
                                        </p:attrNameLst>
                                      </p:cBhvr>
                                      <p:tavLst>
                                        <p:tav tm="0">
                                          <p:val>
                                            <p:fltVal val="720"/>
                                          </p:val>
                                        </p:tav>
                                        <p:tav tm="100000">
                                          <p:val>
                                            <p:fltVal val="0"/>
                                          </p:val>
                                        </p:tav>
                                      </p:tavLst>
                                    </p:anim>
                                    <p:anim calcmode="lin" valueType="num">
                                      <p:cBhvr>
                                        <p:cTn id="41" dur="2000" fill="hold"/>
                                        <p:tgtEl>
                                          <p:spTgt spid="38"/>
                                        </p:tgtEl>
                                        <p:attrNameLst>
                                          <p:attrName>ppt_h</p:attrName>
                                        </p:attrNameLst>
                                      </p:cBhvr>
                                      <p:tavLst>
                                        <p:tav tm="0">
                                          <p:val>
                                            <p:fltVal val="0"/>
                                          </p:val>
                                        </p:tav>
                                        <p:tav tm="100000">
                                          <p:val>
                                            <p:strVal val="#ppt_h"/>
                                          </p:val>
                                        </p:tav>
                                      </p:tavLst>
                                    </p:anim>
                                    <p:anim calcmode="lin" valueType="num">
                                      <p:cBhvr>
                                        <p:cTn id="42" dur="2000" fill="hold"/>
                                        <p:tgtEl>
                                          <p:spTgt spid="38"/>
                                        </p:tgtEl>
                                        <p:attrNameLst>
                                          <p:attrName>ppt_w</p:attrName>
                                        </p:attrNameLst>
                                      </p:cBhvr>
                                      <p:tavLst>
                                        <p:tav tm="0">
                                          <p:val>
                                            <p:fltVal val="0"/>
                                          </p:val>
                                        </p:tav>
                                        <p:tav tm="100000">
                                          <p:val>
                                            <p:strVal val="#ppt_w"/>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5" presetClass="entr" presetSubtype="0" fill="hold" grpId="0" nodeType="clickEffect">
                                  <p:stCondLst>
                                    <p:cond delay="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2000"/>
                                        <p:tgtEl>
                                          <p:spTgt spid="40"/>
                                        </p:tgtEl>
                                      </p:cBhvr>
                                    </p:animEffect>
                                    <p:anim calcmode="lin" valueType="num">
                                      <p:cBhvr>
                                        <p:cTn id="48" dur="2000" fill="hold"/>
                                        <p:tgtEl>
                                          <p:spTgt spid="40"/>
                                        </p:tgtEl>
                                        <p:attrNameLst>
                                          <p:attrName>style.rotation</p:attrName>
                                        </p:attrNameLst>
                                      </p:cBhvr>
                                      <p:tavLst>
                                        <p:tav tm="0">
                                          <p:val>
                                            <p:fltVal val="720"/>
                                          </p:val>
                                        </p:tav>
                                        <p:tav tm="100000">
                                          <p:val>
                                            <p:fltVal val="0"/>
                                          </p:val>
                                        </p:tav>
                                      </p:tavLst>
                                    </p:anim>
                                    <p:anim calcmode="lin" valueType="num">
                                      <p:cBhvr>
                                        <p:cTn id="49" dur="2000" fill="hold"/>
                                        <p:tgtEl>
                                          <p:spTgt spid="40"/>
                                        </p:tgtEl>
                                        <p:attrNameLst>
                                          <p:attrName>ppt_h</p:attrName>
                                        </p:attrNameLst>
                                      </p:cBhvr>
                                      <p:tavLst>
                                        <p:tav tm="0">
                                          <p:val>
                                            <p:fltVal val="0"/>
                                          </p:val>
                                        </p:tav>
                                        <p:tav tm="100000">
                                          <p:val>
                                            <p:strVal val="#ppt_h"/>
                                          </p:val>
                                        </p:tav>
                                      </p:tavLst>
                                    </p:anim>
                                    <p:anim calcmode="lin" valueType="num">
                                      <p:cBhvr>
                                        <p:cTn id="50" dur="2000" fill="hold"/>
                                        <p:tgtEl>
                                          <p:spTgt spid="40"/>
                                        </p:tgtEl>
                                        <p:attrNameLst>
                                          <p:attrName>ppt_w</p:attrName>
                                        </p:attrNameLst>
                                      </p:cBhvr>
                                      <p:tavLst>
                                        <p:tav tm="0">
                                          <p:val>
                                            <p:fltVal val="0"/>
                                          </p:val>
                                        </p:tav>
                                        <p:tav tm="100000">
                                          <p:val>
                                            <p:strVal val="#ppt_w"/>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5" presetClass="entr" presetSubtype="0" fill="hold" grpId="0" nodeType="clickEffect">
                                  <p:stCondLst>
                                    <p:cond delay="0"/>
                                  </p:stCondLst>
                                  <p:childTnLst>
                                    <p:set>
                                      <p:cBhvr>
                                        <p:cTn id="54" dur="1" fill="hold">
                                          <p:stCondLst>
                                            <p:cond delay="0"/>
                                          </p:stCondLst>
                                        </p:cTn>
                                        <p:tgtEl>
                                          <p:spTgt spid="41"/>
                                        </p:tgtEl>
                                        <p:attrNameLst>
                                          <p:attrName>style.visibility</p:attrName>
                                        </p:attrNameLst>
                                      </p:cBhvr>
                                      <p:to>
                                        <p:strVal val="visible"/>
                                      </p:to>
                                    </p:set>
                                    <p:animEffect transition="in" filter="fade">
                                      <p:cBhvr>
                                        <p:cTn id="55" dur="2000"/>
                                        <p:tgtEl>
                                          <p:spTgt spid="41"/>
                                        </p:tgtEl>
                                      </p:cBhvr>
                                    </p:animEffect>
                                    <p:anim calcmode="lin" valueType="num">
                                      <p:cBhvr>
                                        <p:cTn id="56" dur="2000" fill="hold"/>
                                        <p:tgtEl>
                                          <p:spTgt spid="41"/>
                                        </p:tgtEl>
                                        <p:attrNameLst>
                                          <p:attrName>style.rotation</p:attrName>
                                        </p:attrNameLst>
                                      </p:cBhvr>
                                      <p:tavLst>
                                        <p:tav tm="0">
                                          <p:val>
                                            <p:fltVal val="720"/>
                                          </p:val>
                                        </p:tav>
                                        <p:tav tm="100000">
                                          <p:val>
                                            <p:fltVal val="0"/>
                                          </p:val>
                                        </p:tav>
                                      </p:tavLst>
                                    </p:anim>
                                    <p:anim calcmode="lin" valueType="num">
                                      <p:cBhvr>
                                        <p:cTn id="57" dur="2000" fill="hold"/>
                                        <p:tgtEl>
                                          <p:spTgt spid="41"/>
                                        </p:tgtEl>
                                        <p:attrNameLst>
                                          <p:attrName>ppt_h</p:attrName>
                                        </p:attrNameLst>
                                      </p:cBhvr>
                                      <p:tavLst>
                                        <p:tav tm="0">
                                          <p:val>
                                            <p:fltVal val="0"/>
                                          </p:val>
                                        </p:tav>
                                        <p:tav tm="100000">
                                          <p:val>
                                            <p:strVal val="#ppt_h"/>
                                          </p:val>
                                        </p:tav>
                                      </p:tavLst>
                                    </p:anim>
                                    <p:anim calcmode="lin" valueType="num">
                                      <p:cBhvr>
                                        <p:cTn id="58" dur="2000" fill="hold"/>
                                        <p:tgtEl>
                                          <p:spTgt spid="41"/>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7" grpId="0" animBg="1"/>
      <p:bldP spid="38" grpId="0" animBg="1"/>
      <p:bldP spid="39" grpId="0" animBg="1"/>
      <p:bldP spid="40" grpId="0" animBg="1"/>
      <p:bldP spid="41" grpId="0" animBg="1"/>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317442" name="Title 3"/>
          <p:cNvSpPr>
            <a:spLocks noGrp="1"/>
          </p:cNvSpPr>
          <p:nvPr>
            <p:ph type="title"/>
          </p:nvPr>
        </p:nvSpPr>
        <p:spPr>
          <a:xfrm>
            <a:off x="3200400" y="2438400"/>
            <a:ext cx="3048000" cy="1752600"/>
          </a:xfrm>
        </p:spPr>
        <p:txBody>
          <a:bodyPr/>
          <a:lstStyle/>
          <a:p>
            <a:r>
              <a:rPr kumimoji="1" lang="en-US" sz="3600" b="1">
                <a:solidFill>
                  <a:srgbClr val="DBBD71"/>
                </a:solidFill>
                <a:latin typeface="Arial" charset="0"/>
                <a:ea typeface="ＭＳ Ｐゴシック" charset="0"/>
                <a:cs typeface="ＭＳ Ｐゴシック" charset="0"/>
              </a:rPr>
              <a:t>Leviticus 23 Feasts</a:t>
            </a:r>
            <a:endParaRPr lang="en-US" sz="3600" b="1">
              <a:latin typeface="Times New Roman" charset="0"/>
              <a:ea typeface="ＭＳ Ｐゴシック" charset="0"/>
              <a:cs typeface="ＭＳ Ｐゴシック" charset="0"/>
            </a:endParaRPr>
          </a:p>
        </p:txBody>
      </p:sp>
      <p:sp>
        <p:nvSpPr>
          <p:cNvPr id="28" name="Rectangle 2"/>
          <p:cNvSpPr txBox="1">
            <a:spLocks noChangeArrowheads="1"/>
          </p:cNvSpPr>
          <p:nvPr/>
        </p:nvSpPr>
        <p:spPr bwMode="auto">
          <a:xfrm>
            <a:off x="457200" y="-152400"/>
            <a:ext cx="8229600" cy="1143000"/>
          </a:xfrm>
          <a:prstGeom prst="rect">
            <a:avLst/>
          </a:prstGeom>
          <a:noFill/>
          <a:ln w="9525">
            <a:noFill/>
            <a:miter lim="800000"/>
            <a:headEnd/>
            <a:tailEnd/>
          </a:ln>
          <a:effectLst/>
        </p:spPr>
        <p:txBody>
          <a:bodyPr anchor="ctr"/>
          <a:lstStyle/>
          <a:p>
            <a:pPr algn="ctr">
              <a:defRPr/>
            </a:pPr>
            <a:endParaRPr kumimoji="1" lang="en-US" sz="4400" kern="0" dirty="0">
              <a:solidFill>
                <a:srgbClr val="DBBD71"/>
              </a:solidFill>
              <a:effectLst>
                <a:outerShdw blurRad="38100" dist="38100" dir="2700000" algn="tl">
                  <a:srgbClr val="000000"/>
                </a:outerShdw>
              </a:effectLst>
              <a:latin typeface="Arial"/>
              <a:ea typeface="ＭＳ Ｐゴシック" pitchFamily="-111" charset="-128"/>
              <a:cs typeface="ＭＳ Ｐゴシック" pitchFamily="-111" charset="-128"/>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algn="r" fontAlgn="auto">
              <a:spcBef>
                <a:spcPts val="0"/>
              </a:spcBef>
              <a:spcAft>
                <a:spcPts val="0"/>
              </a:spcAft>
              <a:defRPr/>
            </a:pPr>
            <a:endParaRPr lang="en-US" sz="1800" kern="0">
              <a:solidFill>
                <a:sysClr val="windowText" lastClr="000000"/>
              </a:solidFill>
              <a:latin typeface="Arial Narrow" pitchFamily="34" charset="0"/>
              <a:ea typeface="Times New Roman" charset="0"/>
              <a:cs typeface="Times New Roman" charset="0"/>
            </a:endParaRPr>
          </a:p>
        </p:txBody>
      </p:sp>
      <p:sp>
        <p:nvSpPr>
          <p:cNvPr id="34" name="Text Box 8"/>
          <p:cNvSpPr txBox="1">
            <a:spLocks noChangeArrowheads="1"/>
          </p:cNvSpPr>
          <p:nvPr/>
        </p:nvSpPr>
        <p:spPr bwMode="auto">
          <a:xfrm>
            <a:off x="6553200" y="6172200"/>
            <a:ext cx="2455863" cy="369888"/>
          </a:xfrm>
          <a:prstGeom prst="rect">
            <a:avLst/>
          </a:prstGeom>
          <a:noFill/>
          <a:ln w="9525">
            <a:noFill/>
            <a:miter lim="800000"/>
            <a:headEnd/>
            <a:tailEnd/>
          </a:ln>
        </p:spPr>
        <p:txBody>
          <a:bodyPr wrap="none">
            <a:spAutoFit/>
          </a:bodyPr>
          <a:lstStyle/>
          <a:p>
            <a:pPr fontAlgn="auto">
              <a:spcBef>
                <a:spcPts val="0"/>
              </a:spcBef>
              <a:spcAft>
                <a:spcPts val="0"/>
              </a:spcAft>
              <a:defRPr/>
            </a:pPr>
            <a:r>
              <a:rPr lang="en-US" sz="1800" kern="0" dirty="0">
                <a:solidFill>
                  <a:srgbClr val="FFFFFF"/>
                </a:solidFill>
                <a:latin typeface="Tahoma" charset="-52"/>
                <a:ea typeface="Times New Roman" charset="0"/>
                <a:cs typeface="Times New Roman" charset="0"/>
              </a:rPr>
              <a:t>3 Pilgrimage Feasts</a:t>
            </a:r>
          </a:p>
        </p:txBody>
      </p:sp>
      <p:sp>
        <p:nvSpPr>
          <p:cNvPr id="36" name="Text Box 10"/>
          <p:cNvSpPr txBox="1">
            <a:spLocks noChangeArrowheads="1"/>
          </p:cNvSpPr>
          <p:nvPr/>
        </p:nvSpPr>
        <p:spPr bwMode="auto">
          <a:xfrm>
            <a:off x="6532563" y="1295400"/>
            <a:ext cx="1849437"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eaLnBrk="0" hangingPunct="0"/>
            <a:r>
              <a:rPr lang="en-US" sz="2400" b="1">
                <a:solidFill>
                  <a:srgbClr val="0000FF"/>
                </a:solidFill>
                <a:latin typeface="Tahoma" charset="0"/>
              </a:rPr>
              <a:t>Separation</a:t>
            </a:r>
          </a:p>
        </p:txBody>
      </p:sp>
      <p:sp>
        <p:nvSpPr>
          <p:cNvPr id="37" name="Text Box 11"/>
          <p:cNvSpPr txBox="1">
            <a:spLocks noChangeArrowheads="1"/>
          </p:cNvSpPr>
          <p:nvPr/>
        </p:nvSpPr>
        <p:spPr bwMode="auto">
          <a:xfrm>
            <a:off x="6921500" y="1752600"/>
            <a:ext cx="2146300"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eaLnBrk="0" hangingPunct="0"/>
            <a:r>
              <a:rPr lang="en-US" sz="2400" b="1">
                <a:solidFill>
                  <a:srgbClr val="0000FF"/>
                </a:solidFill>
                <a:latin typeface="Tahoma" charset="0"/>
              </a:rPr>
              <a:t>Resurrection</a:t>
            </a:r>
          </a:p>
        </p:txBody>
      </p:sp>
      <p:sp>
        <p:nvSpPr>
          <p:cNvPr id="38" name="Text Box 12"/>
          <p:cNvSpPr txBox="1">
            <a:spLocks noChangeArrowheads="1"/>
          </p:cNvSpPr>
          <p:nvPr/>
        </p:nvSpPr>
        <p:spPr bwMode="auto">
          <a:xfrm>
            <a:off x="2024063" y="5867400"/>
            <a:ext cx="1414462"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eaLnBrk="0" hangingPunct="0"/>
            <a:r>
              <a:rPr lang="en-US" sz="2400" b="1">
                <a:solidFill>
                  <a:srgbClr val="0000FF"/>
                </a:solidFill>
                <a:latin typeface="Tahoma" charset="0"/>
              </a:rPr>
              <a:t>Rapture</a:t>
            </a:r>
          </a:p>
        </p:txBody>
      </p:sp>
      <p:sp>
        <p:nvSpPr>
          <p:cNvPr id="39" name="Text Box 13"/>
          <p:cNvSpPr txBox="1">
            <a:spLocks noChangeArrowheads="1"/>
          </p:cNvSpPr>
          <p:nvPr/>
        </p:nvSpPr>
        <p:spPr bwMode="auto">
          <a:xfrm>
            <a:off x="7675563" y="3276600"/>
            <a:ext cx="1011237"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eaLnBrk="0" hangingPunct="0"/>
            <a:r>
              <a:rPr lang="en-US" sz="2400" b="1">
                <a:solidFill>
                  <a:srgbClr val="0000FF"/>
                </a:solidFill>
                <a:latin typeface="Tahoma" charset="0"/>
              </a:rPr>
              <a:t>Spirit</a:t>
            </a:r>
          </a:p>
        </p:txBody>
      </p:sp>
      <p:sp>
        <p:nvSpPr>
          <p:cNvPr id="40" name="Text Box 14"/>
          <p:cNvSpPr txBox="1">
            <a:spLocks noChangeArrowheads="1"/>
          </p:cNvSpPr>
          <p:nvPr/>
        </p:nvSpPr>
        <p:spPr bwMode="auto">
          <a:xfrm>
            <a:off x="533400" y="5410200"/>
            <a:ext cx="2000250"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eaLnBrk="0" hangingPunct="0"/>
            <a:r>
              <a:rPr lang="en-US" sz="2400" b="1">
                <a:solidFill>
                  <a:srgbClr val="0000FF"/>
                </a:solidFill>
                <a:latin typeface="Tahoma" charset="0"/>
              </a:rPr>
              <a:t>Repentance</a:t>
            </a:r>
          </a:p>
        </p:txBody>
      </p:sp>
      <p:sp>
        <p:nvSpPr>
          <p:cNvPr id="41" name="Text Box 15"/>
          <p:cNvSpPr txBox="1">
            <a:spLocks noChangeArrowheads="1"/>
          </p:cNvSpPr>
          <p:nvPr/>
        </p:nvSpPr>
        <p:spPr bwMode="auto">
          <a:xfrm>
            <a:off x="358775" y="4953000"/>
            <a:ext cx="1546225"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eaLnBrk="0" hangingPunct="0"/>
            <a:r>
              <a:rPr lang="en-US" sz="2400" b="1">
                <a:solidFill>
                  <a:srgbClr val="0000FF"/>
                </a:solidFill>
                <a:latin typeface="Tahoma" charset="0"/>
              </a:rPr>
              <a:t>Kingdom</a:t>
            </a:r>
          </a:p>
        </p:txBody>
      </p:sp>
      <p:sp>
        <p:nvSpPr>
          <p:cNvPr id="42" name="Text Box 16"/>
          <p:cNvSpPr txBox="1">
            <a:spLocks noChangeArrowheads="1"/>
          </p:cNvSpPr>
          <p:nvPr/>
        </p:nvSpPr>
        <p:spPr bwMode="auto">
          <a:xfrm>
            <a:off x="3429000" y="5867400"/>
            <a:ext cx="1524000" cy="400050"/>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a:solidFill>
                  <a:srgbClr val="336600"/>
                </a:solidFill>
                <a:latin typeface="Arial" charset="0"/>
                <a:ea typeface="Times New Roman" charset="0"/>
                <a:cs typeface="Times New Roman" charset="0"/>
              </a:rPr>
              <a:t>(Trumpets)</a:t>
            </a:r>
          </a:p>
        </p:txBody>
      </p:sp>
      <p:sp>
        <p:nvSpPr>
          <p:cNvPr id="44" name="Text Box 18"/>
          <p:cNvSpPr txBox="1">
            <a:spLocks noChangeArrowheads="1"/>
          </p:cNvSpPr>
          <p:nvPr/>
        </p:nvSpPr>
        <p:spPr bwMode="auto">
          <a:xfrm>
            <a:off x="3983038" y="1327150"/>
            <a:ext cx="2570162" cy="396875"/>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a:solidFill>
                  <a:srgbClr val="336600"/>
                </a:solidFill>
                <a:latin typeface="Arial" charset="0"/>
                <a:ea typeface="Times New Roman" charset="0"/>
                <a:cs typeface="Times New Roman" charset="0"/>
              </a:rPr>
              <a:t>(Unleavened Bread)</a:t>
            </a:r>
          </a:p>
        </p:txBody>
      </p:sp>
      <p:sp>
        <p:nvSpPr>
          <p:cNvPr id="46" name="Text Box 20"/>
          <p:cNvSpPr txBox="1">
            <a:spLocks noChangeArrowheads="1"/>
          </p:cNvSpPr>
          <p:nvPr/>
        </p:nvSpPr>
        <p:spPr bwMode="auto">
          <a:xfrm>
            <a:off x="5395913" y="1736725"/>
            <a:ext cx="1538287" cy="396875"/>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a:solidFill>
                  <a:srgbClr val="336600"/>
                </a:solidFill>
                <a:latin typeface="Arial" charset="0"/>
                <a:ea typeface="Times New Roman" charset="0"/>
                <a:cs typeface="Times New Roman" charset="0"/>
              </a:rPr>
              <a:t>(Firstfruits)</a:t>
            </a:r>
          </a:p>
        </p:txBody>
      </p:sp>
      <p:sp>
        <p:nvSpPr>
          <p:cNvPr id="47" name="Text Box 21"/>
          <p:cNvSpPr txBox="1">
            <a:spLocks noChangeArrowheads="1"/>
          </p:cNvSpPr>
          <p:nvPr/>
        </p:nvSpPr>
        <p:spPr bwMode="auto">
          <a:xfrm>
            <a:off x="5867400" y="3352800"/>
            <a:ext cx="1566863" cy="396875"/>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a:solidFill>
                  <a:srgbClr val="336600"/>
                </a:solidFill>
                <a:latin typeface="Arial" charset="0"/>
                <a:ea typeface="Times New Roman" charset="0"/>
                <a:cs typeface="Times New Roman" charset="0"/>
              </a:rPr>
              <a:t>(Pentecost)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algn="r" fontAlgn="auto">
              <a:spcBef>
                <a:spcPts val="0"/>
              </a:spcBef>
              <a:spcAft>
                <a:spcPts val="0"/>
              </a:spcAft>
              <a:defRPr/>
            </a:pPr>
            <a:endParaRPr lang="en-US" sz="1800" kern="0">
              <a:solidFill>
                <a:sysClr val="windowText" lastClr="000000"/>
              </a:solidFill>
              <a:latin typeface="Arial Narrow" pitchFamily="34" charset="0"/>
              <a:ea typeface="Times New Roman" charset="0"/>
              <a:cs typeface="Times New Roman" charset="0"/>
            </a:endParaRPr>
          </a:p>
        </p:txBody>
      </p:sp>
      <p:sp>
        <p:nvSpPr>
          <p:cNvPr id="49" name="Text Box 23"/>
          <p:cNvSpPr txBox="1">
            <a:spLocks noChangeArrowheads="1"/>
          </p:cNvSpPr>
          <p:nvPr/>
        </p:nvSpPr>
        <p:spPr bwMode="auto">
          <a:xfrm>
            <a:off x="8153400" y="152400"/>
            <a:ext cx="692150" cy="457200"/>
          </a:xfrm>
          <a:prstGeom prst="rect">
            <a:avLst/>
          </a:prstGeom>
          <a:solidFill>
            <a:srgbClr val="000000"/>
          </a:solidFill>
          <a:ln w="12700" cap="sq">
            <a:noFill/>
            <a:miter lim="800000"/>
            <a:headEnd type="none" w="sm" len="sm"/>
            <a:tailEnd type="none" w="sm" len="sm"/>
          </a:ln>
        </p:spPr>
        <p:txBody>
          <a:bodyPr wrap="none">
            <a:spAutoFit/>
          </a:bodyPr>
          <a:lstStyle/>
          <a:p>
            <a:pPr fontAlgn="auto">
              <a:spcBef>
                <a:spcPts val="0"/>
              </a:spcBef>
              <a:spcAft>
                <a:spcPts val="0"/>
              </a:spcAft>
              <a:defRPr/>
            </a:pPr>
            <a:r>
              <a:rPr lang="en-US" b="1" kern="0" dirty="0">
                <a:solidFill>
                  <a:srgbClr val="FFFFFF"/>
                </a:solidFill>
                <a:latin typeface="Arial" charset="0"/>
                <a:ea typeface="Times New Roman" charset="0"/>
                <a:cs typeface="Times New Roman" charset="0"/>
              </a:rPr>
              <a:t>134</a:t>
            </a:r>
          </a:p>
        </p:txBody>
      </p:sp>
      <p:sp>
        <p:nvSpPr>
          <p:cNvPr id="51" name="Text Box 18"/>
          <p:cNvSpPr txBox="1">
            <a:spLocks noChangeArrowheads="1"/>
          </p:cNvSpPr>
          <p:nvPr/>
        </p:nvSpPr>
        <p:spPr bwMode="auto">
          <a:xfrm>
            <a:off x="3836988" y="914400"/>
            <a:ext cx="1497012" cy="400050"/>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a:solidFill>
                  <a:srgbClr val="336600"/>
                </a:solidFill>
                <a:latin typeface="Arial" charset="0"/>
                <a:ea typeface="Times New Roman" charset="0"/>
                <a:cs typeface="Times New Roman" charset="0"/>
              </a:rPr>
              <a:t>(Passover)</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algn="r" fontAlgn="auto">
              <a:spcBef>
                <a:spcPts val="0"/>
              </a:spcBef>
              <a:spcAft>
                <a:spcPts val="0"/>
              </a:spcAft>
              <a:defRPr/>
            </a:pPr>
            <a:endParaRPr lang="en-US" sz="1800" kern="0">
              <a:solidFill>
                <a:sysClr val="windowText" lastClr="000000"/>
              </a:solidFill>
              <a:latin typeface="Arial Narrow" pitchFamily="34" charset="0"/>
              <a:ea typeface="Times New Roman" charset="0"/>
              <a:cs typeface="Times New Roman" charset="0"/>
            </a:endParaRPr>
          </a:p>
        </p:txBody>
      </p:sp>
      <p:sp>
        <p:nvSpPr>
          <p:cNvPr id="52" name="Text Box 16"/>
          <p:cNvSpPr txBox="1">
            <a:spLocks noChangeArrowheads="1"/>
          </p:cNvSpPr>
          <p:nvPr/>
        </p:nvSpPr>
        <p:spPr bwMode="auto">
          <a:xfrm>
            <a:off x="1866900" y="5029200"/>
            <a:ext cx="2781300" cy="396875"/>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a:solidFill>
                  <a:srgbClr val="336600"/>
                </a:solidFill>
                <a:latin typeface="Arial" charset="0"/>
                <a:ea typeface="Times New Roman" charset="0"/>
                <a:cs typeface="Times New Roman" charset="0"/>
              </a:rPr>
              <a:t>(Tabernacles/Booths)</a:t>
            </a:r>
          </a:p>
        </p:txBody>
      </p:sp>
      <p:sp>
        <p:nvSpPr>
          <p:cNvPr id="53" name="Text Box 16"/>
          <p:cNvSpPr txBox="1">
            <a:spLocks noChangeArrowheads="1"/>
          </p:cNvSpPr>
          <p:nvPr/>
        </p:nvSpPr>
        <p:spPr bwMode="auto">
          <a:xfrm>
            <a:off x="2514600" y="5446713"/>
            <a:ext cx="2549525" cy="400050"/>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a:solidFill>
                  <a:srgbClr val="336600"/>
                </a:solidFill>
                <a:latin typeface="Arial" charset="0"/>
                <a:ea typeface="Times New Roman" charset="0"/>
                <a:cs typeface="Times New Roman" charset="0"/>
              </a:rPr>
              <a:t>(Day of Atonement)</a:t>
            </a: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p>
            <a:pPr algn="r" fontAlgn="auto">
              <a:spcBef>
                <a:spcPts val="0"/>
              </a:spcBef>
              <a:spcAft>
                <a:spcPts val="0"/>
              </a:spcAft>
              <a:defRPr/>
            </a:pPr>
            <a:endParaRPr lang="en-US" sz="1800" kern="0">
              <a:solidFill>
                <a:sysClr val="windowText" lastClr="000000"/>
              </a:solidFill>
              <a:latin typeface="Arial Narrow" pitchFamily="34" charset="0"/>
              <a:ea typeface="Times New Roman" charset="0"/>
              <a:cs typeface="Times New Roman" charset="0"/>
            </a:endParaRPr>
          </a:p>
        </p:txBody>
      </p:sp>
      <p:sp>
        <p:nvSpPr>
          <p:cNvPr id="317463" name="TextBox 55"/>
          <p:cNvSpPr txBox="1">
            <a:spLocks noChangeArrowheads="1"/>
          </p:cNvSpPr>
          <p:nvPr/>
        </p:nvSpPr>
        <p:spPr bwMode="auto">
          <a:xfrm>
            <a:off x="-2514600" y="1828800"/>
            <a:ext cx="184150"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r" eaLnBrk="0" hangingPunct="0"/>
            <a:endParaRPr lang="en-US"/>
          </a:p>
        </p:txBody>
      </p:sp>
      <p:sp>
        <p:nvSpPr>
          <p:cNvPr id="57" name="Text Box 23"/>
          <p:cNvSpPr txBox="1">
            <a:spLocks noChangeArrowheads="1"/>
          </p:cNvSpPr>
          <p:nvPr/>
        </p:nvSpPr>
        <p:spPr bwMode="auto">
          <a:xfrm>
            <a:off x="304800" y="2568575"/>
            <a:ext cx="457200" cy="2308225"/>
          </a:xfrm>
          <a:prstGeom prst="rect">
            <a:avLst/>
          </a:prstGeom>
          <a:solidFill>
            <a:srgbClr val="000000"/>
          </a:solidFill>
          <a:ln w="12700" cap="sq">
            <a:noFill/>
            <a:miter lim="800000"/>
            <a:headEnd type="none" w="sm" len="sm"/>
            <a:tailEnd type="none" w="sm" len="sm"/>
          </a:ln>
        </p:spPr>
        <p:txBody>
          <a:bodyPr>
            <a:spAutoFit/>
          </a:bodyPr>
          <a:lstStyle/>
          <a:p>
            <a:pPr algn="ctr" fontAlgn="auto">
              <a:spcBef>
                <a:spcPts val="0"/>
              </a:spcBef>
              <a:spcAft>
                <a:spcPts val="0"/>
              </a:spcAft>
              <a:defRPr/>
            </a:pPr>
            <a:r>
              <a:rPr lang="en-US" b="1" kern="0" dirty="0">
                <a:solidFill>
                  <a:srgbClr val="FFFFFF"/>
                </a:solidFill>
                <a:latin typeface="Arial" charset="0"/>
                <a:ea typeface="Times New Roman" charset="0"/>
                <a:cs typeface="Times New Roman" charset="0"/>
              </a:rPr>
              <a:t>WINTER</a:t>
            </a:r>
          </a:p>
        </p:txBody>
      </p:sp>
      <p:sp>
        <p:nvSpPr>
          <p:cNvPr id="58" name="Text Box 23"/>
          <p:cNvSpPr txBox="1">
            <a:spLocks noChangeArrowheads="1"/>
          </p:cNvSpPr>
          <p:nvPr/>
        </p:nvSpPr>
        <p:spPr bwMode="auto">
          <a:xfrm>
            <a:off x="8686800" y="2568575"/>
            <a:ext cx="457200" cy="2308225"/>
          </a:xfrm>
          <a:prstGeom prst="rect">
            <a:avLst/>
          </a:prstGeom>
          <a:solidFill>
            <a:srgbClr val="000000"/>
          </a:solidFill>
          <a:ln w="12700" cap="sq">
            <a:noFill/>
            <a:miter lim="800000"/>
            <a:headEnd type="none" w="sm" len="sm"/>
            <a:tailEnd type="none" w="sm" len="sm"/>
          </a:ln>
        </p:spPr>
        <p:txBody>
          <a:bodyPr>
            <a:spAutoFit/>
          </a:bodyPr>
          <a:lstStyle/>
          <a:p>
            <a:pPr algn="ctr" fontAlgn="auto">
              <a:spcBef>
                <a:spcPts val="0"/>
              </a:spcBef>
              <a:spcAft>
                <a:spcPts val="0"/>
              </a:spcAft>
              <a:defRPr/>
            </a:pPr>
            <a:r>
              <a:rPr lang="en-US" b="1" kern="0" dirty="0">
                <a:solidFill>
                  <a:srgbClr val="FFFFFF"/>
                </a:solidFill>
                <a:latin typeface="Arial" charset="0"/>
                <a:ea typeface="Times New Roman" charset="0"/>
                <a:cs typeface="Times New Roman" charset="0"/>
              </a:rPr>
              <a:t>SUMMER</a:t>
            </a:r>
          </a:p>
        </p:txBody>
      </p:sp>
      <p:sp>
        <p:nvSpPr>
          <p:cNvPr id="35" name="Text Box 9"/>
          <p:cNvSpPr txBox="1">
            <a:spLocks noChangeArrowheads="1"/>
          </p:cNvSpPr>
          <p:nvPr/>
        </p:nvSpPr>
        <p:spPr bwMode="auto">
          <a:xfrm>
            <a:off x="5348288" y="914400"/>
            <a:ext cx="2043112"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eaLnBrk="0" hangingPunct="0"/>
            <a:r>
              <a:rPr lang="en-US" sz="2400" b="1">
                <a:solidFill>
                  <a:srgbClr val="0000FF"/>
                </a:solidFill>
                <a:latin typeface="Tahoma" charset="0"/>
              </a:rPr>
              <a:t>Redemption</a:t>
            </a:r>
          </a:p>
        </p:txBody>
      </p:sp>
    </p:spTree>
    <p:extLst>
      <p:ext uri="{BB962C8B-B14F-4D97-AF65-F5344CB8AC3E}">
        <p14:creationId xmlns:p14="http://schemas.microsoft.com/office/powerpoint/2010/main" val="379163702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dissolve">
                                      <p:cBhvr>
                                        <p:cTn id="7" dur="500"/>
                                        <p:tgtEl>
                                          <p:spTgt spid="5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4"/>
                                        </p:tgtEl>
                                        <p:attrNameLst>
                                          <p:attrName>style.visibility</p:attrName>
                                        </p:attrNameLst>
                                      </p:cBhvr>
                                      <p:to>
                                        <p:strVal val="visible"/>
                                      </p:to>
                                    </p:set>
                                    <p:animEffect transition="in" filter="dissolve">
                                      <p:cBhvr>
                                        <p:cTn id="12" dur="500"/>
                                        <p:tgtEl>
                                          <p:spTgt spid="4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dissolve">
                                      <p:cBhvr>
                                        <p:cTn id="17" dur="500"/>
                                        <p:tgtEl>
                                          <p:spTgt spid="4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7"/>
                                        </p:tgtEl>
                                        <p:attrNameLst>
                                          <p:attrName>style.visibility</p:attrName>
                                        </p:attrNameLst>
                                      </p:cBhvr>
                                      <p:to>
                                        <p:strVal val="visible"/>
                                      </p:to>
                                    </p:set>
                                    <p:animEffect transition="in" filter="dissolve">
                                      <p:cBhvr>
                                        <p:cTn id="22" dur="500"/>
                                        <p:tgtEl>
                                          <p:spTgt spid="4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42"/>
                                        </p:tgtEl>
                                        <p:attrNameLst>
                                          <p:attrName>style.visibility</p:attrName>
                                        </p:attrNameLst>
                                      </p:cBhvr>
                                      <p:to>
                                        <p:strVal val="visible"/>
                                      </p:to>
                                    </p:set>
                                    <p:animEffect transition="in" filter="dissolve">
                                      <p:cBhvr>
                                        <p:cTn id="27" dur="500"/>
                                        <p:tgtEl>
                                          <p:spTgt spid="4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dissolve">
                                      <p:cBhvr>
                                        <p:cTn id="32" dur="500"/>
                                        <p:tgtEl>
                                          <p:spTgt spid="5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52"/>
                                        </p:tgtEl>
                                        <p:attrNameLst>
                                          <p:attrName>style.visibility</p:attrName>
                                        </p:attrNameLst>
                                      </p:cBhvr>
                                      <p:to>
                                        <p:strVal val="visible"/>
                                      </p:to>
                                    </p:set>
                                    <p:animEffect transition="in" filter="dissolve">
                                      <p:cBhvr>
                                        <p:cTn id="37" dur="500"/>
                                        <p:tgtEl>
                                          <p:spTgt spid="5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0" presetClass="entr" presetSubtype="0" fill="hold" grpId="0" nodeType="click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wedge">
                                      <p:cBhvr>
                                        <p:cTn id="42" dur="2000"/>
                                        <p:tgtEl>
                                          <p:spTgt spid="34"/>
                                        </p:tgtEl>
                                      </p:cBhvr>
                                    </p:animEffect>
                                  </p:childTnLst>
                                </p:cTn>
                              </p:par>
                              <p:par>
                                <p:cTn id="43" presetID="20" presetClass="entr" presetSubtype="0" fill="hold" grpId="0" nodeType="withEffect">
                                  <p:stCondLst>
                                    <p:cond delay="0"/>
                                  </p:stCondLst>
                                  <p:childTnLst>
                                    <p:set>
                                      <p:cBhvr>
                                        <p:cTn id="44" dur="1" fill="hold">
                                          <p:stCondLst>
                                            <p:cond delay="0"/>
                                          </p:stCondLst>
                                        </p:cTn>
                                        <p:tgtEl>
                                          <p:spTgt spid="30"/>
                                        </p:tgtEl>
                                        <p:attrNameLst>
                                          <p:attrName>style.visibility</p:attrName>
                                        </p:attrNameLst>
                                      </p:cBhvr>
                                      <p:to>
                                        <p:strVal val="visible"/>
                                      </p:to>
                                    </p:set>
                                    <p:animEffect transition="in" filter="wedge">
                                      <p:cBhvr>
                                        <p:cTn id="45" dur="2000"/>
                                        <p:tgtEl>
                                          <p:spTgt spid="30"/>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20" presetClass="entr" presetSubtype="0" fill="hold" grpId="0" nodeType="clickEffect">
                                  <p:stCondLst>
                                    <p:cond delay="0"/>
                                  </p:stCondLst>
                                  <p:childTnLst>
                                    <p:set>
                                      <p:cBhvr>
                                        <p:cTn id="49" dur="1" fill="hold">
                                          <p:stCondLst>
                                            <p:cond delay="0"/>
                                          </p:stCondLst>
                                        </p:cTn>
                                        <p:tgtEl>
                                          <p:spTgt spid="45"/>
                                        </p:tgtEl>
                                        <p:attrNameLst>
                                          <p:attrName>style.visibility</p:attrName>
                                        </p:attrNameLst>
                                      </p:cBhvr>
                                      <p:to>
                                        <p:strVal val="visible"/>
                                      </p:to>
                                    </p:set>
                                    <p:animEffect transition="in" filter="wedge">
                                      <p:cBhvr>
                                        <p:cTn id="50" dur="2000"/>
                                        <p:tgtEl>
                                          <p:spTgt spid="45"/>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20" presetClass="entr" presetSubtype="0" fill="hold" grpId="0" nodeType="clickEffect">
                                  <p:stCondLst>
                                    <p:cond delay="0"/>
                                  </p:stCondLst>
                                  <p:childTnLst>
                                    <p:set>
                                      <p:cBhvr>
                                        <p:cTn id="54" dur="1" fill="hold">
                                          <p:stCondLst>
                                            <p:cond delay="0"/>
                                          </p:stCondLst>
                                        </p:cTn>
                                        <p:tgtEl>
                                          <p:spTgt spid="48"/>
                                        </p:tgtEl>
                                        <p:attrNameLst>
                                          <p:attrName>style.visibility</p:attrName>
                                        </p:attrNameLst>
                                      </p:cBhvr>
                                      <p:to>
                                        <p:strVal val="visible"/>
                                      </p:to>
                                    </p:set>
                                    <p:animEffect transition="in" filter="wedge">
                                      <p:cBhvr>
                                        <p:cTn id="55" dur="2000"/>
                                        <p:tgtEl>
                                          <p:spTgt spid="48"/>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20" presetClass="entr" presetSubtype="0" fill="hold" grpId="0" nodeType="clickEffect">
                                  <p:stCondLst>
                                    <p:cond delay="0"/>
                                  </p:stCondLst>
                                  <p:childTnLst>
                                    <p:set>
                                      <p:cBhvr>
                                        <p:cTn id="59" dur="1" fill="hold">
                                          <p:stCondLst>
                                            <p:cond delay="0"/>
                                          </p:stCondLst>
                                        </p:cTn>
                                        <p:tgtEl>
                                          <p:spTgt spid="31"/>
                                        </p:tgtEl>
                                        <p:attrNameLst>
                                          <p:attrName>style.visibility</p:attrName>
                                        </p:attrNameLst>
                                      </p:cBhvr>
                                      <p:to>
                                        <p:strVal val="visible"/>
                                      </p:to>
                                    </p:set>
                                    <p:animEffect transition="in" filter="wedge">
                                      <p:cBhvr>
                                        <p:cTn id="60" dur="2000"/>
                                        <p:tgtEl>
                                          <p:spTgt spid="31"/>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35" presetClass="entr" presetSubtype="0" fill="hold" grpId="0" nodeType="clickEffect">
                                  <p:stCondLst>
                                    <p:cond delay="0"/>
                                  </p:stCondLst>
                                  <p:childTnLst>
                                    <p:set>
                                      <p:cBhvr>
                                        <p:cTn id="64" dur="1" fill="hold">
                                          <p:stCondLst>
                                            <p:cond delay="0"/>
                                          </p:stCondLst>
                                        </p:cTn>
                                        <p:tgtEl>
                                          <p:spTgt spid="35"/>
                                        </p:tgtEl>
                                        <p:attrNameLst>
                                          <p:attrName>style.visibility</p:attrName>
                                        </p:attrNameLst>
                                      </p:cBhvr>
                                      <p:to>
                                        <p:strVal val="visible"/>
                                      </p:to>
                                    </p:set>
                                    <p:animEffect transition="in" filter="fade">
                                      <p:cBhvr>
                                        <p:cTn id="65" dur="2000"/>
                                        <p:tgtEl>
                                          <p:spTgt spid="35"/>
                                        </p:tgtEl>
                                      </p:cBhvr>
                                    </p:animEffect>
                                    <p:anim calcmode="lin" valueType="num">
                                      <p:cBhvr>
                                        <p:cTn id="66" dur="2000" fill="hold"/>
                                        <p:tgtEl>
                                          <p:spTgt spid="35"/>
                                        </p:tgtEl>
                                        <p:attrNameLst>
                                          <p:attrName>style.rotation</p:attrName>
                                        </p:attrNameLst>
                                      </p:cBhvr>
                                      <p:tavLst>
                                        <p:tav tm="0">
                                          <p:val>
                                            <p:fltVal val="720"/>
                                          </p:val>
                                        </p:tav>
                                        <p:tav tm="100000">
                                          <p:val>
                                            <p:fltVal val="0"/>
                                          </p:val>
                                        </p:tav>
                                      </p:tavLst>
                                    </p:anim>
                                    <p:anim calcmode="lin" valueType="num">
                                      <p:cBhvr>
                                        <p:cTn id="67" dur="2000" fill="hold"/>
                                        <p:tgtEl>
                                          <p:spTgt spid="35"/>
                                        </p:tgtEl>
                                        <p:attrNameLst>
                                          <p:attrName>ppt_h</p:attrName>
                                        </p:attrNameLst>
                                      </p:cBhvr>
                                      <p:tavLst>
                                        <p:tav tm="0">
                                          <p:val>
                                            <p:fltVal val="0"/>
                                          </p:val>
                                        </p:tav>
                                        <p:tav tm="100000">
                                          <p:val>
                                            <p:strVal val="#ppt_h"/>
                                          </p:val>
                                        </p:tav>
                                      </p:tavLst>
                                    </p:anim>
                                    <p:anim calcmode="lin" valueType="num">
                                      <p:cBhvr>
                                        <p:cTn id="68" dur="2000" fill="hold"/>
                                        <p:tgtEl>
                                          <p:spTgt spid="35"/>
                                        </p:tgtEl>
                                        <p:attrNameLst>
                                          <p:attrName>ppt_w</p:attrName>
                                        </p:attrNameLst>
                                      </p:cBhvr>
                                      <p:tavLst>
                                        <p:tav tm="0">
                                          <p:val>
                                            <p:fltVal val="0"/>
                                          </p:val>
                                        </p:tav>
                                        <p:tav tm="100000">
                                          <p:val>
                                            <p:strVal val="#ppt_w"/>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35" presetClass="entr" presetSubtype="0" fill="hold" grpId="0" nodeType="clickEffect">
                                  <p:stCondLst>
                                    <p:cond delay="0"/>
                                  </p:stCondLst>
                                  <p:childTnLst>
                                    <p:set>
                                      <p:cBhvr>
                                        <p:cTn id="72" dur="1" fill="hold">
                                          <p:stCondLst>
                                            <p:cond delay="0"/>
                                          </p:stCondLst>
                                        </p:cTn>
                                        <p:tgtEl>
                                          <p:spTgt spid="36"/>
                                        </p:tgtEl>
                                        <p:attrNameLst>
                                          <p:attrName>style.visibility</p:attrName>
                                        </p:attrNameLst>
                                      </p:cBhvr>
                                      <p:to>
                                        <p:strVal val="visible"/>
                                      </p:to>
                                    </p:set>
                                    <p:animEffect transition="in" filter="fade">
                                      <p:cBhvr>
                                        <p:cTn id="73" dur="2000"/>
                                        <p:tgtEl>
                                          <p:spTgt spid="36"/>
                                        </p:tgtEl>
                                      </p:cBhvr>
                                    </p:animEffect>
                                    <p:anim calcmode="lin" valueType="num">
                                      <p:cBhvr>
                                        <p:cTn id="74" dur="2000" fill="hold"/>
                                        <p:tgtEl>
                                          <p:spTgt spid="36"/>
                                        </p:tgtEl>
                                        <p:attrNameLst>
                                          <p:attrName>style.rotation</p:attrName>
                                        </p:attrNameLst>
                                      </p:cBhvr>
                                      <p:tavLst>
                                        <p:tav tm="0">
                                          <p:val>
                                            <p:fltVal val="720"/>
                                          </p:val>
                                        </p:tav>
                                        <p:tav tm="100000">
                                          <p:val>
                                            <p:fltVal val="0"/>
                                          </p:val>
                                        </p:tav>
                                      </p:tavLst>
                                    </p:anim>
                                    <p:anim calcmode="lin" valueType="num">
                                      <p:cBhvr>
                                        <p:cTn id="75" dur="2000" fill="hold"/>
                                        <p:tgtEl>
                                          <p:spTgt spid="36"/>
                                        </p:tgtEl>
                                        <p:attrNameLst>
                                          <p:attrName>ppt_h</p:attrName>
                                        </p:attrNameLst>
                                      </p:cBhvr>
                                      <p:tavLst>
                                        <p:tav tm="0">
                                          <p:val>
                                            <p:fltVal val="0"/>
                                          </p:val>
                                        </p:tav>
                                        <p:tav tm="100000">
                                          <p:val>
                                            <p:strVal val="#ppt_h"/>
                                          </p:val>
                                        </p:tav>
                                      </p:tavLst>
                                    </p:anim>
                                    <p:anim calcmode="lin" valueType="num">
                                      <p:cBhvr>
                                        <p:cTn id="76" dur="2000" fill="hold"/>
                                        <p:tgtEl>
                                          <p:spTgt spid="36"/>
                                        </p:tgtEl>
                                        <p:attrNameLst>
                                          <p:attrName>ppt_w</p:attrName>
                                        </p:attrNameLst>
                                      </p:cBhvr>
                                      <p:tavLst>
                                        <p:tav tm="0">
                                          <p:val>
                                            <p:fltVal val="0"/>
                                          </p:val>
                                        </p:tav>
                                        <p:tav tm="100000">
                                          <p:val>
                                            <p:strVal val="#ppt_w"/>
                                          </p:val>
                                        </p:tav>
                                      </p:tavLst>
                                    </p:anim>
                                  </p:childTnLst>
                                </p:cTn>
                              </p:par>
                            </p:childTnLst>
                          </p:cTn>
                        </p:par>
                      </p:childTnLst>
                    </p:cTn>
                  </p:par>
                  <p:par>
                    <p:cTn id="77" fill="hold" nodeType="clickPar">
                      <p:stCondLst>
                        <p:cond delay="indefinite"/>
                      </p:stCondLst>
                      <p:childTnLst>
                        <p:par>
                          <p:cTn id="78" fill="hold" nodeType="withGroup">
                            <p:stCondLst>
                              <p:cond delay="0"/>
                            </p:stCondLst>
                            <p:childTnLst>
                              <p:par>
                                <p:cTn id="79" presetID="35" presetClass="entr" presetSubtype="0" fill="hold" grpId="0" nodeType="clickEffect">
                                  <p:stCondLst>
                                    <p:cond delay="0"/>
                                  </p:stCondLst>
                                  <p:childTnLst>
                                    <p:set>
                                      <p:cBhvr>
                                        <p:cTn id="80" dur="1" fill="hold">
                                          <p:stCondLst>
                                            <p:cond delay="0"/>
                                          </p:stCondLst>
                                        </p:cTn>
                                        <p:tgtEl>
                                          <p:spTgt spid="37"/>
                                        </p:tgtEl>
                                        <p:attrNameLst>
                                          <p:attrName>style.visibility</p:attrName>
                                        </p:attrNameLst>
                                      </p:cBhvr>
                                      <p:to>
                                        <p:strVal val="visible"/>
                                      </p:to>
                                    </p:set>
                                    <p:animEffect transition="in" filter="fade">
                                      <p:cBhvr>
                                        <p:cTn id="81" dur="2000"/>
                                        <p:tgtEl>
                                          <p:spTgt spid="37"/>
                                        </p:tgtEl>
                                      </p:cBhvr>
                                    </p:animEffect>
                                    <p:anim calcmode="lin" valueType="num">
                                      <p:cBhvr>
                                        <p:cTn id="82" dur="2000" fill="hold"/>
                                        <p:tgtEl>
                                          <p:spTgt spid="37"/>
                                        </p:tgtEl>
                                        <p:attrNameLst>
                                          <p:attrName>style.rotation</p:attrName>
                                        </p:attrNameLst>
                                      </p:cBhvr>
                                      <p:tavLst>
                                        <p:tav tm="0">
                                          <p:val>
                                            <p:fltVal val="720"/>
                                          </p:val>
                                        </p:tav>
                                        <p:tav tm="100000">
                                          <p:val>
                                            <p:fltVal val="0"/>
                                          </p:val>
                                        </p:tav>
                                      </p:tavLst>
                                    </p:anim>
                                    <p:anim calcmode="lin" valueType="num">
                                      <p:cBhvr>
                                        <p:cTn id="83" dur="2000" fill="hold"/>
                                        <p:tgtEl>
                                          <p:spTgt spid="37"/>
                                        </p:tgtEl>
                                        <p:attrNameLst>
                                          <p:attrName>ppt_h</p:attrName>
                                        </p:attrNameLst>
                                      </p:cBhvr>
                                      <p:tavLst>
                                        <p:tav tm="0">
                                          <p:val>
                                            <p:fltVal val="0"/>
                                          </p:val>
                                        </p:tav>
                                        <p:tav tm="100000">
                                          <p:val>
                                            <p:strVal val="#ppt_h"/>
                                          </p:val>
                                        </p:tav>
                                      </p:tavLst>
                                    </p:anim>
                                    <p:anim calcmode="lin" valueType="num">
                                      <p:cBhvr>
                                        <p:cTn id="84" dur="2000" fill="hold"/>
                                        <p:tgtEl>
                                          <p:spTgt spid="37"/>
                                        </p:tgtEl>
                                        <p:attrNameLst>
                                          <p:attrName>ppt_w</p:attrName>
                                        </p:attrNameLst>
                                      </p:cBhvr>
                                      <p:tavLst>
                                        <p:tav tm="0">
                                          <p:val>
                                            <p:fltVal val="0"/>
                                          </p:val>
                                        </p:tav>
                                        <p:tav tm="100000">
                                          <p:val>
                                            <p:strVal val="#ppt_w"/>
                                          </p:val>
                                        </p:tav>
                                      </p:tavLst>
                                    </p:anim>
                                  </p:childTnLst>
                                </p:cTn>
                              </p:par>
                            </p:childTnLst>
                          </p:cTn>
                        </p:par>
                      </p:childTnLst>
                    </p:cTn>
                  </p:par>
                  <p:par>
                    <p:cTn id="85" fill="hold" nodeType="clickPar">
                      <p:stCondLst>
                        <p:cond delay="indefinite"/>
                      </p:stCondLst>
                      <p:childTnLst>
                        <p:par>
                          <p:cTn id="86" fill="hold" nodeType="withGroup">
                            <p:stCondLst>
                              <p:cond delay="0"/>
                            </p:stCondLst>
                            <p:childTnLst>
                              <p:par>
                                <p:cTn id="87" presetID="35" presetClass="entr" presetSubtype="0" fill="hold" grpId="0" nodeType="clickEffect">
                                  <p:stCondLst>
                                    <p:cond delay="0"/>
                                  </p:stCondLst>
                                  <p:childTnLst>
                                    <p:set>
                                      <p:cBhvr>
                                        <p:cTn id="88" dur="1" fill="hold">
                                          <p:stCondLst>
                                            <p:cond delay="0"/>
                                          </p:stCondLst>
                                        </p:cTn>
                                        <p:tgtEl>
                                          <p:spTgt spid="39"/>
                                        </p:tgtEl>
                                        <p:attrNameLst>
                                          <p:attrName>style.visibility</p:attrName>
                                        </p:attrNameLst>
                                      </p:cBhvr>
                                      <p:to>
                                        <p:strVal val="visible"/>
                                      </p:to>
                                    </p:set>
                                    <p:animEffect transition="in" filter="fade">
                                      <p:cBhvr>
                                        <p:cTn id="89" dur="2000"/>
                                        <p:tgtEl>
                                          <p:spTgt spid="39"/>
                                        </p:tgtEl>
                                      </p:cBhvr>
                                    </p:animEffect>
                                    <p:anim calcmode="lin" valueType="num">
                                      <p:cBhvr>
                                        <p:cTn id="90" dur="2000" fill="hold"/>
                                        <p:tgtEl>
                                          <p:spTgt spid="39"/>
                                        </p:tgtEl>
                                        <p:attrNameLst>
                                          <p:attrName>style.rotation</p:attrName>
                                        </p:attrNameLst>
                                      </p:cBhvr>
                                      <p:tavLst>
                                        <p:tav tm="0">
                                          <p:val>
                                            <p:fltVal val="720"/>
                                          </p:val>
                                        </p:tav>
                                        <p:tav tm="100000">
                                          <p:val>
                                            <p:fltVal val="0"/>
                                          </p:val>
                                        </p:tav>
                                      </p:tavLst>
                                    </p:anim>
                                    <p:anim calcmode="lin" valueType="num">
                                      <p:cBhvr>
                                        <p:cTn id="91" dur="2000" fill="hold"/>
                                        <p:tgtEl>
                                          <p:spTgt spid="39"/>
                                        </p:tgtEl>
                                        <p:attrNameLst>
                                          <p:attrName>ppt_h</p:attrName>
                                        </p:attrNameLst>
                                      </p:cBhvr>
                                      <p:tavLst>
                                        <p:tav tm="0">
                                          <p:val>
                                            <p:fltVal val="0"/>
                                          </p:val>
                                        </p:tav>
                                        <p:tav tm="100000">
                                          <p:val>
                                            <p:strVal val="#ppt_h"/>
                                          </p:val>
                                        </p:tav>
                                      </p:tavLst>
                                    </p:anim>
                                    <p:anim calcmode="lin" valueType="num">
                                      <p:cBhvr>
                                        <p:cTn id="92" dur="2000" fill="hold"/>
                                        <p:tgtEl>
                                          <p:spTgt spid="39"/>
                                        </p:tgtEl>
                                        <p:attrNameLst>
                                          <p:attrName>ppt_w</p:attrName>
                                        </p:attrNameLst>
                                      </p:cBhvr>
                                      <p:tavLst>
                                        <p:tav tm="0">
                                          <p:val>
                                            <p:fltVal val="0"/>
                                          </p:val>
                                        </p:tav>
                                        <p:tav tm="100000">
                                          <p:val>
                                            <p:strVal val="#ppt_w"/>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35" presetClass="entr" presetSubtype="0" fill="hold" grpId="0" nodeType="clickEffect">
                                  <p:stCondLst>
                                    <p:cond delay="0"/>
                                  </p:stCondLst>
                                  <p:childTnLst>
                                    <p:set>
                                      <p:cBhvr>
                                        <p:cTn id="96" dur="1" fill="hold">
                                          <p:stCondLst>
                                            <p:cond delay="0"/>
                                          </p:stCondLst>
                                        </p:cTn>
                                        <p:tgtEl>
                                          <p:spTgt spid="38"/>
                                        </p:tgtEl>
                                        <p:attrNameLst>
                                          <p:attrName>style.visibility</p:attrName>
                                        </p:attrNameLst>
                                      </p:cBhvr>
                                      <p:to>
                                        <p:strVal val="visible"/>
                                      </p:to>
                                    </p:set>
                                    <p:animEffect transition="in" filter="fade">
                                      <p:cBhvr>
                                        <p:cTn id="97" dur="2000"/>
                                        <p:tgtEl>
                                          <p:spTgt spid="38"/>
                                        </p:tgtEl>
                                      </p:cBhvr>
                                    </p:animEffect>
                                    <p:anim calcmode="lin" valueType="num">
                                      <p:cBhvr>
                                        <p:cTn id="98" dur="2000" fill="hold"/>
                                        <p:tgtEl>
                                          <p:spTgt spid="38"/>
                                        </p:tgtEl>
                                        <p:attrNameLst>
                                          <p:attrName>style.rotation</p:attrName>
                                        </p:attrNameLst>
                                      </p:cBhvr>
                                      <p:tavLst>
                                        <p:tav tm="0">
                                          <p:val>
                                            <p:fltVal val="720"/>
                                          </p:val>
                                        </p:tav>
                                        <p:tav tm="100000">
                                          <p:val>
                                            <p:fltVal val="0"/>
                                          </p:val>
                                        </p:tav>
                                      </p:tavLst>
                                    </p:anim>
                                    <p:anim calcmode="lin" valueType="num">
                                      <p:cBhvr>
                                        <p:cTn id="99" dur="2000" fill="hold"/>
                                        <p:tgtEl>
                                          <p:spTgt spid="38"/>
                                        </p:tgtEl>
                                        <p:attrNameLst>
                                          <p:attrName>ppt_h</p:attrName>
                                        </p:attrNameLst>
                                      </p:cBhvr>
                                      <p:tavLst>
                                        <p:tav tm="0">
                                          <p:val>
                                            <p:fltVal val="0"/>
                                          </p:val>
                                        </p:tav>
                                        <p:tav tm="100000">
                                          <p:val>
                                            <p:strVal val="#ppt_h"/>
                                          </p:val>
                                        </p:tav>
                                      </p:tavLst>
                                    </p:anim>
                                    <p:anim calcmode="lin" valueType="num">
                                      <p:cBhvr>
                                        <p:cTn id="100" dur="2000" fill="hold"/>
                                        <p:tgtEl>
                                          <p:spTgt spid="38"/>
                                        </p:tgtEl>
                                        <p:attrNameLst>
                                          <p:attrName>ppt_w</p:attrName>
                                        </p:attrNameLst>
                                      </p:cBhvr>
                                      <p:tavLst>
                                        <p:tav tm="0">
                                          <p:val>
                                            <p:fltVal val="0"/>
                                          </p:val>
                                        </p:tav>
                                        <p:tav tm="100000">
                                          <p:val>
                                            <p:strVal val="#ppt_w"/>
                                          </p:val>
                                        </p:tav>
                                      </p:tavLst>
                                    </p:anim>
                                  </p:childTnLst>
                                </p:cTn>
                              </p:par>
                            </p:childTnLst>
                          </p:cTn>
                        </p:par>
                      </p:childTnLst>
                    </p:cTn>
                  </p:par>
                  <p:par>
                    <p:cTn id="101" fill="hold" nodeType="clickPar">
                      <p:stCondLst>
                        <p:cond delay="indefinite"/>
                      </p:stCondLst>
                      <p:childTnLst>
                        <p:par>
                          <p:cTn id="102" fill="hold" nodeType="withGroup">
                            <p:stCondLst>
                              <p:cond delay="0"/>
                            </p:stCondLst>
                            <p:childTnLst>
                              <p:par>
                                <p:cTn id="103" presetID="35" presetClass="entr" presetSubtype="0" fill="hold" grpId="0" nodeType="clickEffect">
                                  <p:stCondLst>
                                    <p:cond delay="0"/>
                                  </p:stCondLst>
                                  <p:childTnLst>
                                    <p:set>
                                      <p:cBhvr>
                                        <p:cTn id="104" dur="1" fill="hold">
                                          <p:stCondLst>
                                            <p:cond delay="0"/>
                                          </p:stCondLst>
                                        </p:cTn>
                                        <p:tgtEl>
                                          <p:spTgt spid="40"/>
                                        </p:tgtEl>
                                        <p:attrNameLst>
                                          <p:attrName>style.visibility</p:attrName>
                                        </p:attrNameLst>
                                      </p:cBhvr>
                                      <p:to>
                                        <p:strVal val="visible"/>
                                      </p:to>
                                    </p:set>
                                    <p:animEffect transition="in" filter="fade">
                                      <p:cBhvr>
                                        <p:cTn id="105" dur="2000"/>
                                        <p:tgtEl>
                                          <p:spTgt spid="40"/>
                                        </p:tgtEl>
                                      </p:cBhvr>
                                    </p:animEffect>
                                    <p:anim calcmode="lin" valueType="num">
                                      <p:cBhvr>
                                        <p:cTn id="106" dur="2000" fill="hold"/>
                                        <p:tgtEl>
                                          <p:spTgt spid="40"/>
                                        </p:tgtEl>
                                        <p:attrNameLst>
                                          <p:attrName>style.rotation</p:attrName>
                                        </p:attrNameLst>
                                      </p:cBhvr>
                                      <p:tavLst>
                                        <p:tav tm="0">
                                          <p:val>
                                            <p:fltVal val="720"/>
                                          </p:val>
                                        </p:tav>
                                        <p:tav tm="100000">
                                          <p:val>
                                            <p:fltVal val="0"/>
                                          </p:val>
                                        </p:tav>
                                      </p:tavLst>
                                    </p:anim>
                                    <p:anim calcmode="lin" valueType="num">
                                      <p:cBhvr>
                                        <p:cTn id="107" dur="2000" fill="hold"/>
                                        <p:tgtEl>
                                          <p:spTgt spid="40"/>
                                        </p:tgtEl>
                                        <p:attrNameLst>
                                          <p:attrName>ppt_h</p:attrName>
                                        </p:attrNameLst>
                                      </p:cBhvr>
                                      <p:tavLst>
                                        <p:tav tm="0">
                                          <p:val>
                                            <p:fltVal val="0"/>
                                          </p:val>
                                        </p:tav>
                                        <p:tav tm="100000">
                                          <p:val>
                                            <p:strVal val="#ppt_h"/>
                                          </p:val>
                                        </p:tav>
                                      </p:tavLst>
                                    </p:anim>
                                    <p:anim calcmode="lin" valueType="num">
                                      <p:cBhvr>
                                        <p:cTn id="108" dur="2000" fill="hold"/>
                                        <p:tgtEl>
                                          <p:spTgt spid="40"/>
                                        </p:tgtEl>
                                        <p:attrNameLst>
                                          <p:attrName>ppt_w</p:attrName>
                                        </p:attrNameLst>
                                      </p:cBhvr>
                                      <p:tavLst>
                                        <p:tav tm="0">
                                          <p:val>
                                            <p:fltVal val="0"/>
                                          </p:val>
                                        </p:tav>
                                        <p:tav tm="100000">
                                          <p:val>
                                            <p:strVal val="#ppt_w"/>
                                          </p:val>
                                        </p:tav>
                                      </p:tavLst>
                                    </p:anim>
                                  </p:childTnLst>
                                </p:cTn>
                              </p:par>
                            </p:childTnLst>
                          </p:cTn>
                        </p:par>
                      </p:childTnLst>
                    </p:cTn>
                  </p:par>
                  <p:par>
                    <p:cTn id="109" fill="hold" nodeType="clickPar">
                      <p:stCondLst>
                        <p:cond delay="indefinite"/>
                      </p:stCondLst>
                      <p:childTnLst>
                        <p:par>
                          <p:cTn id="110" fill="hold" nodeType="withGroup">
                            <p:stCondLst>
                              <p:cond delay="0"/>
                            </p:stCondLst>
                            <p:childTnLst>
                              <p:par>
                                <p:cTn id="111" presetID="35" presetClass="entr" presetSubtype="0" fill="hold" grpId="0" nodeType="clickEffect">
                                  <p:stCondLst>
                                    <p:cond delay="0"/>
                                  </p:stCondLst>
                                  <p:childTnLst>
                                    <p:set>
                                      <p:cBhvr>
                                        <p:cTn id="112" dur="1" fill="hold">
                                          <p:stCondLst>
                                            <p:cond delay="0"/>
                                          </p:stCondLst>
                                        </p:cTn>
                                        <p:tgtEl>
                                          <p:spTgt spid="41"/>
                                        </p:tgtEl>
                                        <p:attrNameLst>
                                          <p:attrName>style.visibility</p:attrName>
                                        </p:attrNameLst>
                                      </p:cBhvr>
                                      <p:to>
                                        <p:strVal val="visible"/>
                                      </p:to>
                                    </p:set>
                                    <p:animEffect transition="in" filter="fade">
                                      <p:cBhvr>
                                        <p:cTn id="113" dur="2000"/>
                                        <p:tgtEl>
                                          <p:spTgt spid="41"/>
                                        </p:tgtEl>
                                      </p:cBhvr>
                                    </p:animEffect>
                                    <p:anim calcmode="lin" valueType="num">
                                      <p:cBhvr>
                                        <p:cTn id="114" dur="2000" fill="hold"/>
                                        <p:tgtEl>
                                          <p:spTgt spid="41"/>
                                        </p:tgtEl>
                                        <p:attrNameLst>
                                          <p:attrName>style.rotation</p:attrName>
                                        </p:attrNameLst>
                                      </p:cBhvr>
                                      <p:tavLst>
                                        <p:tav tm="0">
                                          <p:val>
                                            <p:fltVal val="720"/>
                                          </p:val>
                                        </p:tav>
                                        <p:tav tm="100000">
                                          <p:val>
                                            <p:fltVal val="0"/>
                                          </p:val>
                                        </p:tav>
                                      </p:tavLst>
                                    </p:anim>
                                    <p:anim calcmode="lin" valueType="num">
                                      <p:cBhvr>
                                        <p:cTn id="115" dur="2000" fill="hold"/>
                                        <p:tgtEl>
                                          <p:spTgt spid="41"/>
                                        </p:tgtEl>
                                        <p:attrNameLst>
                                          <p:attrName>ppt_h</p:attrName>
                                        </p:attrNameLst>
                                      </p:cBhvr>
                                      <p:tavLst>
                                        <p:tav tm="0">
                                          <p:val>
                                            <p:fltVal val="0"/>
                                          </p:val>
                                        </p:tav>
                                        <p:tav tm="100000">
                                          <p:val>
                                            <p:strVal val="#ppt_h"/>
                                          </p:val>
                                        </p:tav>
                                      </p:tavLst>
                                    </p:anim>
                                    <p:anim calcmode="lin" valueType="num">
                                      <p:cBhvr>
                                        <p:cTn id="116" dur="2000" fill="hold"/>
                                        <p:tgtEl>
                                          <p:spTgt spid="41"/>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4" grpId="0"/>
      <p:bldP spid="36" grpId="0" animBg="1"/>
      <p:bldP spid="37" grpId="0" animBg="1"/>
      <p:bldP spid="38" grpId="0" animBg="1"/>
      <p:bldP spid="39" grpId="0" animBg="1"/>
      <p:bldP spid="40" grpId="0" animBg="1"/>
      <p:bldP spid="41" grpId="0" animBg="1"/>
      <p:bldP spid="42" grpId="0" animBg="1"/>
      <p:bldP spid="44" grpId="0" animBg="1"/>
      <p:bldP spid="46" grpId="0" animBg="1"/>
      <p:bldP spid="47" grpId="0" animBg="1"/>
      <p:bldP spid="48" grpId="0" animBg="1"/>
      <p:bldP spid="51" grpId="0" animBg="1"/>
      <p:bldP spid="45" grpId="0" animBg="1"/>
      <p:bldP spid="52" grpId="0" animBg="1"/>
      <p:bldP spid="53" grpId="0" animBg="1"/>
      <p:bldP spid="31" grpId="0" animBg="1"/>
      <p:bldP spid="35" grpId="0" animBg="1"/>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2" name="Diagram 11"/>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pic>
        <p:nvPicPr>
          <p:cNvPr id="318466" name="Picture 2" descr="CALENDAR"/>
          <p:cNvPicPr>
            <a:picLocks noChangeAspect="1" noChangeArrowheads="1"/>
          </p:cNvPicPr>
          <p:nvPr/>
        </p:nvPicPr>
        <p:blipFill>
          <a:blip r:embed="rId9" cstate="screen">
            <a:lum bright="-18000"/>
            <a:extLst>
              <a:ext uri="{28A0092B-C50C-407E-A947-70E740481C1C}">
                <a14:useLocalDpi xmlns:a14="http://schemas.microsoft.com/office/drawing/2010/main"/>
              </a:ext>
            </a:extLst>
          </a:blip>
          <a:srcRect/>
          <a:stretch>
            <a:fillRect/>
          </a:stretch>
        </p:blipFill>
        <p:spPr bwMode="auto">
          <a:xfrm>
            <a:off x="9239250" y="0"/>
            <a:ext cx="59245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0228" name="Text Box 4"/>
          <p:cNvSpPr txBox="1">
            <a:spLocks noChangeArrowheads="1"/>
          </p:cNvSpPr>
          <p:nvPr/>
        </p:nvSpPr>
        <p:spPr bwMode="auto">
          <a:xfrm>
            <a:off x="304800" y="838200"/>
            <a:ext cx="4648200" cy="4343400"/>
          </a:xfrm>
          <a:prstGeom prst="rect">
            <a:avLst/>
          </a:prstGeom>
          <a:noFill/>
          <a:ln w="9525">
            <a:noFill/>
            <a:miter lim="800000"/>
            <a:headEnd/>
            <a:tailEnd/>
          </a:ln>
          <a:effectLst/>
        </p:spPr>
        <p:txBody>
          <a:bodyPr>
            <a:spAutoFit/>
          </a:bodyPr>
          <a:lstStyle/>
          <a:p>
            <a:pPr marL="457200" indent="-457200">
              <a:lnSpc>
                <a:spcPct val="80000"/>
              </a:lnSpc>
              <a:spcBef>
                <a:spcPct val="50000"/>
              </a:spcBef>
              <a:buFontTx/>
              <a:buAutoNum type="arabicPeriod"/>
              <a:defRPr/>
            </a:pPr>
            <a:r>
              <a:rPr lang="en-US" sz="3200" b="1" dirty="0">
                <a:solidFill>
                  <a:srgbClr val="FFFFFF"/>
                </a:solidFill>
                <a:latin typeface="Arial"/>
                <a:ea typeface="Times New Roman" pitchFamily="-111" charset="0"/>
                <a:cs typeface="Arial"/>
              </a:rPr>
              <a:t>Passover</a:t>
            </a:r>
          </a:p>
          <a:p>
            <a:pPr marL="457200" indent="-457200">
              <a:lnSpc>
                <a:spcPct val="80000"/>
              </a:lnSpc>
              <a:spcBef>
                <a:spcPct val="50000"/>
              </a:spcBef>
              <a:buFontTx/>
              <a:buAutoNum type="arabicPeriod"/>
              <a:defRPr/>
            </a:pPr>
            <a:r>
              <a:rPr lang="en-US" sz="3200" b="1" dirty="0">
                <a:solidFill>
                  <a:srgbClr val="FFFFFF"/>
                </a:solidFill>
                <a:latin typeface="Arial"/>
                <a:ea typeface="Times New Roman" pitchFamily="-111" charset="0"/>
                <a:cs typeface="Arial"/>
              </a:rPr>
              <a:t>Unleavened Bread</a:t>
            </a:r>
          </a:p>
          <a:p>
            <a:pPr marL="457200" indent="-457200">
              <a:lnSpc>
                <a:spcPct val="80000"/>
              </a:lnSpc>
              <a:spcBef>
                <a:spcPct val="50000"/>
              </a:spcBef>
              <a:buFontTx/>
              <a:buAutoNum type="arabicPeriod"/>
              <a:defRPr/>
            </a:pPr>
            <a:r>
              <a:rPr lang="en-US" sz="3200" b="1" dirty="0">
                <a:solidFill>
                  <a:srgbClr val="FFFFFF"/>
                </a:solidFill>
                <a:latin typeface="Arial"/>
                <a:ea typeface="Times New Roman" pitchFamily="-111" charset="0"/>
                <a:cs typeface="Arial"/>
              </a:rPr>
              <a:t>Firstfruits</a:t>
            </a:r>
          </a:p>
          <a:p>
            <a:pPr marL="457200" indent="-457200">
              <a:lnSpc>
                <a:spcPct val="80000"/>
              </a:lnSpc>
              <a:spcBef>
                <a:spcPct val="50000"/>
              </a:spcBef>
              <a:buFontTx/>
              <a:buAutoNum type="arabicPeriod"/>
              <a:defRPr/>
            </a:pPr>
            <a:r>
              <a:rPr lang="en-US" sz="3200" b="1" dirty="0">
                <a:solidFill>
                  <a:srgbClr val="FFFFFF"/>
                </a:solidFill>
                <a:latin typeface="Arial"/>
                <a:ea typeface="Times New Roman" pitchFamily="-111" charset="0"/>
                <a:cs typeface="Arial"/>
              </a:rPr>
              <a:t>Pentecost</a:t>
            </a:r>
          </a:p>
          <a:p>
            <a:pPr marL="457200" indent="-457200">
              <a:lnSpc>
                <a:spcPct val="80000"/>
              </a:lnSpc>
              <a:spcBef>
                <a:spcPct val="50000"/>
              </a:spcBef>
              <a:buFontTx/>
              <a:buAutoNum type="arabicPeriod"/>
              <a:defRPr/>
            </a:pPr>
            <a:r>
              <a:rPr lang="en-US" sz="3200" b="1" dirty="0">
                <a:solidFill>
                  <a:srgbClr val="FFFFFF"/>
                </a:solidFill>
                <a:latin typeface="Arial"/>
                <a:ea typeface="Times New Roman" pitchFamily="-111" charset="0"/>
                <a:cs typeface="Arial"/>
              </a:rPr>
              <a:t>Trumpets</a:t>
            </a:r>
          </a:p>
          <a:p>
            <a:pPr marL="457200" indent="-457200">
              <a:lnSpc>
                <a:spcPct val="80000"/>
              </a:lnSpc>
              <a:spcBef>
                <a:spcPct val="50000"/>
              </a:spcBef>
              <a:buFontTx/>
              <a:buAutoNum type="arabicPeriod"/>
              <a:defRPr/>
            </a:pPr>
            <a:r>
              <a:rPr lang="en-US" sz="3200" b="1" dirty="0">
                <a:solidFill>
                  <a:srgbClr val="FFFFFF"/>
                </a:solidFill>
                <a:latin typeface="Arial"/>
                <a:ea typeface="Times New Roman" pitchFamily="-111" charset="0"/>
                <a:cs typeface="Arial"/>
              </a:rPr>
              <a:t>Atonement</a:t>
            </a:r>
          </a:p>
          <a:p>
            <a:pPr marL="457200" indent="-457200">
              <a:lnSpc>
                <a:spcPct val="80000"/>
              </a:lnSpc>
              <a:spcBef>
                <a:spcPct val="50000"/>
              </a:spcBef>
              <a:buFontTx/>
              <a:buAutoNum type="arabicPeriod"/>
              <a:defRPr/>
            </a:pPr>
            <a:r>
              <a:rPr lang="en-US" sz="3200" b="1" dirty="0">
                <a:solidFill>
                  <a:srgbClr val="FFFFFF"/>
                </a:solidFill>
                <a:latin typeface="Arial"/>
                <a:ea typeface="Times New Roman" pitchFamily="-111" charset="0"/>
                <a:cs typeface="Arial"/>
              </a:rPr>
              <a:t>Tabernacles</a:t>
            </a:r>
          </a:p>
        </p:txBody>
      </p:sp>
      <p:sp>
        <p:nvSpPr>
          <p:cNvPr id="180229" name="Line 5"/>
          <p:cNvSpPr>
            <a:spLocks noChangeShapeType="1"/>
          </p:cNvSpPr>
          <p:nvPr/>
        </p:nvSpPr>
        <p:spPr bwMode="auto">
          <a:xfrm>
            <a:off x="3352800" y="1219200"/>
            <a:ext cx="3124200" cy="1524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algn="r" eaLnBrk="0" hangingPunct="0">
              <a:defRPr/>
            </a:pPr>
            <a:endParaRPr lang="en-US" sz="1100">
              <a:solidFill>
                <a:srgbClr val="000000"/>
              </a:solidFill>
              <a:latin typeface="Arial"/>
              <a:ea typeface="Times New Roman" charset="0"/>
              <a:cs typeface="Arial"/>
            </a:endParaRPr>
          </a:p>
        </p:txBody>
      </p:sp>
      <p:sp>
        <p:nvSpPr>
          <p:cNvPr id="180230" name="Line 6"/>
          <p:cNvSpPr>
            <a:spLocks noChangeShapeType="1"/>
          </p:cNvSpPr>
          <p:nvPr/>
        </p:nvSpPr>
        <p:spPr bwMode="auto">
          <a:xfrm flipV="1">
            <a:off x="4343400" y="1524000"/>
            <a:ext cx="2590800" cy="2286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algn="r" eaLnBrk="0" hangingPunct="0">
              <a:defRPr/>
            </a:pPr>
            <a:endParaRPr lang="en-US" sz="1100">
              <a:solidFill>
                <a:srgbClr val="000000"/>
              </a:solidFill>
              <a:latin typeface="Arial"/>
              <a:ea typeface="Times New Roman" charset="0"/>
              <a:cs typeface="Arial"/>
            </a:endParaRPr>
          </a:p>
        </p:txBody>
      </p:sp>
      <p:sp>
        <p:nvSpPr>
          <p:cNvPr id="180231" name="Line 7"/>
          <p:cNvSpPr>
            <a:spLocks noChangeShapeType="1"/>
          </p:cNvSpPr>
          <p:nvPr/>
        </p:nvSpPr>
        <p:spPr bwMode="auto">
          <a:xfrm flipV="1">
            <a:off x="2895600" y="1752600"/>
            <a:ext cx="4267200" cy="6858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algn="r" eaLnBrk="0" hangingPunct="0">
              <a:defRPr/>
            </a:pPr>
            <a:endParaRPr lang="en-US" sz="1100">
              <a:solidFill>
                <a:srgbClr val="000000"/>
              </a:solidFill>
              <a:latin typeface="Arial"/>
              <a:ea typeface="Times New Roman" charset="0"/>
              <a:cs typeface="Arial"/>
            </a:endParaRPr>
          </a:p>
        </p:txBody>
      </p:sp>
      <p:sp>
        <p:nvSpPr>
          <p:cNvPr id="180232" name="Line 8"/>
          <p:cNvSpPr>
            <a:spLocks noChangeShapeType="1"/>
          </p:cNvSpPr>
          <p:nvPr/>
        </p:nvSpPr>
        <p:spPr bwMode="auto">
          <a:xfrm>
            <a:off x="2895600" y="2971800"/>
            <a:ext cx="5105400" cy="4572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algn="r" eaLnBrk="0" hangingPunct="0">
              <a:defRPr/>
            </a:pPr>
            <a:endParaRPr lang="en-US" sz="1100">
              <a:solidFill>
                <a:srgbClr val="000000"/>
              </a:solidFill>
              <a:latin typeface="Arial"/>
              <a:ea typeface="Times New Roman" charset="0"/>
              <a:cs typeface="Arial"/>
            </a:endParaRPr>
          </a:p>
        </p:txBody>
      </p:sp>
      <p:sp>
        <p:nvSpPr>
          <p:cNvPr id="180233" name="Line 9"/>
          <p:cNvSpPr>
            <a:spLocks noChangeShapeType="1"/>
          </p:cNvSpPr>
          <p:nvPr/>
        </p:nvSpPr>
        <p:spPr bwMode="auto">
          <a:xfrm>
            <a:off x="2819400" y="3657600"/>
            <a:ext cx="2514600" cy="20574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algn="r" eaLnBrk="0" hangingPunct="0">
              <a:defRPr/>
            </a:pPr>
            <a:endParaRPr lang="en-US" sz="1100">
              <a:solidFill>
                <a:srgbClr val="000000"/>
              </a:solidFill>
              <a:latin typeface="Arial"/>
              <a:ea typeface="Times New Roman" charset="0"/>
              <a:cs typeface="Arial"/>
            </a:endParaRPr>
          </a:p>
        </p:txBody>
      </p:sp>
      <p:sp>
        <p:nvSpPr>
          <p:cNvPr id="180234" name="Line 10"/>
          <p:cNvSpPr>
            <a:spLocks noChangeShapeType="1"/>
          </p:cNvSpPr>
          <p:nvPr/>
        </p:nvSpPr>
        <p:spPr bwMode="auto">
          <a:xfrm>
            <a:off x="3200400" y="4876800"/>
            <a:ext cx="990600" cy="3048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algn="r" eaLnBrk="0" hangingPunct="0">
              <a:defRPr/>
            </a:pPr>
            <a:endParaRPr lang="en-US" sz="1100">
              <a:solidFill>
                <a:srgbClr val="000000"/>
              </a:solidFill>
              <a:latin typeface="Arial"/>
              <a:ea typeface="Times New Roman" charset="0"/>
              <a:cs typeface="Arial"/>
            </a:endParaRPr>
          </a:p>
        </p:txBody>
      </p:sp>
      <p:sp>
        <p:nvSpPr>
          <p:cNvPr id="318474"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a:spcBef>
                <a:spcPct val="50000"/>
              </a:spcBef>
            </a:pPr>
            <a:r>
              <a:rPr lang="en-US" sz="2400" b="1">
                <a:solidFill>
                  <a:srgbClr val="FFFFFF"/>
                </a:solidFill>
                <a:latin typeface="Arial" charset="0"/>
                <a:cs typeface="Arial" charset="0"/>
              </a:rPr>
              <a:t>Leviticus 23;</a:t>
            </a:r>
            <a:br>
              <a:rPr lang="en-US" sz="2400" b="1">
                <a:solidFill>
                  <a:srgbClr val="FFFFFF"/>
                </a:solidFill>
                <a:latin typeface="Arial" charset="0"/>
                <a:cs typeface="Arial" charset="0"/>
              </a:rPr>
            </a:br>
            <a:r>
              <a:rPr lang="en-US" sz="2400" b="1">
                <a:solidFill>
                  <a:srgbClr val="FFFFFF"/>
                </a:solidFill>
                <a:latin typeface="Arial" charset="0"/>
                <a:cs typeface="Arial" charset="0"/>
              </a:rPr>
              <a:t>Deuternonomy 16</a:t>
            </a:r>
          </a:p>
        </p:txBody>
      </p:sp>
      <p:sp>
        <p:nvSpPr>
          <p:cNvPr id="180236" name="Rectangle 12"/>
          <p:cNvSpPr>
            <a:spLocks noGrp="1" noChangeArrowheads="1"/>
          </p:cNvSpPr>
          <p:nvPr>
            <p:ph type="title" idx="4294967295"/>
          </p:nvPr>
        </p:nvSpPr>
        <p:spPr>
          <a:xfrm>
            <a:off x="0" y="136525"/>
            <a:ext cx="4038600" cy="584200"/>
          </a:xfrm>
          <a:effectLst>
            <a:outerShdw blurRad="63500" dist="38099" dir="2700000" algn="ctr" rotWithShape="0">
              <a:schemeClr val="tx1">
                <a:alpha val="74997"/>
              </a:schemeClr>
            </a:outerShdw>
          </a:effectLst>
        </p:spPr>
        <p:txBody>
          <a:bodyPr anchor="t">
            <a:spAutoFit/>
          </a:bodyPr>
          <a:lstStyle/>
          <a:p>
            <a:pPr eaLnBrk="1" hangingPunct="1">
              <a:spcBef>
                <a:spcPct val="50000"/>
              </a:spcBef>
              <a:defRPr/>
            </a:pPr>
            <a:r>
              <a:rPr lang="en-US" sz="3200" b="1" u="sng">
                <a:solidFill>
                  <a:schemeClr val="bg1"/>
                </a:solidFill>
              </a:rPr>
              <a:t>The Seven Feasts</a:t>
            </a:r>
          </a:p>
        </p:txBody>
      </p:sp>
      <p:sp>
        <p:nvSpPr>
          <p:cNvPr id="13" name="Line 10"/>
          <p:cNvSpPr>
            <a:spLocks noChangeShapeType="1"/>
          </p:cNvSpPr>
          <p:nvPr/>
        </p:nvSpPr>
        <p:spPr bwMode="auto">
          <a:xfrm>
            <a:off x="2971800" y="4343400"/>
            <a:ext cx="1752600" cy="10668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algn="r" eaLnBrk="0" hangingPunct="0">
              <a:defRPr/>
            </a:pPr>
            <a:endParaRPr lang="en-US" sz="1100">
              <a:solidFill>
                <a:srgbClr val="000000"/>
              </a:solidFill>
              <a:latin typeface="Arial"/>
              <a:ea typeface="Times New Roman" charset="0"/>
              <a:cs typeface="Arial"/>
            </a:endParaRPr>
          </a:p>
        </p:txBody>
      </p:sp>
    </p:spTree>
    <p:extLst>
      <p:ext uri="{BB962C8B-B14F-4D97-AF65-F5344CB8AC3E}">
        <p14:creationId xmlns:p14="http://schemas.microsoft.com/office/powerpoint/2010/main" val="232622457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iterate type="lt">
                                    <p:tmPct val="100000"/>
                                  </p:iterate>
                                  <p:childTnLst>
                                    <p:set>
                                      <p:cBhvr>
                                        <p:cTn id="6" dur="1" fill="hold">
                                          <p:stCondLst>
                                            <p:cond delay="0"/>
                                          </p:stCondLst>
                                        </p:cTn>
                                        <p:tgtEl>
                                          <p:spTgt spid="180228">
                                            <p:txEl>
                                              <p:pRg st="0" end="0"/>
                                            </p:txEl>
                                          </p:spTgt>
                                        </p:tgtEl>
                                        <p:attrNameLst>
                                          <p:attrName>style.visibility</p:attrName>
                                        </p:attrNameLst>
                                      </p:cBhvr>
                                      <p:to>
                                        <p:strVal val="visible"/>
                                      </p:to>
                                    </p:set>
                                    <p:animEffect transition="in" filter="dissolve">
                                      <p:cBhvr>
                                        <p:cTn id="7" dur="75"/>
                                        <p:tgtEl>
                                          <p:spTgt spid="180228">
                                            <p:txEl>
                                              <p:pRg st="0" end="0"/>
                                            </p:txEl>
                                          </p:spTgt>
                                        </p:tgtEl>
                                      </p:cBhvr>
                                    </p:animEffect>
                                  </p:childTnLst>
                                </p:cTn>
                              </p:par>
                            </p:childTnLst>
                          </p:cTn>
                        </p:par>
                        <p:par>
                          <p:cTn id="8" fill="hold" nodeType="afterGroup">
                            <p:stCondLst>
                              <p:cond delay="600"/>
                            </p:stCondLst>
                            <p:childTnLst>
                              <p:par>
                                <p:cTn id="9" presetID="22" presetClass="entr" presetSubtype="8" fill="hold" nodeType="afterEffect">
                                  <p:stCondLst>
                                    <p:cond delay="0"/>
                                  </p:stCondLst>
                                  <p:childTnLst>
                                    <p:set>
                                      <p:cBhvr>
                                        <p:cTn id="10" dur="1" fill="hold">
                                          <p:stCondLst>
                                            <p:cond delay="0"/>
                                          </p:stCondLst>
                                        </p:cTn>
                                        <p:tgtEl>
                                          <p:spTgt spid="180229"/>
                                        </p:tgtEl>
                                        <p:attrNameLst>
                                          <p:attrName>style.visibility</p:attrName>
                                        </p:attrNameLst>
                                      </p:cBhvr>
                                      <p:to>
                                        <p:strVal val="visible"/>
                                      </p:to>
                                    </p:set>
                                    <p:animEffect transition="in" filter="wipe(left)">
                                      <p:cBhvr>
                                        <p:cTn id="11" dur="500"/>
                                        <p:tgtEl>
                                          <p:spTgt spid="180229"/>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iterate type="lt">
                                    <p:tmPct val="100000"/>
                                  </p:iterate>
                                  <p:childTnLst>
                                    <p:set>
                                      <p:cBhvr>
                                        <p:cTn id="15" dur="1" fill="hold">
                                          <p:stCondLst>
                                            <p:cond delay="0"/>
                                          </p:stCondLst>
                                        </p:cTn>
                                        <p:tgtEl>
                                          <p:spTgt spid="180228">
                                            <p:txEl>
                                              <p:pRg st="1" end="1"/>
                                            </p:txEl>
                                          </p:spTgt>
                                        </p:tgtEl>
                                        <p:attrNameLst>
                                          <p:attrName>style.visibility</p:attrName>
                                        </p:attrNameLst>
                                      </p:cBhvr>
                                      <p:to>
                                        <p:strVal val="visible"/>
                                      </p:to>
                                    </p:set>
                                    <p:animEffect transition="in" filter="dissolve">
                                      <p:cBhvr>
                                        <p:cTn id="16" dur="75"/>
                                        <p:tgtEl>
                                          <p:spTgt spid="180228">
                                            <p:txEl>
                                              <p:pRg st="1" end="1"/>
                                            </p:txEl>
                                          </p:spTgt>
                                        </p:tgtEl>
                                      </p:cBhvr>
                                    </p:animEffect>
                                  </p:childTnLst>
                                </p:cTn>
                              </p:par>
                            </p:childTnLst>
                          </p:cTn>
                        </p:par>
                        <p:par>
                          <p:cTn id="17" fill="hold" nodeType="afterGroup">
                            <p:stCondLst>
                              <p:cond delay="1125"/>
                            </p:stCondLst>
                            <p:childTnLst>
                              <p:par>
                                <p:cTn id="18" presetID="22" presetClass="entr" presetSubtype="8" fill="hold" nodeType="afterEffect">
                                  <p:stCondLst>
                                    <p:cond delay="0"/>
                                  </p:stCondLst>
                                  <p:childTnLst>
                                    <p:set>
                                      <p:cBhvr>
                                        <p:cTn id="19" dur="1" fill="hold">
                                          <p:stCondLst>
                                            <p:cond delay="0"/>
                                          </p:stCondLst>
                                        </p:cTn>
                                        <p:tgtEl>
                                          <p:spTgt spid="180230"/>
                                        </p:tgtEl>
                                        <p:attrNameLst>
                                          <p:attrName>style.visibility</p:attrName>
                                        </p:attrNameLst>
                                      </p:cBhvr>
                                      <p:to>
                                        <p:strVal val="visible"/>
                                      </p:to>
                                    </p:set>
                                    <p:animEffect transition="in" filter="wipe(left)">
                                      <p:cBhvr>
                                        <p:cTn id="20" dur="500"/>
                                        <p:tgtEl>
                                          <p:spTgt spid="180230"/>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9" presetClass="entr" presetSubtype="0" fill="hold" grpId="0" nodeType="clickEffect">
                                  <p:stCondLst>
                                    <p:cond delay="0"/>
                                  </p:stCondLst>
                                  <p:iterate type="lt">
                                    <p:tmPct val="100000"/>
                                  </p:iterate>
                                  <p:childTnLst>
                                    <p:set>
                                      <p:cBhvr>
                                        <p:cTn id="24" dur="1" fill="hold">
                                          <p:stCondLst>
                                            <p:cond delay="0"/>
                                          </p:stCondLst>
                                        </p:cTn>
                                        <p:tgtEl>
                                          <p:spTgt spid="180228">
                                            <p:txEl>
                                              <p:pRg st="2" end="2"/>
                                            </p:txEl>
                                          </p:spTgt>
                                        </p:tgtEl>
                                        <p:attrNameLst>
                                          <p:attrName>style.visibility</p:attrName>
                                        </p:attrNameLst>
                                      </p:cBhvr>
                                      <p:to>
                                        <p:strVal val="visible"/>
                                      </p:to>
                                    </p:set>
                                    <p:animEffect transition="in" filter="dissolve">
                                      <p:cBhvr>
                                        <p:cTn id="25" dur="75"/>
                                        <p:tgtEl>
                                          <p:spTgt spid="180228">
                                            <p:txEl>
                                              <p:pRg st="2" end="2"/>
                                            </p:txEl>
                                          </p:spTgt>
                                        </p:tgtEl>
                                      </p:cBhvr>
                                    </p:animEffect>
                                  </p:childTnLst>
                                </p:cTn>
                              </p:par>
                            </p:childTnLst>
                          </p:cTn>
                        </p:par>
                        <p:par>
                          <p:cTn id="26" fill="hold" nodeType="afterGroup">
                            <p:stCondLst>
                              <p:cond delay="825"/>
                            </p:stCondLst>
                            <p:childTnLst>
                              <p:par>
                                <p:cTn id="27" presetID="22" presetClass="entr" presetSubtype="8" fill="hold" nodeType="afterEffect">
                                  <p:stCondLst>
                                    <p:cond delay="0"/>
                                  </p:stCondLst>
                                  <p:childTnLst>
                                    <p:set>
                                      <p:cBhvr>
                                        <p:cTn id="28" dur="1" fill="hold">
                                          <p:stCondLst>
                                            <p:cond delay="0"/>
                                          </p:stCondLst>
                                        </p:cTn>
                                        <p:tgtEl>
                                          <p:spTgt spid="180231"/>
                                        </p:tgtEl>
                                        <p:attrNameLst>
                                          <p:attrName>style.visibility</p:attrName>
                                        </p:attrNameLst>
                                      </p:cBhvr>
                                      <p:to>
                                        <p:strVal val="visible"/>
                                      </p:to>
                                    </p:set>
                                    <p:animEffect transition="in" filter="wipe(left)">
                                      <p:cBhvr>
                                        <p:cTn id="29" dur="500"/>
                                        <p:tgtEl>
                                          <p:spTgt spid="180231"/>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ntr" presetSubtype="0" fill="hold" grpId="0" nodeType="clickEffect">
                                  <p:stCondLst>
                                    <p:cond delay="0"/>
                                  </p:stCondLst>
                                  <p:iterate type="lt">
                                    <p:tmPct val="100000"/>
                                  </p:iterate>
                                  <p:childTnLst>
                                    <p:set>
                                      <p:cBhvr>
                                        <p:cTn id="33" dur="1" fill="hold">
                                          <p:stCondLst>
                                            <p:cond delay="0"/>
                                          </p:stCondLst>
                                        </p:cTn>
                                        <p:tgtEl>
                                          <p:spTgt spid="180228">
                                            <p:txEl>
                                              <p:pRg st="3" end="3"/>
                                            </p:txEl>
                                          </p:spTgt>
                                        </p:tgtEl>
                                        <p:attrNameLst>
                                          <p:attrName>style.visibility</p:attrName>
                                        </p:attrNameLst>
                                      </p:cBhvr>
                                      <p:to>
                                        <p:strVal val="visible"/>
                                      </p:to>
                                    </p:set>
                                    <p:animEffect transition="in" filter="dissolve">
                                      <p:cBhvr>
                                        <p:cTn id="34" dur="75"/>
                                        <p:tgtEl>
                                          <p:spTgt spid="180228">
                                            <p:txEl>
                                              <p:pRg st="3" end="3"/>
                                            </p:txEl>
                                          </p:spTgt>
                                        </p:tgtEl>
                                      </p:cBhvr>
                                    </p:animEffect>
                                  </p:childTnLst>
                                </p:cTn>
                              </p:par>
                            </p:childTnLst>
                          </p:cTn>
                        </p:par>
                        <p:par>
                          <p:cTn id="35" fill="hold" nodeType="afterGroup">
                            <p:stCondLst>
                              <p:cond delay="675"/>
                            </p:stCondLst>
                            <p:childTnLst>
                              <p:par>
                                <p:cTn id="36" presetID="22" presetClass="entr" presetSubtype="8" fill="hold" nodeType="afterEffect">
                                  <p:stCondLst>
                                    <p:cond delay="0"/>
                                  </p:stCondLst>
                                  <p:childTnLst>
                                    <p:set>
                                      <p:cBhvr>
                                        <p:cTn id="37" dur="1" fill="hold">
                                          <p:stCondLst>
                                            <p:cond delay="0"/>
                                          </p:stCondLst>
                                        </p:cTn>
                                        <p:tgtEl>
                                          <p:spTgt spid="180232"/>
                                        </p:tgtEl>
                                        <p:attrNameLst>
                                          <p:attrName>style.visibility</p:attrName>
                                        </p:attrNameLst>
                                      </p:cBhvr>
                                      <p:to>
                                        <p:strVal val="visible"/>
                                      </p:to>
                                    </p:set>
                                    <p:animEffect transition="in" filter="wipe(left)">
                                      <p:cBhvr>
                                        <p:cTn id="38" dur="500"/>
                                        <p:tgtEl>
                                          <p:spTgt spid="180232"/>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9" presetClass="entr" presetSubtype="0" fill="hold" grpId="0" nodeType="clickEffect">
                                  <p:stCondLst>
                                    <p:cond delay="0"/>
                                  </p:stCondLst>
                                  <p:iterate type="lt">
                                    <p:tmPct val="100000"/>
                                  </p:iterate>
                                  <p:childTnLst>
                                    <p:set>
                                      <p:cBhvr>
                                        <p:cTn id="42" dur="1" fill="hold">
                                          <p:stCondLst>
                                            <p:cond delay="0"/>
                                          </p:stCondLst>
                                        </p:cTn>
                                        <p:tgtEl>
                                          <p:spTgt spid="180228">
                                            <p:txEl>
                                              <p:pRg st="4" end="4"/>
                                            </p:txEl>
                                          </p:spTgt>
                                        </p:tgtEl>
                                        <p:attrNameLst>
                                          <p:attrName>style.visibility</p:attrName>
                                        </p:attrNameLst>
                                      </p:cBhvr>
                                      <p:to>
                                        <p:strVal val="visible"/>
                                      </p:to>
                                    </p:set>
                                    <p:animEffect transition="in" filter="dissolve">
                                      <p:cBhvr>
                                        <p:cTn id="43" dur="75"/>
                                        <p:tgtEl>
                                          <p:spTgt spid="180228">
                                            <p:txEl>
                                              <p:pRg st="4" end="4"/>
                                            </p:txEl>
                                          </p:spTgt>
                                        </p:tgtEl>
                                      </p:cBhvr>
                                    </p:animEffect>
                                  </p:childTnLst>
                                </p:cTn>
                              </p:par>
                            </p:childTnLst>
                          </p:cTn>
                        </p:par>
                        <p:par>
                          <p:cTn id="44" fill="hold" nodeType="afterGroup">
                            <p:stCondLst>
                              <p:cond delay="600"/>
                            </p:stCondLst>
                            <p:childTnLst>
                              <p:par>
                                <p:cTn id="45" presetID="22" presetClass="entr" presetSubtype="8" fill="hold" nodeType="afterEffect">
                                  <p:stCondLst>
                                    <p:cond delay="0"/>
                                  </p:stCondLst>
                                  <p:childTnLst>
                                    <p:set>
                                      <p:cBhvr>
                                        <p:cTn id="46" dur="1" fill="hold">
                                          <p:stCondLst>
                                            <p:cond delay="0"/>
                                          </p:stCondLst>
                                        </p:cTn>
                                        <p:tgtEl>
                                          <p:spTgt spid="180233"/>
                                        </p:tgtEl>
                                        <p:attrNameLst>
                                          <p:attrName>style.visibility</p:attrName>
                                        </p:attrNameLst>
                                      </p:cBhvr>
                                      <p:to>
                                        <p:strVal val="visible"/>
                                      </p:to>
                                    </p:set>
                                    <p:animEffect transition="in" filter="wipe(left)">
                                      <p:cBhvr>
                                        <p:cTn id="47" dur="500"/>
                                        <p:tgtEl>
                                          <p:spTgt spid="180233"/>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iterate type="lt">
                                    <p:tmPct val="100000"/>
                                  </p:iterate>
                                  <p:childTnLst>
                                    <p:set>
                                      <p:cBhvr>
                                        <p:cTn id="51" dur="1" fill="hold">
                                          <p:stCondLst>
                                            <p:cond delay="0"/>
                                          </p:stCondLst>
                                        </p:cTn>
                                        <p:tgtEl>
                                          <p:spTgt spid="180228">
                                            <p:txEl>
                                              <p:pRg st="5" end="5"/>
                                            </p:txEl>
                                          </p:spTgt>
                                        </p:tgtEl>
                                        <p:attrNameLst>
                                          <p:attrName>style.visibility</p:attrName>
                                        </p:attrNameLst>
                                      </p:cBhvr>
                                      <p:to>
                                        <p:strVal val="visible"/>
                                      </p:to>
                                    </p:set>
                                    <p:animEffect transition="in" filter="dissolve">
                                      <p:cBhvr>
                                        <p:cTn id="52" dur="75"/>
                                        <p:tgtEl>
                                          <p:spTgt spid="180228">
                                            <p:txEl>
                                              <p:pRg st="5" end="5"/>
                                            </p:txEl>
                                          </p:spTgt>
                                        </p:tgtEl>
                                      </p:cBhvr>
                                    </p:animEffect>
                                  </p:childTnLst>
                                </p:cTn>
                              </p:par>
                            </p:childTnLst>
                          </p:cTn>
                        </p:par>
                        <p:par>
                          <p:cTn id="53" fill="hold" nodeType="afterGroup">
                            <p:stCondLst>
                              <p:cond delay="675"/>
                            </p:stCondLst>
                            <p:childTnLst>
                              <p:par>
                                <p:cTn id="54" presetID="22" presetClass="entr" presetSubtype="8" fill="hold" nodeType="after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wipe(left)">
                                      <p:cBhvr>
                                        <p:cTn id="56" dur="500"/>
                                        <p:tgtEl>
                                          <p:spTgt spid="13"/>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9" presetClass="entr" presetSubtype="0" fill="hold" grpId="0" nodeType="clickEffect">
                                  <p:stCondLst>
                                    <p:cond delay="0"/>
                                  </p:stCondLst>
                                  <p:iterate type="lt">
                                    <p:tmPct val="100000"/>
                                  </p:iterate>
                                  <p:childTnLst>
                                    <p:set>
                                      <p:cBhvr>
                                        <p:cTn id="60" dur="1" fill="hold">
                                          <p:stCondLst>
                                            <p:cond delay="0"/>
                                          </p:stCondLst>
                                        </p:cTn>
                                        <p:tgtEl>
                                          <p:spTgt spid="180228">
                                            <p:txEl>
                                              <p:pRg st="6" end="6"/>
                                            </p:txEl>
                                          </p:spTgt>
                                        </p:tgtEl>
                                        <p:attrNameLst>
                                          <p:attrName>style.visibility</p:attrName>
                                        </p:attrNameLst>
                                      </p:cBhvr>
                                      <p:to>
                                        <p:strVal val="visible"/>
                                      </p:to>
                                    </p:set>
                                    <p:animEffect transition="in" filter="dissolve">
                                      <p:cBhvr>
                                        <p:cTn id="61" dur="75"/>
                                        <p:tgtEl>
                                          <p:spTgt spid="180228">
                                            <p:txEl>
                                              <p:pRg st="6" end="6"/>
                                            </p:txEl>
                                          </p:spTgt>
                                        </p:tgtEl>
                                      </p:cBhvr>
                                    </p:animEffect>
                                  </p:childTnLst>
                                </p:cTn>
                              </p:par>
                            </p:childTnLst>
                          </p:cTn>
                        </p:par>
                        <p:par>
                          <p:cTn id="62" fill="hold" nodeType="afterGroup">
                            <p:stCondLst>
                              <p:cond delay="825"/>
                            </p:stCondLst>
                            <p:childTnLst>
                              <p:par>
                                <p:cTn id="63" presetID="22" presetClass="entr" presetSubtype="8" fill="hold" nodeType="afterEffect">
                                  <p:stCondLst>
                                    <p:cond delay="0"/>
                                  </p:stCondLst>
                                  <p:childTnLst>
                                    <p:set>
                                      <p:cBhvr>
                                        <p:cTn id="64" dur="1" fill="hold">
                                          <p:stCondLst>
                                            <p:cond delay="0"/>
                                          </p:stCondLst>
                                        </p:cTn>
                                        <p:tgtEl>
                                          <p:spTgt spid="180234"/>
                                        </p:tgtEl>
                                        <p:attrNameLst>
                                          <p:attrName>style.visibility</p:attrName>
                                        </p:attrNameLst>
                                      </p:cBhvr>
                                      <p:to>
                                        <p:strVal val="visible"/>
                                      </p:to>
                                    </p:set>
                                    <p:animEffect transition="in" filter="wipe(left)">
                                      <p:cBhvr>
                                        <p:cTn id="65" dur="500"/>
                                        <p:tgtEl>
                                          <p:spTgt spid="1802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228" grpId="0" build="p" autoUpdateAnimBg="0"/>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251"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a:spcBef>
                <a:spcPct val="50000"/>
              </a:spcBef>
              <a:defRPr/>
            </a:pPr>
            <a:r>
              <a:rPr lang="en-US" sz="3600" b="1">
                <a:solidFill>
                  <a:srgbClr val="FFFFFF"/>
                </a:solidFill>
                <a:latin typeface="Arial"/>
                <a:ea typeface="Times New Roman" pitchFamily="-111" charset="0"/>
                <a:cs typeface="Arial"/>
              </a:rPr>
              <a:t>Feasts</a:t>
            </a:r>
          </a:p>
        </p:txBody>
      </p:sp>
      <p:sp>
        <p:nvSpPr>
          <p:cNvPr id="320514" name="Text Box 5"/>
          <p:cNvSpPr txBox="1">
            <a:spLocks noChangeArrowheads="1"/>
          </p:cNvSpPr>
          <p:nvPr/>
        </p:nvSpPr>
        <p:spPr bwMode="auto">
          <a:xfrm>
            <a:off x="6400800" y="152400"/>
            <a:ext cx="7010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spcBef>
                <a:spcPct val="50000"/>
              </a:spcBef>
            </a:pPr>
            <a:r>
              <a:rPr lang="en-US" sz="2800" b="1">
                <a:latin typeface="Arial" charset="0"/>
                <a:cs typeface="Arial" charset="0"/>
              </a:rPr>
              <a:t>Leviticus 23</a:t>
            </a:r>
          </a:p>
        </p:txBody>
      </p:sp>
      <p:sp>
        <p:nvSpPr>
          <p:cNvPr id="181254" name="Oval 6"/>
          <p:cNvSpPr>
            <a:spLocks noChangeArrowheads="1"/>
          </p:cNvSpPr>
          <p:nvPr/>
        </p:nvSpPr>
        <p:spPr bwMode="auto">
          <a:xfrm>
            <a:off x="3581400" y="1219200"/>
            <a:ext cx="4876800" cy="4876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algn="r" eaLnBrk="0" hangingPunct="0">
              <a:defRPr/>
            </a:pPr>
            <a:endParaRPr lang="en-US" sz="1200">
              <a:solidFill>
                <a:srgbClr val="000000"/>
              </a:solidFill>
              <a:latin typeface="Arial"/>
              <a:ea typeface="Times New Roman" charset="0"/>
              <a:cs typeface="Arial"/>
            </a:endParaRPr>
          </a:p>
        </p:txBody>
      </p:sp>
      <p:sp>
        <p:nvSpPr>
          <p:cNvPr id="320516" name="Rectangle 8"/>
          <p:cNvSpPr>
            <a:spLocks noGrp="1" noChangeArrowheads="1"/>
          </p:cNvSpPr>
          <p:nvPr>
            <p:ph type="title" idx="4294967295"/>
          </p:nvPr>
        </p:nvSpPr>
        <p:spPr>
          <a:xfrm>
            <a:off x="228600" y="1676400"/>
            <a:ext cx="4419600" cy="554038"/>
          </a:xfrm>
        </p:spPr>
        <p:txBody>
          <a:bodyPr anchor="t">
            <a:spAutoFit/>
          </a:bodyPr>
          <a:lstStyle/>
          <a:p>
            <a:pPr algn="l" eaLnBrk="1" hangingPunct="1">
              <a:lnSpc>
                <a:spcPct val="80000"/>
              </a:lnSpc>
              <a:spcBef>
                <a:spcPct val="50000"/>
              </a:spcBef>
            </a:pPr>
            <a:r>
              <a:rPr lang="en-US" sz="3600" b="1">
                <a:solidFill>
                  <a:srgbClr val="FFFF00"/>
                </a:solidFill>
                <a:latin typeface="Arial" charset="0"/>
                <a:ea typeface="ＭＳ Ｐゴシック" charset="0"/>
              </a:rPr>
              <a:t>Weekly Sabbath</a:t>
            </a:r>
          </a:p>
        </p:txBody>
      </p:sp>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1255" name="Text Box 7"/>
          <p:cNvSpPr txBox="1">
            <a:spLocks noChangeArrowheads="1"/>
          </p:cNvSpPr>
          <p:nvPr/>
        </p:nvSpPr>
        <p:spPr bwMode="auto">
          <a:xfrm>
            <a:off x="152400" y="2438400"/>
            <a:ext cx="8991600" cy="1477963"/>
          </a:xfrm>
          <a:prstGeom prst="rect">
            <a:avLst/>
          </a:prstGeom>
          <a:noFill/>
          <a:ln w="9525">
            <a:noFill/>
            <a:miter lim="800000"/>
            <a:headEnd/>
            <a:tailEnd/>
          </a:ln>
          <a:effectLst/>
        </p:spPr>
        <p:txBody>
          <a:bodyPr>
            <a:spAutoFit/>
          </a:bodyPr>
          <a:lstStyle/>
          <a:p>
            <a:pPr>
              <a:spcBef>
                <a:spcPct val="50000"/>
              </a:spcBef>
              <a:buFontTx/>
              <a:buChar char="•"/>
              <a:defRPr/>
            </a:pPr>
            <a:r>
              <a:rPr lang="en-US" sz="3600" b="1" dirty="0">
                <a:solidFill>
                  <a:srgbClr val="FFFFFF"/>
                </a:solidFill>
                <a:latin typeface="Arial"/>
                <a:ea typeface="Times New Roman" pitchFamily="-111" charset="0"/>
                <a:cs typeface="Arial"/>
              </a:rPr>
              <a:t>Rest and remember covenant</a:t>
            </a:r>
          </a:p>
          <a:p>
            <a:pPr>
              <a:spcBef>
                <a:spcPct val="50000"/>
              </a:spcBef>
              <a:buFontTx/>
              <a:buChar char="•"/>
              <a:defRPr/>
            </a:pPr>
            <a:r>
              <a:rPr lang="en-US" sz="3600" b="1" i="1" dirty="0">
                <a:solidFill>
                  <a:srgbClr val="FFFFFF"/>
                </a:solidFill>
                <a:latin typeface="Arial"/>
                <a:ea typeface="Times New Roman" pitchFamily="-111" charset="0"/>
                <a:cs typeface="Arial"/>
              </a:rPr>
              <a:t>Christ our Rest-giver in the kingdom</a:t>
            </a: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a:spcBef>
                <a:spcPct val="50000"/>
              </a:spcBef>
            </a:pPr>
            <a:r>
              <a:rPr lang="en-US" sz="2400" b="1">
                <a:solidFill>
                  <a:srgbClr val="FFFFFF"/>
                </a:solidFill>
                <a:latin typeface="Arial" charset="0"/>
                <a:cs typeface="Arial" charset="0"/>
              </a:rPr>
              <a:t>Leviticus 23;</a:t>
            </a:r>
            <a:br>
              <a:rPr lang="en-US" sz="2400" b="1">
                <a:solidFill>
                  <a:srgbClr val="FFFFFF"/>
                </a:solidFill>
                <a:latin typeface="Arial" charset="0"/>
                <a:cs typeface="Arial" charset="0"/>
              </a:rPr>
            </a:br>
            <a:r>
              <a:rPr lang="en-US" sz="2400" b="1">
                <a:solidFill>
                  <a:srgbClr val="FFFFFF"/>
                </a:solidFill>
                <a:latin typeface="Arial" charset="0"/>
                <a:cs typeface="Arial" charset="0"/>
              </a:rPr>
              <a:t>Deuternonomy 16</a:t>
            </a:r>
          </a:p>
        </p:txBody>
      </p:sp>
    </p:spTree>
    <p:extLst>
      <p:ext uri="{BB962C8B-B14F-4D97-AF65-F5344CB8AC3E}">
        <p14:creationId xmlns:p14="http://schemas.microsoft.com/office/powerpoint/2010/main" val="41781948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1255">
                                            <p:txEl>
                                              <p:pRg st="0" end="0"/>
                                            </p:txEl>
                                          </p:spTgt>
                                        </p:tgtEl>
                                        <p:attrNameLst>
                                          <p:attrName>style.visibility</p:attrName>
                                        </p:attrNameLst>
                                      </p:cBhvr>
                                      <p:to>
                                        <p:strVal val="visible"/>
                                      </p:to>
                                    </p:set>
                                    <p:animEffect transition="in" filter="dissolve">
                                      <p:cBhvr>
                                        <p:cTn id="7" dur="75"/>
                                        <p:tgtEl>
                                          <p:spTgt spid="181255">
                                            <p:txEl>
                                              <p:pRg st="0" end="0"/>
                                            </p:txEl>
                                          </p:spTgt>
                                        </p:tgtEl>
                                      </p:cBhvr>
                                    </p:animEffect>
                                  </p:childTnLst>
                                </p:cTn>
                              </p:par>
                            </p:childTnLst>
                          </p:cTn>
                        </p:par>
                        <p:par>
                          <p:cTn id="8" fill="hold" nodeType="afterGroup">
                            <p:stCondLst>
                              <p:cond delay="372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1255">
                                            <p:txEl>
                                              <p:pRg st="1" end="1"/>
                                            </p:txEl>
                                          </p:spTgt>
                                        </p:tgtEl>
                                        <p:attrNameLst>
                                          <p:attrName>style.visibility</p:attrName>
                                        </p:attrNameLst>
                                      </p:cBhvr>
                                      <p:to>
                                        <p:strVal val="visible"/>
                                      </p:to>
                                    </p:set>
                                    <p:animEffect transition="in" filter="dissolve">
                                      <p:cBhvr>
                                        <p:cTn id="11" dur="75"/>
                                        <p:tgtEl>
                                          <p:spTgt spid="18125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255" grpId="0" build="p" autoUpdateAnimBg="0" advAuto="200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a:solidFill>
                <a:srgbClr val="000000"/>
              </a:solidFill>
              <a:latin typeface="Arial" charset="0"/>
              <a:cs typeface="Arial" charset="0"/>
            </a:endParaRPr>
          </a:p>
        </p:txBody>
      </p:sp>
      <p:sp>
        <p:nvSpPr>
          <p:cNvPr id="433155" name="Text Box 3"/>
          <p:cNvSpPr txBox="1">
            <a:spLocks noChangeArrowheads="1"/>
          </p:cNvSpPr>
          <p:nvPr/>
        </p:nvSpPr>
        <p:spPr bwMode="auto">
          <a:xfrm>
            <a:off x="4140200" y="6284913"/>
            <a:ext cx="4876800" cy="457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b="1" dirty="0">
                <a:solidFill>
                  <a:srgbClr val="FFFFFF"/>
                </a:solidFill>
                <a:latin typeface="Arial"/>
                <a:cs typeface="Arial"/>
              </a:rPr>
              <a:t>Walk Through The Bible </a:t>
            </a:r>
            <a:r>
              <a:rPr lang="en-US" b="1" dirty="0">
                <a:solidFill>
                  <a:srgbClr val="FFFFFF"/>
                </a:solidFill>
                <a:latin typeface="Arial"/>
                <a:ea typeface="Times New Roman" pitchFamily="-111" charset="0"/>
                <a:cs typeface="Arial"/>
              </a:rPr>
              <a:t>©</a:t>
            </a:r>
            <a:r>
              <a:rPr lang="en-US" b="1" dirty="0">
                <a:solidFill>
                  <a:srgbClr val="FFFFFF"/>
                </a:solidFill>
                <a:latin typeface="Arial"/>
                <a:cs typeface="Arial"/>
              </a:rPr>
              <a:t>1989</a:t>
            </a:r>
          </a:p>
        </p:txBody>
      </p:sp>
      <p:pic>
        <p:nvPicPr>
          <p:cNvPr id="280579" name="Picture 5" descr="Deuteronomy"/>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228725" y="1066800"/>
            <a:ext cx="6772275" cy="502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itle 5"/>
          <p:cNvSpPr>
            <a:spLocks noGrp="1"/>
          </p:cNvSpPr>
          <p:nvPr>
            <p:ph type="title" idx="4294967295"/>
          </p:nvPr>
        </p:nvSpPr>
        <p:spPr>
          <a:xfrm>
            <a:off x="457200" y="155575"/>
            <a:ext cx="8001000" cy="831850"/>
          </a:xfrm>
          <a:effectLst>
            <a:outerShdw blurRad="63500" dist="38099" dir="2700000" algn="ctr" rotWithShape="0">
              <a:schemeClr val="tx1">
                <a:alpha val="74998"/>
              </a:schemeClr>
            </a:outerShdw>
          </a:effectLst>
        </p:spPr>
        <p:txBody>
          <a:bodyPr>
            <a:spAutoFit/>
          </a:bodyPr>
          <a:lstStyle/>
          <a:p>
            <a:pPr>
              <a:spcBef>
                <a:spcPct val="50000"/>
              </a:spcBef>
              <a:defRPr/>
            </a:pPr>
            <a:r>
              <a:rPr lang="en-US" altLang="ja-JP" sz="4800" b="1" dirty="0">
                <a:solidFill>
                  <a:schemeClr val="bg1"/>
                </a:solidFill>
                <a:ea typeface="ＭＳ Ｐゴシック" charset="0"/>
              </a:rPr>
              <a:t>"</a:t>
            </a:r>
            <a:r>
              <a:rPr lang="en-US" sz="4800" b="1" dirty="0">
                <a:solidFill>
                  <a:schemeClr val="bg1"/>
                </a:solidFill>
                <a:ea typeface="ＭＳ Ｐゴシック" charset="0"/>
              </a:rPr>
              <a:t>Duet-Run-On-Me</a:t>
            </a:r>
            <a:r>
              <a:rPr lang="en-US" altLang="ja-JP" sz="4800" b="1" dirty="0">
                <a:solidFill>
                  <a:schemeClr val="bg1"/>
                </a:solidFill>
                <a:ea typeface="ＭＳ Ｐゴシック" charset="0"/>
              </a:rPr>
              <a:t>"</a:t>
            </a:r>
            <a:endParaRPr lang="en-US" sz="4800" b="1" dirty="0">
              <a:solidFill>
                <a:schemeClr val="bg1"/>
              </a:solidFill>
              <a:ea typeface="ＭＳ Ｐゴシック" charset="0"/>
            </a:endParaRPr>
          </a:p>
        </p:txBody>
      </p:sp>
    </p:spTree>
    <p:extLst>
      <p:ext uri="{BB962C8B-B14F-4D97-AF65-F5344CB8AC3E}">
        <p14:creationId xmlns:p14="http://schemas.microsoft.com/office/powerpoint/2010/main" val="221869867"/>
      </p:ext>
    </p:extLst>
  </p:cSld>
  <p:clrMapOvr>
    <a:masterClrMapping/>
  </p:clrMapOvr>
  <p:transition/>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2275" name="Text Box 3"/>
          <p:cNvSpPr txBox="1">
            <a:spLocks noChangeArrowheads="1"/>
          </p:cNvSpPr>
          <p:nvPr/>
        </p:nvSpPr>
        <p:spPr bwMode="auto">
          <a:xfrm>
            <a:off x="304800" y="152400"/>
            <a:ext cx="4936486"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wrap="square">
            <a:spAutoFit/>
          </a:bodyPr>
          <a:lstStyle/>
          <a:p>
            <a:pPr>
              <a:spcBef>
                <a:spcPct val="50000"/>
              </a:spcBef>
              <a:defRPr/>
            </a:pPr>
            <a:r>
              <a:rPr lang="en-US" sz="3600" b="1">
                <a:solidFill>
                  <a:srgbClr val="FFFFFF"/>
                </a:solidFill>
                <a:latin typeface="Arial"/>
                <a:ea typeface="Times New Roman" pitchFamily="-111" charset="0"/>
                <a:cs typeface="Arial"/>
              </a:rPr>
              <a:t>Feasts</a:t>
            </a:r>
          </a:p>
        </p:txBody>
      </p:sp>
      <p:sp>
        <p:nvSpPr>
          <p:cNvPr id="182278" name="Text Box 6"/>
          <p:cNvSpPr txBox="1">
            <a:spLocks noChangeArrowheads="1"/>
          </p:cNvSpPr>
          <p:nvPr/>
        </p:nvSpPr>
        <p:spPr bwMode="auto">
          <a:xfrm>
            <a:off x="304800" y="2392363"/>
            <a:ext cx="4800600" cy="1477962"/>
          </a:xfrm>
          <a:prstGeom prst="rect">
            <a:avLst/>
          </a:prstGeom>
          <a:noFill/>
          <a:ln w="9525">
            <a:noFill/>
            <a:miter lim="800000"/>
            <a:headEnd/>
            <a:tailEnd/>
          </a:ln>
          <a:effectLst/>
        </p:spPr>
        <p:txBody>
          <a:bodyPr>
            <a:spAutoFit/>
          </a:bodyPr>
          <a:lstStyle/>
          <a:p>
            <a:pPr>
              <a:spcBef>
                <a:spcPct val="50000"/>
              </a:spcBef>
              <a:buFontTx/>
              <a:buChar char="•"/>
              <a:defRPr/>
            </a:pPr>
            <a:r>
              <a:rPr lang="en-US" sz="3600" b="1">
                <a:solidFill>
                  <a:srgbClr val="FFFFFF"/>
                </a:solidFill>
                <a:latin typeface="Arial" charset="0"/>
                <a:ea typeface="Arial" charset="0"/>
                <a:cs typeface="Arial" charset="0"/>
              </a:rPr>
              <a:t>Recalls Exodus</a:t>
            </a:r>
          </a:p>
          <a:p>
            <a:pPr>
              <a:spcBef>
                <a:spcPct val="50000"/>
              </a:spcBef>
              <a:buFontTx/>
              <a:buChar char="•"/>
              <a:defRPr/>
            </a:pPr>
            <a:r>
              <a:rPr lang="en-US" sz="3600" b="1" i="1">
                <a:solidFill>
                  <a:srgbClr val="FFFFFF"/>
                </a:solidFill>
                <a:latin typeface="Arial" charset="0"/>
                <a:ea typeface="Arial" charset="0"/>
                <a:cs typeface="Arial" charset="0"/>
              </a:rPr>
              <a:t>Christ our redeemer</a:t>
            </a:r>
          </a:p>
        </p:txBody>
      </p:sp>
      <p:sp>
        <p:nvSpPr>
          <p:cNvPr id="182279" name="Oval 7"/>
          <p:cNvSpPr>
            <a:spLocks noChangeArrowheads="1"/>
          </p:cNvSpPr>
          <p:nvPr/>
        </p:nvSpPr>
        <p:spPr bwMode="auto">
          <a:xfrm>
            <a:off x="5791200" y="106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algn="r" eaLnBrk="0" hangingPunct="0">
              <a:defRPr/>
            </a:pPr>
            <a:endParaRPr lang="en-US" sz="1200">
              <a:solidFill>
                <a:srgbClr val="000000"/>
              </a:solidFill>
              <a:latin typeface="Arial"/>
              <a:ea typeface="Times New Roman" charset="0"/>
              <a:cs typeface="Arial"/>
            </a:endParaRPr>
          </a:p>
        </p:txBody>
      </p:sp>
      <p:sp>
        <p:nvSpPr>
          <p:cNvPr id="182280" name="Rectangle 8"/>
          <p:cNvSpPr>
            <a:spLocks noGrp="1" noChangeArrowheads="1"/>
          </p:cNvSpPr>
          <p:nvPr>
            <p:ph type="title" idx="4294967295"/>
          </p:nvPr>
        </p:nvSpPr>
        <p:spPr>
          <a:xfrm>
            <a:off x="152400" y="1600200"/>
            <a:ext cx="3276600" cy="554038"/>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en-US" sz="3600" b="1" dirty="0">
                <a:solidFill>
                  <a:srgbClr val="FFFF00"/>
                </a:solidFill>
              </a:rPr>
              <a:t>Passover</a:t>
            </a: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a:spcBef>
                <a:spcPct val="50000"/>
              </a:spcBef>
            </a:pPr>
            <a:r>
              <a:rPr lang="en-US" sz="2400" b="1">
                <a:solidFill>
                  <a:srgbClr val="FFFFFF"/>
                </a:solidFill>
                <a:latin typeface="Arial" charset="0"/>
                <a:cs typeface="Arial" charset="0"/>
              </a:rPr>
              <a:t>Leviticus 23;</a:t>
            </a:r>
            <a:br>
              <a:rPr lang="en-US" sz="2400" b="1">
                <a:solidFill>
                  <a:srgbClr val="FFFFFF"/>
                </a:solidFill>
                <a:latin typeface="Arial" charset="0"/>
                <a:cs typeface="Arial" charset="0"/>
              </a:rPr>
            </a:br>
            <a:r>
              <a:rPr lang="en-US" sz="2400" b="1">
                <a:solidFill>
                  <a:srgbClr val="FFFFFF"/>
                </a:solidFill>
                <a:latin typeface="Arial" charset="0"/>
                <a:cs typeface="Arial" charset="0"/>
              </a:rPr>
              <a:t>Deuternonomy 16</a:t>
            </a:r>
          </a:p>
        </p:txBody>
      </p:sp>
    </p:spTree>
    <p:extLst>
      <p:ext uri="{BB962C8B-B14F-4D97-AF65-F5344CB8AC3E}">
        <p14:creationId xmlns:p14="http://schemas.microsoft.com/office/powerpoint/2010/main" val="405035246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2278">
                                            <p:txEl>
                                              <p:pRg st="0" end="0"/>
                                            </p:txEl>
                                          </p:spTgt>
                                        </p:tgtEl>
                                        <p:attrNameLst>
                                          <p:attrName>style.visibility</p:attrName>
                                        </p:attrNameLst>
                                      </p:cBhvr>
                                      <p:to>
                                        <p:strVal val="visible"/>
                                      </p:to>
                                    </p:set>
                                    <p:animEffect transition="in" filter="dissolve">
                                      <p:cBhvr>
                                        <p:cTn id="7" dur="75"/>
                                        <p:tgtEl>
                                          <p:spTgt spid="182278">
                                            <p:txEl>
                                              <p:pRg st="0" end="0"/>
                                            </p:txEl>
                                          </p:spTgt>
                                        </p:tgtEl>
                                      </p:cBhvr>
                                    </p:animEffect>
                                  </p:childTnLst>
                                </p:cTn>
                              </p:par>
                            </p:childTnLst>
                          </p:cTn>
                        </p:par>
                        <p:par>
                          <p:cTn id="8" fill="hold" nodeType="afterGroup">
                            <p:stCondLst>
                              <p:cond delay="297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2278">
                                            <p:txEl>
                                              <p:pRg st="1" end="1"/>
                                            </p:txEl>
                                          </p:spTgt>
                                        </p:tgtEl>
                                        <p:attrNameLst>
                                          <p:attrName>style.visibility</p:attrName>
                                        </p:attrNameLst>
                                      </p:cBhvr>
                                      <p:to>
                                        <p:strVal val="visible"/>
                                      </p:to>
                                    </p:set>
                                    <p:animEffect transition="in" filter="dissolve">
                                      <p:cBhvr>
                                        <p:cTn id="11" dur="75"/>
                                        <p:tgtEl>
                                          <p:spTgt spid="18227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8" grpId="0" build="p" autoUpdateAnimBg="0" advAuto="2000"/>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2275"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a:spcBef>
                <a:spcPct val="50000"/>
              </a:spcBef>
              <a:defRPr/>
            </a:pPr>
            <a:r>
              <a:rPr lang="en-US" sz="3600" b="1">
                <a:solidFill>
                  <a:srgbClr val="FFFFFF"/>
                </a:solidFill>
                <a:latin typeface="Arial"/>
                <a:ea typeface="Times New Roman" pitchFamily="-111" charset="0"/>
                <a:cs typeface="Arial"/>
              </a:rPr>
              <a:t>Feasts</a:t>
            </a:r>
          </a:p>
        </p:txBody>
      </p:sp>
      <p:sp>
        <p:nvSpPr>
          <p:cNvPr id="182278" name="Text Box 6"/>
          <p:cNvSpPr txBox="1">
            <a:spLocks noChangeArrowheads="1"/>
          </p:cNvSpPr>
          <p:nvPr/>
        </p:nvSpPr>
        <p:spPr bwMode="auto">
          <a:xfrm>
            <a:off x="304800" y="2392363"/>
            <a:ext cx="6858000" cy="1477962"/>
          </a:xfrm>
          <a:prstGeom prst="rect">
            <a:avLst/>
          </a:prstGeom>
          <a:noFill/>
          <a:ln w="9525">
            <a:noFill/>
            <a:miter lim="800000"/>
            <a:headEnd/>
            <a:tailEnd/>
          </a:ln>
          <a:effectLst/>
        </p:spPr>
        <p:txBody>
          <a:bodyPr>
            <a:spAutoFit/>
          </a:bodyPr>
          <a:lstStyle/>
          <a:p>
            <a:pPr>
              <a:spcBef>
                <a:spcPct val="50000"/>
              </a:spcBef>
              <a:buFontTx/>
              <a:buChar char="•"/>
              <a:defRPr/>
            </a:pPr>
            <a:r>
              <a:rPr lang="en-US" sz="3600" b="1">
                <a:solidFill>
                  <a:srgbClr val="FFFFFF"/>
                </a:solidFill>
                <a:latin typeface="Arial" charset="0"/>
                <a:ea typeface="Arial" charset="0"/>
                <a:cs typeface="Arial" charset="0"/>
              </a:rPr>
              <a:t>Dependence on Egypt broken</a:t>
            </a:r>
          </a:p>
          <a:p>
            <a:pPr>
              <a:spcBef>
                <a:spcPct val="50000"/>
              </a:spcBef>
              <a:buFontTx/>
              <a:buChar char="•"/>
              <a:defRPr/>
            </a:pPr>
            <a:r>
              <a:rPr lang="en-US" sz="3600" b="1" i="1">
                <a:solidFill>
                  <a:srgbClr val="FFFFFF"/>
                </a:solidFill>
                <a:latin typeface="Arial" charset="0"/>
                <a:ea typeface="Arial" charset="0"/>
                <a:cs typeface="Arial" charset="0"/>
              </a:rPr>
              <a:t>Christ our sanctifier</a:t>
            </a:r>
          </a:p>
        </p:txBody>
      </p:sp>
      <p:sp>
        <p:nvSpPr>
          <p:cNvPr id="182279" name="Oval 7"/>
          <p:cNvSpPr>
            <a:spLocks noChangeArrowheads="1"/>
          </p:cNvSpPr>
          <p:nvPr/>
        </p:nvSpPr>
        <p:spPr bwMode="auto">
          <a:xfrm>
            <a:off x="6096000" y="106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algn="r" eaLnBrk="0" hangingPunct="0">
              <a:defRPr/>
            </a:pPr>
            <a:endParaRPr lang="en-US" sz="1200">
              <a:solidFill>
                <a:srgbClr val="000000"/>
              </a:solidFill>
              <a:latin typeface="Arial"/>
              <a:ea typeface="Times New Roman" charset="0"/>
              <a:cs typeface="Arial"/>
            </a:endParaRPr>
          </a:p>
        </p:txBody>
      </p:sp>
      <p:sp>
        <p:nvSpPr>
          <p:cNvPr id="182280" name="Rectangle 8"/>
          <p:cNvSpPr>
            <a:spLocks noGrp="1" noChangeArrowheads="1"/>
          </p:cNvSpPr>
          <p:nvPr>
            <p:ph type="title" idx="4294967295"/>
          </p:nvPr>
        </p:nvSpPr>
        <p:spPr>
          <a:xfrm>
            <a:off x="152400" y="1600200"/>
            <a:ext cx="4648200" cy="554038"/>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en-US" sz="3600" b="1">
                <a:solidFill>
                  <a:srgbClr val="FFFF00"/>
                </a:solidFill>
                <a:latin typeface="Arial" charset="0"/>
                <a:ea typeface="ＭＳ Ｐゴシック" charset="0"/>
                <a:cs typeface="Arial" charset="0"/>
              </a:rPr>
              <a:t>Unleavened Bread</a:t>
            </a: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a:spcBef>
                <a:spcPct val="50000"/>
              </a:spcBef>
            </a:pPr>
            <a:r>
              <a:rPr lang="en-US" sz="2400" b="1">
                <a:solidFill>
                  <a:srgbClr val="FFFFFF"/>
                </a:solidFill>
                <a:latin typeface="Arial" charset="0"/>
                <a:cs typeface="Arial" charset="0"/>
              </a:rPr>
              <a:t>Leviticus 23;</a:t>
            </a:r>
            <a:br>
              <a:rPr lang="en-US" sz="2400" b="1">
                <a:solidFill>
                  <a:srgbClr val="FFFFFF"/>
                </a:solidFill>
                <a:latin typeface="Arial" charset="0"/>
                <a:cs typeface="Arial" charset="0"/>
              </a:rPr>
            </a:br>
            <a:r>
              <a:rPr lang="en-US" sz="2400" b="1">
                <a:solidFill>
                  <a:srgbClr val="FFFFFF"/>
                </a:solidFill>
                <a:latin typeface="Arial" charset="0"/>
                <a:cs typeface="Arial" charset="0"/>
              </a:rPr>
              <a:t>Deuternonomy 16</a:t>
            </a:r>
          </a:p>
        </p:txBody>
      </p:sp>
    </p:spTree>
    <p:extLst>
      <p:ext uri="{BB962C8B-B14F-4D97-AF65-F5344CB8AC3E}">
        <p14:creationId xmlns:p14="http://schemas.microsoft.com/office/powerpoint/2010/main" val="111953996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2278">
                                            <p:txEl>
                                              <p:pRg st="0" end="0"/>
                                            </p:txEl>
                                          </p:spTgt>
                                        </p:tgtEl>
                                        <p:attrNameLst>
                                          <p:attrName>style.visibility</p:attrName>
                                        </p:attrNameLst>
                                      </p:cBhvr>
                                      <p:to>
                                        <p:strVal val="visible"/>
                                      </p:to>
                                    </p:set>
                                    <p:animEffect transition="in" filter="dissolve">
                                      <p:cBhvr>
                                        <p:cTn id="7" dur="75"/>
                                        <p:tgtEl>
                                          <p:spTgt spid="182278">
                                            <p:txEl>
                                              <p:pRg st="0" end="0"/>
                                            </p:txEl>
                                          </p:spTgt>
                                        </p:tgtEl>
                                      </p:cBhvr>
                                    </p:animEffect>
                                  </p:childTnLst>
                                </p:cTn>
                              </p:par>
                            </p:childTnLst>
                          </p:cTn>
                        </p:par>
                        <p:par>
                          <p:cTn id="8" fill="hold" nodeType="afterGroup">
                            <p:stCondLst>
                              <p:cond delay="372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2278">
                                            <p:txEl>
                                              <p:pRg st="1" end="1"/>
                                            </p:txEl>
                                          </p:spTgt>
                                        </p:tgtEl>
                                        <p:attrNameLst>
                                          <p:attrName>style.visibility</p:attrName>
                                        </p:attrNameLst>
                                      </p:cBhvr>
                                      <p:to>
                                        <p:strVal val="visible"/>
                                      </p:to>
                                    </p:set>
                                    <p:animEffect transition="in" filter="dissolve">
                                      <p:cBhvr>
                                        <p:cTn id="11" dur="75"/>
                                        <p:tgtEl>
                                          <p:spTgt spid="18227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8" grpId="0" build="p" autoUpdateAnimBg="0" advAuto="2000"/>
    </p:bld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3299" name="Text Box 3"/>
          <p:cNvSpPr txBox="1">
            <a:spLocks noChangeArrowheads="1"/>
          </p:cNvSpPr>
          <p:nvPr/>
        </p:nvSpPr>
        <p:spPr bwMode="auto">
          <a:xfrm>
            <a:off x="304800" y="152400"/>
            <a:ext cx="5345457"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wrap="square">
            <a:spAutoFit/>
          </a:bodyPr>
          <a:lstStyle/>
          <a:p>
            <a:pPr>
              <a:spcBef>
                <a:spcPct val="50000"/>
              </a:spcBef>
              <a:defRPr/>
            </a:pPr>
            <a:r>
              <a:rPr lang="en-US" sz="3600" b="1">
                <a:solidFill>
                  <a:srgbClr val="FFFFFF"/>
                </a:solidFill>
                <a:latin typeface="Arial"/>
                <a:ea typeface="Times New Roman" pitchFamily="-111" charset="0"/>
                <a:cs typeface="Arial"/>
              </a:rPr>
              <a:t>Feasts</a:t>
            </a:r>
          </a:p>
        </p:txBody>
      </p:sp>
      <p:sp>
        <p:nvSpPr>
          <p:cNvPr id="183302" name="Text Box 6"/>
          <p:cNvSpPr txBox="1">
            <a:spLocks noChangeArrowheads="1"/>
          </p:cNvSpPr>
          <p:nvPr/>
        </p:nvSpPr>
        <p:spPr bwMode="auto">
          <a:xfrm>
            <a:off x="228600" y="2316163"/>
            <a:ext cx="5105400" cy="1477962"/>
          </a:xfrm>
          <a:prstGeom prst="rect">
            <a:avLst/>
          </a:prstGeom>
          <a:noFill/>
          <a:ln w="9525">
            <a:noFill/>
            <a:miter lim="800000"/>
            <a:headEnd/>
            <a:tailEnd/>
          </a:ln>
          <a:effectLst/>
        </p:spPr>
        <p:txBody>
          <a:bodyPr>
            <a:spAutoFit/>
          </a:bodyPr>
          <a:lstStyle/>
          <a:p>
            <a:pPr>
              <a:spcBef>
                <a:spcPct val="50000"/>
              </a:spcBef>
              <a:buFontTx/>
              <a:buChar char="•"/>
              <a:defRPr/>
            </a:pPr>
            <a:r>
              <a:rPr lang="en-US" sz="3600" b="1" dirty="0">
                <a:solidFill>
                  <a:srgbClr val="FFFFFF"/>
                </a:solidFill>
                <a:latin typeface="Arial"/>
                <a:ea typeface="Times New Roman" pitchFamily="-111" charset="0"/>
                <a:cs typeface="Arial"/>
              </a:rPr>
              <a:t>Dedicate harvest</a:t>
            </a:r>
          </a:p>
          <a:p>
            <a:pPr>
              <a:spcBef>
                <a:spcPct val="50000"/>
              </a:spcBef>
              <a:buFontTx/>
              <a:buChar char="•"/>
              <a:defRPr/>
            </a:pPr>
            <a:r>
              <a:rPr lang="en-US" sz="3600" b="1" i="1" dirty="0">
                <a:solidFill>
                  <a:srgbClr val="FFFFFF"/>
                </a:solidFill>
                <a:latin typeface="Arial"/>
                <a:ea typeface="Times New Roman" pitchFamily="-111" charset="0"/>
                <a:cs typeface="Arial"/>
              </a:rPr>
              <a:t>Christ</a:t>
            </a:r>
            <a:r>
              <a:rPr lang="uk-UA" sz="3600" b="1" i="1" dirty="0">
                <a:solidFill>
                  <a:srgbClr val="FFFFFF"/>
                </a:solidFill>
                <a:latin typeface="Arial"/>
                <a:ea typeface="Times New Roman" pitchFamily="-111" charset="0"/>
                <a:cs typeface="Arial"/>
              </a:rPr>
              <a:t>'</a:t>
            </a:r>
            <a:r>
              <a:rPr lang="en-US" sz="3600" b="1" i="1" dirty="0">
                <a:solidFill>
                  <a:srgbClr val="FFFFFF"/>
                </a:solidFill>
                <a:latin typeface="Arial"/>
                <a:ea typeface="Times New Roman" pitchFamily="-111" charset="0"/>
                <a:cs typeface="Arial"/>
              </a:rPr>
              <a:t>s resurrection</a:t>
            </a:r>
          </a:p>
        </p:txBody>
      </p:sp>
      <p:sp>
        <p:nvSpPr>
          <p:cNvPr id="183303" name="Oval 7"/>
          <p:cNvSpPr>
            <a:spLocks noChangeArrowheads="1"/>
          </p:cNvSpPr>
          <p:nvPr/>
        </p:nvSpPr>
        <p:spPr bwMode="auto">
          <a:xfrm>
            <a:off x="6400800" y="12954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algn="r" eaLnBrk="0" hangingPunct="0">
              <a:defRPr/>
            </a:pPr>
            <a:endParaRPr lang="en-US" sz="1400">
              <a:solidFill>
                <a:srgbClr val="000000"/>
              </a:solidFill>
              <a:latin typeface="Arial Narrow" pitchFamily="34" charset="0"/>
              <a:ea typeface="Times New Roman" charset="0"/>
              <a:cs typeface="Times New Roman" charset="0"/>
            </a:endParaRPr>
          </a:p>
        </p:txBody>
      </p:sp>
      <p:sp>
        <p:nvSpPr>
          <p:cNvPr id="326662" name="Rectangle 8"/>
          <p:cNvSpPr>
            <a:spLocks noGrp="1" noChangeArrowheads="1"/>
          </p:cNvSpPr>
          <p:nvPr>
            <p:ph type="title" idx="4294967295"/>
          </p:nvPr>
        </p:nvSpPr>
        <p:spPr>
          <a:xfrm>
            <a:off x="228600" y="1371600"/>
            <a:ext cx="2743200" cy="762000"/>
          </a:xfrm>
        </p:spPr>
        <p:txBody>
          <a:bodyPr/>
          <a:lstStyle/>
          <a:p>
            <a:pPr algn="l" eaLnBrk="1" hangingPunct="1"/>
            <a:r>
              <a:rPr lang="en-US" sz="3600" b="1">
                <a:solidFill>
                  <a:srgbClr val="FFFF00"/>
                </a:solidFill>
                <a:latin typeface="Arial" charset="0"/>
                <a:ea typeface="ＭＳ Ｐゴシック" charset="0"/>
              </a:rPr>
              <a:t>Firstfruits</a:t>
            </a:r>
            <a:endParaRPr lang="en-US" sz="4000">
              <a:solidFill>
                <a:srgbClr val="FFFF00"/>
              </a:solidFill>
              <a:latin typeface="Arial" charset="0"/>
              <a:ea typeface="ＭＳ Ｐゴシック" charset="0"/>
            </a:endParaRP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a:spcBef>
                <a:spcPct val="50000"/>
              </a:spcBef>
            </a:pPr>
            <a:r>
              <a:rPr lang="en-US" sz="2400" b="1">
                <a:solidFill>
                  <a:srgbClr val="FFFFFF"/>
                </a:solidFill>
                <a:latin typeface="Arial" charset="0"/>
                <a:cs typeface="Arial" charset="0"/>
              </a:rPr>
              <a:t>Leviticus 23;</a:t>
            </a:r>
            <a:br>
              <a:rPr lang="en-US" sz="2400" b="1">
                <a:solidFill>
                  <a:srgbClr val="FFFFFF"/>
                </a:solidFill>
                <a:latin typeface="Arial" charset="0"/>
                <a:cs typeface="Arial" charset="0"/>
              </a:rPr>
            </a:br>
            <a:r>
              <a:rPr lang="en-US" sz="2400" b="1">
                <a:solidFill>
                  <a:srgbClr val="FFFFFF"/>
                </a:solidFill>
                <a:latin typeface="Arial" charset="0"/>
                <a:cs typeface="Arial" charset="0"/>
              </a:rPr>
              <a:t>Deuternonomy 16</a:t>
            </a:r>
          </a:p>
        </p:txBody>
      </p:sp>
    </p:spTree>
    <p:extLst>
      <p:ext uri="{BB962C8B-B14F-4D97-AF65-F5344CB8AC3E}">
        <p14:creationId xmlns:p14="http://schemas.microsoft.com/office/powerpoint/2010/main" val="324671977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3302">
                                            <p:txEl>
                                              <p:pRg st="0" end="0"/>
                                            </p:txEl>
                                          </p:spTgt>
                                        </p:tgtEl>
                                        <p:attrNameLst>
                                          <p:attrName>style.visibility</p:attrName>
                                        </p:attrNameLst>
                                      </p:cBhvr>
                                      <p:to>
                                        <p:strVal val="visible"/>
                                      </p:to>
                                    </p:set>
                                    <p:animEffect transition="in" filter="dissolve">
                                      <p:cBhvr>
                                        <p:cTn id="7" dur="75"/>
                                        <p:tgtEl>
                                          <p:spTgt spid="183302">
                                            <p:txEl>
                                              <p:pRg st="0" end="0"/>
                                            </p:txEl>
                                          </p:spTgt>
                                        </p:tgtEl>
                                      </p:cBhvr>
                                    </p:animEffect>
                                  </p:childTnLst>
                                </p:cTn>
                              </p:par>
                            </p:childTnLst>
                          </p:cTn>
                        </p:par>
                        <p:par>
                          <p:cTn id="8" fill="hold" nodeType="afterGroup">
                            <p:stCondLst>
                              <p:cond delay="312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3302">
                                            <p:txEl>
                                              <p:pRg st="1" end="1"/>
                                            </p:txEl>
                                          </p:spTgt>
                                        </p:tgtEl>
                                        <p:attrNameLst>
                                          <p:attrName>style.visibility</p:attrName>
                                        </p:attrNameLst>
                                      </p:cBhvr>
                                      <p:to>
                                        <p:strVal val="visible"/>
                                      </p:to>
                                    </p:set>
                                    <p:animEffect transition="in" filter="dissolve">
                                      <p:cBhvr>
                                        <p:cTn id="11" dur="75"/>
                                        <p:tgtEl>
                                          <p:spTgt spid="18330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302" grpId="0" build="p" autoUpdateAnimBg="0" advAuto="2000"/>
    </p:bld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7384"/>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4323"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a:spcBef>
                <a:spcPct val="50000"/>
              </a:spcBef>
              <a:defRPr/>
            </a:pPr>
            <a:r>
              <a:rPr lang="en-US" sz="3600" b="1">
                <a:solidFill>
                  <a:srgbClr val="FFFFFF"/>
                </a:solidFill>
                <a:latin typeface="Arial"/>
                <a:ea typeface="Times New Roman" pitchFamily="-111" charset="0"/>
                <a:cs typeface="Arial"/>
              </a:rPr>
              <a:t>Feasts</a:t>
            </a:r>
          </a:p>
        </p:txBody>
      </p:sp>
      <p:sp>
        <p:nvSpPr>
          <p:cNvPr id="184326" name="Text Box 6"/>
          <p:cNvSpPr txBox="1">
            <a:spLocks noChangeArrowheads="1"/>
          </p:cNvSpPr>
          <p:nvPr/>
        </p:nvSpPr>
        <p:spPr bwMode="auto">
          <a:xfrm>
            <a:off x="152400" y="2620963"/>
            <a:ext cx="4267200" cy="1477962"/>
          </a:xfrm>
          <a:prstGeom prst="rect">
            <a:avLst/>
          </a:prstGeom>
          <a:noFill/>
          <a:ln w="9525">
            <a:noFill/>
            <a:miter lim="800000"/>
            <a:headEnd/>
            <a:tailEnd/>
          </a:ln>
          <a:effectLst/>
        </p:spPr>
        <p:txBody>
          <a:bodyPr>
            <a:spAutoFit/>
          </a:bodyPr>
          <a:lstStyle/>
          <a:p>
            <a:pPr>
              <a:spcBef>
                <a:spcPct val="50000"/>
              </a:spcBef>
              <a:buFontTx/>
              <a:buChar char="•"/>
              <a:defRPr/>
            </a:pPr>
            <a:r>
              <a:rPr lang="en-US" sz="3600" b="1" dirty="0">
                <a:solidFill>
                  <a:srgbClr val="FFFFFF"/>
                </a:solidFill>
                <a:latin typeface="Arial"/>
                <a:ea typeface="Times New Roman" charset="0"/>
                <a:cs typeface="Arial"/>
              </a:rPr>
              <a:t>Thanksgiving </a:t>
            </a:r>
          </a:p>
          <a:p>
            <a:pPr>
              <a:spcBef>
                <a:spcPct val="50000"/>
              </a:spcBef>
              <a:buFontTx/>
              <a:buChar char="•"/>
              <a:defRPr/>
            </a:pPr>
            <a:r>
              <a:rPr lang="en-US" sz="3600" b="1" i="1" dirty="0">
                <a:solidFill>
                  <a:srgbClr val="FFFFFF"/>
                </a:solidFill>
                <a:latin typeface="Arial"/>
                <a:ea typeface="Times New Roman" charset="0"/>
                <a:cs typeface="Arial"/>
              </a:rPr>
              <a:t>Birth of Church</a:t>
            </a:r>
          </a:p>
        </p:txBody>
      </p:sp>
      <p:sp>
        <p:nvSpPr>
          <p:cNvPr id="184327" name="Oval 7"/>
          <p:cNvSpPr>
            <a:spLocks noChangeArrowheads="1"/>
          </p:cNvSpPr>
          <p:nvPr/>
        </p:nvSpPr>
        <p:spPr bwMode="auto">
          <a:xfrm>
            <a:off x="7239000" y="28956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algn="r" eaLnBrk="0" hangingPunct="0">
              <a:defRPr/>
            </a:pPr>
            <a:endParaRPr lang="en-US" sz="1200">
              <a:solidFill>
                <a:srgbClr val="000000"/>
              </a:solidFill>
              <a:latin typeface="Arial"/>
              <a:ea typeface="Times New Roman" charset="0"/>
              <a:cs typeface="Arial"/>
            </a:endParaRPr>
          </a:p>
        </p:txBody>
      </p:sp>
      <p:sp>
        <p:nvSpPr>
          <p:cNvPr id="184328" name="Rectangle 8"/>
          <p:cNvSpPr>
            <a:spLocks noGrp="1" noChangeArrowheads="1"/>
          </p:cNvSpPr>
          <p:nvPr>
            <p:ph type="title" idx="4294967295"/>
          </p:nvPr>
        </p:nvSpPr>
        <p:spPr>
          <a:xfrm>
            <a:off x="228600" y="1579563"/>
            <a:ext cx="7772400" cy="554037"/>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en-US" sz="3600" b="1" dirty="0">
                <a:solidFill>
                  <a:srgbClr val="FFFF00"/>
                </a:solidFill>
              </a:rPr>
              <a:t>Pentecost</a:t>
            </a: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a:spcBef>
                <a:spcPct val="50000"/>
              </a:spcBef>
            </a:pPr>
            <a:r>
              <a:rPr lang="en-US" sz="2400" b="1">
                <a:solidFill>
                  <a:srgbClr val="FFFFFF"/>
                </a:solidFill>
                <a:latin typeface="Arial" charset="0"/>
                <a:cs typeface="Arial" charset="0"/>
              </a:rPr>
              <a:t>Leviticus 23;</a:t>
            </a:r>
            <a:br>
              <a:rPr lang="en-US" sz="2400" b="1">
                <a:solidFill>
                  <a:srgbClr val="FFFFFF"/>
                </a:solidFill>
                <a:latin typeface="Arial" charset="0"/>
                <a:cs typeface="Arial" charset="0"/>
              </a:rPr>
            </a:br>
            <a:r>
              <a:rPr lang="en-US" sz="2400" b="1">
                <a:solidFill>
                  <a:srgbClr val="FFFFFF"/>
                </a:solidFill>
                <a:latin typeface="Arial" charset="0"/>
                <a:cs typeface="Arial" charset="0"/>
              </a:rPr>
              <a:t>Deuternonomy 16</a:t>
            </a:r>
          </a:p>
        </p:txBody>
      </p:sp>
    </p:spTree>
    <p:extLst>
      <p:ext uri="{BB962C8B-B14F-4D97-AF65-F5344CB8AC3E}">
        <p14:creationId xmlns:p14="http://schemas.microsoft.com/office/powerpoint/2010/main" val="216013565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4326">
                                            <p:txEl>
                                              <p:pRg st="0" end="0"/>
                                            </p:txEl>
                                          </p:spTgt>
                                        </p:tgtEl>
                                        <p:attrNameLst>
                                          <p:attrName>style.visibility</p:attrName>
                                        </p:attrNameLst>
                                      </p:cBhvr>
                                      <p:to>
                                        <p:strVal val="visible"/>
                                      </p:to>
                                    </p:set>
                                    <p:animEffect transition="in" filter="dissolve">
                                      <p:cBhvr>
                                        <p:cTn id="7" dur="75"/>
                                        <p:tgtEl>
                                          <p:spTgt spid="184326">
                                            <p:txEl>
                                              <p:pRg st="0" end="0"/>
                                            </p:txEl>
                                          </p:spTgt>
                                        </p:tgtEl>
                                      </p:cBhvr>
                                    </p:animEffect>
                                  </p:childTnLst>
                                </p:cTn>
                              </p:par>
                            </p:childTnLst>
                          </p:cTn>
                        </p:par>
                        <p:par>
                          <p:cTn id="8" fill="hold" nodeType="afterGroup">
                            <p:stCondLst>
                              <p:cond delay="2900"/>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4326">
                                            <p:txEl>
                                              <p:pRg st="1" end="1"/>
                                            </p:txEl>
                                          </p:spTgt>
                                        </p:tgtEl>
                                        <p:attrNameLst>
                                          <p:attrName>style.visibility</p:attrName>
                                        </p:attrNameLst>
                                      </p:cBhvr>
                                      <p:to>
                                        <p:strVal val="visible"/>
                                      </p:to>
                                    </p:set>
                                    <p:animEffect transition="in" filter="dissolve">
                                      <p:cBhvr>
                                        <p:cTn id="11" dur="75"/>
                                        <p:tgtEl>
                                          <p:spTgt spid="18432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26" grpId="0" build="p" autoUpdateAnimBg="0" advAuto="2000"/>
    </p:bld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5347"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a:spcBef>
                <a:spcPct val="50000"/>
              </a:spcBef>
              <a:defRPr/>
            </a:pPr>
            <a:r>
              <a:rPr lang="en-US" sz="3600" b="1">
                <a:solidFill>
                  <a:srgbClr val="FFFFFF"/>
                </a:solidFill>
                <a:latin typeface="Arial"/>
                <a:ea typeface="Times New Roman" pitchFamily="-111" charset="0"/>
                <a:cs typeface="Arial"/>
              </a:rPr>
              <a:t>Feasts</a:t>
            </a:r>
          </a:p>
        </p:txBody>
      </p:sp>
      <p:sp>
        <p:nvSpPr>
          <p:cNvPr id="185348" name="Text Box 4"/>
          <p:cNvSpPr txBox="1">
            <a:spLocks noChangeArrowheads="1"/>
          </p:cNvSpPr>
          <p:nvPr/>
        </p:nvSpPr>
        <p:spPr bwMode="auto">
          <a:xfrm>
            <a:off x="304800" y="1144588"/>
            <a:ext cx="11201400" cy="554037"/>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457200" indent="-457200">
              <a:lnSpc>
                <a:spcPct val="80000"/>
              </a:lnSpc>
              <a:spcBef>
                <a:spcPct val="50000"/>
              </a:spcBef>
              <a:defRPr/>
            </a:pPr>
            <a:endParaRPr lang="en-US" sz="3600" b="1">
              <a:solidFill>
                <a:srgbClr val="FFFFFF"/>
              </a:solidFill>
              <a:latin typeface="Arial"/>
              <a:ea typeface="Times New Roman" charset="0"/>
              <a:cs typeface="Arial"/>
            </a:endParaRPr>
          </a:p>
        </p:txBody>
      </p:sp>
      <p:sp>
        <p:nvSpPr>
          <p:cNvPr id="185350" name="Text Box 6"/>
          <p:cNvSpPr txBox="1">
            <a:spLocks noChangeArrowheads="1"/>
          </p:cNvSpPr>
          <p:nvPr/>
        </p:nvSpPr>
        <p:spPr bwMode="auto">
          <a:xfrm>
            <a:off x="152400" y="2620963"/>
            <a:ext cx="8077200" cy="2032000"/>
          </a:xfrm>
          <a:prstGeom prst="rect">
            <a:avLst/>
          </a:prstGeom>
          <a:noFill/>
          <a:ln w="9525">
            <a:noFill/>
            <a:miter lim="800000"/>
            <a:headEnd/>
            <a:tailEnd/>
          </a:ln>
          <a:effectLst/>
        </p:spPr>
        <p:txBody>
          <a:bodyPr>
            <a:spAutoFit/>
          </a:bodyPr>
          <a:lstStyle/>
          <a:p>
            <a:pPr>
              <a:spcBef>
                <a:spcPct val="50000"/>
              </a:spcBef>
              <a:buFontTx/>
              <a:buChar char="•"/>
              <a:defRPr/>
            </a:pPr>
            <a:r>
              <a:rPr lang="en-US" sz="3600" b="1" dirty="0">
                <a:solidFill>
                  <a:srgbClr val="FFFFFF"/>
                </a:solidFill>
                <a:latin typeface="Arial"/>
                <a:ea typeface="Times New Roman" pitchFamily="-111" charset="0"/>
                <a:cs typeface="Arial"/>
              </a:rPr>
              <a:t>New Year</a:t>
            </a:r>
            <a:br>
              <a:rPr lang="en-US" sz="3600" b="1" dirty="0">
                <a:solidFill>
                  <a:srgbClr val="FFFFFF"/>
                </a:solidFill>
                <a:latin typeface="Arial"/>
                <a:ea typeface="Times New Roman" pitchFamily="-111" charset="0"/>
                <a:cs typeface="Arial"/>
              </a:rPr>
            </a:br>
            <a:r>
              <a:rPr lang="en-US" sz="3600" b="1" dirty="0">
                <a:solidFill>
                  <a:srgbClr val="FFFFFF"/>
                </a:solidFill>
                <a:latin typeface="Arial"/>
                <a:ea typeface="Times New Roman" pitchFamily="-111" charset="0"/>
                <a:cs typeface="Arial"/>
              </a:rPr>
              <a:t> Repentance</a:t>
            </a:r>
          </a:p>
          <a:p>
            <a:pPr>
              <a:spcBef>
                <a:spcPct val="50000"/>
              </a:spcBef>
              <a:buFontTx/>
              <a:buChar char="•"/>
              <a:defRPr/>
            </a:pPr>
            <a:r>
              <a:rPr lang="en-US" sz="3600" b="1" i="1" dirty="0">
                <a:solidFill>
                  <a:srgbClr val="FFFFFF"/>
                </a:solidFill>
                <a:latin typeface="Arial"/>
                <a:ea typeface="Times New Roman" pitchFamily="-111" charset="0"/>
                <a:cs typeface="Arial"/>
              </a:rPr>
              <a:t>Rapture</a:t>
            </a:r>
          </a:p>
        </p:txBody>
      </p:sp>
      <p:sp>
        <p:nvSpPr>
          <p:cNvPr id="185351" name="Oval 7"/>
          <p:cNvSpPr>
            <a:spLocks noChangeArrowheads="1"/>
          </p:cNvSpPr>
          <p:nvPr/>
        </p:nvSpPr>
        <p:spPr bwMode="auto">
          <a:xfrm>
            <a:off x="4648200" y="51054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algn="r" eaLnBrk="0" hangingPunct="0">
              <a:defRPr/>
            </a:pPr>
            <a:endParaRPr lang="en-US" sz="1200">
              <a:solidFill>
                <a:srgbClr val="000000"/>
              </a:solidFill>
              <a:latin typeface="Arial"/>
              <a:ea typeface="Times New Roman" charset="0"/>
              <a:cs typeface="Arial"/>
            </a:endParaRPr>
          </a:p>
        </p:txBody>
      </p:sp>
      <p:sp>
        <p:nvSpPr>
          <p:cNvPr id="330759" name="Rectangle 8"/>
          <p:cNvSpPr>
            <a:spLocks noGrp="1" noChangeArrowheads="1"/>
          </p:cNvSpPr>
          <p:nvPr>
            <p:ph type="title" idx="4294967295"/>
          </p:nvPr>
        </p:nvSpPr>
        <p:spPr>
          <a:xfrm>
            <a:off x="228600" y="1447800"/>
            <a:ext cx="2819400" cy="838200"/>
          </a:xfrm>
        </p:spPr>
        <p:txBody>
          <a:bodyPr/>
          <a:lstStyle/>
          <a:p>
            <a:pPr algn="l" eaLnBrk="1" hangingPunct="1"/>
            <a:r>
              <a:rPr lang="en-US" sz="3600" b="1">
                <a:solidFill>
                  <a:srgbClr val="FFFF00"/>
                </a:solidFill>
                <a:latin typeface="Arial" charset="0"/>
                <a:ea typeface="ＭＳ Ｐゴシック" charset="0"/>
              </a:rPr>
              <a:t>Trumpets</a:t>
            </a:r>
            <a:endParaRPr lang="en-US" sz="4000">
              <a:solidFill>
                <a:srgbClr val="FFFF00"/>
              </a:solidFill>
              <a:latin typeface="Arial" charset="0"/>
              <a:ea typeface="ＭＳ Ｐゴシック" charset="0"/>
            </a:endParaRPr>
          </a:p>
        </p:txBody>
      </p:sp>
      <p:sp>
        <p:nvSpPr>
          <p:cNvPr id="11"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a:spcBef>
                <a:spcPct val="50000"/>
              </a:spcBef>
            </a:pPr>
            <a:r>
              <a:rPr lang="en-US" sz="2400" b="1">
                <a:solidFill>
                  <a:srgbClr val="FFFFFF"/>
                </a:solidFill>
                <a:latin typeface="Arial" charset="0"/>
                <a:cs typeface="Arial" charset="0"/>
              </a:rPr>
              <a:t>Leviticus 23;</a:t>
            </a:r>
            <a:br>
              <a:rPr lang="en-US" sz="2400" b="1">
                <a:solidFill>
                  <a:srgbClr val="FFFFFF"/>
                </a:solidFill>
                <a:latin typeface="Arial" charset="0"/>
                <a:cs typeface="Arial" charset="0"/>
              </a:rPr>
            </a:br>
            <a:r>
              <a:rPr lang="en-US" sz="2400" b="1">
                <a:solidFill>
                  <a:srgbClr val="FFFFFF"/>
                </a:solidFill>
                <a:latin typeface="Arial" charset="0"/>
                <a:cs typeface="Arial" charset="0"/>
              </a:rPr>
              <a:t>Deuternonomy 16</a:t>
            </a:r>
          </a:p>
        </p:txBody>
      </p:sp>
    </p:spTree>
    <p:extLst>
      <p:ext uri="{BB962C8B-B14F-4D97-AF65-F5344CB8AC3E}">
        <p14:creationId xmlns:p14="http://schemas.microsoft.com/office/powerpoint/2010/main" val="100874553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5350">
                                            <p:txEl>
                                              <p:pRg st="0" end="0"/>
                                            </p:txEl>
                                          </p:spTgt>
                                        </p:tgtEl>
                                        <p:attrNameLst>
                                          <p:attrName>style.visibility</p:attrName>
                                        </p:attrNameLst>
                                      </p:cBhvr>
                                      <p:to>
                                        <p:strVal val="visible"/>
                                      </p:to>
                                    </p:set>
                                    <p:animEffect transition="in" filter="dissolve">
                                      <p:cBhvr>
                                        <p:cTn id="7" dur="75"/>
                                        <p:tgtEl>
                                          <p:spTgt spid="185350">
                                            <p:txEl>
                                              <p:pRg st="0" end="0"/>
                                            </p:txEl>
                                          </p:spTgt>
                                        </p:tgtEl>
                                      </p:cBhvr>
                                    </p:animEffect>
                                  </p:childTnLst>
                                </p:cTn>
                              </p:par>
                            </p:childTnLst>
                          </p:cTn>
                        </p:par>
                        <p:par>
                          <p:cTn id="8" fill="hold" nodeType="afterGroup">
                            <p:stCondLst>
                              <p:cond delay="357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5350">
                                            <p:txEl>
                                              <p:pRg st="1" end="1"/>
                                            </p:txEl>
                                          </p:spTgt>
                                        </p:tgtEl>
                                        <p:attrNameLst>
                                          <p:attrName>style.visibility</p:attrName>
                                        </p:attrNameLst>
                                      </p:cBhvr>
                                      <p:to>
                                        <p:strVal val="visible"/>
                                      </p:to>
                                    </p:set>
                                    <p:animEffect transition="in" filter="dissolve">
                                      <p:cBhvr>
                                        <p:cTn id="11" dur="75"/>
                                        <p:tgtEl>
                                          <p:spTgt spid="18535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350" grpId="0" build="p" autoUpdateAnimBg="0" advAuto="2000"/>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6371"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a:spcBef>
                <a:spcPct val="50000"/>
              </a:spcBef>
              <a:defRPr/>
            </a:pPr>
            <a:r>
              <a:rPr lang="en-US" sz="3600" b="1">
                <a:solidFill>
                  <a:srgbClr val="FFFFFF"/>
                </a:solidFill>
                <a:latin typeface="Arial"/>
                <a:ea typeface="Times New Roman" pitchFamily="-111" charset="0"/>
                <a:cs typeface="Arial"/>
              </a:rPr>
              <a:t>Feasts</a:t>
            </a:r>
          </a:p>
        </p:txBody>
      </p:sp>
      <p:sp>
        <p:nvSpPr>
          <p:cNvPr id="186374" name="Text Box 6"/>
          <p:cNvSpPr txBox="1">
            <a:spLocks noChangeArrowheads="1"/>
          </p:cNvSpPr>
          <p:nvPr/>
        </p:nvSpPr>
        <p:spPr bwMode="auto">
          <a:xfrm>
            <a:off x="152400" y="2620963"/>
            <a:ext cx="5486400" cy="1477962"/>
          </a:xfrm>
          <a:prstGeom prst="rect">
            <a:avLst/>
          </a:prstGeom>
          <a:noFill/>
          <a:ln w="9525">
            <a:noFill/>
            <a:miter lim="800000"/>
            <a:headEnd/>
            <a:tailEnd/>
          </a:ln>
          <a:effectLst/>
        </p:spPr>
        <p:txBody>
          <a:bodyPr>
            <a:spAutoFit/>
          </a:bodyPr>
          <a:lstStyle/>
          <a:p>
            <a:pPr>
              <a:spcBef>
                <a:spcPct val="50000"/>
              </a:spcBef>
              <a:buFontTx/>
              <a:buChar char="•"/>
              <a:defRPr/>
            </a:pPr>
            <a:r>
              <a:rPr lang="en-US" sz="3600" b="1" dirty="0">
                <a:solidFill>
                  <a:srgbClr val="FFFFFF"/>
                </a:solidFill>
                <a:latin typeface="Arial"/>
                <a:ea typeface="Times New Roman" charset="0"/>
                <a:cs typeface="Arial"/>
              </a:rPr>
              <a:t>Atone for sins</a:t>
            </a:r>
          </a:p>
          <a:p>
            <a:pPr>
              <a:spcBef>
                <a:spcPct val="50000"/>
              </a:spcBef>
              <a:buFontTx/>
              <a:buChar char="•"/>
              <a:defRPr/>
            </a:pPr>
            <a:r>
              <a:rPr lang="en-US" sz="3600" b="1" i="1" dirty="0">
                <a:solidFill>
                  <a:srgbClr val="FFFFFF"/>
                </a:solidFill>
                <a:latin typeface="Arial"/>
                <a:ea typeface="Times New Roman" charset="0"/>
                <a:cs typeface="Arial"/>
              </a:rPr>
              <a:t>Christ our atonement</a:t>
            </a:r>
          </a:p>
        </p:txBody>
      </p:sp>
      <p:sp>
        <p:nvSpPr>
          <p:cNvPr id="186375" name="Oval 7"/>
          <p:cNvSpPr>
            <a:spLocks noChangeArrowheads="1"/>
          </p:cNvSpPr>
          <p:nvPr/>
        </p:nvSpPr>
        <p:spPr bwMode="auto">
          <a:xfrm>
            <a:off x="4191000" y="50292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algn="r" eaLnBrk="0" hangingPunct="0">
              <a:defRPr/>
            </a:pPr>
            <a:endParaRPr lang="en-US" sz="1200">
              <a:solidFill>
                <a:srgbClr val="000000"/>
              </a:solidFill>
              <a:latin typeface="Arial"/>
              <a:ea typeface="Times New Roman" charset="0"/>
              <a:cs typeface="Arial"/>
            </a:endParaRPr>
          </a:p>
        </p:txBody>
      </p:sp>
      <p:sp>
        <p:nvSpPr>
          <p:cNvPr id="186376" name="Rectangle 8"/>
          <p:cNvSpPr>
            <a:spLocks noGrp="1" noChangeArrowheads="1"/>
          </p:cNvSpPr>
          <p:nvPr>
            <p:ph type="title" idx="4294967295"/>
          </p:nvPr>
        </p:nvSpPr>
        <p:spPr>
          <a:xfrm>
            <a:off x="228600" y="1655763"/>
            <a:ext cx="3429000" cy="554037"/>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en-US" sz="3600" b="1" dirty="0">
                <a:solidFill>
                  <a:srgbClr val="FFFF00"/>
                </a:solidFill>
              </a:rPr>
              <a:t>Atonement</a:t>
            </a: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a:spcBef>
                <a:spcPct val="50000"/>
              </a:spcBef>
            </a:pPr>
            <a:r>
              <a:rPr lang="en-US" sz="2400" b="1">
                <a:solidFill>
                  <a:srgbClr val="FFFFFF"/>
                </a:solidFill>
                <a:latin typeface="Arial" charset="0"/>
                <a:cs typeface="Arial" charset="0"/>
              </a:rPr>
              <a:t>Leviticus 23;</a:t>
            </a:r>
            <a:br>
              <a:rPr lang="en-US" sz="2400" b="1">
                <a:solidFill>
                  <a:srgbClr val="FFFFFF"/>
                </a:solidFill>
                <a:latin typeface="Arial" charset="0"/>
                <a:cs typeface="Arial" charset="0"/>
              </a:rPr>
            </a:br>
            <a:r>
              <a:rPr lang="en-US" sz="2400" b="1">
                <a:solidFill>
                  <a:srgbClr val="FFFFFF"/>
                </a:solidFill>
                <a:latin typeface="Arial" charset="0"/>
                <a:cs typeface="Arial" charset="0"/>
              </a:rPr>
              <a:t>Deuternonomy 16</a:t>
            </a:r>
          </a:p>
        </p:txBody>
      </p:sp>
    </p:spTree>
    <p:extLst>
      <p:ext uri="{BB962C8B-B14F-4D97-AF65-F5344CB8AC3E}">
        <p14:creationId xmlns:p14="http://schemas.microsoft.com/office/powerpoint/2010/main" val="160149608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6374">
                                            <p:txEl>
                                              <p:pRg st="0" end="0"/>
                                            </p:txEl>
                                          </p:spTgt>
                                        </p:tgtEl>
                                        <p:attrNameLst>
                                          <p:attrName>style.visibility</p:attrName>
                                        </p:attrNameLst>
                                      </p:cBhvr>
                                      <p:to>
                                        <p:strVal val="visible"/>
                                      </p:to>
                                    </p:set>
                                    <p:animEffect transition="in" filter="dissolve">
                                      <p:cBhvr>
                                        <p:cTn id="7" dur="75"/>
                                        <p:tgtEl>
                                          <p:spTgt spid="186374">
                                            <p:txEl>
                                              <p:pRg st="0" end="0"/>
                                            </p:txEl>
                                          </p:spTgt>
                                        </p:tgtEl>
                                      </p:cBhvr>
                                    </p:animEffect>
                                  </p:childTnLst>
                                </p:cTn>
                              </p:par>
                            </p:childTnLst>
                          </p:cTn>
                        </p:par>
                        <p:par>
                          <p:cTn id="8" fill="hold" nodeType="afterGroup">
                            <p:stCondLst>
                              <p:cond delay="2900"/>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6374">
                                            <p:txEl>
                                              <p:pRg st="1" end="1"/>
                                            </p:txEl>
                                          </p:spTgt>
                                        </p:tgtEl>
                                        <p:attrNameLst>
                                          <p:attrName>style.visibility</p:attrName>
                                        </p:attrNameLst>
                                      </p:cBhvr>
                                      <p:to>
                                        <p:strVal val="visible"/>
                                      </p:to>
                                    </p:set>
                                    <p:animEffect transition="in" filter="dissolve">
                                      <p:cBhvr>
                                        <p:cTn id="11" dur="75"/>
                                        <p:tgtEl>
                                          <p:spTgt spid="186374">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374" grpId="0" build="p" autoUpdateAnimBg="0" advAuto="2000"/>
    </p:bld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7395"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a:spcBef>
                <a:spcPct val="50000"/>
              </a:spcBef>
              <a:defRPr/>
            </a:pPr>
            <a:r>
              <a:rPr lang="en-US" sz="3600" b="1">
                <a:solidFill>
                  <a:srgbClr val="FFFFFF"/>
                </a:solidFill>
                <a:latin typeface="Arial"/>
                <a:ea typeface="Times New Roman" pitchFamily="-111" charset="0"/>
                <a:cs typeface="Arial"/>
              </a:rPr>
              <a:t>Feasts</a:t>
            </a:r>
          </a:p>
        </p:txBody>
      </p:sp>
      <p:sp>
        <p:nvSpPr>
          <p:cNvPr id="187399" name="Text Box 7"/>
          <p:cNvSpPr txBox="1">
            <a:spLocks noChangeArrowheads="1"/>
          </p:cNvSpPr>
          <p:nvPr/>
        </p:nvSpPr>
        <p:spPr bwMode="auto">
          <a:xfrm>
            <a:off x="152400" y="2620963"/>
            <a:ext cx="5562600" cy="2586037"/>
          </a:xfrm>
          <a:prstGeom prst="rect">
            <a:avLst/>
          </a:prstGeom>
          <a:noFill/>
          <a:ln w="9525">
            <a:noFill/>
            <a:miter lim="800000"/>
            <a:headEnd/>
            <a:tailEnd/>
          </a:ln>
          <a:effectLst/>
        </p:spPr>
        <p:txBody>
          <a:bodyPr>
            <a:spAutoFit/>
          </a:bodyPr>
          <a:lstStyle/>
          <a:p>
            <a:pPr marL="461963" indent="-461963">
              <a:spcBef>
                <a:spcPct val="50000"/>
              </a:spcBef>
              <a:buFontTx/>
              <a:buChar char="•"/>
              <a:defRPr/>
            </a:pPr>
            <a:r>
              <a:rPr lang="en-US" sz="3600" b="1" dirty="0">
                <a:solidFill>
                  <a:srgbClr val="FFFFFF"/>
                </a:solidFill>
                <a:latin typeface="Arial"/>
                <a:ea typeface="Times New Roman" charset="0"/>
                <a:cs typeface="Arial"/>
              </a:rPr>
              <a:t>Celebrate harvest &amp; remember wilderness blessings</a:t>
            </a:r>
          </a:p>
          <a:p>
            <a:pPr marL="461963" indent="-461963">
              <a:spcBef>
                <a:spcPct val="50000"/>
              </a:spcBef>
              <a:buFontTx/>
              <a:buChar char="•"/>
              <a:defRPr/>
            </a:pPr>
            <a:r>
              <a:rPr lang="en-US" sz="3600" b="1" i="1" dirty="0">
                <a:solidFill>
                  <a:srgbClr val="FFFFFF"/>
                </a:solidFill>
                <a:latin typeface="Arial"/>
                <a:ea typeface="Times New Roman" charset="0"/>
                <a:cs typeface="Arial"/>
              </a:rPr>
              <a:t>Millennial rest</a:t>
            </a:r>
          </a:p>
        </p:txBody>
      </p:sp>
      <p:sp>
        <p:nvSpPr>
          <p:cNvPr id="187400" name="Oval 8"/>
          <p:cNvSpPr>
            <a:spLocks noChangeArrowheads="1"/>
          </p:cNvSpPr>
          <p:nvPr/>
        </p:nvSpPr>
        <p:spPr bwMode="auto">
          <a:xfrm>
            <a:off x="3886200" y="487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algn="r" eaLnBrk="0" hangingPunct="0">
              <a:defRPr/>
            </a:pPr>
            <a:endParaRPr lang="en-US" sz="1200">
              <a:solidFill>
                <a:srgbClr val="000000"/>
              </a:solidFill>
              <a:latin typeface="Arial"/>
              <a:ea typeface="Times New Roman" charset="0"/>
              <a:cs typeface="Arial"/>
            </a:endParaRPr>
          </a:p>
        </p:txBody>
      </p:sp>
      <p:sp>
        <p:nvSpPr>
          <p:cNvPr id="187401" name="Rectangle 9"/>
          <p:cNvSpPr>
            <a:spLocks noGrp="1" noChangeArrowheads="1"/>
          </p:cNvSpPr>
          <p:nvPr>
            <p:ph type="title" idx="4294967295"/>
          </p:nvPr>
        </p:nvSpPr>
        <p:spPr>
          <a:xfrm>
            <a:off x="228600" y="1676400"/>
            <a:ext cx="3048000" cy="554038"/>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en-US" sz="3600" b="1" dirty="0">
                <a:solidFill>
                  <a:srgbClr val="FFFF00"/>
                </a:solidFill>
              </a:rPr>
              <a:t>Tabernacles</a:t>
            </a:r>
          </a:p>
        </p:txBody>
      </p:sp>
      <p:sp>
        <p:nvSpPr>
          <p:cNvPr id="11"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a:spcBef>
                <a:spcPct val="50000"/>
              </a:spcBef>
            </a:pPr>
            <a:r>
              <a:rPr lang="en-US" sz="2400" b="1">
                <a:solidFill>
                  <a:srgbClr val="FFFFFF"/>
                </a:solidFill>
                <a:latin typeface="Arial" charset="0"/>
                <a:cs typeface="Arial" charset="0"/>
              </a:rPr>
              <a:t>Leviticus 23;</a:t>
            </a:r>
            <a:br>
              <a:rPr lang="en-US" sz="2400" b="1">
                <a:solidFill>
                  <a:srgbClr val="FFFFFF"/>
                </a:solidFill>
                <a:latin typeface="Arial" charset="0"/>
                <a:cs typeface="Arial" charset="0"/>
              </a:rPr>
            </a:br>
            <a:r>
              <a:rPr lang="en-US" sz="2400" b="1">
                <a:solidFill>
                  <a:srgbClr val="FFFFFF"/>
                </a:solidFill>
                <a:latin typeface="Arial" charset="0"/>
                <a:cs typeface="Arial" charset="0"/>
              </a:rPr>
              <a:t>Deuternonomy 16</a:t>
            </a:r>
          </a:p>
        </p:txBody>
      </p:sp>
    </p:spTree>
    <p:extLst>
      <p:ext uri="{BB962C8B-B14F-4D97-AF65-F5344CB8AC3E}">
        <p14:creationId xmlns:p14="http://schemas.microsoft.com/office/powerpoint/2010/main" val="150635988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187399">
                                            <p:txEl>
                                              <p:pRg st="0" end="0"/>
                                            </p:txEl>
                                          </p:spTgt>
                                        </p:tgtEl>
                                        <p:attrNameLst>
                                          <p:attrName>style.visibility</p:attrName>
                                        </p:attrNameLst>
                                      </p:cBhvr>
                                      <p:to>
                                        <p:strVal val="visible"/>
                                      </p:to>
                                    </p:set>
                                    <p:animEffect transition="in" filter="dissolve">
                                      <p:cBhvr>
                                        <p:cTn id="7" dur="75"/>
                                        <p:tgtEl>
                                          <p:spTgt spid="187399">
                                            <p:txEl>
                                              <p:pRg st="0" end="0"/>
                                            </p:txEl>
                                          </p:spTgt>
                                        </p:tgtEl>
                                      </p:cBhvr>
                                    </p:animEffect>
                                  </p:childTnLst>
                                </p:cTn>
                              </p:par>
                            </p:childTnLst>
                          </p:cTn>
                        </p:par>
                        <p:par>
                          <p:cTn id="8" fill="hold" nodeType="afterGroup">
                            <p:stCondLst>
                              <p:cond delay="2075"/>
                            </p:stCondLst>
                            <p:childTnLst>
                              <p:par>
                                <p:cTn id="9" presetID="9" presetClass="entr" presetSubtype="0" fill="hold" grpId="0" nodeType="afterEffect">
                                  <p:stCondLst>
                                    <p:cond delay="2000"/>
                                  </p:stCondLst>
                                  <p:childTnLst>
                                    <p:set>
                                      <p:cBhvr>
                                        <p:cTn id="10" dur="1" fill="hold">
                                          <p:stCondLst>
                                            <p:cond delay="0"/>
                                          </p:stCondLst>
                                        </p:cTn>
                                        <p:tgtEl>
                                          <p:spTgt spid="187399">
                                            <p:txEl>
                                              <p:pRg st="1" end="1"/>
                                            </p:txEl>
                                          </p:spTgt>
                                        </p:tgtEl>
                                        <p:attrNameLst>
                                          <p:attrName>style.visibility</p:attrName>
                                        </p:attrNameLst>
                                      </p:cBhvr>
                                      <p:to>
                                        <p:strVal val="visible"/>
                                      </p:to>
                                    </p:set>
                                    <p:animEffect transition="in" filter="dissolve">
                                      <p:cBhvr>
                                        <p:cTn id="11" dur="75"/>
                                        <p:tgtEl>
                                          <p:spTgt spid="187399">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399" grpId="0" build="p" autoUpdateAnimBg="0" advAuto="2000"/>
    </p:bld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21" name="Picture 1" descr="Sukkot Preparation.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00013"/>
            <a:ext cx="9144000" cy="67040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8421" name="Rectangle 5"/>
          <p:cNvSpPr>
            <a:spLocks noGrp="1" noChangeArrowheads="1"/>
          </p:cNvSpPr>
          <p:nvPr>
            <p:ph type="title" idx="4294967295"/>
          </p:nvPr>
        </p:nvSpPr>
        <p:spPr>
          <a:xfrm>
            <a:off x="0" y="5805488"/>
            <a:ext cx="9144000" cy="620712"/>
          </a:xfrm>
          <a:solidFill>
            <a:schemeClr val="tx1"/>
          </a:solidFill>
          <a:effectLst>
            <a:outerShdw blurRad="63500" dist="107763" dir="2700000" algn="ctr" rotWithShape="0">
              <a:schemeClr val="tx2">
                <a:alpha val="74998"/>
              </a:schemeClr>
            </a:outerShdw>
          </a:effectLst>
        </p:spPr>
        <p:txBody>
          <a:bodyPr/>
          <a:lstStyle/>
          <a:p>
            <a:pPr eaLnBrk="1" hangingPunct="1">
              <a:defRPr/>
            </a:pPr>
            <a:r>
              <a:rPr lang="en-US" sz="2800" b="1" dirty="0">
                <a:solidFill>
                  <a:schemeClr val="bg1"/>
                </a:solidFill>
              </a:rPr>
              <a:t>Jewish Woman Decorating Her Sukkah</a:t>
            </a:r>
          </a:p>
        </p:txBody>
      </p:sp>
    </p:spTree>
    <p:extLst>
      <p:ext uri="{BB962C8B-B14F-4D97-AF65-F5344CB8AC3E}">
        <p14:creationId xmlns:p14="http://schemas.microsoft.com/office/powerpoint/2010/main" val="983578897"/>
      </p:ext>
    </p:extLst>
  </p:cSld>
  <p:clrMapOvr>
    <a:masterClrMapping/>
  </p:clrMapOvr>
  <p:transition spd="med">
    <p:randomBar dir="vert"/>
  </p:transition>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316" y="-26988"/>
            <a:ext cx="9230621"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3250" name="Rectangle 2"/>
          <p:cNvSpPr>
            <a:spLocks noGrp="1" noChangeArrowheads="1"/>
          </p:cNvSpPr>
          <p:nvPr>
            <p:ph type="title"/>
          </p:nvPr>
        </p:nvSpPr>
        <p:spPr>
          <a:ln w="57150">
            <a:solidFill>
              <a:schemeClr val="tx1"/>
            </a:solidFill>
          </a:ln>
        </p:spPr>
        <p:txBody>
          <a:bodyPr/>
          <a:lstStyle/>
          <a:p>
            <a:pPr eaLnBrk="1" hangingPunct="1">
              <a:defRPr/>
            </a:pPr>
            <a:r>
              <a:rPr kumimoji="1" lang="en-US" b="1" dirty="0">
                <a:latin typeface="Arial" charset="0"/>
                <a:ea typeface="ＭＳ Ｐゴシック" charset="0"/>
                <a:cs typeface="ＭＳ Ｐゴシック" charset="0"/>
              </a:rPr>
              <a:t>Summary on Feasts of Israel</a:t>
            </a:r>
          </a:p>
        </p:txBody>
      </p:sp>
      <p:pic>
        <p:nvPicPr>
          <p:cNvPr id="339971" name="Picture 4" descr="feasts">
            <a:hlinkClick r:id="rId4"/>
          </p:cNvPr>
          <p:cNvPicPr>
            <a:picLocks noGrp="1" noChangeAspect="1" noChangeArrowheads="1"/>
          </p:cNvPicPr>
          <p:nvPr>
            <p:ph sz="quarter" idx="2"/>
          </p:nvPr>
        </p:nvPicPr>
        <p:blipFill>
          <a:blip r:embed="rId5">
            <a:extLst>
              <a:ext uri="{28A0092B-C50C-407E-A947-70E740481C1C}">
                <a14:useLocalDpi xmlns:a14="http://schemas.microsoft.com/office/drawing/2010/main"/>
              </a:ext>
            </a:extLst>
          </a:blip>
          <a:srcRect/>
          <a:stretch>
            <a:fillRect/>
          </a:stretch>
        </p:blipFill>
        <p:spPr>
          <a:xfrm>
            <a:off x="7851775" y="1828800"/>
            <a:ext cx="1289050" cy="2459038"/>
          </a:xfrm>
        </p:spPr>
      </p:pic>
      <p:pic>
        <p:nvPicPr>
          <p:cNvPr id="339972" name="Picture 5" descr="prophecyfeast">
            <a:hlinkClick r:id="rId6"/>
          </p:cNvPr>
          <p:cNvPicPr>
            <a:picLocks noGrp="1" noChangeAspect="1" noChangeArrowheads="1"/>
          </p:cNvPicPr>
          <p:nvPr>
            <p:ph sz="quarter" idx="3"/>
          </p:nvPr>
        </p:nvPicPr>
        <p:blipFill>
          <a:blip r:embed="rId7">
            <a:extLst>
              <a:ext uri="{28A0092B-C50C-407E-A947-70E740481C1C}">
                <a14:useLocalDpi xmlns:a14="http://schemas.microsoft.com/office/drawing/2010/main"/>
              </a:ext>
            </a:extLst>
          </a:blip>
          <a:srcRect/>
          <a:stretch>
            <a:fillRect/>
          </a:stretch>
        </p:blipFill>
        <p:spPr>
          <a:xfrm>
            <a:off x="7848600" y="4572000"/>
            <a:ext cx="1295400" cy="2286000"/>
          </a:xfrm>
        </p:spPr>
      </p:pic>
      <p:sp>
        <p:nvSpPr>
          <p:cNvPr id="339973" name="Text Box 6"/>
          <p:cNvSpPr txBox="1">
            <a:spLocks noChangeArrowheads="1"/>
          </p:cNvSpPr>
          <p:nvPr/>
        </p:nvSpPr>
        <p:spPr bwMode="auto">
          <a:xfrm>
            <a:off x="8416925" y="44450"/>
            <a:ext cx="69215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eaLnBrk="0" hangingPunct="0"/>
            <a:r>
              <a:rPr lang="en-US" sz="2400" b="1">
                <a:solidFill>
                  <a:srgbClr val="DBBD71"/>
                </a:solidFill>
                <a:latin typeface="Arial" charset="0"/>
              </a:rPr>
              <a:t>134</a:t>
            </a:r>
          </a:p>
        </p:txBody>
      </p:sp>
      <p:sp>
        <p:nvSpPr>
          <p:cNvPr id="53255" name="Rectangle 7"/>
          <p:cNvSpPr>
            <a:spLocks noChangeArrowheads="1"/>
          </p:cNvSpPr>
          <p:nvPr/>
        </p:nvSpPr>
        <p:spPr bwMode="auto">
          <a:xfrm>
            <a:off x="457200" y="1600200"/>
            <a:ext cx="7239000" cy="4530725"/>
          </a:xfrm>
          <a:prstGeom prst="rect">
            <a:avLst/>
          </a:prstGeom>
          <a:noFill/>
          <a:ln w="9525">
            <a:noFill/>
            <a:miter lim="800000"/>
            <a:headEnd/>
            <a:tailEnd/>
          </a:ln>
          <a:effectLst/>
        </p:spPr>
        <p:txBody>
          <a:bodyPr/>
          <a:lstStyle/>
          <a:p>
            <a:pPr marL="342900" indent="-342900">
              <a:spcBef>
                <a:spcPct val="20000"/>
              </a:spcBef>
              <a:buClr>
                <a:srgbClr val="FFCC66"/>
              </a:buClr>
              <a:buSzPct val="65000"/>
              <a:buFont typeface="Wingdings" charset="0"/>
              <a:buChar char="n"/>
              <a:defRPr/>
            </a:pPr>
            <a:r>
              <a:rPr kumimoji="1" lang="en-US" sz="3200" b="1" dirty="0">
                <a:solidFill>
                  <a:srgbClr val="FFFFFF"/>
                </a:solidFill>
                <a:effectLst>
                  <a:outerShdw blurRad="38100" dist="38100" dir="2700000" algn="tl">
                    <a:srgbClr val="000000"/>
                  </a:outerShdw>
                </a:effectLst>
                <a:latin typeface="Tahoma" charset="0"/>
                <a:cs typeface="Times New Roman" charset="0"/>
              </a:rPr>
              <a:t>Clustered mostly in two months</a:t>
            </a:r>
          </a:p>
          <a:p>
            <a:pPr marL="342900" indent="-342900">
              <a:spcBef>
                <a:spcPct val="20000"/>
              </a:spcBef>
              <a:buClr>
                <a:srgbClr val="FFCC66"/>
              </a:buClr>
              <a:buSzPct val="65000"/>
              <a:buFont typeface="Wingdings" charset="0"/>
              <a:buChar char="n"/>
              <a:defRPr/>
            </a:pPr>
            <a:r>
              <a:rPr kumimoji="1" lang="en-US" sz="3200" b="1" dirty="0">
                <a:solidFill>
                  <a:srgbClr val="FFFFFF"/>
                </a:solidFill>
                <a:effectLst>
                  <a:outerShdw blurRad="38100" dist="38100" dir="2700000" algn="tl">
                    <a:srgbClr val="000000"/>
                  </a:outerShdw>
                </a:effectLst>
                <a:latin typeface="Tahoma" charset="0"/>
                <a:cs typeface="Times New Roman" charset="0"/>
              </a:rPr>
              <a:t>4-month break between groups </a:t>
            </a:r>
          </a:p>
          <a:p>
            <a:pPr marL="342900" indent="-342900">
              <a:spcBef>
                <a:spcPct val="20000"/>
              </a:spcBef>
              <a:buClr>
                <a:srgbClr val="FFCC66"/>
              </a:buClr>
              <a:buSzPct val="65000"/>
              <a:buFont typeface="Wingdings" charset="0"/>
              <a:buChar char="n"/>
              <a:defRPr/>
            </a:pPr>
            <a:r>
              <a:rPr kumimoji="1" lang="en-US" sz="3200" b="1" dirty="0">
                <a:solidFill>
                  <a:srgbClr val="FFFFFF"/>
                </a:solidFill>
                <a:effectLst>
                  <a:outerShdw blurRad="38100" dist="38100" dir="2700000" algn="tl">
                    <a:srgbClr val="000000"/>
                  </a:outerShdw>
                </a:effectLst>
                <a:latin typeface="Tahoma" charset="0"/>
                <a:cs typeface="Times New Roman" charset="0"/>
              </a:rPr>
              <a:t>Joyful and sober</a:t>
            </a:r>
          </a:p>
          <a:p>
            <a:pPr marL="342900" indent="-342900">
              <a:spcBef>
                <a:spcPct val="20000"/>
              </a:spcBef>
              <a:buClr>
                <a:srgbClr val="FFCC66"/>
              </a:buClr>
              <a:buSzPct val="65000"/>
              <a:buFont typeface="Wingdings" charset="0"/>
              <a:buChar char="n"/>
              <a:defRPr/>
            </a:pPr>
            <a:r>
              <a:rPr kumimoji="1" lang="en-US" sz="3200" b="1" dirty="0">
                <a:solidFill>
                  <a:srgbClr val="FFFFFF"/>
                </a:solidFill>
                <a:effectLst>
                  <a:outerShdw blurRad="38100" dist="38100" dir="2700000" algn="tl">
                    <a:srgbClr val="000000"/>
                  </a:outerShdw>
                </a:effectLst>
                <a:latin typeface="Tahoma" charset="0"/>
                <a:cs typeface="Times New Roman" charset="0"/>
              </a:rPr>
              <a:t>At Jerusalem and home</a:t>
            </a:r>
          </a:p>
          <a:p>
            <a:pPr marL="342900" indent="-342900">
              <a:spcBef>
                <a:spcPct val="20000"/>
              </a:spcBef>
              <a:buClr>
                <a:srgbClr val="FFCC66"/>
              </a:buClr>
              <a:buSzPct val="65000"/>
              <a:buFont typeface="Wingdings" charset="0"/>
              <a:buChar char="n"/>
              <a:defRPr/>
            </a:pPr>
            <a:r>
              <a:rPr kumimoji="1" lang="en-US" sz="3200" b="1" dirty="0">
                <a:solidFill>
                  <a:srgbClr val="FFFFFF"/>
                </a:solidFill>
                <a:effectLst>
                  <a:outerShdw blurRad="38100" dist="38100" dir="2700000" algn="tl">
                    <a:srgbClr val="000000"/>
                  </a:outerShdw>
                </a:effectLst>
                <a:latin typeface="Tahoma" charset="0"/>
                <a:cs typeface="Times New Roman" charset="0"/>
              </a:rPr>
              <a:t>Pointed to the past and future</a:t>
            </a:r>
          </a:p>
          <a:p>
            <a:pPr marL="342900" indent="-342900">
              <a:spcBef>
                <a:spcPct val="20000"/>
              </a:spcBef>
              <a:buClr>
                <a:srgbClr val="FFCC66"/>
              </a:buClr>
              <a:buSzPct val="65000"/>
              <a:buFont typeface="Wingdings" charset="0"/>
              <a:buChar char="n"/>
              <a:defRPr/>
            </a:pPr>
            <a:r>
              <a:rPr kumimoji="1" lang="en-US" sz="3200" b="1" dirty="0">
                <a:solidFill>
                  <a:srgbClr val="FFFFFF"/>
                </a:solidFill>
                <a:effectLst>
                  <a:outerShdw blurRad="38100" dist="38100" dir="2700000" algn="tl">
                    <a:srgbClr val="000000"/>
                  </a:outerShdw>
                </a:effectLst>
                <a:latin typeface="Tahoma" charset="0"/>
                <a:cs typeface="Times New Roman" charset="0"/>
              </a:rPr>
              <a:t>United the nation</a:t>
            </a:r>
          </a:p>
          <a:p>
            <a:pPr marL="342900" indent="-342900">
              <a:spcBef>
                <a:spcPct val="20000"/>
              </a:spcBef>
              <a:buClr>
                <a:srgbClr val="FFCC66"/>
              </a:buClr>
              <a:buSzPct val="65000"/>
              <a:buFont typeface="Wingdings" charset="0"/>
              <a:buChar char="n"/>
              <a:defRPr/>
            </a:pPr>
            <a:r>
              <a:rPr kumimoji="1" lang="en-US" sz="3200" b="1" dirty="0">
                <a:solidFill>
                  <a:srgbClr val="FFFFFF"/>
                </a:solidFill>
                <a:effectLst>
                  <a:outerShdw blurRad="38100" dist="38100" dir="2700000" algn="tl">
                    <a:srgbClr val="000000"/>
                  </a:outerShdw>
                </a:effectLst>
                <a:latin typeface="Tahoma" charset="0"/>
                <a:cs typeface="Times New Roman" charset="0"/>
              </a:rPr>
              <a:t>Provided rest–but why commanded?</a:t>
            </a:r>
          </a:p>
        </p:txBody>
      </p:sp>
    </p:spTree>
    <p:extLst>
      <p:ext uri="{BB962C8B-B14F-4D97-AF65-F5344CB8AC3E}">
        <p14:creationId xmlns:p14="http://schemas.microsoft.com/office/powerpoint/2010/main" val="397552118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53255">
                                            <p:txEl>
                                              <p:pRg st="0" end="0"/>
                                            </p:txEl>
                                          </p:spTgt>
                                        </p:tgtEl>
                                        <p:attrNameLst>
                                          <p:attrName>style.visibility</p:attrName>
                                        </p:attrNameLst>
                                      </p:cBhvr>
                                      <p:to>
                                        <p:strVal val="visible"/>
                                      </p:to>
                                    </p:set>
                                    <p:animEffect transition="in" filter="dissolve">
                                      <p:cBhvr>
                                        <p:cTn id="7" dur="500"/>
                                        <p:tgtEl>
                                          <p:spTgt spid="53255">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53255">
                                            <p:txEl>
                                              <p:pRg st="1" end="1"/>
                                            </p:txEl>
                                          </p:spTgt>
                                        </p:tgtEl>
                                        <p:attrNameLst>
                                          <p:attrName>style.visibility</p:attrName>
                                        </p:attrNameLst>
                                      </p:cBhvr>
                                      <p:to>
                                        <p:strVal val="visible"/>
                                      </p:to>
                                    </p:set>
                                    <p:animEffect transition="in" filter="dissolve">
                                      <p:cBhvr>
                                        <p:cTn id="12" dur="500"/>
                                        <p:tgtEl>
                                          <p:spTgt spid="53255">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53255">
                                            <p:txEl>
                                              <p:pRg st="2" end="2"/>
                                            </p:txEl>
                                          </p:spTgt>
                                        </p:tgtEl>
                                        <p:attrNameLst>
                                          <p:attrName>style.visibility</p:attrName>
                                        </p:attrNameLst>
                                      </p:cBhvr>
                                      <p:to>
                                        <p:strVal val="visible"/>
                                      </p:to>
                                    </p:set>
                                    <p:animEffect transition="in" filter="dissolve">
                                      <p:cBhvr>
                                        <p:cTn id="17" dur="500"/>
                                        <p:tgtEl>
                                          <p:spTgt spid="53255">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53255">
                                            <p:txEl>
                                              <p:pRg st="3" end="3"/>
                                            </p:txEl>
                                          </p:spTgt>
                                        </p:tgtEl>
                                        <p:attrNameLst>
                                          <p:attrName>style.visibility</p:attrName>
                                        </p:attrNameLst>
                                      </p:cBhvr>
                                      <p:to>
                                        <p:strVal val="visible"/>
                                      </p:to>
                                    </p:set>
                                    <p:animEffect transition="in" filter="dissolve">
                                      <p:cBhvr>
                                        <p:cTn id="22" dur="500"/>
                                        <p:tgtEl>
                                          <p:spTgt spid="53255">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53255">
                                            <p:txEl>
                                              <p:pRg st="4" end="4"/>
                                            </p:txEl>
                                          </p:spTgt>
                                        </p:tgtEl>
                                        <p:attrNameLst>
                                          <p:attrName>style.visibility</p:attrName>
                                        </p:attrNameLst>
                                      </p:cBhvr>
                                      <p:to>
                                        <p:strVal val="visible"/>
                                      </p:to>
                                    </p:set>
                                    <p:animEffect transition="in" filter="dissolve">
                                      <p:cBhvr>
                                        <p:cTn id="27" dur="500"/>
                                        <p:tgtEl>
                                          <p:spTgt spid="53255">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53255">
                                            <p:txEl>
                                              <p:pRg st="5" end="5"/>
                                            </p:txEl>
                                          </p:spTgt>
                                        </p:tgtEl>
                                        <p:attrNameLst>
                                          <p:attrName>style.visibility</p:attrName>
                                        </p:attrNameLst>
                                      </p:cBhvr>
                                      <p:to>
                                        <p:strVal val="visible"/>
                                      </p:to>
                                    </p:set>
                                    <p:animEffect transition="in" filter="dissolve">
                                      <p:cBhvr>
                                        <p:cTn id="32" dur="500"/>
                                        <p:tgtEl>
                                          <p:spTgt spid="53255">
                                            <p:txEl>
                                              <p:pRg st="5" end="5"/>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nodeType="clickEffect">
                                  <p:stCondLst>
                                    <p:cond delay="0"/>
                                  </p:stCondLst>
                                  <p:childTnLst>
                                    <p:set>
                                      <p:cBhvr>
                                        <p:cTn id="36" dur="1" fill="hold">
                                          <p:stCondLst>
                                            <p:cond delay="0"/>
                                          </p:stCondLst>
                                        </p:cTn>
                                        <p:tgtEl>
                                          <p:spTgt spid="53255">
                                            <p:txEl>
                                              <p:pRg st="6" end="6"/>
                                            </p:txEl>
                                          </p:spTgt>
                                        </p:tgtEl>
                                        <p:attrNameLst>
                                          <p:attrName>style.visibility</p:attrName>
                                        </p:attrNameLst>
                                      </p:cBhvr>
                                      <p:to>
                                        <p:strVal val="visible"/>
                                      </p:to>
                                    </p:set>
                                    <p:animEffect transition="in" filter="dissolve">
                                      <p:cBhvr>
                                        <p:cTn id="37" dur="500"/>
                                        <p:tgtEl>
                                          <p:spTgt spid="5325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9.xml><?xml version="1.0" encoding="utf-8"?>
<p:sld xmlns:a="http://schemas.openxmlformats.org/drawingml/2006/main" xmlns:r="http://schemas.openxmlformats.org/officeDocument/2006/relationships" xmlns:p="http://schemas.openxmlformats.org/presentationml/2006/main" showMasterSp="0">
  <p:cSld>
    <p:bg>
      <p:bgPr>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p:nvSpPr>
          <p:cNvPr id="207874" name="Text Box 2"/>
          <p:cNvSpPr txBox="1">
            <a:spLocks noChangeArrowheads="1"/>
          </p:cNvSpPr>
          <p:nvPr/>
        </p:nvSpPr>
        <p:spPr bwMode="auto">
          <a:xfrm>
            <a:off x="8410575" y="44450"/>
            <a:ext cx="6985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161616"/>
                </a:solidFill>
                <a:effectLst/>
                <a:uLnTx/>
                <a:uFillTx/>
                <a:latin typeface="Arial" pitchFamily="34" charset="0"/>
                <a:ea typeface="MS PGothic" pitchFamily="34" charset="-128"/>
                <a:cs typeface="+mn-cs"/>
              </a:rPr>
              <a:t>184</a:t>
            </a:r>
          </a:p>
        </p:txBody>
      </p:sp>
      <p:sp>
        <p:nvSpPr>
          <p:cNvPr id="207875" name="Text Box 5"/>
          <p:cNvSpPr>
            <a:spLocks noGrp="1" noChangeArrowheads="1"/>
          </p:cNvSpPr>
          <p:nvPr>
            <p:ph type="title"/>
          </p:nvPr>
        </p:nvSpPr>
        <p:spPr>
          <a:xfrm>
            <a:off x="304800" y="152400"/>
            <a:ext cx="7772400" cy="533400"/>
          </a:xfrm>
          <a:solidFill>
            <a:srgbClr val="000000"/>
          </a:solidFill>
        </p:spPr>
        <p:txBody>
          <a:bodyPr/>
          <a:lstStyle/>
          <a:p>
            <a:r>
              <a:rPr kumimoji="0" lang="en-US" altLang="zh-CN" sz="3200" b="1" dirty="0">
                <a:solidFill>
                  <a:schemeClr val="tx1"/>
                </a:solidFill>
                <a:latin typeface="Arial" pitchFamily="34" charset="0"/>
              </a:rPr>
              <a:t>Eschatology of Israel</a:t>
            </a:r>
            <a:r>
              <a:rPr kumimoji="0" lang="fr-FR" altLang="zh-CN" sz="3200" b="1" dirty="0">
                <a:solidFill>
                  <a:schemeClr val="tx1"/>
                </a:solidFill>
                <a:latin typeface="Arial" pitchFamily="34" charset="0"/>
              </a:rPr>
              <a:t>'</a:t>
            </a:r>
            <a:r>
              <a:rPr kumimoji="0" lang="en-US" altLang="zh-CN" sz="3200" b="1" dirty="0">
                <a:solidFill>
                  <a:schemeClr val="tx1"/>
                </a:solidFill>
                <a:latin typeface="Arial" pitchFamily="34" charset="0"/>
              </a:rPr>
              <a:t>s Feasts (Lev. 23) </a:t>
            </a:r>
            <a:endParaRPr kumimoji="0" lang="en-US" altLang="en-US" sz="3200" b="1" dirty="0">
              <a:solidFill>
                <a:schemeClr val="tx1"/>
              </a:solidFill>
              <a:latin typeface="Arial" pitchFamily="34" charset="0"/>
            </a:endParaRPr>
          </a:p>
        </p:txBody>
      </p:sp>
      <p:grpSp>
        <p:nvGrpSpPr>
          <p:cNvPr id="207876" name="Group 36"/>
          <p:cNvGrpSpPr>
            <a:grpSpLocks/>
          </p:cNvGrpSpPr>
          <p:nvPr/>
        </p:nvGrpSpPr>
        <p:grpSpPr bwMode="auto">
          <a:xfrm>
            <a:off x="0" y="762000"/>
            <a:ext cx="9144000" cy="6096000"/>
            <a:chOff x="32" y="0"/>
            <a:chExt cx="3720" cy="5063"/>
          </a:xfrm>
        </p:grpSpPr>
        <p:sp>
          <p:nvSpPr>
            <p:cNvPr id="207877" name="Rectangle 6"/>
            <p:cNvSpPr>
              <a:spLocks noChangeArrowheads="1"/>
            </p:cNvSpPr>
            <p:nvPr/>
          </p:nvSpPr>
          <p:spPr bwMode="auto">
            <a:xfrm>
              <a:off x="32" y="0"/>
              <a:ext cx="51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Date</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7878" name="Rectangle 7"/>
            <p:cNvSpPr>
              <a:spLocks noChangeArrowheads="1"/>
            </p:cNvSpPr>
            <p:nvPr/>
          </p:nvSpPr>
          <p:spPr bwMode="auto">
            <a:xfrm>
              <a:off x="548" y="0"/>
              <a:ext cx="49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Length</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7879" name="Rectangle 8"/>
            <p:cNvSpPr>
              <a:spLocks noChangeArrowheads="1"/>
            </p:cNvSpPr>
            <p:nvPr/>
          </p:nvSpPr>
          <p:spPr bwMode="auto">
            <a:xfrm>
              <a:off x="1044" y="0"/>
              <a:ext cx="584"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Feast</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7880" name="Rectangle 9"/>
            <p:cNvSpPr>
              <a:spLocks noChangeArrowheads="1"/>
            </p:cNvSpPr>
            <p:nvPr/>
          </p:nvSpPr>
          <p:spPr bwMode="auto">
            <a:xfrm>
              <a:off x="1628" y="0"/>
              <a:ext cx="107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Significance (Past)</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7881" name="Rectangle 10"/>
            <p:cNvSpPr>
              <a:spLocks noChangeArrowheads="1"/>
            </p:cNvSpPr>
            <p:nvPr/>
          </p:nvSpPr>
          <p:spPr bwMode="auto">
            <a:xfrm>
              <a:off x="2704" y="0"/>
              <a:ext cx="1048"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Typology (Future)</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7882" name="Rectangle 11"/>
            <p:cNvSpPr>
              <a:spLocks noChangeArrowheads="1"/>
            </p:cNvSpPr>
            <p:nvPr/>
          </p:nvSpPr>
          <p:spPr bwMode="auto">
            <a:xfrm>
              <a:off x="32" y="518"/>
              <a:ext cx="516"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Weekly</a:t>
              </a:r>
            </a:p>
          </p:txBody>
        </p:sp>
        <p:sp>
          <p:nvSpPr>
            <p:cNvPr id="207883" name="Rectangle 12"/>
            <p:cNvSpPr>
              <a:spLocks noChangeArrowheads="1"/>
            </p:cNvSpPr>
            <p:nvPr/>
          </p:nvSpPr>
          <p:spPr bwMode="auto">
            <a:xfrm>
              <a:off x="548" y="518"/>
              <a:ext cx="496"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day</a:t>
              </a:r>
            </a:p>
          </p:txBody>
        </p:sp>
        <p:sp>
          <p:nvSpPr>
            <p:cNvPr id="207884" name="Rectangle 13"/>
            <p:cNvSpPr>
              <a:spLocks noChangeArrowheads="1"/>
            </p:cNvSpPr>
            <p:nvPr/>
          </p:nvSpPr>
          <p:spPr bwMode="auto">
            <a:xfrm>
              <a:off x="1044" y="518"/>
              <a:ext cx="584"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Sabbath*</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(Shabbat)</a:t>
              </a:r>
            </a:p>
          </p:txBody>
        </p:sp>
        <p:sp>
          <p:nvSpPr>
            <p:cNvPr id="207885" name="Rectangle 14"/>
            <p:cNvSpPr>
              <a:spLocks noChangeArrowheads="1"/>
            </p:cNvSpPr>
            <p:nvPr/>
          </p:nvSpPr>
          <p:spPr bwMode="auto">
            <a:xfrm>
              <a:off x="1628" y="518"/>
              <a:ext cx="1076"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Reminder of:</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Creation rest of God</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Deliverance from Egypt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Sign of Mosaic Covenant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(Exod. 20, 31; Deut 5)</a:t>
              </a:r>
            </a:p>
          </p:txBody>
        </p:sp>
        <p:sp>
          <p:nvSpPr>
            <p:cNvPr id="207886" name="Rectangle 15"/>
            <p:cNvSpPr>
              <a:spLocks noChangeArrowheads="1"/>
            </p:cNvSpPr>
            <p:nvPr/>
          </p:nvSpPr>
          <p:spPr bwMode="auto">
            <a:xfrm>
              <a:off x="2704" y="518"/>
              <a:ext cx="1048"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Millennial rest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(Heb. 4:1-11)</a:t>
              </a:r>
            </a:p>
          </p:txBody>
        </p:sp>
        <p:sp>
          <p:nvSpPr>
            <p:cNvPr id="207887" name="Rectangle 16"/>
            <p:cNvSpPr>
              <a:spLocks noChangeArrowheads="1"/>
            </p:cNvSpPr>
            <p:nvPr/>
          </p:nvSpPr>
          <p:spPr bwMode="auto">
            <a:xfrm>
              <a:off x="32" y="1726"/>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1-14</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(Nisan)</a:t>
              </a:r>
            </a:p>
          </p:txBody>
        </p:sp>
        <p:sp>
          <p:nvSpPr>
            <p:cNvPr id="207888" name="Rectangle 17"/>
            <p:cNvSpPr>
              <a:spLocks noChangeArrowheads="1"/>
            </p:cNvSpPr>
            <p:nvPr/>
          </p:nvSpPr>
          <p:spPr bwMode="auto">
            <a:xfrm>
              <a:off x="548" y="1726"/>
              <a:ext cx="49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day</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(Read Song</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of Songs)</a:t>
              </a:r>
            </a:p>
          </p:txBody>
        </p:sp>
        <p:sp>
          <p:nvSpPr>
            <p:cNvPr id="207889" name="Rectangle 18"/>
            <p:cNvSpPr>
              <a:spLocks noChangeArrowheads="1"/>
            </p:cNvSpPr>
            <p:nvPr/>
          </p:nvSpPr>
          <p:spPr bwMode="auto">
            <a:xfrm>
              <a:off x="1044" y="1726"/>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Passover*†</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(Pesach)</a:t>
              </a:r>
            </a:p>
          </p:txBody>
        </p:sp>
        <p:sp>
          <p:nvSpPr>
            <p:cNvPr id="207890" name="Rectangle 19"/>
            <p:cNvSpPr>
              <a:spLocks noChangeArrowheads="1"/>
            </p:cNvSpPr>
            <p:nvPr/>
          </p:nvSpPr>
          <p:spPr bwMode="auto">
            <a:xfrm>
              <a:off x="1628" y="1726"/>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Redemption from Egypt by blood of the sacrificial lamb (Exod. 12)</a:t>
              </a:r>
            </a:p>
          </p:txBody>
        </p:sp>
        <p:sp>
          <p:nvSpPr>
            <p:cNvPr id="207891" name="Rectangle 20"/>
            <p:cNvSpPr>
              <a:spLocks noChangeArrowheads="1"/>
            </p:cNvSpPr>
            <p:nvPr/>
          </p:nvSpPr>
          <p:spPr bwMode="auto">
            <a:xfrm>
              <a:off x="2704" y="1726"/>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Redemption from sin by Christ</a:t>
              </a:r>
              <a:r>
                <a:rPr kumimoji="0" lang="fr-FR"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t>
              </a: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 death as Lamb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Cor. 5:7b)</a:t>
              </a:r>
            </a:p>
          </p:txBody>
        </p:sp>
        <p:sp>
          <p:nvSpPr>
            <p:cNvPr id="207892" name="Rectangle 21"/>
            <p:cNvSpPr>
              <a:spLocks noChangeArrowheads="1"/>
            </p:cNvSpPr>
            <p:nvPr/>
          </p:nvSpPr>
          <p:spPr bwMode="auto">
            <a:xfrm>
              <a:off x="32" y="2589"/>
              <a:ext cx="51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1-15</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to 1-21</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(Nisan)</a:t>
              </a:r>
            </a:p>
          </p:txBody>
        </p:sp>
        <p:sp>
          <p:nvSpPr>
            <p:cNvPr id="207893" name="Rectangle 22"/>
            <p:cNvSpPr>
              <a:spLocks noChangeArrowheads="1"/>
            </p:cNvSpPr>
            <p:nvPr/>
          </p:nvSpPr>
          <p:spPr bwMode="auto">
            <a:xfrm>
              <a:off x="548" y="2589"/>
              <a:ext cx="49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7 days</a:t>
              </a:r>
            </a:p>
          </p:txBody>
        </p:sp>
        <p:sp>
          <p:nvSpPr>
            <p:cNvPr id="207894" name="Rectangle 23"/>
            <p:cNvSpPr>
              <a:spLocks noChangeArrowheads="1"/>
            </p:cNvSpPr>
            <p:nvPr/>
          </p:nvSpPr>
          <p:spPr bwMode="auto">
            <a:xfrm>
              <a:off x="1044" y="2589"/>
              <a:ext cx="584"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Unleavened</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Bread*† </a:t>
              </a:r>
            </a:p>
          </p:txBody>
        </p:sp>
        <p:sp>
          <p:nvSpPr>
            <p:cNvPr id="207895" name="Rectangle 24"/>
            <p:cNvSpPr>
              <a:spLocks noChangeArrowheads="1"/>
            </p:cNvSpPr>
            <p:nvPr/>
          </p:nvSpPr>
          <p:spPr bwMode="auto">
            <a:xfrm>
              <a:off x="1628" y="2589"/>
              <a:ext cx="107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Separation/break from dependence upon Egypt to dependence upon God</a:t>
              </a:r>
            </a:p>
          </p:txBody>
        </p:sp>
        <p:sp>
          <p:nvSpPr>
            <p:cNvPr id="207896" name="Rectangle 25"/>
            <p:cNvSpPr>
              <a:spLocks noChangeArrowheads="1"/>
            </p:cNvSpPr>
            <p:nvPr/>
          </p:nvSpPr>
          <p:spPr bwMode="auto">
            <a:xfrm>
              <a:off x="2704" y="2589"/>
              <a:ext cx="1048"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Separated life of the redeemed for God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Cor. 5:7a, 8)</a:t>
              </a:r>
            </a:p>
          </p:txBody>
        </p:sp>
        <p:sp>
          <p:nvSpPr>
            <p:cNvPr id="207897" name="Rectangle 26"/>
            <p:cNvSpPr>
              <a:spLocks noChangeArrowheads="1"/>
            </p:cNvSpPr>
            <p:nvPr/>
          </p:nvSpPr>
          <p:spPr bwMode="auto">
            <a:xfrm>
              <a:off x="32" y="3337"/>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1-16 (Day after Harvest Sabbath)</a:t>
              </a:r>
            </a:p>
          </p:txBody>
        </p:sp>
        <p:sp>
          <p:nvSpPr>
            <p:cNvPr id="207898" name="Rectangle 27"/>
            <p:cNvSpPr>
              <a:spLocks noChangeArrowheads="1"/>
            </p:cNvSpPr>
            <p:nvPr/>
          </p:nvSpPr>
          <p:spPr bwMode="auto">
            <a:xfrm>
              <a:off x="548" y="3337"/>
              <a:ext cx="49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day</a:t>
              </a:r>
            </a:p>
          </p:txBody>
        </p:sp>
        <p:sp>
          <p:nvSpPr>
            <p:cNvPr id="207899" name="Rectangle 28"/>
            <p:cNvSpPr>
              <a:spLocks noChangeArrowheads="1"/>
            </p:cNvSpPr>
            <p:nvPr/>
          </p:nvSpPr>
          <p:spPr bwMode="auto">
            <a:xfrm>
              <a:off x="1044" y="3337"/>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Firstfruits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(barley sheaf ceremony)</a:t>
              </a:r>
            </a:p>
          </p:txBody>
        </p:sp>
        <p:sp>
          <p:nvSpPr>
            <p:cNvPr id="207900" name="Rectangle 29"/>
            <p:cNvSpPr>
              <a:spLocks noChangeArrowheads="1"/>
            </p:cNvSpPr>
            <p:nvPr/>
          </p:nvSpPr>
          <p:spPr bwMode="auto">
            <a:xfrm>
              <a:off x="1628" y="3337"/>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Anticipation of God</a:t>
              </a:r>
              <a:r>
                <a:rPr kumimoji="0" lang="fr-FR"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t>
              </a: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 </a:t>
              </a:r>
              <a:r>
                <a:rPr kumimoji="0" lang="en-US" altLang="en-US" sz="1800" b="1" i="1"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future </a:t>
              </a: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material provisions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-begins grain harvest</a:t>
              </a:r>
            </a:p>
          </p:txBody>
        </p:sp>
        <p:sp>
          <p:nvSpPr>
            <p:cNvPr id="207901" name="Rectangle 30"/>
            <p:cNvSpPr>
              <a:spLocks noChangeArrowheads="1"/>
            </p:cNvSpPr>
            <p:nvPr/>
          </p:nvSpPr>
          <p:spPr bwMode="auto">
            <a:xfrm>
              <a:off x="2704" y="3337"/>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Resurrection of Christ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Cor. 15:20)</a:t>
              </a:r>
            </a:p>
          </p:txBody>
        </p:sp>
        <p:sp>
          <p:nvSpPr>
            <p:cNvPr id="207902" name="Rectangle 31"/>
            <p:cNvSpPr>
              <a:spLocks noChangeArrowheads="1"/>
            </p:cNvSpPr>
            <p:nvPr/>
          </p:nvSpPr>
          <p:spPr bwMode="auto">
            <a:xfrm>
              <a:off x="32" y="4200"/>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3-6</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(Sivan)</a:t>
              </a:r>
            </a:p>
          </p:txBody>
        </p:sp>
        <p:sp>
          <p:nvSpPr>
            <p:cNvPr id="207903" name="Rectangle 32"/>
            <p:cNvSpPr>
              <a:spLocks noChangeArrowheads="1"/>
            </p:cNvSpPr>
            <p:nvPr/>
          </p:nvSpPr>
          <p:spPr bwMode="auto">
            <a:xfrm>
              <a:off x="548" y="4200"/>
              <a:ext cx="49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day</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(Read Ruth)</a:t>
              </a:r>
            </a:p>
          </p:txBody>
        </p:sp>
        <p:sp>
          <p:nvSpPr>
            <p:cNvPr id="207904" name="Rectangle 33"/>
            <p:cNvSpPr>
              <a:spLocks noChangeArrowheads="1"/>
            </p:cNvSpPr>
            <p:nvPr/>
          </p:nvSpPr>
          <p:spPr bwMode="auto">
            <a:xfrm>
              <a:off x="1044" y="4200"/>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Pentecost†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(Shavuoth)</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(Weeks)</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(Harvest)</a:t>
              </a:r>
            </a:p>
          </p:txBody>
        </p:sp>
        <p:sp>
          <p:nvSpPr>
            <p:cNvPr id="207905" name="Rectangle 34"/>
            <p:cNvSpPr>
              <a:spLocks noChangeArrowheads="1"/>
            </p:cNvSpPr>
            <p:nvPr/>
          </p:nvSpPr>
          <p:spPr bwMode="auto">
            <a:xfrm>
              <a:off x="1628" y="4200"/>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Thanksgiving for God</a:t>
              </a:r>
              <a:r>
                <a:rPr kumimoji="0" lang="fr-FR"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t>
              </a: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 </a:t>
              </a:r>
              <a:r>
                <a:rPr kumimoji="0" lang="en-US" altLang="en-US" sz="1800" b="1" i="1"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past </a:t>
              </a: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material provisions - ends grain harvest (Deut. 16:9-12)</a:t>
              </a:r>
            </a:p>
          </p:txBody>
        </p:sp>
        <p:sp>
          <p:nvSpPr>
            <p:cNvPr id="207906" name="Rectangle 35"/>
            <p:cNvSpPr>
              <a:spLocks noChangeArrowheads="1"/>
            </p:cNvSpPr>
            <p:nvPr/>
          </p:nvSpPr>
          <p:spPr bwMode="auto">
            <a:xfrm>
              <a:off x="2704" y="4200"/>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Coming of the Holy Spirit to complete Christ</a:t>
              </a:r>
              <a:r>
                <a:rPr kumimoji="0" lang="fr-FR"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s resurrection (Acts 2)</a:t>
              </a:r>
            </a:p>
          </p:txBody>
        </p:sp>
      </p:grpSp>
      <p:sp>
        <p:nvSpPr>
          <p:cNvPr id="2" name="Rectangle 52">
            <a:extLst>
              <a:ext uri="{FF2B5EF4-FFF2-40B4-BE49-F238E27FC236}">
                <a16:creationId xmlns:a16="http://schemas.microsoft.com/office/drawing/2014/main" id="{12ADF505-7A04-559A-1D2B-4561AAD313D7}"/>
              </a:ext>
            </a:extLst>
          </p:cNvPr>
          <p:cNvSpPr>
            <a:spLocks noChangeArrowheads="1"/>
          </p:cNvSpPr>
          <p:nvPr/>
        </p:nvSpPr>
        <p:spPr bwMode="auto">
          <a:xfrm>
            <a:off x="284922" y="1287184"/>
            <a:ext cx="2399071" cy="699887"/>
          </a:xfrm>
          <a:prstGeom prst="rect">
            <a:avLst/>
          </a:prstGeom>
          <a:noFill/>
          <a:ln w="28575" cap="sq">
            <a:solidFill>
              <a:srgbClr val="00000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117475" marR="0" lvl="0" indent="-117475"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9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Feasts celebrated in the Millennium (Isa. 66:23; Ezek. 45:21; 46:1; Zech. 14:16-19; Luke 22:16)</a:t>
            </a:r>
          </a:p>
          <a:p>
            <a:pPr marL="117475" marR="0" lvl="0" indent="-117475"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9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Feasts celebrated in three annual Jerusalem pilgrimages by all male Israelites (Exod. 23:14-17) </a:t>
            </a:r>
          </a:p>
        </p:txBody>
      </p:sp>
    </p:spTree>
    <p:extLst>
      <p:ext uri="{BB962C8B-B14F-4D97-AF65-F5344CB8AC3E}">
        <p14:creationId xmlns:p14="http://schemas.microsoft.com/office/powerpoint/2010/main" val="223502281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2"/>
          <p:cNvSpPr>
            <a:spLocks noChangeArrowheads="1"/>
          </p:cNvSpPr>
          <p:nvPr/>
        </p:nvSpPr>
        <p:spPr bwMode="auto">
          <a:xfrm>
            <a:off x="1588"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a:solidFill>
                <a:srgbClr val="000000"/>
              </a:solidFill>
              <a:latin typeface="Arial" charset="0"/>
              <a:cs typeface="Arial" charset="0"/>
            </a:endParaRPr>
          </a:p>
        </p:txBody>
      </p:sp>
      <p:sp>
        <p:nvSpPr>
          <p:cNvPr id="434180" name="Text Box 4"/>
          <p:cNvSpPr txBox="1">
            <a:spLocks noChangeArrowheads="1"/>
          </p:cNvSpPr>
          <p:nvPr/>
        </p:nvSpPr>
        <p:spPr bwMode="auto">
          <a:xfrm>
            <a:off x="762000" y="2057400"/>
            <a:ext cx="7913688" cy="2225675"/>
          </a:xfrm>
          <a:prstGeom prst="rect">
            <a:avLst/>
          </a:prstGeom>
          <a:noFill/>
          <a:ln w="9525">
            <a:noFill/>
            <a:miter lim="800000"/>
            <a:headEnd/>
            <a:tailEnd/>
          </a:ln>
          <a:effectLst/>
        </p:spPr>
        <p:txBody>
          <a:bodyPr>
            <a:spAutoFit/>
          </a:bodyPr>
          <a:lstStyle/>
          <a:p>
            <a:pPr marL="461963" indent="-461963">
              <a:spcBef>
                <a:spcPct val="50000"/>
              </a:spcBef>
              <a:buFontTx/>
              <a:buChar char="•"/>
              <a:defRPr/>
            </a:pPr>
            <a:r>
              <a:rPr lang="en-US" sz="4000" b="1" dirty="0">
                <a:solidFill>
                  <a:srgbClr val="FFFFFF"/>
                </a:solidFill>
                <a:effectLst>
                  <a:outerShdw blurRad="50800" dist="76200" dir="2700000" algn="tl" rotWithShape="0">
                    <a:srgbClr val="000000">
                      <a:alpha val="96000"/>
                    </a:srgbClr>
                  </a:outerShdw>
                </a:effectLst>
                <a:latin typeface="Arial"/>
                <a:ea typeface="Arial" pitchFamily="-111" charset="0"/>
                <a:cs typeface="Arial"/>
              </a:rPr>
              <a:t>Historical review</a:t>
            </a:r>
          </a:p>
          <a:p>
            <a:pPr marL="461963" indent="-461963">
              <a:spcBef>
                <a:spcPct val="50000"/>
              </a:spcBef>
              <a:buFontTx/>
              <a:buChar char="•"/>
              <a:defRPr/>
            </a:pPr>
            <a:r>
              <a:rPr lang="en-US" sz="4000" b="1" dirty="0">
                <a:solidFill>
                  <a:srgbClr val="FFFFFF"/>
                </a:solidFill>
                <a:effectLst>
                  <a:outerShdw blurRad="50800" dist="76200" dir="2700000" algn="tl" rotWithShape="0">
                    <a:srgbClr val="000000">
                      <a:alpha val="96000"/>
                    </a:srgbClr>
                  </a:outerShdw>
                </a:effectLst>
                <a:latin typeface="Arial"/>
                <a:ea typeface="Arial" pitchFamily="-111" charset="0"/>
                <a:cs typeface="Arial"/>
              </a:rPr>
              <a:t>Instructions for a new generation</a:t>
            </a:r>
          </a:p>
        </p:txBody>
      </p:sp>
      <p:sp>
        <p:nvSpPr>
          <p:cNvPr id="6" name="Title 5"/>
          <p:cNvSpPr>
            <a:spLocks noGrp="1"/>
          </p:cNvSpPr>
          <p:nvPr>
            <p:ph type="title" idx="4294967295"/>
          </p:nvPr>
        </p:nvSpPr>
        <p:spPr>
          <a:xfrm>
            <a:off x="0" y="557213"/>
            <a:ext cx="9144000" cy="1143000"/>
          </a:xfrm>
          <a:solidFill>
            <a:schemeClr val="tx1"/>
          </a:solidFill>
          <a:effectLst>
            <a:outerShdw blurRad="50800" dist="38100" dir="2700000">
              <a:srgbClr val="000000">
                <a:alpha val="43000"/>
              </a:srgbClr>
            </a:outerShdw>
          </a:effectLst>
        </p:spPr>
        <p:txBody>
          <a:bodyPr/>
          <a:lstStyle/>
          <a:p>
            <a:pPr>
              <a:defRPr/>
            </a:pPr>
            <a:r>
              <a:rPr lang="en-US" sz="4800" b="1" dirty="0">
                <a:solidFill>
                  <a:schemeClr val="bg1"/>
                </a:solidFill>
                <a:ea typeface="ＭＳ Ｐゴシック" charset="0"/>
              </a:rPr>
              <a:t>Deuteronomy Basic Outline</a:t>
            </a:r>
            <a:r>
              <a:rPr lang="en-US" sz="4000" b="1" dirty="0">
                <a:ea typeface="ＭＳ Ｐゴシック" charset="0"/>
              </a:rPr>
              <a:t> </a:t>
            </a:r>
          </a:p>
        </p:txBody>
      </p:sp>
    </p:spTree>
    <p:extLst>
      <p:ext uri="{BB962C8B-B14F-4D97-AF65-F5344CB8AC3E}">
        <p14:creationId xmlns:p14="http://schemas.microsoft.com/office/powerpoint/2010/main" val="176725795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434180">
                                            <p:txEl>
                                              <p:pRg st="0" end="0"/>
                                            </p:txEl>
                                          </p:spTgt>
                                        </p:tgtEl>
                                        <p:attrNameLst>
                                          <p:attrName>style.visibility</p:attrName>
                                        </p:attrNameLst>
                                      </p:cBhvr>
                                      <p:to>
                                        <p:strVal val="visible"/>
                                      </p:to>
                                    </p:set>
                                    <p:animEffect transition="in" filter="dissolve">
                                      <p:cBhvr>
                                        <p:cTn id="7" dur="75"/>
                                        <p:tgtEl>
                                          <p:spTgt spid="434180">
                                            <p:txEl>
                                              <p:pRg st="0" end="0"/>
                                            </p:txEl>
                                          </p:spTgt>
                                        </p:tgtEl>
                                      </p:cBhvr>
                                    </p:animEffect>
                                  </p:childTnLst>
                                </p:cTn>
                              </p:par>
                            </p:childTnLst>
                          </p:cTn>
                        </p:par>
                        <p:par>
                          <p:cTn id="8" fill="hold" nodeType="afterGroup">
                            <p:stCondLst>
                              <p:cond delay="2200"/>
                            </p:stCondLst>
                            <p:childTnLst>
                              <p:par>
                                <p:cTn id="9" presetID="9" presetClass="entr" presetSubtype="0" fill="hold" grpId="0" nodeType="afterEffect">
                                  <p:stCondLst>
                                    <p:cond delay="1000"/>
                                  </p:stCondLst>
                                  <p:iterate type="lt">
                                    <p:tmPct val="100000"/>
                                  </p:iterate>
                                  <p:childTnLst>
                                    <p:set>
                                      <p:cBhvr>
                                        <p:cTn id="10" dur="1" fill="hold">
                                          <p:stCondLst>
                                            <p:cond delay="0"/>
                                          </p:stCondLst>
                                        </p:cTn>
                                        <p:tgtEl>
                                          <p:spTgt spid="434180">
                                            <p:txEl>
                                              <p:pRg st="1" end="1"/>
                                            </p:txEl>
                                          </p:spTgt>
                                        </p:tgtEl>
                                        <p:attrNameLst>
                                          <p:attrName>style.visibility</p:attrName>
                                        </p:attrNameLst>
                                      </p:cBhvr>
                                      <p:to>
                                        <p:strVal val="visible"/>
                                      </p:to>
                                    </p:set>
                                    <p:animEffect transition="in" filter="dissolve">
                                      <p:cBhvr>
                                        <p:cTn id="11" dur="75"/>
                                        <p:tgtEl>
                                          <p:spTgt spid="43418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4180" grpId="0" build="p" autoUpdateAnimBg="0" advAuto="1000"/>
    </p:bldLst>
  </p:timing>
</p:sld>
</file>

<file path=ppt/slides/slide230.xml><?xml version="1.0" encoding="utf-8"?>
<p:sld xmlns:a="http://schemas.openxmlformats.org/drawingml/2006/main" xmlns:r="http://schemas.openxmlformats.org/officeDocument/2006/relationships" xmlns:p="http://schemas.openxmlformats.org/presentationml/2006/main" showMasterSp="0">
  <p:cSld>
    <p:bg>
      <p:bgPr>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p:nvSpPr>
          <p:cNvPr id="209922" name="Text Box 3"/>
          <p:cNvSpPr>
            <a:spLocks noGrp="1" noChangeArrowheads="1"/>
          </p:cNvSpPr>
          <p:nvPr>
            <p:ph type="title"/>
          </p:nvPr>
        </p:nvSpPr>
        <p:spPr>
          <a:xfrm>
            <a:off x="304800" y="152400"/>
            <a:ext cx="7772400" cy="609600"/>
          </a:xfrm>
          <a:solidFill>
            <a:srgbClr val="000000"/>
          </a:solidFill>
        </p:spPr>
        <p:txBody>
          <a:bodyPr/>
          <a:lstStyle/>
          <a:p>
            <a:r>
              <a:rPr kumimoji="0" lang="en-US" altLang="zh-CN" sz="3200" b="1" dirty="0">
                <a:solidFill>
                  <a:srgbClr val="FFFFFF"/>
                </a:solidFill>
                <a:latin typeface="Arial" pitchFamily="34" charset="0"/>
              </a:rPr>
              <a:t>Eschatology of Israel</a:t>
            </a:r>
            <a:r>
              <a:rPr kumimoji="0" lang="fr-FR" altLang="zh-CN" sz="3200" b="1" dirty="0">
                <a:solidFill>
                  <a:srgbClr val="FFFFFF"/>
                </a:solidFill>
                <a:latin typeface="Arial" pitchFamily="34" charset="0"/>
              </a:rPr>
              <a:t>'</a:t>
            </a:r>
            <a:r>
              <a:rPr kumimoji="0" lang="en-US" altLang="zh-CN" sz="3200" b="1" dirty="0">
                <a:solidFill>
                  <a:srgbClr val="FFFFFF"/>
                </a:solidFill>
                <a:latin typeface="Arial" pitchFamily="34" charset="0"/>
              </a:rPr>
              <a:t>s Feasts (Lev. 23) </a:t>
            </a:r>
            <a:endParaRPr kumimoji="0" lang="en-US" altLang="en-US" sz="2400" b="1" dirty="0">
              <a:solidFill>
                <a:schemeClr val="tx1"/>
              </a:solidFill>
              <a:latin typeface="Impact" pitchFamily="34" charset="0"/>
              <a:ea typeface="SimSun" pitchFamily="2" charset="-122"/>
            </a:endParaRPr>
          </a:p>
        </p:txBody>
      </p:sp>
      <p:grpSp>
        <p:nvGrpSpPr>
          <p:cNvPr id="209923" name="Group 65"/>
          <p:cNvGrpSpPr>
            <a:grpSpLocks/>
          </p:cNvGrpSpPr>
          <p:nvPr/>
        </p:nvGrpSpPr>
        <p:grpSpPr bwMode="auto">
          <a:xfrm>
            <a:off x="0" y="838200"/>
            <a:ext cx="9144000" cy="6019800"/>
            <a:chOff x="32" y="0"/>
            <a:chExt cx="3693" cy="4719"/>
          </a:xfrm>
        </p:grpSpPr>
        <p:sp>
          <p:nvSpPr>
            <p:cNvPr id="209925" name="Rectangle 35"/>
            <p:cNvSpPr>
              <a:spLocks noChangeArrowheads="1"/>
            </p:cNvSpPr>
            <p:nvPr/>
          </p:nvSpPr>
          <p:spPr bwMode="auto">
            <a:xfrm>
              <a:off x="32" y="0"/>
              <a:ext cx="51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Date</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9926" name="Rectangle 36"/>
            <p:cNvSpPr>
              <a:spLocks noChangeArrowheads="1"/>
            </p:cNvSpPr>
            <p:nvPr/>
          </p:nvSpPr>
          <p:spPr bwMode="auto">
            <a:xfrm>
              <a:off x="548" y="0"/>
              <a:ext cx="469"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Length</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9927" name="Rectangle 37"/>
            <p:cNvSpPr>
              <a:spLocks noChangeArrowheads="1"/>
            </p:cNvSpPr>
            <p:nvPr/>
          </p:nvSpPr>
          <p:spPr bwMode="auto">
            <a:xfrm>
              <a:off x="1017" y="0"/>
              <a:ext cx="584"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Feast</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9928" name="Rectangle 38"/>
            <p:cNvSpPr>
              <a:spLocks noChangeArrowheads="1"/>
            </p:cNvSpPr>
            <p:nvPr/>
          </p:nvSpPr>
          <p:spPr bwMode="auto">
            <a:xfrm>
              <a:off x="1601" y="0"/>
              <a:ext cx="107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Significance (Past)</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9929" name="Rectangle 39"/>
            <p:cNvSpPr>
              <a:spLocks noChangeArrowheads="1"/>
            </p:cNvSpPr>
            <p:nvPr/>
          </p:nvSpPr>
          <p:spPr bwMode="auto">
            <a:xfrm>
              <a:off x="2677" y="0"/>
              <a:ext cx="1048"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Typology (Future)</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9930" name="Rectangle 40"/>
            <p:cNvSpPr>
              <a:spLocks noChangeArrowheads="1"/>
            </p:cNvSpPr>
            <p:nvPr/>
          </p:nvSpPr>
          <p:spPr bwMode="auto">
            <a:xfrm>
              <a:off x="32" y="518"/>
              <a:ext cx="516"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Spring-Summer</a:t>
              </a:r>
            </a:p>
          </p:txBody>
        </p:sp>
        <p:sp>
          <p:nvSpPr>
            <p:cNvPr id="209931" name="Rectangle 41"/>
            <p:cNvSpPr>
              <a:spLocks noChangeArrowheads="1"/>
            </p:cNvSpPr>
            <p:nvPr/>
          </p:nvSpPr>
          <p:spPr bwMode="auto">
            <a:xfrm>
              <a:off x="548" y="518"/>
              <a:ext cx="469"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no feasts</a:t>
              </a:r>
            </a:p>
          </p:txBody>
        </p:sp>
        <p:sp>
          <p:nvSpPr>
            <p:cNvPr id="209932" name="Rectangle 42"/>
            <p:cNvSpPr>
              <a:spLocks noChangeArrowheads="1"/>
            </p:cNvSpPr>
            <p:nvPr/>
          </p:nvSpPr>
          <p:spPr bwMode="auto">
            <a:xfrm>
              <a:off x="1017" y="518"/>
              <a:ext cx="584"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t>
              </a:r>
            </a:p>
          </p:txBody>
        </p:sp>
        <p:sp>
          <p:nvSpPr>
            <p:cNvPr id="209933" name="Rectangle 43"/>
            <p:cNvSpPr>
              <a:spLocks noChangeArrowheads="1"/>
            </p:cNvSpPr>
            <p:nvPr/>
          </p:nvSpPr>
          <p:spPr bwMode="auto">
            <a:xfrm>
              <a:off x="1601" y="518"/>
              <a:ext cx="1076"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Enjoyment of the harvest</a:t>
              </a:r>
            </a:p>
          </p:txBody>
        </p:sp>
        <p:sp>
          <p:nvSpPr>
            <p:cNvPr id="209934" name="Rectangle 44"/>
            <p:cNvSpPr>
              <a:spLocks noChangeArrowheads="1"/>
            </p:cNvSpPr>
            <p:nvPr/>
          </p:nvSpPr>
          <p:spPr bwMode="auto">
            <a:xfrm>
              <a:off x="2677" y="518"/>
              <a:ext cx="1048"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Church Age</a:t>
              </a:r>
            </a:p>
          </p:txBody>
        </p:sp>
        <p:sp>
          <p:nvSpPr>
            <p:cNvPr id="209935" name="Rectangle 45"/>
            <p:cNvSpPr>
              <a:spLocks noChangeArrowheads="1"/>
            </p:cNvSpPr>
            <p:nvPr/>
          </p:nvSpPr>
          <p:spPr bwMode="auto">
            <a:xfrm>
              <a:off x="32" y="1093"/>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7-1</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(Tishri)</a:t>
              </a:r>
            </a:p>
          </p:txBody>
        </p:sp>
        <p:sp>
          <p:nvSpPr>
            <p:cNvPr id="209936" name="Rectangle 46"/>
            <p:cNvSpPr>
              <a:spLocks noChangeArrowheads="1"/>
            </p:cNvSpPr>
            <p:nvPr/>
          </p:nvSpPr>
          <p:spPr bwMode="auto">
            <a:xfrm>
              <a:off x="548" y="1093"/>
              <a:ext cx="469"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day</a:t>
              </a:r>
            </a:p>
          </p:txBody>
        </p:sp>
        <p:sp>
          <p:nvSpPr>
            <p:cNvPr id="209937" name="Rectangle 47"/>
            <p:cNvSpPr>
              <a:spLocks noChangeArrowheads="1"/>
            </p:cNvSpPr>
            <p:nvPr/>
          </p:nvSpPr>
          <p:spPr bwMode="auto">
            <a:xfrm>
              <a:off x="1017" y="1093"/>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Trumpets</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(New Year)</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(Rosh Hashanah)</a:t>
              </a:r>
            </a:p>
          </p:txBody>
        </p:sp>
        <p:sp>
          <p:nvSpPr>
            <p:cNvPr id="209938" name="Rectangle 48"/>
            <p:cNvSpPr>
              <a:spLocks noChangeArrowheads="1"/>
            </p:cNvSpPr>
            <p:nvPr/>
          </p:nvSpPr>
          <p:spPr bwMode="auto">
            <a:xfrm>
              <a:off x="1601" y="1093"/>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Preparation for national redemption and cleansing on Day of Atonement</a:t>
              </a:r>
            </a:p>
          </p:txBody>
        </p:sp>
        <p:sp>
          <p:nvSpPr>
            <p:cNvPr id="209939" name="Rectangle 49"/>
            <p:cNvSpPr>
              <a:spLocks noChangeArrowheads="1"/>
            </p:cNvSpPr>
            <p:nvPr/>
          </p:nvSpPr>
          <p:spPr bwMode="auto">
            <a:xfrm>
              <a:off x="2677" y="1093"/>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Rapture (1 Thess. 4:13f.) Revelation (Matt. 24:31)</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—Kingdom preparation</a:t>
              </a:r>
            </a:p>
          </p:txBody>
        </p:sp>
        <p:sp>
          <p:nvSpPr>
            <p:cNvPr id="209940" name="Rectangle 50"/>
            <p:cNvSpPr>
              <a:spLocks noChangeArrowheads="1"/>
            </p:cNvSpPr>
            <p:nvPr/>
          </p:nvSpPr>
          <p:spPr bwMode="auto">
            <a:xfrm>
              <a:off x="32" y="1956"/>
              <a:ext cx="51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7-10</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(Tishri)</a:t>
              </a:r>
            </a:p>
          </p:txBody>
        </p:sp>
        <p:sp>
          <p:nvSpPr>
            <p:cNvPr id="209941" name="Rectangle 51"/>
            <p:cNvSpPr>
              <a:spLocks noChangeArrowheads="1"/>
            </p:cNvSpPr>
            <p:nvPr/>
          </p:nvSpPr>
          <p:spPr bwMode="auto">
            <a:xfrm>
              <a:off x="548" y="1956"/>
              <a:ext cx="469"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day</a:t>
              </a:r>
            </a:p>
          </p:txBody>
        </p:sp>
        <p:sp>
          <p:nvSpPr>
            <p:cNvPr id="209942" name="Rectangle 52"/>
            <p:cNvSpPr>
              <a:spLocks noChangeArrowheads="1"/>
            </p:cNvSpPr>
            <p:nvPr/>
          </p:nvSpPr>
          <p:spPr bwMode="auto">
            <a:xfrm>
              <a:off x="1017" y="1956"/>
              <a:ext cx="584"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Day of Atonement (Yom Kippur)</a:t>
              </a:r>
            </a:p>
          </p:txBody>
        </p:sp>
        <p:sp>
          <p:nvSpPr>
            <p:cNvPr id="209943" name="Rectangle 53"/>
            <p:cNvSpPr>
              <a:spLocks noChangeArrowheads="1"/>
            </p:cNvSpPr>
            <p:nvPr/>
          </p:nvSpPr>
          <p:spPr bwMode="auto">
            <a:xfrm>
              <a:off x="1601" y="1956"/>
              <a:ext cx="107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National repentance and  cleansing from sins of the people (Lev. 16)</a:t>
              </a:r>
            </a:p>
          </p:txBody>
        </p:sp>
        <p:sp>
          <p:nvSpPr>
            <p:cNvPr id="209944" name="Rectangle 54"/>
            <p:cNvSpPr>
              <a:spLocks noChangeArrowheads="1"/>
            </p:cNvSpPr>
            <p:nvPr/>
          </p:nvSpPr>
          <p:spPr bwMode="auto">
            <a:xfrm>
              <a:off x="2677" y="1956"/>
              <a:ext cx="1048"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National repentance of Israel in the Tribulation (Rom. 11:26-27)</a:t>
              </a:r>
            </a:p>
          </p:txBody>
        </p:sp>
        <p:sp>
          <p:nvSpPr>
            <p:cNvPr id="209945" name="Rectangle 55"/>
            <p:cNvSpPr>
              <a:spLocks noChangeArrowheads="1"/>
            </p:cNvSpPr>
            <p:nvPr/>
          </p:nvSpPr>
          <p:spPr bwMode="auto">
            <a:xfrm>
              <a:off x="32" y="2704"/>
              <a:ext cx="516"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7-15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to 7-21</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(Tishri)</a:t>
              </a:r>
            </a:p>
          </p:txBody>
        </p:sp>
        <p:sp>
          <p:nvSpPr>
            <p:cNvPr id="209946" name="Rectangle 56"/>
            <p:cNvSpPr>
              <a:spLocks noChangeArrowheads="1"/>
            </p:cNvSpPr>
            <p:nvPr/>
          </p:nvSpPr>
          <p:spPr bwMode="auto">
            <a:xfrm>
              <a:off x="548" y="2704"/>
              <a:ext cx="468"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7 days</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(Read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Eccles.)</a:t>
              </a:r>
            </a:p>
          </p:txBody>
        </p:sp>
        <p:sp>
          <p:nvSpPr>
            <p:cNvPr id="209947" name="Rectangle 57"/>
            <p:cNvSpPr>
              <a:spLocks noChangeArrowheads="1"/>
            </p:cNvSpPr>
            <p:nvPr/>
          </p:nvSpPr>
          <p:spPr bwMode="auto">
            <a:xfrm>
              <a:off x="1016" y="2704"/>
              <a:ext cx="585"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Tabernacles*†</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(Booths/Tents)</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(Succot)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(the Lord)</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(Ingathering)</a:t>
              </a:r>
            </a:p>
          </p:txBody>
        </p:sp>
        <p:sp>
          <p:nvSpPr>
            <p:cNvPr id="209948" name="Rectangle 58"/>
            <p:cNvSpPr>
              <a:spLocks noChangeArrowheads="1"/>
            </p:cNvSpPr>
            <p:nvPr/>
          </p:nvSpPr>
          <p:spPr bwMode="auto">
            <a:xfrm>
              <a:off x="1601" y="2704"/>
              <a:ext cx="1076"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Anticipated fulfillment of the Abrahamic Covenant (Neh. 8)</a:t>
              </a:r>
            </a:p>
          </p:txBody>
        </p:sp>
        <p:sp>
          <p:nvSpPr>
            <p:cNvPr id="209949" name="Rectangle 59"/>
            <p:cNvSpPr>
              <a:spLocks noChangeArrowheads="1"/>
            </p:cNvSpPr>
            <p:nvPr/>
          </p:nvSpPr>
          <p:spPr bwMode="auto">
            <a:xfrm>
              <a:off x="2677" y="2704"/>
              <a:ext cx="1048"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Actual fulfillment of the Abrahamic Covenant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—Kingdom (Matt. 17:4)</a:t>
              </a:r>
            </a:p>
          </p:txBody>
        </p:sp>
        <p:sp>
          <p:nvSpPr>
            <p:cNvPr id="209950" name="Rectangle 60"/>
            <p:cNvSpPr>
              <a:spLocks noChangeArrowheads="1"/>
            </p:cNvSpPr>
            <p:nvPr/>
          </p:nvSpPr>
          <p:spPr bwMode="auto">
            <a:xfrm>
              <a:off x="32" y="4027"/>
              <a:ext cx="516"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7-22</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(Tishri)</a:t>
              </a:r>
            </a:p>
          </p:txBody>
        </p:sp>
        <p:sp>
          <p:nvSpPr>
            <p:cNvPr id="209951" name="Rectangle 61"/>
            <p:cNvSpPr>
              <a:spLocks noChangeArrowheads="1"/>
            </p:cNvSpPr>
            <p:nvPr/>
          </p:nvSpPr>
          <p:spPr bwMode="auto">
            <a:xfrm>
              <a:off x="548" y="4027"/>
              <a:ext cx="468"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day</a:t>
              </a:r>
            </a:p>
          </p:txBody>
        </p:sp>
        <p:sp>
          <p:nvSpPr>
            <p:cNvPr id="209952" name="Rectangle 62"/>
            <p:cNvSpPr>
              <a:spLocks noChangeArrowheads="1"/>
            </p:cNvSpPr>
            <p:nvPr/>
          </p:nvSpPr>
          <p:spPr bwMode="auto">
            <a:xfrm>
              <a:off x="1016" y="4027"/>
              <a:ext cx="585"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Shemini Atzeret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(Simchat Torah)</a:t>
              </a:r>
            </a:p>
          </p:txBody>
        </p:sp>
        <p:sp>
          <p:nvSpPr>
            <p:cNvPr id="209953" name="Rectangle 63"/>
            <p:cNvSpPr>
              <a:spLocks noChangeArrowheads="1"/>
            </p:cNvSpPr>
            <p:nvPr/>
          </p:nvSpPr>
          <p:spPr bwMode="auto">
            <a:xfrm>
              <a:off x="1601" y="4027"/>
              <a:ext cx="1076"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ja-JP"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"8th Day of Assembly" "Rejoicing in the Torah"</a:t>
              </a:r>
              <a:endPar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9954" name="Rectangle 64"/>
            <p:cNvSpPr>
              <a:spLocks noChangeArrowheads="1"/>
            </p:cNvSpPr>
            <p:nvPr/>
          </p:nvSpPr>
          <p:spPr bwMode="auto">
            <a:xfrm>
              <a:off x="2677" y="4027"/>
              <a:ext cx="1048"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grpSp>
      <p:sp>
        <p:nvSpPr>
          <p:cNvPr id="209924" name="Text Box 2"/>
          <p:cNvSpPr txBox="1">
            <a:spLocks noChangeArrowheads="1"/>
          </p:cNvSpPr>
          <p:nvPr/>
        </p:nvSpPr>
        <p:spPr bwMode="auto">
          <a:xfrm>
            <a:off x="8410575" y="44450"/>
            <a:ext cx="6985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161616"/>
                </a:solidFill>
                <a:effectLst/>
                <a:uLnTx/>
                <a:uFillTx/>
                <a:latin typeface="Arial" pitchFamily="34" charset="0"/>
                <a:ea typeface="MS PGothic" pitchFamily="34" charset="-128"/>
                <a:cs typeface="+mn-cs"/>
              </a:rPr>
              <a:t>184</a:t>
            </a:r>
          </a:p>
        </p:txBody>
      </p:sp>
      <p:sp>
        <p:nvSpPr>
          <p:cNvPr id="2" name="Rectangle 52">
            <a:extLst>
              <a:ext uri="{FF2B5EF4-FFF2-40B4-BE49-F238E27FC236}">
                <a16:creationId xmlns:a16="http://schemas.microsoft.com/office/drawing/2014/main" id="{895D0019-0420-A8B2-7B76-89543CBD3AEF}"/>
              </a:ext>
            </a:extLst>
          </p:cNvPr>
          <p:cNvSpPr>
            <a:spLocks noChangeArrowheads="1"/>
          </p:cNvSpPr>
          <p:nvPr/>
        </p:nvSpPr>
        <p:spPr bwMode="auto">
          <a:xfrm>
            <a:off x="6518306" y="5634157"/>
            <a:ext cx="2552654" cy="1100887"/>
          </a:xfrm>
          <a:prstGeom prst="rect">
            <a:avLst/>
          </a:prstGeom>
          <a:noFill/>
          <a:ln w="28575" cap="sq">
            <a:solidFill>
              <a:srgbClr val="00000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117475" marR="0" lvl="0" indent="-117475"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2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Feasts celebrated in the Millennium (Isa. 66:23; Ezek. 45:21; 46:1; Zech. 14:16-19; Luke 22:16)</a:t>
            </a:r>
          </a:p>
          <a:p>
            <a:pPr marL="117475" marR="0" lvl="0" indent="-117475"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2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Feasts celebrated in three annual Jerusalem pilgrimages by all male Israelites (Exod. 23:14-17) </a:t>
            </a:r>
          </a:p>
        </p:txBody>
      </p:sp>
    </p:spTree>
    <p:extLst>
      <p:ext uri="{BB962C8B-B14F-4D97-AF65-F5344CB8AC3E}">
        <p14:creationId xmlns:p14="http://schemas.microsoft.com/office/powerpoint/2010/main" val="1486507839"/>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showMasterSp="0">
  <p:cSld>
    <p:bg>
      <p:bgPr>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effectLst/>
      </p:bgPr>
    </p:bg>
    <p:spTree>
      <p:nvGrpSpPr>
        <p:cNvPr id="1" name=""/>
        <p:cNvGrpSpPr/>
        <p:nvPr/>
      </p:nvGrpSpPr>
      <p:grpSpPr>
        <a:xfrm>
          <a:off x="0" y="0"/>
          <a:ext cx="0" cy="0"/>
          <a:chOff x="0" y="0"/>
          <a:chExt cx="0" cy="0"/>
        </a:xfrm>
      </p:grpSpPr>
      <p:sp>
        <p:nvSpPr>
          <p:cNvPr id="211970" name="Text Box 3"/>
          <p:cNvSpPr>
            <a:spLocks noGrp="1" noChangeArrowheads="1"/>
          </p:cNvSpPr>
          <p:nvPr>
            <p:ph type="title"/>
          </p:nvPr>
        </p:nvSpPr>
        <p:spPr>
          <a:xfrm>
            <a:off x="304800" y="152400"/>
            <a:ext cx="7772400" cy="609600"/>
          </a:xfrm>
          <a:solidFill>
            <a:srgbClr val="000000"/>
          </a:solidFill>
        </p:spPr>
        <p:txBody>
          <a:bodyPr/>
          <a:lstStyle/>
          <a:p>
            <a:r>
              <a:rPr kumimoji="0" lang="en-US" altLang="zh-CN" sz="3200" b="1" dirty="0">
                <a:solidFill>
                  <a:srgbClr val="FFFFFF"/>
                </a:solidFill>
                <a:latin typeface="Arial" pitchFamily="34" charset="0"/>
              </a:rPr>
              <a:t>Eschatology of Israel</a:t>
            </a:r>
            <a:r>
              <a:rPr kumimoji="0" lang="fr-FR" altLang="zh-CN" sz="3200" b="1" dirty="0">
                <a:solidFill>
                  <a:srgbClr val="FFFFFF"/>
                </a:solidFill>
                <a:latin typeface="Arial" pitchFamily="34" charset="0"/>
              </a:rPr>
              <a:t>'</a:t>
            </a:r>
            <a:r>
              <a:rPr kumimoji="0" lang="en-US" altLang="zh-CN" sz="3200" b="1" dirty="0">
                <a:solidFill>
                  <a:srgbClr val="FFFFFF"/>
                </a:solidFill>
                <a:latin typeface="Arial" pitchFamily="34" charset="0"/>
              </a:rPr>
              <a:t>s Feasts (Lev. 23) </a:t>
            </a:r>
            <a:endParaRPr kumimoji="0" lang="en-US" altLang="en-US" sz="3600" b="1" dirty="0">
              <a:solidFill>
                <a:schemeClr val="tx1"/>
              </a:solidFill>
              <a:latin typeface="Impact" pitchFamily="34" charset="0"/>
              <a:ea typeface="SimSun" pitchFamily="2" charset="-122"/>
            </a:endParaRPr>
          </a:p>
        </p:txBody>
      </p:sp>
      <p:sp>
        <p:nvSpPr>
          <p:cNvPr id="211973" name="Rectangle 35"/>
          <p:cNvSpPr>
            <a:spLocks noChangeArrowheads="1"/>
          </p:cNvSpPr>
          <p:nvPr/>
        </p:nvSpPr>
        <p:spPr bwMode="auto">
          <a:xfrm>
            <a:off x="0" y="838200"/>
            <a:ext cx="1257995" cy="841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Date</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11974" name="Rectangle 36"/>
          <p:cNvSpPr>
            <a:spLocks noChangeArrowheads="1"/>
          </p:cNvSpPr>
          <p:nvPr/>
        </p:nvSpPr>
        <p:spPr bwMode="auto">
          <a:xfrm>
            <a:off x="1257995" y="838200"/>
            <a:ext cx="1208788" cy="841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Length</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11975" name="Rectangle 37"/>
          <p:cNvSpPr>
            <a:spLocks noChangeArrowheads="1"/>
          </p:cNvSpPr>
          <p:nvPr/>
        </p:nvSpPr>
        <p:spPr bwMode="auto">
          <a:xfrm>
            <a:off x="2466783" y="838200"/>
            <a:ext cx="1422733" cy="841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Feast</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11976" name="Rectangle 38"/>
          <p:cNvSpPr>
            <a:spLocks noChangeArrowheads="1"/>
          </p:cNvSpPr>
          <p:nvPr/>
        </p:nvSpPr>
        <p:spPr bwMode="auto">
          <a:xfrm>
            <a:off x="3889516" y="838200"/>
            <a:ext cx="2622963" cy="841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Significance (Past)</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11977" name="Rectangle 39"/>
          <p:cNvSpPr>
            <a:spLocks noChangeArrowheads="1"/>
          </p:cNvSpPr>
          <p:nvPr/>
        </p:nvSpPr>
        <p:spPr bwMode="auto">
          <a:xfrm>
            <a:off x="6512479" y="838200"/>
            <a:ext cx="2554501" cy="841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Typology (Future)</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11978" name="Rectangle 41"/>
          <p:cNvSpPr>
            <a:spLocks noChangeArrowheads="1"/>
          </p:cNvSpPr>
          <p:nvPr/>
        </p:nvSpPr>
        <p:spPr bwMode="auto">
          <a:xfrm>
            <a:off x="0" y="1680031"/>
            <a:ext cx="9037028" cy="8120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The following days are not commanded in Scripture and </a:t>
            </a:r>
            <a:b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b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probably have no eschatological significance:</a:t>
            </a:r>
          </a:p>
        </p:txBody>
      </p:sp>
      <p:sp>
        <p:nvSpPr>
          <p:cNvPr id="211979" name="Rectangle 42"/>
          <p:cNvSpPr>
            <a:spLocks noChangeArrowheads="1"/>
          </p:cNvSpPr>
          <p:nvPr/>
        </p:nvSpPr>
        <p:spPr bwMode="auto">
          <a:xfrm>
            <a:off x="0" y="2492077"/>
            <a:ext cx="1257995" cy="12165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5-9</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(Ab)</a:t>
            </a:r>
          </a:p>
        </p:txBody>
      </p:sp>
      <p:sp>
        <p:nvSpPr>
          <p:cNvPr id="211980" name="Rectangle 43"/>
          <p:cNvSpPr>
            <a:spLocks noChangeArrowheads="1"/>
          </p:cNvSpPr>
          <p:nvPr/>
        </p:nvSpPr>
        <p:spPr bwMode="auto">
          <a:xfrm>
            <a:off x="1257995" y="2492077"/>
            <a:ext cx="1208788" cy="12165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day</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(Read Lam.)</a:t>
            </a:r>
          </a:p>
        </p:txBody>
      </p:sp>
      <p:sp>
        <p:nvSpPr>
          <p:cNvPr id="211981" name="Rectangle 44"/>
          <p:cNvSpPr>
            <a:spLocks noChangeArrowheads="1"/>
          </p:cNvSpPr>
          <p:nvPr/>
        </p:nvSpPr>
        <p:spPr bwMode="auto">
          <a:xfrm>
            <a:off x="2466783" y="2492077"/>
            <a:ext cx="1422733" cy="12165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9th of Ab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(Tish</a:t>
            </a:r>
            <a:r>
              <a:rPr kumimoji="0" lang="fr-FR" altLang="ja-JP"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t>
            </a: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ah be</a:t>
            </a:r>
            <a:r>
              <a:rPr kumimoji="0" lang="fr-FR" altLang="ja-JP"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t>
            </a: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ab)</a:t>
            </a:r>
          </a:p>
        </p:txBody>
      </p:sp>
      <p:sp>
        <p:nvSpPr>
          <p:cNvPr id="211982" name="Rectangle 45"/>
          <p:cNvSpPr>
            <a:spLocks noChangeArrowheads="1"/>
          </p:cNvSpPr>
          <p:nvPr/>
        </p:nvSpPr>
        <p:spPr bwMode="auto">
          <a:xfrm>
            <a:off x="3889516" y="2492077"/>
            <a:ext cx="2622963" cy="12165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Destructions of Jerusalem:</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586 BC &amp; AD 70</a:t>
            </a:r>
          </a:p>
        </p:txBody>
      </p:sp>
      <p:sp>
        <p:nvSpPr>
          <p:cNvPr id="211983" name="Rectangle 48"/>
          <p:cNvSpPr>
            <a:spLocks noChangeArrowheads="1"/>
          </p:cNvSpPr>
          <p:nvPr/>
        </p:nvSpPr>
        <p:spPr bwMode="auto">
          <a:xfrm>
            <a:off x="0" y="3708579"/>
            <a:ext cx="1257995" cy="21508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9-25</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(Kislev)</a:t>
            </a:r>
          </a:p>
        </p:txBody>
      </p:sp>
      <p:sp>
        <p:nvSpPr>
          <p:cNvPr id="211984" name="Rectangle 49"/>
          <p:cNvSpPr>
            <a:spLocks noChangeArrowheads="1"/>
          </p:cNvSpPr>
          <p:nvPr/>
        </p:nvSpPr>
        <p:spPr bwMode="auto">
          <a:xfrm>
            <a:off x="1257995" y="3708579"/>
            <a:ext cx="1208788" cy="21508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day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+ 7 more days of candle lighting</a:t>
            </a:r>
          </a:p>
        </p:txBody>
      </p:sp>
      <p:sp>
        <p:nvSpPr>
          <p:cNvPr id="211985" name="Rectangle 50"/>
          <p:cNvSpPr>
            <a:spLocks noChangeArrowheads="1"/>
          </p:cNvSpPr>
          <p:nvPr/>
        </p:nvSpPr>
        <p:spPr bwMode="auto">
          <a:xfrm>
            <a:off x="2466783" y="3708579"/>
            <a:ext cx="1422733" cy="21508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Hanukkah</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(Dedication)</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(Lights)</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(Illumination)</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(Maccabees)</a:t>
            </a:r>
          </a:p>
        </p:txBody>
      </p:sp>
      <p:sp>
        <p:nvSpPr>
          <p:cNvPr id="211986" name="Rectangle 51"/>
          <p:cNvSpPr>
            <a:spLocks noChangeArrowheads="1"/>
          </p:cNvSpPr>
          <p:nvPr/>
        </p:nvSpPr>
        <p:spPr bwMode="auto">
          <a:xfrm>
            <a:off x="3889516" y="3708579"/>
            <a:ext cx="2622963" cy="21508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Saving of the nation</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under Judas Maccabeus</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in 164 BC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(cf. John 10:22)</a:t>
            </a:r>
          </a:p>
        </p:txBody>
      </p:sp>
      <p:sp>
        <p:nvSpPr>
          <p:cNvPr id="211987" name="Rectangle 54"/>
          <p:cNvSpPr>
            <a:spLocks noChangeArrowheads="1"/>
          </p:cNvSpPr>
          <p:nvPr/>
        </p:nvSpPr>
        <p:spPr bwMode="auto">
          <a:xfrm>
            <a:off x="0" y="5859403"/>
            <a:ext cx="1257995" cy="998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12-14/15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(Adar)</a:t>
            </a:r>
          </a:p>
        </p:txBody>
      </p:sp>
      <p:sp>
        <p:nvSpPr>
          <p:cNvPr id="211988" name="Rectangle 55"/>
          <p:cNvSpPr>
            <a:spLocks noChangeArrowheads="1"/>
          </p:cNvSpPr>
          <p:nvPr/>
        </p:nvSpPr>
        <p:spPr bwMode="auto">
          <a:xfrm>
            <a:off x="1257995" y="5859403"/>
            <a:ext cx="1208788" cy="998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2 days</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(Read Esther)</a:t>
            </a:r>
          </a:p>
        </p:txBody>
      </p:sp>
      <p:sp>
        <p:nvSpPr>
          <p:cNvPr id="211989" name="Rectangle 56"/>
          <p:cNvSpPr>
            <a:spLocks noChangeArrowheads="1"/>
          </p:cNvSpPr>
          <p:nvPr/>
        </p:nvSpPr>
        <p:spPr bwMode="auto">
          <a:xfrm>
            <a:off x="2466783" y="5859403"/>
            <a:ext cx="1422733" cy="998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Purim</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(Lots)</a:t>
            </a:r>
          </a:p>
        </p:txBody>
      </p:sp>
      <p:sp>
        <p:nvSpPr>
          <p:cNvPr id="211990" name="Rectangle 57"/>
          <p:cNvSpPr>
            <a:spLocks noChangeArrowheads="1"/>
          </p:cNvSpPr>
          <p:nvPr/>
        </p:nvSpPr>
        <p:spPr bwMode="auto">
          <a:xfrm>
            <a:off x="3889516" y="5859403"/>
            <a:ext cx="2622963" cy="998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Saving of the nation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under Esther (9:21)</a:t>
            </a:r>
          </a:p>
        </p:txBody>
      </p:sp>
      <p:sp>
        <p:nvSpPr>
          <p:cNvPr id="211992" name="Rectangle 52"/>
          <p:cNvSpPr>
            <a:spLocks noChangeArrowheads="1"/>
          </p:cNvSpPr>
          <p:nvPr/>
        </p:nvSpPr>
        <p:spPr bwMode="auto">
          <a:xfrm>
            <a:off x="6498427" y="2288282"/>
            <a:ext cx="2552654" cy="2150824"/>
          </a:xfrm>
          <a:prstGeom prst="rect">
            <a:avLst/>
          </a:prstGeom>
          <a:noFill/>
          <a:ln w="28575" cap="sq">
            <a:solidFill>
              <a:srgbClr val="00000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1"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This Typology column shows that the order of Israel</a:t>
            </a:r>
            <a:r>
              <a:rPr kumimoji="0" lang="fr-FR" altLang="ja-JP" sz="1800" b="1" i="1"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kumimoji="0" lang="en-US" altLang="en-US" sz="1800" b="1" i="1"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s annual feasts prophetically parallels her experience as a nation throughout history!</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11972" name="Text Box 2"/>
          <p:cNvSpPr txBox="1">
            <a:spLocks noChangeArrowheads="1"/>
          </p:cNvSpPr>
          <p:nvPr/>
        </p:nvSpPr>
        <p:spPr bwMode="auto">
          <a:xfrm>
            <a:off x="8410575" y="44450"/>
            <a:ext cx="6985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161616"/>
                </a:solidFill>
                <a:effectLst/>
                <a:uLnTx/>
                <a:uFillTx/>
                <a:latin typeface="Arial" pitchFamily="34" charset="0"/>
                <a:ea typeface="MS PGothic" pitchFamily="34" charset="-128"/>
                <a:cs typeface="+mn-cs"/>
              </a:rPr>
              <a:t>184</a:t>
            </a:r>
          </a:p>
        </p:txBody>
      </p:sp>
      <p:sp>
        <p:nvSpPr>
          <p:cNvPr id="2" name="Rectangle 52">
            <a:extLst>
              <a:ext uri="{FF2B5EF4-FFF2-40B4-BE49-F238E27FC236}">
                <a16:creationId xmlns:a16="http://schemas.microsoft.com/office/drawing/2014/main" id="{9BEE4EDF-01DF-65E2-4C6A-57B806C49FAC}"/>
              </a:ext>
            </a:extLst>
          </p:cNvPr>
          <p:cNvSpPr>
            <a:spLocks noChangeArrowheads="1"/>
          </p:cNvSpPr>
          <p:nvPr/>
        </p:nvSpPr>
        <p:spPr bwMode="auto">
          <a:xfrm>
            <a:off x="6518306" y="4584221"/>
            <a:ext cx="2552654" cy="2150824"/>
          </a:xfrm>
          <a:prstGeom prst="rect">
            <a:avLst/>
          </a:prstGeom>
          <a:noFill/>
          <a:ln w="28575" cap="sq">
            <a:solidFill>
              <a:srgbClr val="00000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117475" marR="0" lvl="0" indent="-117475"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1"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Feasts celebrated in the Millennium (Isa. 66:23; Ezek. 45:21; 46:1; Zech. 14:16-19; Luke 22:16)</a:t>
            </a:r>
          </a:p>
          <a:p>
            <a:pPr marL="117475" marR="0" lvl="0" indent="-117475"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1"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Feasts celebrated in three annual Jerusalem pilgrimages by all male Israelites (Exod. 23:14-17) </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Tree>
    <p:extLst>
      <p:ext uri="{BB962C8B-B14F-4D97-AF65-F5344CB8AC3E}">
        <p14:creationId xmlns:p14="http://schemas.microsoft.com/office/powerpoint/2010/main" val="1930069319"/>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370690" name="Rectangle 2"/>
          <p:cNvSpPr>
            <a:spLocks noGrp="1" noChangeArrowheads="1"/>
          </p:cNvSpPr>
          <p:nvPr>
            <p:ph type="title"/>
          </p:nvPr>
        </p:nvSpPr>
        <p:spPr>
          <a:xfrm>
            <a:off x="0" y="0"/>
            <a:ext cx="8077200" cy="1143000"/>
          </a:xfrm>
          <a:solidFill>
            <a:schemeClr val="tx1"/>
          </a:solidFill>
        </p:spPr>
        <p:txBody>
          <a:bodyPr/>
          <a:lstStyle/>
          <a:p>
            <a:pPr eaLnBrk="1" hangingPunct="1"/>
            <a:r>
              <a:rPr kumimoji="0" lang="en-US" sz="2400" b="1" dirty="0">
                <a:latin typeface="Arial" charset="0"/>
                <a:ea typeface="ＭＳ Ｐゴシック" charset="0"/>
              </a:rPr>
              <a:t>Major Social Concerns in the Mosaic Covenant</a:t>
            </a:r>
            <a:br>
              <a:rPr kumimoji="0" lang="en-US" sz="1600" b="1" dirty="0">
                <a:latin typeface="Arial" charset="0"/>
                <a:ea typeface="ＭＳ Ｐゴシック" charset="0"/>
              </a:rPr>
            </a:br>
            <a:r>
              <a:rPr kumimoji="0" lang="en-US" sz="1800" b="1" i="1" dirty="0">
                <a:latin typeface="Arial" charset="0"/>
                <a:ea typeface="ＭＳ Ｐゴシック" charset="0"/>
              </a:rPr>
              <a:t>The Bible Visual Resource Book</a:t>
            </a:r>
            <a:r>
              <a:rPr kumimoji="0" lang="en-US" sz="1800" b="1" dirty="0">
                <a:latin typeface="Arial" charset="0"/>
                <a:ea typeface="ＭＳ Ｐゴシック" charset="0"/>
              </a:rPr>
              <a:t>, 39</a:t>
            </a:r>
          </a:p>
        </p:txBody>
      </p:sp>
      <p:grpSp>
        <p:nvGrpSpPr>
          <p:cNvPr id="370692" name="Group 4"/>
          <p:cNvGrpSpPr>
            <a:grpSpLocks/>
          </p:cNvGrpSpPr>
          <p:nvPr/>
        </p:nvGrpSpPr>
        <p:grpSpPr bwMode="auto">
          <a:xfrm>
            <a:off x="-109538" y="1143000"/>
            <a:ext cx="9253539" cy="5715000"/>
            <a:chOff x="-69" y="962"/>
            <a:chExt cx="5829" cy="1707"/>
          </a:xfrm>
        </p:grpSpPr>
        <p:grpSp>
          <p:nvGrpSpPr>
            <p:cNvPr id="370693" name="Group 5"/>
            <p:cNvGrpSpPr>
              <a:grpSpLocks/>
            </p:cNvGrpSpPr>
            <p:nvPr/>
          </p:nvGrpSpPr>
          <p:grpSpPr bwMode="auto">
            <a:xfrm>
              <a:off x="-69" y="962"/>
              <a:ext cx="2949" cy="383"/>
              <a:chOff x="-50" y="0"/>
              <a:chExt cx="1984" cy="748"/>
            </a:xfrm>
          </p:grpSpPr>
          <p:sp>
            <p:nvSpPr>
              <p:cNvPr id="370715" name="Rectangle 6"/>
              <p:cNvSpPr>
                <a:spLocks noChangeArrowheads="1"/>
              </p:cNvSpPr>
              <p:nvPr/>
            </p:nvSpPr>
            <p:spPr bwMode="auto">
              <a:xfrm>
                <a:off x="-50" y="0"/>
                <a:ext cx="1848"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1800" b="1" dirty="0">
                    <a:solidFill>
                      <a:srgbClr val="000000"/>
                    </a:solidFill>
                    <a:latin typeface="Arial" charset="0"/>
                    <a:cs typeface="Arial" charset="0"/>
                  </a:rPr>
                  <a:t>Personhood</a:t>
                </a:r>
              </a:p>
              <a:p>
                <a:r>
                  <a:rPr lang="en-US" sz="1800" b="1" dirty="0">
                    <a:solidFill>
                      <a:srgbClr val="000000"/>
                    </a:solidFill>
                    <a:latin typeface="Arial" charset="0"/>
                    <a:cs typeface="Arial" charset="0"/>
                  </a:rPr>
                  <a:t>Everyone</a:t>
                </a:r>
                <a:r>
                  <a:rPr lang="fr-FR" sz="1800" b="1" dirty="0">
                    <a:solidFill>
                      <a:srgbClr val="000000"/>
                    </a:solidFill>
                    <a:latin typeface="Arial" charset="0"/>
                    <a:cs typeface="Arial" charset="0"/>
                  </a:rPr>
                  <a:t>'</a:t>
                </a:r>
                <a:r>
                  <a:rPr lang="en-US" sz="1800" b="1" dirty="0">
                    <a:solidFill>
                      <a:srgbClr val="000000"/>
                    </a:solidFill>
                    <a:latin typeface="Arial" charset="0"/>
                    <a:cs typeface="Arial" charset="0"/>
                  </a:rPr>
                  <a:t>s person is to be secure </a:t>
                </a:r>
              </a:p>
              <a:p>
                <a:r>
                  <a:rPr lang="en-US" sz="1800" b="1" dirty="0">
                    <a:solidFill>
                      <a:srgbClr val="000000"/>
                    </a:solidFill>
                    <a:latin typeface="Arial" charset="0"/>
                    <a:cs typeface="Arial" charset="0"/>
                  </a:rPr>
                  <a:t>(Exod. 20:13; 21:16-21, 26-31; Lev. 19:14; Deut. 5:17; 24:7; 27:18).</a:t>
                </a:r>
              </a:p>
            </p:txBody>
          </p:sp>
          <p:sp>
            <p:nvSpPr>
              <p:cNvPr id="370716" name="Rectangle 7"/>
              <p:cNvSpPr>
                <a:spLocks noChangeArrowheads="1"/>
              </p:cNvSpPr>
              <p:nvPr/>
            </p:nvSpPr>
            <p:spPr bwMode="auto">
              <a:xfrm>
                <a:off x="0" y="0"/>
                <a:ext cx="1934"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sz="2000" b="1">
                  <a:solidFill>
                    <a:srgbClr val="000000"/>
                  </a:solidFill>
                  <a:latin typeface="Arial" charset="0"/>
                  <a:cs typeface="Arial" charset="0"/>
                </a:endParaRPr>
              </a:p>
            </p:txBody>
          </p:sp>
        </p:grpSp>
        <p:grpSp>
          <p:nvGrpSpPr>
            <p:cNvPr id="370694" name="Group 8"/>
            <p:cNvGrpSpPr>
              <a:grpSpLocks/>
            </p:cNvGrpSpPr>
            <p:nvPr/>
          </p:nvGrpSpPr>
          <p:grpSpPr bwMode="auto">
            <a:xfrm>
              <a:off x="2880" y="962"/>
              <a:ext cx="2880" cy="383"/>
              <a:chOff x="1934" y="0"/>
              <a:chExt cx="1938" cy="748"/>
            </a:xfrm>
          </p:grpSpPr>
          <p:sp>
            <p:nvSpPr>
              <p:cNvPr id="370713" name="Rectangle 9"/>
              <p:cNvSpPr>
                <a:spLocks noChangeArrowheads="1"/>
              </p:cNvSpPr>
              <p:nvPr/>
            </p:nvSpPr>
            <p:spPr bwMode="auto">
              <a:xfrm>
                <a:off x="1977" y="0"/>
                <a:ext cx="1895"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1800" b="1">
                    <a:solidFill>
                      <a:srgbClr val="000000"/>
                    </a:solidFill>
                    <a:latin typeface="Arial" charset="0"/>
                    <a:cs typeface="Arial" charset="0"/>
                  </a:rPr>
                  <a:t>Fruit of the Ground</a:t>
                </a:r>
              </a:p>
              <a:p>
                <a:pPr eaLnBrk="0" hangingPunct="0"/>
                <a:r>
                  <a:rPr lang="en-US" sz="1800" b="1">
                    <a:solidFill>
                      <a:srgbClr val="000000"/>
                    </a:solidFill>
                    <a:latin typeface="Arial" charset="0"/>
                    <a:cs typeface="Arial" charset="0"/>
                  </a:rPr>
                  <a:t>Everyone is to share the fruit of the ground (Exod. 23:10-11; Lev. 19:9-10; 23:22; 25:3-55; Deut. 14:28-29; 24:19-21).</a:t>
                </a:r>
                <a:endParaRPr lang="en-US" sz="1800" b="1">
                  <a:solidFill>
                    <a:srgbClr val="000000"/>
                  </a:solidFill>
                  <a:latin typeface="Arial" charset="0"/>
                  <a:cs typeface="Times New Roman" charset="0"/>
                </a:endParaRPr>
              </a:p>
            </p:txBody>
          </p:sp>
          <p:sp>
            <p:nvSpPr>
              <p:cNvPr id="370714" name="Rectangle 10"/>
              <p:cNvSpPr>
                <a:spLocks noChangeArrowheads="1"/>
              </p:cNvSpPr>
              <p:nvPr/>
            </p:nvSpPr>
            <p:spPr bwMode="auto">
              <a:xfrm>
                <a:off x="1934" y="0"/>
                <a:ext cx="1934"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sz="2000" b="1">
                  <a:solidFill>
                    <a:srgbClr val="000000"/>
                  </a:solidFill>
                  <a:latin typeface="Arial" charset="0"/>
                  <a:cs typeface="Arial" charset="0"/>
                </a:endParaRPr>
              </a:p>
            </p:txBody>
          </p:sp>
        </p:grpSp>
        <p:grpSp>
          <p:nvGrpSpPr>
            <p:cNvPr id="370695" name="Group 11"/>
            <p:cNvGrpSpPr>
              <a:grpSpLocks/>
            </p:cNvGrpSpPr>
            <p:nvPr/>
          </p:nvGrpSpPr>
          <p:grpSpPr bwMode="auto">
            <a:xfrm>
              <a:off x="6" y="1345"/>
              <a:ext cx="2874" cy="441"/>
              <a:chOff x="0" y="748"/>
              <a:chExt cx="1934" cy="863"/>
            </a:xfrm>
          </p:grpSpPr>
          <p:sp>
            <p:nvSpPr>
              <p:cNvPr id="370711" name="Rectangle 12"/>
              <p:cNvSpPr>
                <a:spLocks noChangeArrowheads="1"/>
              </p:cNvSpPr>
              <p:nvPr/>
            </p:nvSpPr>
            <p:spPr bwMode="auto">
              <a:xfrm>
                <a:off x="42" y="748"/>
                <a:ext cx="18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1800" b="1" dirty="0">
                    <a:solidFill>
                      <a:srgbClr val="000000"/>
                    </a:solidFill>
                    <a:latin typeface="Arial" charset="0"/>
                    <a:cs typeface="Arial" charset="0"/>
                  </a:rPr>
                  <a:t>False Accusation</a:t>
                </a:r>
              </a:p>
              <a:p>
                <a:pPr eaLnBrk="0" hangingPunct="0"/>
                <a:r>
                  <a:rPr lang="en-US" sz="1800" b="1" dirty="0">
                    <a:solidFill>
                      <a:srgbClr val="000000"/>
                    </a:solidFill>
                    <a:latin typeface="Arial" charset="0"/>
                    <a:cs typeface="Arial" charset="0"/>
                  </a:rPr>
                  <a:t>Everyone is to be secure against slander &amp; false accusation </a:t>
                </a:r>
              </a:p>
              <a:p>
                <a:pPr eaLnBrk="0" hangingPunct="0"/>
                <a:r>
                  <a:rPr lang="en-US" sz="1800" b="1" dirty="0">
                    <a:solidFill>
                      <a:srgbClr val="000000"/>
                    </a:solidFill>
                    <a:latin typeface="Arial" charset="0"/>
                    <a:cs typeface="Arial" charset="0"/>
                  </a:rPr>
                  <a:t>(Exod. 20:16; 23:1-3; Lev. 19:16; Deut. 5:20; 19:15-21).</a:t>
                </a:r>
              </a:p>
            </p:txBody>
          </p:sp>
          <p:sp>
            <p:nvSpPr>
              <p:cNvPr id="370712" name="Rectangle 13"/>
              <p:cNvSpPr>
                <a:spLocks noChangeArrowheads="1"/>
              </p:cNvSpPr>
              <p:nvPr/>
            </p:nvSpPr>
            <p:spPr bwMode="auto">
              <a:xfrm>
                <a:off x="0" y="748"/>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sz="2000" b="1">
                  <a:solidFill>
                    <a:srgbClr val="000000"/>
                  </a:solidFill>
                  <a:latin typeface="Arial" charset="0"/>
                  <a:cs typeface="Arial" charset="0"/>
                </a:endParaRPr>
              </a:p>
            </p:txBody>
          </p:sp>
        </p:grpSp>
        <p:grpSp>
          <p:nvGrpSpPr>
            <p:cNvPr id="370696" name="Group 14"/>
            <p:cNvGrpSpPr>
              <a:grpSpLocks/>
            </p:cNvGrpSpPr>
            <p:nvPr/>
          </p:nvGrpSpPr>
          <p:grpSpPr bwMode="auto">
            <a:xfrm>
              <a:off x="2880" y="1345"/>
              <a:ext cx="2874" cy="441"/>
              <a:chOff x="1934" y="748"/>
              <a:chExt cx="1934" cy="863"/>
            </a:xfrm>
          </p:grpSpPr>
          <p:sp>
            <p:nvSpPr>
              <p:cNvPr id="370709" name="Rectangle 15"/>
              <p:cNvSpPr>
                <a:spLocks noChangeArrowheads="1"/>
              </p:cNvSpPr>
              <p:nvPr/>
            </p:nvSpPr>
            <p:spPr bwMode="auto">
              <a:xfrm>
                <a:off x="1977" y="748"/>
                <a:ext cx="18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1800" b="1" dirty="0">
                    <a:solidFill>
                      <a:srgbClr val="000000"/>
                    </a:solidFill>
                    <a:latin typeface="Arial" charset="0"/>
                    <a:cs typeface="Arial" charset="0"/>
                  </a:rPr>
                  <a:t>Rest on Sabbath</a:t>
                </a:r>
              </a:p>
              <a:p>
                <a:pPr eaLnBrk="0" hangingPunct="0"/>
                <a:r>
                  <a:rPr lang="en-US" sz="1800" b="1" dirty="0">
                    <a:solidFill>
                      <a:srgbClr val="000000"/>
                    </a:solidFill>
                    <a:latin typeface="Arial" charset="0"/>
                    <a:cs typeface="Arial" charset="0"/>
                  </a:rPr>
                  <a:t>Everyone, down to the humblest servant &amp; the resident alien, is to share in the weekly rest of God</a:t>
                </a:r>
                <a:r>
                  <a:rPr lang="fr-FR" sz="1800" b="1" dirty="0">
                    <a:solidFill>
                      <a:srgbClr val="000000"/>
                    </a:solidFill>
                    <a:latin typeface="Arial" charset="0"/>
                    <a:cs typeface="Arial" charset="0"/>
                  </a:rPr>
                  <a:t>'</a:t>
                </a:r>
                <a:r>
                  <a:rPr lang="en-US" sz="1800" b="1" dirty="0">
                    <a:solidFill>
                      <a:srgbClr val="000000"/>
                    </a:solidFill>
                    <a:latin typeface="Arial" charset="0"/>
                    <a:cs typeface="Arial" charset="0"/>
                  </a:rPr>
                  <a:t>s Sabbath</a:t>
                </a:r>
              </a:p>
              <a:p>
                <a:pPr eaLnBrk="0" hangingPunct="0"/>
                <a:r>
                  <a:rPr lang="en-US" sz="1800" b="1" dirty="0">
                    <a:solidFill>
                      <a:srgbClr val="000000"/>
                    </a:solidFill>
                    <a:latin typeface="Arial" charset="0"/>
                    <a:cs typeface="Arial" charset="0"/>
                  </a:rPr>
                  <a:t>(Exod. 20:8-11; 23:12; Deut. 5:12-15).</a:t>
                </a:r>
                <a:endParaRPr lang="en-US" sz="1800" b="1" dirty="0">
                  <a:solidFill>
                    <a:srgbClr val="000000"/>
                  </a:solidFill>
                  <a:latin typeface="Arial" charset="0"/>
                  <a:cs typeface="Times New Roman" charset="0"/>
                </a:endParaRPr>
              </a:p>
            </p:txBody>
          </p:sp>
          <p:sp>
            <p:nvSpPr>
              <p:cNvPr id="370710" name="Rectangle 16"/>
              <p:cNvSpPr>
                <a:spLocks noChangeArrowheads="1"/>
              </p:cNvSpPr>
              <p:nvPr/>
            </p:nvSpPr>
            <p:spPr bwMode="auto">
              <a:xfrm>
                <a:off x="1934" y="748"/>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sz="2000" b="1">
                  <a:solidFill>
                    <a:srgbClr val="000000"/>
                  </a:solidFill>
                  <a:latin typeface="Arial" charset="0"/>
                  <a:cs typeface="Arial" charset="0"/>
                </a:endParaRPr>
              </a:p>
            </p:txBody>
          </p:sp>
        </p:grpSp>
        <p:grpSp>
          <p:nvGrpSpPr>
            <p:cNvPr id="370697" name="Group 17"/>
            <p:cNvGrpSpPr>
              <a:grpSpLocks/>
            </p:cNvGrpSpPr>
            <p:nvPr/>
          </p:nvGrpSpPr>
          <p:grpSpPr bwMode="auto">
            <a:xfrm>
              <a:off x="6" y="1786"/>
              <a:ext cx="2874" cy="442"/>
              <a:chOff x="0" y="1611"/>
              <a:chExt cx="1934" cy="863"/>
            </a:xfrm>
          </p:grpSpPr>
          <p:sp>
            <p:nvSpPr>
              <p:cNvPr id="370707" name="Rectangle 18"/>
              <p:cNvSpPr>
                <a:spLocks noChangeArrowheads="1"/>
              </p:cNvSpPr>
              <p:nvPr/>
            </p:nvSpPr>
            <p:spPr bwMode="auto">
              <a:xfrm>
                <a:off x="86" y="1611"/>
                <a:ext cx="18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1800" b="1" dirty="0">
                    <a:solidFill>
                      <a:srgbClr val="000000"/>
                    </a:solidFill>
                    <a:latin typeface="Arial" charset="0"/>
                    <a:cs typeface="Arial" charset="0"/>
                  </a:rPr>
                  <a:t>Woman</a:t>
                </a:r>
              </a:p>
              <a:p>
                <a:pPr eaLnBrk="0" hangingPunct="0"/>
                <a:r>
                  <a:rPr lang="en-US" sz="1800" b="1" dirty="0">
                    <a:solidFill>
                      <a:srgbClr val="000000"/>
                    </a:solidFill>
                    <a:latin typeface="Arial" charset="0"/>
                    <a:cs typeface="Arial" charset="0"/>
                  </a:rPr>
                  <a:t>No woman is to be taken advantage of within her subordinate status in society</a:t>
                </a:r>
              </a:p>
              <a:p>
                <a:pPr eaLnBrk="0" hangingPunct="0"/>
                <a:r>
                  <a:rPr lang="en-US" sz="1800" b="1" dirty="0">
                    <a:solidFill>
                      <a:srgbClr val="000000"/>
                    </a:solidFill>
                    <a:latin typeface="Arial" charset="0"/>
                    <a:cs typeface="Arial" charset="0"/>
                  </a:rPr>
                  <a:t>(Exod. 21:7-11, 20, 26-32; 22:16-17; Deut. 21:10-14; 22:13-30; 24:1-5).</a:t>
                </a:r>
                <a:endParaRPr lang="en-US" sz="1800" b="1" dirty="0">
                  <a:solidFill>
                    <a:srgbClr val="000000"/>
                  </a:solidFill>
                  <a:latin typeface="Arial" charset="0"/>
                  <a:cs typeface="Times New Roman" charset="0"/>
                </a:endParaRPr>
              </a:p>
            </p:txBody>
          </p:sp>
          <p:sp>
            <p:nvSpPr>
              <p:cNvPr id="370708" name="Rectangle 19"/>
              <p:cNvSpPr>
                <a:spLocks noChangeArrowheads="1"/>
              </p:cNvSpPr>
              <p:nvPr/>
            </p:nvSpPr>
            <p:spPr bwMode="auto">
              <a:xfrm>
                <a:off x="0" y="1611"/>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sz="2000" b="1">
                  <a:solidFill>
                    <a:srgbClr val="000000"/>
                  </a:solidFill>
                  <a:latin typeface="Arial" charset="0"/>
                  <a:cs typeface="Arial" charset="0"/>
                </a:endParaRPr>
              </a:p>
            </p:txBody>
          </p:sp>
        </p:grpSp>
        <p:grpSp>
          <p:nvGrpSpPr>
            <p:cNvPr id="370698" name="Group 20"/>
            <p:cNvGrpSpPr>
              <a:grpSpLocks/>
            </p:cNvGrpSpPr>
            <p:nvPr/>
          </p:nvGrpSpPr>
          <p:grpSpPr bwMode="auto">
            <a:xfrm>
              <a:off x="2880" y="1786"/>
              <a:ext cx="2874" cy="442"/>
              <a:chOff x="1934" y="1611"/>
              <a:chExt cx="1934" cy="863"/>
            </a:xfrm>
          </p:grpSpPr>
          <p:sp>
            <p:nvSpPr>
              <p:cNvPr id="370705" name="Rectangle 21"/>
              <p:cNvSpPr>
                <a:spLocks noChangeArrowheads="1"/>
              </p:cNvSpPr>
              <p:nvPr/>
            </p:nvSpPr>
            <p:spPr bwMode="auto">
              <a:xfrm>
                <a:off x="1977" y="1611"/>
                <a:ext cx="18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1800" b="1" dirty="0">
                    <a:solidFill>
                      <a:srgbClr val="000000"/>
                    </a:solidFill>
                    <a:latin typeface="Arial" charset="0"/>
                    <a:cs typeface="Arial" charset="0"/>
                  </a:rPr>
                  <a:t>Marriage</a:t>
                </a:r>
              </a:p>
              <a:p>
                <a:pPr eaLnBrk="0" hangingPunct="0"/>
                <a:r>
                  <a:rPr lang="en-US" sz="1800" b="1" dirty="0">
                    <a:solidFill>
                      <a:srgbClr val="000000"/>
                    </a:solidFill>
                    <a:latin typeface="Arial" charset="0"/>
                    <a:cs typeface="Arial" charset="0"/>
                  </a:rPr>
                  <a:t>The marriage relationship is to be kept pure (Exod. 20:14; Lev. 18:6-23; 20:10-21; Deut. 5:18, 22:13-30).</a:t>
                </a:r>
              </a:p>
            </p:txBody>
          </p:sp>
          <p:sp>
            <p:nvSpPr>
              <p:cNvPr id="370706" name="Rectangle 22"/>
              <p:cNvSpPr>
                <a:spLocks noChangeArrowheads="1"/>
              </p:cNvSpPr>
              <p:nvPr/>
            </p:nvSpPr>
            <p:spPr bwMode="auto">
              <a:xfrm>
                <a:off x="1934" y="1611"/>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sz="2000" b="1">
                  <a:solidFill>
                    <a:srgbClr val="000000"/>
                  </a:solidFill>
                  <a:latin typeface="Arial" charset="0"/>
                  <a:cs typeface="Arial" charset="0"/>
                </a:endParaRPr>
              </a:p>
            </p:txBody>
          </p:sp>
        </p:grpSp>
        <p:grpSp>
          <p:nvGrpSpPr>
            <p:cNvPr id="370699" name="Group 23"/>
            <p:cNvGrpSpPr>
              <a:grpSpLocks/>
            </p:cNvGrpSpPr>
            <p:nvPr/>
          </p:nvGrpSpPr>
          <p:grpSpPr bwMode="auto">
            <a:xfrm>
              <a:off x="6" y="2228"/>
              <a:ext cx="2874" cy="441"/>
              <a:chOff x="0" y="2474"/>
              <a:chExt cx="1934" cy="863"/>
            </a:xfrm>
          </p:grpSpPr>
          <p:sp>
            <p:nvSpPr>
              <p:cNvPr id="370703" name="Rectangle 24"/>
              <p:cNvSpPr>
                <a:spLocks noChangeArrowheads="1"/>
              </p:cNvSpPr>
              <p:nvPr/>
            </p:nvSpPr>
            <p:spPr bwMode="auto">
              <a:xfrm>
                <a:off x="11" y="2474"/>
                <a:ext cx="18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1800" b="1" dirty="0">
                    <a:solidFill>
                      <a:srgbClr val="000000"/>
                    </a:solidFill>
                    <a:latin typeface="Arial" charset="0"/>
                    <a:cs typeface="Arial" charset="0"/>
                  </a:rPr>
                  <a:t>Punishment</a:t>
                </a:r>
              </a:p>
              <a:p>
                <a:pPr eaLnBrk="0" hangingPunct="0"/>
                <a:r>
                  <a:rPr lang="en-US" sz="1800" b="1" dirty="0">
                    <a:solidFill>
                      <a:srgbClr val="000000"/>
                    </a:solidFill>
                    <a:latin typeface="Arial" charset="0"/>
                    <a:cs typeface="Arial" charset="0"/>
                  </a:rPr>
                  <a:t>Punishment for wrongdoing shall not be excessive so that the culprit is dehumanized (Deut. 25:1-5).</a:t>
                </a:r>
                <a:endParaRPr lang="en-US" sz="1800" b="1" dirty="0">
                  <a:solidFill>
                    <a:srgbClr val="000000"/>
                  </a:solidFill>
                  <a:latin typeface="Arial" charset="0"/>
                  <a:cs typeface="Times New Roman" charset="0"/>
                </a:endParaRPr>
              </a:p>
            </p:txBody>
          </p:sp>
          <p:sp>
            <p:nvSpPr>
              <p:cNvPr id="370704" name="Rectangle 25"/>
              <p:cNvSpPr>
                <a:spLocks noChangeArrowheads="1"/>
              </p:cNvSpPr>
              <p:nvPr/>
            </p:nvSpPr>
            <p:spPr bwMode="auto">
              <a:xfrm>
                <a:off x="0" y="2474"/>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sz="2000" b="1">
                  <a:solidFill>
                    <a:srgbClr val="000000"/>
                  </a:solidFill>
                  <a:latin typeface="Arial" charset="0"/>
                  <a:cs typeface="Arial" charset="0"/>
                </a:endParaRPr>
              </a:p>
            </p:txBody>
          </p:sp>
        </p:grpSp>
        <p:grpSp>
          <p:nvGrpSpPr>
            <p:cNvPr id="370700" name="Group 26"/>
            <p:cNvGrpSpPr>
              <a:grpSpLocks/>
            </p:cNvGrpSpPr>
            <p:nvPr/>
          </p:nvGrpSpPr>
          <p:grpSpPr bwMode="auto">
            <a:xfrm>
              <a:off x="2881" y="2228"/>
              <a:ext cx="2879" cy="441"/>
              <a:chOff x="1934" y="2474"/>
              <a:chExt cx="1937" cy="863"/>
            </a:xfrm>
          </p:grpSpPr>
          <p:sp>
            <p:nvSpPr>
              <p:cNvPr id="370701" name="Rectangle 27"/>
              <p:cNvSpPr>
                <a:spLocks noChangeArrowheads="1"/>
              </p:cNvSpPr>
              <p:nvPr/>
            </p:nvSpPr>
            <p:spPr bwMode="auto">
              <a:xfrm>
                <a:off x="1950" y="2474"/>
                <a:ext cx="1921"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1800" b="1" dirty="0">
                    <a:solidFill>
                      <a:srgbClr val="000000"/>
                    </a:solidFill>
                    <a:latin typeface="Arial" charset="0"/>
                    <a:cs typeface="Arial" charset="0"/>
                  </a:rPr>
                  <a:t>Exploitation</a:t>
                </a:r>
              </a:p>
              <a:p>
                <a:r>
                  <a:rPr lang="en-US" sz="1800" b="1" dirty="0">
                    <a:solidFill>
                      <a:srgbClr val="000000"/>
                    </a:solidFill>
                    <a:latin typeface="Arial" charset="0"/>
                    <a:cs typeface="Arial" charset="0"/>
                  </a:rPr>
                  <a:t>No one—disabled, poor or powerless—can be oppressed or exploited (Exod. 22:21-27; Lev. 19:14,33-34; 25:35-36; Deut. 23:19; 24:6,12-15,17; 27:18).</a:t>
                </a:r>
              </a:p>
            </p:txBody>
          </p:sp>
          <p:sp>
            <p:nvSpPr>
              <p:cNvPr id="370702" name="Rectangle 28"/>
              <p:cNvSpPr>
                <a:spLocks noChangeArrowheads="1"/>
              </p:cNvSpPr>
              <p:nvPr/>
            </p:nvSpPr>
            <p:spPr bwMode="auto">
              <a:xfrm>
                <a:off x="1934" y="2474"/>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sz="2000" b="1">
                  <a:solidFill>
                    <a:srgbClr val="000000"/>
                  </a:solidFill>
                  <a:latin typeface="Arial" charset="0"/>
                  <a:cs typeface="Arial" charset="0"/>
                </a:endParaRPr>
              </a:p>
            </p:txBody>
          </p:sp>
        </p:grpSp>
      </p:grpSp>
      <p:sp>
        <p:nvSpPr>
          <p:cNvPr id="30" name="Text Box 3"/>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FFFFFF"/>
                </a:solidFill>
                <a:latin typeface="Arial"/>
                <a:cs typeface="Arial"/>
              </a:rPr>
              <a:t>156</a:t>
            </a:r>
          </a:p>
        </p:txBody>
      </p:sp>
    </p:spTree>
    <p:extLst>
      <p:ext uri="{BB962C8B-B14F-4D97-AF65-F5344CB8AC3E}">
        <p14:creationId xmlns:p14="http://schemas.microsoft.com/office/powerpoint/2010/main" val="3737216763"/>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371714" name="Text Box 3"/>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FFFFFF"/>
                </a:solidFill>
                <a:latin typeface="Arial"/>
                <a:cs typeface="Arial"/>
              </a:rPr>
              <a:t>156</a:t>
            </a:r>
          </a:p>
        </p:txBody>
      </p:sp>
      <p:grpSp>
        <p:nvGrpSpPr>
          <p:cNvPr id="371715" name="Group 4"/>
          <p:cNvGrpSpPr>
            <a:grpSpLocks/>
          </p:cNvGrpSpPr>
          <p:nvPr/>
        </p:nvGrpSpPr>
        <p:grpSpPr bwMode="auto">
          <a:xfrm>
            <a:off x="72008" y="1139825"/>
            <a:ext cx="9179387" cy="5718175"/>
            <a:chOff x="-4" y="-6"/>
            <a:chExt cx="3891" cy="3232"/>
          </a:xfrm>
        </p:grpSpPr>
        <p:grpSp>
          <p:nvGrpSpPr>
            <p:cNvPr id="371718" name="Group 5"/>
            <p:cNvGrpSpPr>
              <a:grpSpLocks/>
            </p:cNvGrpSpPr>
            <p:nvPr/>
          </p:nvGrpSpPr>
          <p:grpSpPr bwMode="auto">
            <a:xfrm>
              <a:off x="0" y="-6"/>
              <a:ext cx="3887" cy="3228"/>
              <a:chOff x="0" y="-6"/>
              <a:chExt cx="3887" cy="3228"/>
            </a:xfrm>
          </p:grpSpPr>
          <p:grpSp>
            <p:nvGrpSpPr>
              <p:cNvPr id="371720" name="Group 6"/>
              <p:cNvGrpSpPr>
                <a:grpSpLocks/>
              </p:cNvGrpSpPr>
              <p:nvPr/>
            </p:nvGrpSpPr>
            <p:grpSpPr bwMode="auto">
              <a:xfrm>
                <a:off x="0" y="-6"/>
                <a:ext cx="1934" cy="869"/>
                <a:chOff x="0" y="-6"/>
                <a:chExt cx="1934" cy="869"/>
              </a:xfrm>
            </p:grpSpPr>
            <p:sp>
              <p:nvSpPr>
                <p:cNvPr id="371742" name="Rectangle 7"/>
                <p:cNvSpPr>
                  <a:spLocks noChangeArrowheads="1"/>
                </p:cNvSpPr>
                <p:nvPr/>
              </p:nvSpPr>
              <p:spPr bwMode="auto">
                <a:xfrm>
                  <a:off x="43" y="-6"/>
                  <a:ext cx="18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dirty="0">
                      <a:solidFill>
                        <a:srgbClr val="000000"/>
                      </a:solidFill>
                      <a:latin typeface="Arial Narrow" charset="0"/>
                      <a:cs typeface="Times New Roman" charset="0"/>
                    </a:rPr>
                    <a:t>Dignity</a:t>
                  </a:r>
                </a:p>
                <a:p>
                  <a:pPr eaLnBrk="0" hangingPunct="0"/>
                  <a:r>
                    <a:rPr lang="en-US" sz="2000" b="1" dirty="0">
                      <a:solidFill>
                        <a:srgbClr val="000000"/>
                      </a:solidFill>
                      <a:latin typeface="Arial Narrow" charset="0"/>
                      <a:cs typeface="Times New Roman" charset="0"/>
                    </a:rPr>
                    <a:t>Every Israelite</a:t>
                  </a:r>
                  <a:r>
                    <a:rPr lang="fr-FR" sz="2000" b="1" dirty="0">
                      <a:solidFill>
                        <a:srgbClr val="000000"/>
                      </a:solidFill>
                      <a:latin typeface="Arial Narrow" charset="0"/>
                      <a:cs typeface="Times New Roman" charset="0"/>
                    </a:rPr>
                    <a:t>'</a:t>
                  </a:r>
                  <a:r>
                    <a:rPr lang="en-US" sz="2000" b="1" dirty="0">
                      <a:solidFill>
                        <a:srgbClr val="000000"/>
                      </a:solidFill>
                      <a:latin typeface="Arial Narrow" charset="0"/>
                      <a:cs typeface="Times New Roman" charset="0"/>
                    </a:rPr>
                    <a:t>s dignity &amp; right to be God</a:t>
                  </a:r>
                  <a:r>
                    <a:rPr lang="fr-FR" sz="2000" b="1" dirty="0">
                      <a:solidFill>
                        <a:srgbClr val="000000"/>
                      </a:solidFill>
                      <a:latin typeface="Arial Narrow" charset="0"/>
                      <a:cs typeface="Times New Roman" charset="0"/>
                    </a:rPr>
                    <a:t>'</a:t>
                  </a:r>
                  <a:r>
                    <a:rPr lang="en-US" sz="2000" b="1" dirty="0">
                      <a:solidFill>
                        <a:srgbClr val="000000"/>
                      </a:solidFill>
                      <a:latin typeface="Arial Narrow" charset="0"/>
                      <a:cs typeface="Times New Roman" charset="0"/>
                    </a:rPr>
                    <a:t>s freedman &amp; servant are to be honored &amp; safeguarded </a:t>
                  </a:r>
                </a:p>
                <a:p>
                  <a:pPr eaLnBrk="0" hangingPunct="0"/>
                  <a:r>
                    <a:rPr lang="en-US" sz="2000" b="1" dirty="0">
                      <a:solidFill>
                        <a:srgbClr val="000000"/>
                      </a:solidFill>
                      <a:latin typeface="Arial Narrow" charset="0"/>
                      <a:cs typeface="Times New Roman" charset="0"/>
                    </a:rPr>
                    <a:t>(Exod. 21:2,5-6; Lev. 25; Deut. 15:12-18).</a:t>
                  </a:r>
                </a:p>
              </p:txBody>
            </p:sp>
            <p:sp>
              <p:nvSpPr>
                <p:cNvPr id="371743" name="Rectangle 8"/>
                <p:cNvSpPr>
                  <a:spLocks noChangeArrowheads="1"/>
                </p:cNvSpPr>
                <p:nvPr/>
              </p:nvSpPr>
              <p:spPr bwMode="auto">
                <a:xfrm>
                  <a:off x="0" y="0"/>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endParaRPr>
                </a:p>
              </p:txBody>
            </p:sp>
          </p:grpSp>
          <p:grpSp>
            <p:nvGrpSpPr>
              <p:cNvPr id="371721" name="Group 9"/>
              <p:cNvGrpSpPr>
                <a:grpSpLocks/>
              </p:cNvGrpSpPr>
              <p:nvPr/>
            </p:nvGrpSpPr>
            <p:grpSpPr bwMode="auto">
              <a:xfrm>
                <a:off x="1934" y="-6"/>
                <a:ext cx="1934" cy="869"/>
                <a:chOff x="1934" y="-6"/>
                <a:chExt cx="1934" cy="869"/>
              </a:xfrm>
            </p:grpSpPr>
            <p:sp>
              <p:nvSpPr>
                <p:cNvPr id="371740" name="Rectangle 10"/>
                <p:cNvSpPr>
                  <a:spLocks noChangeArrowheads="1"/>
                </p:cNvSpPr>
                <p:nvPr/>
              </p:nvSpPr>
              <p:spPr bwMode="auto">
                <a:xfrm>
                  <a:off x="1977" y="-6"/>
                  <a:ext cx="18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dirty="0">
                      <a:solidFill>
                        <a:srgbClr val="000000"/>
                      </a:solidFill>
                      <a:latin typeface="Arial Narrow" charset="0"/>
                      <a:cs typeface="Times New Roman" charset="0"/>
                    </a:rPr>
                    <a:t>Fair Trial</a:t>
                  </a:r>
                </a:p>
                <a:p>
                  <a:pPr eaLnBrk="0" hangingPunct="0"/>
                  <a:r>
                    <a:rPr lang="en-US" sz="2000" b="1" dirty="0">
                      <a:solidFill>
                        <a:srgbClr val="000000"/>
                      </a:solidFill>
                      <a:latin typeface="Arial Narrow" charset="0"/>
                      <a:cs typeface="Times New Roman" charset="0"/>
                    </a:rPr>
                    <a:t>Everyone is to have free access to the courts &amp; is to be afforded a fair trial </a:t>
                  </a:r>
                </a:p>
                <a:p>
                  <a:pPr eaLnBrk="0" hangingPunct="0"/>
                  <a:r>
                    <a:rPr lang="en-US" sz="2000" b="1" dirty="0">
                      <a:solidFill>
                        <a:srgbClr val="000000"/>
                      </a:solidFill>
                      <a:latin typeface="Arial Narrow" charset="0"/>
                      <a:cs typeface="Times New Roman" charset="0"/>
                    </a:rPr>
                    <a:t>(Ex. 23:6,8; Lev 19:15; Deut. 1:17; 10:17-18; 16:18-20; 17:8-13; 19:15-21).</a:t>
                  </a:r>
                </a:p>
              </p:txBody>
            </p:sp>
            <p:sp>
              <p:nvSpPr>
                <p:cNvPr id="371741" name="Rectangle 11"/>
                <p:cNvSpPr>
                  <a:spLocks noChangeArrowheads="1"/>
                </p:cNvSpPr>
                <p:nvPr/>
              </p:nvSpPr>
              <p:spPr bwMode="auto">
                <a:xfrm>
                  <a:off x="1934" y="0"/>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endParaRPr>
                </a:p>
              </p:txBody>
            </p:sp>
          </p:grpSp>
          <p:grpSp>
            <p:nvGrpSpPr>
              <p:cNvPr id="371722" name="Group 12"/>
              <p:cNvGrpSpPr>
                <a:grpSpLocks/>
              </p:cNvGrpSpPr>
              <p:nvPr/>
            </p:nvGrpSpPr>
            <p:grpSpPr bwMode="auto">
              <a:xfrm>
                <a:off x="0" y="863"/>
                <a:ext cx="1934" cy="863"/>
                <a:chOff x="0" y="863"/>
                <a:chExt cx="1934" cy="863"/>
              </a:xfrm>
            </p:grpSpPr>
            <p:sp>
              <p:nvSpPr>
                <p:cNvPr id="371738" name="Rectangle 13"/>
                <p:cNvSpPr>
                  <a:spLocks noChangeArrowheads="1"/>
                </p:cNvSpPr>
                <p:nvPr/>
              </p:nvSpPr>
              <p:spPr bwMode="auto">
                <a:xfrm>
                  <a:off x="43" y="863"/>
                  <a:ext cx="18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dirty="0">
                      <a:solidFill>
                        <a:srgbClr val="000000"/>
                      </a:solidFill>
                      <a:latin typeface="Arial Narrow" charset="0"/>
                      <a:cs typeface="Times New Roman" charset="0"/>
                    </a:rPr>
                    <a:t>Inheritance</a:t>
                  </a:r>
                </a:p>
                <a:p>
                  <a:pPr eaLnBrk="0" hangingPunct="0"/>
                  <a:r>
                    <a:rPr lang="en-US" sz="2000" b="1" dirty="0">
                      <a:solidFill>
                        <a:srgbClr val="000000"/>
                      </a:solidFill>
                      <a:latin typeface="Arial Narrow" charset="0"/>
                      <a:cs typeface="Times New Roman" charset="0"/>
                    </a:rPr>
                    <a:t>Every Israelite</a:t>
                  </a:r>
                  <a:r>
                    <a:rPr lang="fr-FR" sz="2000" b="1" dirty="0">
                      <a:solidFill>
                        <a:srgbClr val="000000"/>
                      </a:solidFill>
                      <a:latin typeface="Arial Narrow" charset="0"/>
                      <a:cs typeface="Times New Roman" charset="0"/>
                    </a:rPr>
                    <a:t>'</a:t>
                  </a:r>
                  <a:r>
                    <a:rPr lang="en-US" sz="2000" b="1" dirty="0">
                      <a:solidFill>
                        <a:srgbClr val="000000"/>
                      </a:solidFill>
                      <a:latin typeface="Arial Narrow" charset="0"/>
                      <a:cs typeface="Times New Roman" charset="0"/>
                    </a:rPr>
                    <a:t>s inheritance in the promised land is to be secure </a:t>
                  </a:r>
                </a:p>
                <a:p>
                  <a:pPr eaLnBrk="0" hangingPunct="0"/>
                  <a:r>
                    <a:rPr lang="en-US" sz="2000" b="1" dirty="0">
                      <a:solidFill>
                        <a:srgbClr val="000000"/>
                      </a:solidFill>
                      <a:latin typeface="Arial Narrow" charset="0"/>
                      <a:cs typeface="Times New Roman" charset="0"/>
                    </a:rPr>
                    <a:t>(Lev. 25; Num. 27:5-7; 36:1-9; Deut. 25:5-10).</a:t>
                  </a:r>
                </a:p>
              </p:txBody>
            </p:sp>
            <p:sp>
              <p:nvSpPr>
                <p:cNvPr id="371739" name="Rectangle 14"/>
                <p:cNvSpPr>
                  <a:spLocks noChangeArrowheads="1"/>
                </p:cNvSpPr>
                <p:nvPr/>
              </p:nvSpPr>
              <p:spPr bwMode="auto">
                <a:xfrm>
                  <a:off x="0" y="863"/>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endParaRPr>
                </a:p>
              </p:txBody>
            </p:sp>
          </p:grpSp>
          <p:grpSp>
            <p:nvGrpSpPr>
              <p:cNvPr id="371723" name="Group 15"/>
              <p:cNvGrpSpPr>
                <a:grpSpLocks/>
              </p:cNvGrpSpPr>
              <p:nvPr/>
            </p:nvGrpSpPr>
            <p:grpSpPr bwMode="auto">
              <a:xfrm>
                <a:off x="1934" y="863"/>
                <a:ext cx="1934" cy="863"/>
                <a:chOff x="1934" y="863"/>
                <a:chExt cx="1934" cy="863"/>
              </a:xfrm>
            </p:grpSpPr>
            <p:sp>
              <p:nvSpPr>
                <p:cNvPr id="371736" name="Rectangle 16"/>
                <p:cNvSpPr>
                  <a:spLocks noChangeArrowheads="1"/>
                </p:cNvSpPr>
                <p:nvPr/>
              </p:nvSpPr>
              <p:spPr bwMode="auto">
                <a:xfrm>
                  <a:off x="1977" y="863"/>
                  <a:ext cx="18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dirty="0">
                      <a:solidFill>
                        <a:srgbClr val="000000"/>
                      </a:solidFill>
                      <a:latin typeface="Arial Narrow" charset="0"/>
                      <a:cs typeface="Times New Roman" charset="0"/>
                    </a:rPr>
                    <a:t>Social Order</a:t>
                  </a:r>
                </a:p>
                <a:p>
                  <a:pPr eaLnBrk="0" hangingPunct="0"/>
                  <a:r>
                    <a:rPr lang="en-US" sz="2000" b="1" dirty="0">
                      <a:solidFill>
                        <a:srgbClr val="000000"/>
                      </a:solidFill>
                      <a:latin typeface="Arial Narrow" charset="0"/>
                      <a:cs typeface="Times New Roman" charset="0"/>
                    </a:rPr>
                    <a:t>Every person</a:t>
                  </a:r>
                  <a:r>
                    <a:rPr lang="fr-FR" sz="2000" b="1" dirty="0">
                      <a:solidFill>
                        <a:srgbClr val="000000"/>
                      </a:solidFill>
                      <a:latin typeface="Arial Narrow" charset="0"/>
                      <a:cs typeface="Times New Roman" charset="0"/>
                    </a:rPr>
                    <a:t>'</a:t>
                  </a:r>
                  <a:r>
                    <a:rPr lang="en-US" sz="2000" b="1" dirty="0">
                      <a:solidFill>
                        <a:srgbClr val="000000"/>
                      </a:solidFill>
                      <a:latin typeface="Arial Narrow" charset="0"/>
                      <a:cs typeface="Times New Roman" charset="0"/>
                    </a:rPr>
                    <a:t>s God-given place in the social order is to be honored</a:t>
                  </a:r>
                </a:p>
                <a:p>
                  <a:pPr eaLnBrk="0" hangingPunct="0"/>
                  <a:r>
                    <a:rPr lang="en-US" sz="2000" b="1" dirty="0">
                      <a:solidFill>
                        <a:srgbClr val="000000"/>
                      </a:solidFill>
                      <a:latin typeface="Arial Narrow" charset="0"/>
                      <a:cs typeface="Times New Roman" charset="0"/>
                    </a:rPr>
                    <a:t>Exod. 20:12; 21:15,17; 22:28; 19:3, 32; 20:9; Deut. 5:16; 17:8-13; 21:15-21; 27:16).</a:t>
                  </a:r>
                </a:p>
              </p:txBody>
            </p:sp>
            <p:sp>
              <p:nvSpPr>
                <p:cNvPr id="371737" name="Rectangle 17"/>
                <p:cNvSpPr>
                  <a:spLocks noChangeArrowheads="1"/>
                </p:cNvSpPr>
                <p:nvPr/>
              </p:nvSpPr>
              <p:spPr bwMode="auto">
                <a:xfrm>
                  <a:off x="1934" y="863"/>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endParaRPr>
                </a:p>
              </p:txBody>
            </p:sp>
          </p:grpSp>
          <p:grpSp>
            <p:nvGrpSpPr>
              <p:cNvPr id="371724" name="Group 18"/>
              <p:cNvGrpSpPr>
                <a:grpSpLocks/>
              </p:cNvGrpSpPr>
              <p:nvPr/>
            </p:nvGrpSpPr>
            <p:grpSpPr bwMode="auto">
              <a:xfrm>
                <a:off x="0" y="1726"/>
                <a:ext cx="1934" cy="748"/>
                <a:chOff x="0" y="1726"/>
                <a:chExt cx="1934" cy="748"/>
              </a:xfrm>
            </p:grpSpPr>
            <p:sp>
              <p:nvSpPr>
                <p:cNvPr id="371734" name="Rectangle 19"/>
                <p:cNvSpPr>
                  <a:spLocks noChangeArrowheads="1"/>
                </p:cNvSpPr>
                <p:nvPr/>
              </p:nvSpPr>
              <p:spPr bwMode="auto">
                <a:xfrm>
                  <a:off x="43" y="1726"/>
                  <a:ext cx="1848"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dirty="0">
                      <a:solidFill>
                        <a:srgbClr val="000000"/>
                      </a:solidFill>
                      <a:latin typeface="Arial Narrow" charset="0"/>
                      <a:cs typeface="Times New Roman" charset="0"/>
                    </a:rPr>
                    <a:t>Property</a:t>
                  </a:r>
                </a:p>
                <a:p>
                  <a:pPr eaLnBrk="0" hangingPunct="0"/>
                  <a:r>
                    <a:rPr lang="en-US" sz="2000" b="1" dirty="0">
                      <a:solidFill>
                        <a:srgbClr val="000000"/>
                      </a:solidFill>
                      <a:latin typeface="Arial Narrow" charset="0"/>
                      <a:cs typeface="Times New Roman" charset="0"/>
                    </a:rPr>
                    <a:t>Everyone</a:t>
                  </a:r>
                  <a:r>
                    <a:rPr lang="fr-FR" sz="2000" b="1" dirty="0">
                      <a:solidFill>
                        <a:srgbClr val="000000"/>
                      </a:solidFill>
                      <a:latin typeface="Arial Narrow" charset="0"/>
                      <a:cs typeface="Times New Roman" charset="0"/>
                    </a:rPr>
                    <a:t>'</a:t>
                  </a:r>
                  <a:r>
                    <a:rPr lang="en-US" sz="2000" b="1" dirty="0">
                      <a:solidFill>
                        <a:srgbClr val="000000"/>
                      </a:solidFill>
                      <a:latin typeface="Arial Narrow" charset="0"/>
                      <a:cs typeface="Times New Roman" charset="0"/>
                    </a:rPr>
                    <a:t>s property is to be secure </a:t>
                  </a:r>
                </a:p>
                <a:p>
                  <a:pPr eaLnBrk="0" hangingPunct="0"/>
                  <a:r>
                    <a:rPr lang="en-US" sz="2000" b="1" dirty="0">
                      <a:solidFill>
                        <a:srgbClr val="000000"/>
                      </a:solidFill>
                      <a:latin typeface="Arial Narrow" charset="0"/>
                      <a:cs typeface="Times New Roman" charset="0"/>
                    </a:rPr>
                    <a:t>(Exod. 20:15; 21:33-36; 22:1-15; 23:4-5; Lev. 19:35-36; Deut. 5:19; 22:1-4; 25:13-15).</a:t>
                  </a:r>
                </a:p>
              </p:txBody>
            </p:sp>
            <p:sp>
              <p:nvSpPr>
                <p:cNvPr id="371735" name="Rectangle 20"/>
                <p:cNvSpPr>
                  <a:spLocks noChangeArrowheads="1"/>
                </p:cNvSpPr>
                <p:nvPr/>
              </p:nvSpPr>
              <p:spPr bwMode="auto">
                <a:xfrm>
                  <a:off x="0" y="1726"/>
                  <a:ext cx="1934"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endParaRPr>
                </a:p>
              </p:txBody>
            </p:sp>
          </p:grpSp>
          <p:grpSp>
            <p:nvGrpSpPr>
              <p:cNvPr id="371725" name="Group 21"/>
              <p:cNvGrpSpPr>
                <a:grpSpLocks/>
              </p:cNvGrpSpPr>
              <p:nvPr/>
            </p:nvGrpSpPr>
            <p:grpSpPr bwMode="auto">
              <a:xfrm>
                <a:off x="1918" y="1726"/>
                <a:ext cx="1969" cy="748"/>
                <a:chOff x="1918" y="1726"/>
                <a:chExt cx="1969" cy="748"/>
              </a:xfrm>
            </p:grpSpPr>
            <p:sp>
              <p:nvSpPr>
                <p:cNvPr id="371732" name="Rectangle 22"/>
                <p:cNvSpPr>
                  <a:spLocks noChangeArrowheads="1"/>
                </p:cNvSpPr>
                <p:nvPr/>
              </p:nvSpPr>
              <p:spPr bwMode="auto">
                <a:xfrm>
                  <a:off x="1918" y="1726"/>
                  <a:ext cx="1969"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dirty="0">
                      <a:solidFill>
                        <a:srgbClr val="000000"/>
                      </a:solidFill>
                      <a:latin typeface="Arial Narrow" charset="0"/>
                      <a:cs typeface="Times New Roman" charset="0"/>
                    </a:rPr>
                    <a:t>Law</a:t>
                  </a:r>
                </a:p>
                <a:p>
                  <a:pPr eaLnBrk="0" hangingPunct="0"/>
                  <a:r>
                    <a:rPr lang="en-US" sz="2000" b="1" dirty="0">
                      <a:solidFill>
                        <a:srgbClr val="000000"/>
                      </a:solidFill>
                      <a:latin typeface="Arial Narrow" charset="0"/>
                      <a:cs typeface="Times New Roman" charset="0"/>
                    </a:rPr>
                    <a:t>No one is above the law, not even the king</a:t>
                  </a:r>
                </a:p>
                <a:p>
                  <a:pPr eaLnBrk="0" hangingPunct="0"/>
                  <a:r>
                    <a:rPr lang="en-US" sz="2000" b="1" dirty="0">
                      <a:solidFill>
                        <a:srgbClr val="000000"/>
                      </a:solidFill>
                      <a:latin typeface="Arial Narrow" charset="0"/>
                      <a:cs typeface="Times New Roman" charset="0"/>
                    </a:rPr>
                    <a:t>(Deut. 17:18-20).</a:t>
                  </a:r>
                </a:p>
              </p:txBody>
            </p:sp>
            <p:sp>
              <p:nvSpPr>
                <p:cNvPr id="371733" name="Rectangle 23"/>
                <p:cNvSpPr>
                  <a:spLocks noChangeArrowheads="1"/>
                </p:cNvSpPr>
                <p:nvPr/>
              </p:nvSpPr>
              <p:spPr bwMode="auto">
                <a:xfrm>
                  <a:off x="1934" y="1726"/>
                  <a:ext cx="1934"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endParaRPr>
                </a:p>
              </p:txBody>
            </p:sp>
          </p:grpSp>
          <p:grpSp>
            <p:nvGrpSpPr>
              <p:cNvPr id="371726" name="Group 24"/>
              <p:cNvGrpSpPr>
                <a:grpSpLocks/>
              </p:cNvGrpSpPr>
              <p:nvPr/>
            </p:nvGrpSpPr>
            <p:grpSpPr bwMode="auto">
              <a:xfrm>
                <a:off x="0" y="2474"/>
                <a:ext cx="1934" cy="748"/>
                <a:chOff x="0" y="2474"/>
                <a:chExt cx="1934" cy="748"/>
              </a:xfrm>
            </p:grpSpPr>
            <p:sp>
              <p:nvSpPr>
                <p:cNvPr id="371730" name="Rectangle 25"/>
                <p:cNvSpPr>
                  <a:spLocks noChangeArrowheads="1"/>
                </p:cNvSpPr>
                <p:nvPr/>
              </p:nvSpPr>
              <p:spPr bwMode="auto">
                <a:xfrm>
                  <a:off x="55" y="2474"/>
                  <a:ext cx="1848"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dirty="0">
                      <a:solidFill>
                        <a:srgbClr val="000000"/>
                      </a:solidFill>
                      <a:latin typeface="Arial Narrow" charset="0"/>
                      <a:cs typeface="Times New Roman" charset="0"/>
                    </a:rPr>
                    <a:t>Fruit of labor</a:t>
                  </a:r>
                </a:p>
                <a:p>
                  <a:pPr eaLnBrk="0" hangingPunct="0"/>
                  <a:r>
                    <a:rPr lang="en-US" sz="2000" b="1" dirty="0">
                      <a:solidFill>
                        <a:srgbClr val="000000"/>
                      </a:solidFill>
                      <a:latin typeface="Arial Narrow" charset="0"/>
                      <a:cs typeface="Times New Roman" charset="0"/>
                    </a:rPr>
                    <a:t>Everyone is to receive the fruit of his labors</a:t>
                  </a:r>
                </a:p>
                <a:p>
                  <a:pPr eaLnBrk="0" hangingPunct="0"/>
                  <a:r>
                    <a:rPr lang="en-US" sz="2000" b="1" dirty="0">
                      <a:solidFill>
                        <a:srgbClr val="000000"/>
                      </a:solidFill>
                      <a:latin typeface="Arial Narrow" charset="0"/>
                      <a:cs typeface="Times New Roman" charset="0"/>
                    </a:rPr>
                    <a:t>(Lev. 19:13; Deut. 24:14; 25:4).</a:t>
                  </a:r>
                </a:p>
              </p:txBody>
            </p:sp>
            <p:sp>
              <p:nvSpPr>
                <p:cNvPr id="371731" name="Rectangle 26"/>
                <p:cNvSpPr>
                  <a:spLocks noChangeArrowheads="1"/>
                </p:cNvSpPr>
                <p:nvPr/>
              </p:nvSpPr>
              <p:spPr bwMode="auto">
                <a:xfrm>
                  <a:off x="0" y="2474"/>
                  <a:ext cx="1934"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endParaRPr>
                </a:p>
              </p:txBody>
            </p:sp>
          </p:grpSp>
          <p:grpSp>
            <p:nvGrpSpPr>
              <p:cNvPr id="371727" name="Group 27"/>
              <p:cNvGrpSpPr>
                <a:grpSpLocks/>
              </p:cNvGrpSpPr>
              <p:nvPr/>
            </p:nvGrpSpPr>
            <p:grpSpPr bwMode="auto">
              <a:xfrm>
                <a:off x="1934" y="2474"/>
                <a:ext cx="1934" cy="748"/>
                <a:chOff x="1934" y="2474"/>
                <a:chExt cx="1934" cy="748"/>
              </a:xfrm>
            </p:grpSpPr>
            <p:sp>
              <p:nvSpPr>
                <p:cNvPr id="371728" name="Rectangle 28"/>
                <p:cNvSpPr>
                  <a:spLocks noChangeArrowheads="1"/>
                </p:cNvSpPr>
                <p:nvPr/>
              </p:nvSpPr>
              <p:spPr bwMode="auto">
                <a:xfrm>
                  <a:off x="1977" y="2474"/>
                  <a:ext cx="1848"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a:solidFill>
                        <a:srgbClr val="000000"/>
                      </a:solidFill>
                      <a:latin typeface="Arial Narrow" charset="0"/>
                      <a:cs typeface="Times New Roman" charset="0"/>
                    </a:rPr>
                    <a:t>Animals</a:t>
                  </a:r>
                </a:p>
                <a:p>
                  <a:pPr eaLnBrk="0" hangingPunct="0"/>
                  <a:r>
                    <a:rPr lang="en-US" sz="2000" b="1">
                      <a:solidFill>
                        <a:srgbClr val="000000"/>
                      </a:solidFill>
                      <a:latin typeface="Arial Narrow" charset="0"/>
                      <a:cs typeface="Times New Roman" charset="0"/>
                    </a:rPr>
                    <a:t>Concern for the welfare of other creatures extends to the animal world (Exod. 23:5,11; Lev. 25:7; Deut. 22:4-7; 25:4).</a:t>
                  </a:r>
                </a:p>
              </p:txBody>
            </p:sp>
            <p:sp>
              <p:nvSpPr>
                <p:cNvPr id="371729" name="Rectangle 29"/>
                <p:cNvSpPr>
                  <a:spLocks noChangeArrowheads="1"/>
                </p:cNvSpPr>
                <p:nvPr/>
              </p:nvSpPr>
              <p:spPr bwMode="auto">
                <a:xfrm>
                  <a:off x="1934" y="2474"/>
                  <a:ext cx="1934"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endParaRPr>
                </a:p>
              </p:txBody>
            </p:sp>
          </p:grpSp>
        </p:grpSp>
        <p:sp>
          <p:nvSpPr>
            <p:cNvPr id="371719" name="Rectangle 30"/>
            <p:cNvSpPr>
              <a:spLocks noChangeArrowheads="1"/>
            </p:cNvSpPr>
            <p:nvPr/>
          </p:nvSpPr>
          <p:spPr bwMode="auto">
            <a:xfrm>
              <a:off x="-4" y="-4"/>
              <a:ext cx="3876" cy="3230"/>
            </a:xfrm>
            <a:prstGeom prst="rect">
              <a:avLst/>
            </a:prstGeom>
            <a:noFill/>
            <a:ln w="1428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endParaRPr>
            </a:p>
          </p:txBody>
        </p:sp>
      </p:grpSp>
      <p:sp>
        <p:nvSpPr>
          <p:cNvPr id="33" name="Rectangle 2"/>
          <p:cNvSpPr txBox="1">
            <a:spLocks noChangeArrowheads="1"/>
          </p:cNvSpPr>
          <p:nvPr/>
        </p:nvSpPr>
        <p:spPr bwMode="auto">
          <a:xfrm>
            <a:off x="0" y="0"/>
            <a:ext cx="8077200" cy="11430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a:lstStyle>
          <a:p>
            <a:pPr eaLnBrk="1" hangingPunct="1"/>
            <a:r>
              <a:rPr kumimoji="0" lang="en-US" sz="2400" b="1" dirty="0">
                <a:solidFill>
                  <a:srgbClr val="FFFFFF"/>
                </a:solidFill>
                <a:latin typeface="Arial" charset="0"/>
                <a:ea typeface="ＭＳ Ｐゴシック" charset="0"/>
              </a:rPr>
              <a:t>Major Social Concerns in the Mosaic Covenant</a:t>
            </a:r>
            <a:br>
              <a:rPr kumimoji="0" lang="en-US" sz="1600" b="1" dirty="0">
                <a:solidFill>
                  <a:srgbClr val="FFFFFF"/>
                </a:solidFill>
                <a:latin typeface="Arial" charset="0"/>
                <a:ea typeface="ＭＳ Ｐゴシック" charset="0"/>
              </a:rPr>
            </a:br>
            <a:r>
              <a:rPr kumimoji="0" lang="en-US" sz="1800" b="1" i="1" dirty="0">
                <a:solidFill>
                  <a:srgbClr val="FFFFFF"/>
                </a:solidFill>
                <a:latin typeface="Arial" charset="0"/>
                <a:ea typeface="ＭＳ Ｐゴシック" charset="0"/>
              </a:rPr>
              <a:t>The Bible Visual Resource Book</a:t>
            </a:r>
            <a:r>
              <a:rPr kumimoji="0" lang="en-US" sz="1800" b="1" dirty="0">
                <a:solidFill>
                  <a:srgbClr val="FFFFFF"/>
                </a:solidFill>
                <a:latin typeface="Arial" charset="0"/>
                <a:ea typeface="ＭＳ Ｐゴシック" charset="0"/>
              </a:rPr>
              <a:t>, 39</a:t>
            </a:r>
          </a:p>
        </p:txBody>
      </p:sp>
    </p:spTree>
    <p:extLst>
      <p:ext uri="{BB962C8B-B14F-4D97-AF65-F5344CB8AC3E}">
        <p14:creationId xmlns:p14="http://schemas.microsoft.com/office/powerpoint/2010/main" val="4217708922"/>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17</a:t>
            </a:r>
          </a:p>
        </p:txBody>
      </p:sp>
    </p:spTree>
    <p:extLst>
      <p:ext uri="{BB962C8B-B14F-4D97-AF65-F5344CB8AC3E}">
        <p14:creationId xmlns:p14="http://schemas.microsoft.com/office/powerpoint/2010/main" val="3008571516"/>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3" name="Title 1"/>
          <p:cNvSpPr>
            <a:spLocks noGrp="1"/>
          </p:cNvSpPr>
          <p:nvPr>
            <p:ph type="title"/>
          </p:nvPr>
        </p:nvSpPr>
        <p:spPr>
          <a:xfrm>
            <a:off x="0" y="-4763"/>
            <a:ext cx="7740650" cy="841376"/>
          </a:xfrm>
        </p:spPr>
        <p:txBody>
          <a:bodyPr/>
          <a:lstStyle/>
          <a:p>
            <a:r>
              <a:rPr lang="en-US" sz="3600" b="1">
                <a:solidFill>
                  <a:srgbClr val="FFFFFF"/>
                </a:solidFill>
                <a:latin typeface="Arial" charset="0"/>
                <a:ea typeface="ＭＳ Ｐゴシック" charset="0"/>
              </a:rPr>
              <a:t>Warnings for Kings (1400 BC)</a:t>
            </a:r>
          </a:p>
        </p:txBody>
      </p:sp>
      <p:sp>
        <p:nvSpPr>
          <p:cNvPr id="3" name="Title 1"/>
          <p:cNvSpPr txBox="1">
            <a:spLocks/>
          </p:cNvSpPr>
          <p:nvPr/>
        </p:nvSpPr>
        <p:spPr bwMode="auto">
          <a:xfrm>
            <a:off x="0" y="908720"/>
            <a:ext cx="5400600" cy="58052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defRPr/>
            </a:pPr>
            <a:r>
              <a:rPr lang="en-SG" sz="2800" b="1" dirty="0">
                <a:solidFill>
                  <a:srgbClr val="FFFFFF"/>
                </a:solidFill>
                <a:effectLst>
                  <a:glow rad="228600">
                    <a:srgbClr val="000000"/>
                  </a:glow>
                </a:effectLst>
              </a:rPr>
              <a:t>"You are about to enter the land the L</a:t>
            </a:r>
            <a:r>
              <a:rPr lang="en-SG" sz="2400" b="1" dirty="0">
                <a:solidFill>
                  <a:srgbClr val="FFFFFF"/>
                </a:solidFill>
                <a:effectLst>
                  <a:glow rad="228600">
                    <a:srgbClr val="000000"/>
                  </a:glow>
                </a:effectLst>
              </a:rPr>
              <a:t>ORD</a:t>
            </a:r>
            <a:r>
              <a:rPr lang="en-SG" sz="2800" b="1" dirty="0">
                <a:solidFill>
                  <a:srgbClr val="FFFFFF"/>
                </a:solidFill>
                <a:effectLst>
                  <a:glow rad="228600">
                    <a:srgbClr val="000000"/>
                  </a:glow>
                </a:effectLst>
              </a:rPr>
              <a:t> your God is giving you. When you take it over and settle there, you may think, </a:t>
            </a:r>
            <a:r>
              <a:rPr lang="fr-FR" sz="2800" b="1" dirty="0">
                <a:solidFill>
                  <a:srgbClr val="FFFFFF"/>
                </a:solidFill>
                <a:effectLst>
                  <a:glow rad="228600">
                    <a:srgbClr val="000000"/>
                  </a:glow>
                </a:effectLst>
              </a:rPr>
              <a:t>'</a:t>
            </a:r>
            <a:r>
              <a:rPr lang="en-SG" sz="2800" b="1" dirty="0">
                <a:solidFill>
                  <a:srgbClr val="FFFFFF"/>
                </a:solidFill>
                <a:effectLst>
                  <a:glow rad="228600">
                    <a:srgbClr val="000000"/>
                  </a:glow>
                </a:effectLst>
              </a:rPr>
              <a:t>We should select a king to rule over us like the other nations around us.</a:t>
            </a:r>
            <a:r>
              <a:rPr lang="fr-FR" sz="2800" b="1" dirty="0">
                <a:solidFill>
                  <a:srgbClr val="FFFFFF"/>
                </a:solidFill>
                <a:effectLst>
                  <a:glow rad="228600">
                    <a:srgbClr val="000000"/>
                  </a:glow>
                </a:effectLst>
              </a:rPr>
              <a:t>'</a:t>
            </a:r>
            <a:r>
              <a:rPr lang="en-SG" sz="2800" b="1" dirty="0">
                <a:solidFill>
                  <a:srgbClr val="FFFFFF"/>
                </a:solidFill>
                <a:effectLst>
                  <a:glow rad="228600">
                    <a:srgbClr val="000000"/>
                  </a:glow>
                </a:effectLst>
              </a:rPr>
              <a:t>  </a:t>
            </a:r>
            <a:r>
              <a:rPr lang="en-SG" sz="2800" b="1" baseline="30000" dirty="0">
                <a:solidFill>
                  <a:srgbClr val="FFFFFF"/>
                </a:solidFill>
                <a:effectLst>
                  <a:glow rad="228600">
                    <a:srgbClr val="000000"/>
                  </a:glow>
                </a:effectLst>
              </a:rPr>
              <a:t>15</a:t>
            </a:r>
            <a:r>
              <a:rPr lang="en-SG" sz="2800" b="1" dirty="0">
                <a:solidFill>
                  <a:srgbClr val="FFFFFF"/>
                </a:solidFill>
                <a:effectLst>
                  <a:glow rad="228600">
                    <a:srgbClr val="000000"/>
                  </a:glow>
                </a:effectLst>
              </a:rPr>
              <a:t> If this happens, be sure to select as king the man the L</a:t>
            </a:r>
            <a:r>
              <a:rPr lang="en-SG" sz="2400" b="1" dirty="0">
                <a:solidFill>
                  <a:srgbClr val="FFFFFF"/>
                </a:solidFill>
                <a:effectLst>
                  <a:glow rad="228600">
                    <a:srgbClr val="000000"/>
                  </a:glow>
                </a:effectLst>
              </a:rPr>
              <a:t>ORD</a:t>
            </a:r>
            <a:r>
              <a:rPr lang="en-SG" sz="2800" b="1" dirty="0">
                <a:solidFill>
                  <a:srgbClr val="FFFFFF"/>
                </a:solidFill>
                <a:effectLst>
                  <a:glow rad="228600">
                    <a:srgbClr val="000000"/>
                  </a:glow>
                </a:effectLst>
              </a:rPr>
              <a:t> your God chooses. You must appoint a fellow Israelite; he may not be a foreigner" </a:t>
            </a:r>
            <a:br>
              <a:rPr lang="en-SG" sz="2800" b="1" dirty="0">
                <a:solidFill>
                  <a:srgbClr val="FFFFFF"/>
                </a:solidFill>
                <a:effectLst>
                  <a:glow rad="228600">
                    <a:srgbClr val="000000"/>
                  </a:glow>
                </a:effectLst>
              </a:rPr>
            </a:br>
            <a:r>
              <a:rPr lang="en-SG" sz="2800" b="1" dirty="0">
                <a:solidFill>
                  <a:srgbClr val="FFFFFF"/>
                </a:solidFill>
                <a:effectLst>
                  <a:glow rad="228600">
                    <a:srgbClr val="000000"/>
                  </a:glow>
                </a:effectLst>
              </a:rPr>
              <a:t>(Deut. 17:14-15 </a:t>
            </a:r>
            <a:r>
              <a:rPr lang="en-SG" sz="2400" b="1" dirty="0">
                <a:solidFill>
                  <a:srgbClr val="FFFFFF"/>
                </a:solidFill>
                <a:effectLst>
                  <a:glow rad="228600">
                    <a:srgbClr val="000000"/>
                  </a:glow>
                </a:effectLst>
              </a:rPr>
              <a:t>NLT</a:t>
            </a:r>
            <a:r>
              <a:rPr lang="en-SG" sz="2800" b="1" dirty="0">
                <a:solidFill>
                  <a:srgbClr val="FFFFFF"/>
                </a:solidFill>
                <a:effectLst>
                  <a:glow rad="228600">
                    <a:srgbClr val="000000"/>
                  </a:glow>
                </a:effectLst>
              </a:rPr>
              <a:t>).</a:t>
            </a:r>
            <a:endParaRPr lang="en-US" sz="2800" b="1" dirty="0">
              <a:solidFill>
                <a:srgbClr val="FFFFFF"/>
              </a:solidFill>
              <a:effectLst>
                <a:glow rad="228600">
                  <a:srgbClr val="000000"/>
                </a:glow>
              </a:effectLst>
            </a:endParaRPr>
          </a:p>
        </p:txBody>
      </p:sp>
      <p:pic>
        <p:nvPicPr>
          <p:cNvPr id="2" name="Picture 1"/>
          <p:cNvPicPr>
            <a:picLocks noChangeAspect="1"/>
          </p:cNvPicPr>
          <p:nvPr/>
        </p:nvPicPr>
        <p:blipFill>
          <a:blip r:embed="rId2"/>
          <a:stretch>
            <a:fillRect/>
          </a:stretch>
        </p:blipFill>
        <p:spPr>
          <a:xfrm>
            <a:off x="5470539" y="1340768"/>
            <a:ext cx="3390613" cy="3744416"/>
          </a:xfrm>
          <a:prstGeom prst="rect">
            <a:avLst/>
          </a:prstGeom>
        </p:spPr>
      </p:pic>
    </p:spTree>
    <p:extLst>
      <p:ext uri="{BB962C8B-B14F-4D97-AF65-F5344CB8AC3E}">
        <p14:creationId xmlns:p14="http://schemas.microsoft.com/office/powerpoint/2010/main" val="1698099620"/>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7" name="Title 1"/>
          <p:cNvSpPr>
            <a:spLocks noGrp="1"/>
          </p:cNvSpPr>
          <p:nvPr>
            <p:ph type="title"/>
          </p:nvPr>
        </p:nvSpPr>
        <p:spPr>
          <a:xfrm>
            <a:off x="0" y="-4763"/>
            <a:ext cx="7740650" cy="841376"/>
          </a:xfrm>
        </p:spPr>
        <p:txBody>
          <a:bodyPr/>
          <a:lstStyle/>
          <a:p>
            <a:r>
              <a:rPr lang="en-US" sz="3600" b="1">
                <a:solidFill>
                  <a:srgbClr val="FFFFFF"/>
                </a:solidFill>
                <a:latin typeface="Arial" charset="0"/>
                <a:ea typeface="ＭＳ Ｐゴシック" charset="0"/>
              </a:rPr>
              <a:t>Warnings for Kings (1400 BC)</a:t>
            </a:r>
          </a:p>
        </p:txBody>
      </p:sp>
      <p:sp>
        <p:nvSpPr>
          <p:cNvPr id="3" name="Title 1"/>
          <p:cNvSpPr txBox="1">
            <a:spLocks/>
          </p:cNvSpPr>
          <p:nvPr/>
        </p:nvSpPr>
        <p:spPr bwMode="auto">
          <a:xfrm>
            <a:off x="179512" y="1268760"/>
            <a:ext cx="3888432" cy="49685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defRPr/>
            </a:pPr>
            <a:r>
              <a:rPr lang="en-SG" sz="2800" b="1" dirty="0">
                <a:solidFill>
                  <a:srgbClr val="FFFFFF"/>
                </a:solidFill>
                <a:effectLst>
                  <a:glow rad="228600">
                    <a:srgbClr val="000000"/>
                  </a:glow>
                </a:effectLst>
              </a:rPr>
              <a:t>"The king must not build up a large stable of horses for himself or send his people to Egypt to buy horses, for the L</a:t>
            </a:r>
            <a:r>
              <a:rPr lang="en-SG" sz="2400" b="1" dirty="0">
                <a:solidFill>
                  <a:srgbClr val="FFFFFF"/>
                </a:solidFill>
                <a:effectLst>
                  <a:glow rad="228600">
                    <a:srgbClr val="000000"/>
                  </a:glow>
                </a:effectLst>
              </a:rPr>
              <a:t>ORD</a:t>
            </a:r>
            <a:r>
              <a:rPr lang="en-SG" sz="2800" b="1" dirty="0">
                <a:solidFill>
                  <a:srgbClr val="FFFFFF"/>
                </a:solidFill>
                <a:effectLst>
                  <a:glow rad="228600">
                    <a:srgbClr val="000000"/>
                  </a:glow>
                </a:effectLst>
              </a:rPr>
              <a:t> has told you, </a:t>
            </a:r>
            <a:r>
              <a:rPr lang="fr-FR" sz="2800" b="1" dirty="0">
                <a:solidFill>
                  <a:srgbClr val="FFFFFF"/>
                </a:solidFill>
                <a:effectLst>
                  <a:glow rad="228600">
                    <a:srgbClr val="000000"/>
                  </a:glow>
                </a:effectLst>
              </a:rPr>
              <a:t>'</a:t>
            </a:r>
            <a:r>
              <a:rPr lang="en-SG" sz="2800" b="1" dirty="0">
                <a:solidFill>
                  <a:srgbClr val="FFFFFF"/>
                </a:solidFill>
                <a:effectLst>
                  <a:glow rad="228600">
                    <a:srgbClr val="000000"/>
                  </a:glow>
                </a:effectLst>
              </a:rPr>
              <a:t>You must never return to Egypt</a:t>
            </a:r>
            <a:r>
              <a:rPr lang="fr-FR" sz="2800" b="1" dirty="0">
                <a:solidFill>
                  <a:srgbClr val="FFFFFF"/>
                </a:solidFill>
                <a:effectLst>
                  <a:glow rad="228600">
                    <a:srgbClr val="000000"/>
                  </a:glow>
                </a:effectLst>
              </a:rPr>
              <a:t>'"</a:t>
            </a:r>
            <a:r>
              <a:rPr lang="en-SG" sz="2800" b="1" dirty="0">
                <a:solidFill>
                  <a:srgbClr val="FFFFFF"/>
                </a:solidFill>
                <a:effectLst>
                  <a:glow rad="228600">
                    <a:srgbClr val="000000"/>
                  </a:glow>
                </a:effectLst>
              </a:rPr>
              <a:t> </a:t>
            </a:r>
            <a:br>
              <a:rPr lang="en-SG" sz="2800" b="1" dirty="0">
                <a:solidFill>
                  <a:srgbClr val="FFFFFF"/>
                </a:solidFill>
                <a:effectLst>
                  <a:glow rad="228600">
                    <a:srgbClr val="000000"/>
                  </a:glow>
                </a:effectLst>
              </a:rPr>
            </a:br>
            <a:r>
              <a:rPr lang="en-SG" sz="2800" b="1" dirty="0">
                <a:solidFill>
                  <a:srgbClr val="FFFFFF"/>
                </a:solidFill>
                <a:effectLst>
                  <a:glow rad="228600">
                    <a:srgbClr val="000000"/>
                  </a:glow>
                </a:effectLst>
              </a:rPr>
              <a:t>(Deut. 17:16 </a:t>
            </a:r>
            <a:r>
              <a:rPr lang="en-SG" sz="2400" b="1" dirty="0">
                <a:solidFill>
                  <a:srgbClr val="FFFFFF"/>
                </a:solidFill>
                <a:effectLst>
                  <a:glow rad="228600">
                    <a:srgbClr val="000000"/>
                  </a:glow>
                </a:effectLst>
              </a:rPr>
              <a:t>NLT</a:t>
            </a:r>
            <a:r>
              <a:rPr lang="en-SG" sz="2800" b="1" dirty="0">
                <a:solidFill>
                  <a:srgbClr val="FFFFFF"/>
                </a:solidFill>
                <a:effectLst>
                  <a:glow rad="228600">
                    <a:srgbClr val="000000"/>
                  </a:glow>
                </a:effectLst>
              </a:rPr>
              <a:t>).</a:t>
            </a:r>
            <a:endParaRPr lang="en-US" sz="2800" b="1" dirty="0">
              <a:solidFill>
                <a:srgbClr val="FFFFFF"/>
              </a:solidFill>
              <a:effectLst>
                <a:glow rad="228600">
                  <a:srgbClr val="000000"/>
                </a:glow>
              </a:effectLst>
            </a:endParaRPr>
          </a:p>
        </p:txBody>
      </p:sp>
      <p:pic>
        <p:nvPicPr>
          <p:cNvPr id="2" name="Picture 1"/>
          <p:cNvPicPr>
            <a:picLocks noChangeAspect="1"/>
          </p:cNvPicPr>
          <p:nvPr/>
        </p:nvPicPr>
        <p:blipFill>
          <a:blip r:embed="rId2"/>
          <a:stretch>
            <a:fillRect/>
          </a:stretch>
        </p:blipFill>
        <p:spPr>
          <a:xfrm>
            <a:off x="4025900" y="1052736"/>
            <a:ext cx="5118100" cy="5130800"/>
          </a:xfrm>
          <a:prstGeom prst="rect">
            <a:avLst/>
          </a:prstGeom>
        </p:spPr>
      </p:pic>
    </p:spTree>
    <p:extLst>
      <p:ext uri="{BB962C8B-B14F-4D97-AF65-F5344CB8AC3E}">
        <p14:creationId xmlns:p14="http://schemas.microsoft.com/office/powerpoint/2010/main" val="3183255917"/>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883111"/>
            <a:ext cx="9144000" cy="5989319"/>
          </a:xfrm>
          <a:prstGeom prst="rect">
            <a:avLst/>
          </a:prstGeom>
        </p:spPr>
      </p:pic>
      <p:sp>
        <p:nvSpPr>
          <p:cNvPr id="92161" name="Title 1"/>
          <p:cNvSpPr>
            <a:spLocks noGrp="1"/>
          </p:cNvSpPr>
          <p:nvPr>
            <p:ph type="title"/>
          </p:nvPr>
        </p:nvSpPr>
        <p:spPr>
          <a:xfrm>
            <a:off x="0" y="-4763"/>
            <a:ext cx="7740650" cy="841376"/>
          </a:xfrm>
        </p:spPr>
        <p:txBody>
          <a:bodyPr/>
          <a:lstStyle/>
          <a:p>
            <a:r>
              <a:rPr lang="en-US" sz="3600" b="1">
                <a:solidFill>
                  <a:srgbClr val="FFFFFF"/>
                </a:solidFill>
                <a:latin typeface="Arial" charset="0"/>
                <a:ea typeface="ＭＳ Ｐゴシック" charset="0"/>
              </a:rPr>
              <a:t>Warnings for Kings (1400 BC)</a:t>
            </a:r>
          </a:p>
        </p:txBody>
      </p:sp>
      <p:sp>
        <p:nvSpPr>
          <p:cNvPr id="3" name="Title 1"/>
          <p:cNvSpPr txBox="1">
            <a:spLocks/>
          </p:cNvSpPr>
          <p:nvPr/>
        </p:nvSpPr>
        <p:spPr bwMode="auto">
          <a:xfrm>
            <a:off x="0" y="5517232"/>
            <a:ext cx="9144000"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defPPr>
              <a:defRPr lang="en-US"/>
            </a:defPPr>
            <a:lvl1pPr eaLnBrk="0" hangingPunct="0">
              <a:defRPr>
                <a:solidFill>
                  <a:srgbClr val="FFFFFF"/>
                </a:solidFill>
                <a:effectLst>
                  <a:glow rad="228600">
                    <a:schemeClr val="tx1"/>
                  </a:glow>
                </a:effectLst>
                <a:latin typeface="Arial"/>
                <a:ea typeface="ＭＳ Ｐゴシック" pitchFamily="-112" charset="-128"/>
                <a:cs typeface="Arial"/>
              </a:defRPr>
            </a:lvl1pPr>
            <a:lvl2pPr eaLnBrk="0" hangingPunct="0">
              <a:defRPr sz="4400">
                <a:solidFill>
                  <a:schemeClr val="tx2"/>
                </a:solidFill>
                <a:latin typeface="Arial" charset="0"/>
                <a:ea typeface="ＭＳ Ｐゴシック" pitchFamily="-112" charset="-128"/>
                <a:cs typeface="ＭＳ Ｐゴシック" pitchFamily="-112" charset="-128"/>
              </a:defRPr>
            </a:lvl2pPr>
            <a:lvl3pPr eaLnBrk="0" hangingPunct="0">
              <a:defRPr sz="4400">
                <a:solidFill>
                  <a:schemeClr val="tx2"/>
                </a:solidFill>
                <a:latin typeface="Arial" charset="0"/>
                <a:ea typeface="ＭＳ Ｐゴシック" pitchFamily="-112" charset="-128"/>
                <a:cs typeface="ＭＳ Ｐゴシック" pitchFamily="-112" charset="-128"/>
              </a:defRPr>
            </a:lvl3pPr>
            <a:lvl4pPr eaLnBrk="0" hangingPunct="0">
              <a:defRPr sz="4400">
                <a:solidFill>
                  <a:schemeClr val="tx2"/>
                </a:solidFill>
                <a:latin typeface="Arial" charset="0"/>
                <a:ea typeface="ＭＳ Ｐゴシック" pitchFamily="-112" charset="-128"/>
                <a:cs typeface="ＭＳ Ｐゴシック" pitchFamily="-112" charset="-128"/>
              </a:defRPr>
            </a:lvl4pPr>
            <a:lvl5pPr eaLnBrk="0" hangingPunct="0">
              <a:defRPr sz="4400">
                <a:solidFill>
                  <a:schemeClr val="tx2"/>
                </a:solidFill>
                <a:latin typeface="Arial" charset="0"/>
                <a:ea typeface="ＭＳ Ｐゴシック" pitchFamily="-112" charset="-128"/>
                <a:cs typeface="ＭＳ Ｐゴシック" pitchFamily="-112" charset="-128"/>
              </a:defRPr>
            </a:lvl5pPr>
            <a:lvl6pPr marL="457200" algn="ctr" fontAlgn="base">
              <a:spcBef>
                <a:spcPct val="0"/>
              </a:spcBef>
              <a:spcAft>
                <a:spcPct val="0"/>
              </a:spcAft>
              <a:defRPr sz="4400">
                <a:solidFill>
                  <a:schemeClr val="tx2"/>
                </a:solidFill>
                <a:latin typeface="Times New Roman" pitchFamily="-112" charset="0"/>
              </a:defRPr>
            </a:lvl6pPr>
            <a:lvl7pPr marL="914400" algn="ctr" fontAlgn="base">
              <a:spcBef>
                <a:spcPct val="0"/>
              </a:spcBef>
              <a:spcAft>
                <a:spcPct val="0"/>
              </a:spcAft>
              <a:defRPr sz="4400">
                <a:solidFill>
                  <a:schemeClr val="tx2"/>
                </a:solidFill>
                <a:latin typeface="Times New Roman" pitchFamily="-112" charset="0"/>
              </a:defRPr>
            </a:lvl7pPr>
            <a:lvl8pPr marL="1371600" algn="ctr" fontAlgn="base">
              <a:spcBef>
                <a:spcPct val="0"/>
              </a:spcBef>
              <a:spcAft>
                <a:spcPct val="0"/>
              </a:spcAft>
              <a:defRPr sz="4400">
                <a:solidFill>
                  <a:schemeClr val="tx2"/>
                </a:solidFill>
                <a:latin typeface="Times New Roman" pitchFamily="-112" charset="0"/>
              </a:defRPr>
            </a:lvl8pPr>
            <a:lvl9pPr marL="1828800" algn="ctr" fontAlgn="base">
              <a:spcBef>
                <a:spcPct val="0"/>
              </a:spcBef>
              <a:spcAft>
                <a:spcPct val="0"/>
              </a:spcAft>
              <a:defRPr sz="4400">
                <a:solidFill>
                  <a:schemeClr val="tx2"/>
                </a:solidFill>
                <a:latin typeface="Times New Roman" pitchFamily="-112" charset="0"/>
              </a:defRPr>
            </a:lvl9pPr>
          </a:lstStyle>
          <a:p>
            <a:pPr algn="ctr">
              <a:defRPr/>
            </a:pPr>
            <a:r>
              <a:rPr lang="en-SG" sz="2800" b="1" dirty="0">
                <a:effectLst>
                  <a:glow rad="228600">
                    <a:srgbClr val="000000"/>
                  </a:glow>
                </a:effectLst>
              </a:rPr>
              <a:t>"The king must not take many wives for himself, because they will turn his heart away from the L</a:t>
            </a:r>
            <a:r>
              <a:rPr lang="en-SG" b="1" dirty="0">
                <a:effectLst>
                  <a:glow rad="228600">
                    <a:srgbClr val="000000"/>
                  </a:glow>
                </a:effectLst>
              </a:rPr>
              <a:t>ORD</a:t>
            </a:r>
            <a:r>
              <a:rPr lang="en-SG" sz="2800" b="1" dirty="0">
                <a:effectLst>
                  <a:glow rad="228600">
                    <a:srgbClr val="000000"/>
                  </a:glow>
                </a:effectLst>
              </a:rPr>
              <a:t>" </a:t>
            </a:r>
            <a:br>
              <a:rPr lang="en-SG" sz="2800" b="1" dirty="0">
                <a:effectLst>
                  <a:glow rad="228600">
                    <a:srgbClr val="000000"/>
                  </a:glow>
                </a:effectLst>
              </a:rPr>
            </a:br>
            <a:r>
              <a:rPr lang="en-SG" sz="2800" b="1" dirty="0">
                <a:effectLst>
                  <a:glow rad="228600">
                    <a:srgbClr val="000000"/>
                  </a:glow>
                </a:effectLst>
              </a:rPr>
              <a:t>(Deut. 17:17a </a:t>
            </a:r>
            <a:r>
              <a:rPr lang="en-SG" b="1" dirty="0">
                <a:effectLst>
                  <a:glow rad="228600">
                    <a:srgbClr val="000000"/>
                  </a:glow>
                </a:effectLst>
              </a:rPr>
              <a:t>NLT</a:t>
            </a:r>
            <a:r>
              <a:rPr lang="en-SG" sz="2800" b="1" dirty="0">
                <a:effectLst>
                  <a:glow rad="228600">
                    <a:srgbClr val="000000"/>
                  </a:glow>
                </a:effectLst>
              </a:rPr>
              <a:t>).</a:t>
            </a:r>
            <a:endParaRPr lang="en-US" sz="2800" b="1" dirty="0">
              <a:effectLst>
                <a:glow rad="228600">
                  <a:srgbClr val="000000"/>
                </a:glow>
              </a:effectLst>
            </a:endParaRPr>
          </a:p>
        </p:txBody>
      </p:sp>
    </p:spTree>
    <p:extLst>
      <p:ext uri="{BB962C8B-B14F-4D97-AF65-F5344CB8AC3E}">
        <p14:creationId xmlns:p14="http://schemas.microsoft.com/office/powerpoint/2010/main" val="1936174338"/>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630788"/>
            <a:ext cx="9144000" cy="6398612"/>
          </a:xfrm>
          <a:prstGeom prst="rect">
            <a:avLst/>
          </a:prstGeom>
        </p:spPr>
      </p:pic>
      <p:pic>
        <p:nvPicPr>
          <p:cNvPr id="2" name="Picture 1"/>
          <p:cNvPicPr>
            <a:picLocks noChangeAspect="1"/>
          </p:cNvPicPr>
          <p:nvPr/>
        </p:nvPicPr>
        <p:blipFill>
          <a:blip r:embed="rId3"/>
          <a:stretch>
            <a:fillRect/>
          </a:stretch>
        </p:blipFill>
        <p:spPr>
          <a:xfrm>
            <a:off x="4860032" y="0"/>
            <a:ext cx="4287912" cy="2883621"/>
          </a:xfrm>
          <a:prstGeom prst="rect">
            <a:avLst/>
          </a:prstGeom>
        </p:spPr>
      </p:pic>
      <p:sp>
        <p:nvSpPr>
          <p:cNvPr id="93185" name="Title 1"/>
          <p:cNvSpPr>
            <a:spLocks noGrp="1"/>
          </p:cNvSpPr>
          <p:nvPr>
            <p:ph type="title"/>
          </p:nvPr>
        </p:nvSpPr>
        <p:spPr>
          <a:xfrm>
            <a:off x="0" y="-4763"/>
            <a:ext cx="7740650" cy="841376"/>
          </a:xfrm>
          <a:noFill/>
          <a:ln>
            <a:noFill/>
          </a:ln>
        </p:spPr>
        <p:txBody>
          <a:bodyPr anchor="ctr"/>
          <a:lstStyle/>
          <a:p>
            <a:r>
              <a:rPr lang="en-US" sz="3600" b="1" kern="1200">
                <a:solidFill>
                  <a:srgbClr val="FFFFFF"/>
                </a:solidFill>
                <a:effectLst>
                  <a:glow rad="228600">
                    <a:schemeClr val="tx1"/>
                  </a:glow>
                </a:effectLst>
              </a:rPr>
              <a:t>Warnings for Kings (1400 BC)</a:t>
            </a:r>
          </a:p>
        </p:txBody>
      </p:sp>
      <p:sp>
        <p:nvSpPr>
          <p:cNvPr id="3" name="Title 1"/>
          <p:cNvSpPr txBox="1">
            <a:spLocks/>
          </p:cNvSpPr>
          <p:nvPr/>
        </p:nvSpPr>
        <p:spPr bwMode="auto">
          <a:xfrm>
            <a:off x="395536" y="980728"/>
            <a:ext cx="3312368" cy="51125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defRPr/>
            </a:pPr>
            <a:r>
              <a:rPr lang="en-SG" sz="2800" b="1" dirty="0">
                <a:solidFill>
                  <a:srgbClr val="FFFFFF"/>
                </a:solidFill>
                <a:effectLst>
                  <a:glow rad="228600">
                    <a:srgbClr val="000000"/>
                  </a:glow>
                </a:effectLst>
              </a:rPr>
              <a:t>"And he must not accumulate large amounts of wealth in silver and gold for himself" </a:t>
            </a:r>
            <a:br>
              <a:rPr lang="en-SG" sz="2800" b="1" dirty="0">
                <a:solidFill>
                  <a:srgbClr val="FFFFFF"/>
                </a:solidFill>
                <a:effectLst>
                  <a:glow rad="228600">
                    <a:srgbClr val="000000"/>
                  </a:glow>
                </a:effectLst>
              </a:rPr>
            </a:br>
            <a:r>
              <a:rPr lang="en-SG" sz="2800" b="1" dirty="0">
                <a:solidFill>
                  <a:srgbClr val="FFFFFF"/>
                </a:solidFill>
                <a:effectLst>
                  <a:glow rad="228600">
                    <a:srgbClr val="000000"/>
                  </a:glow>
                </a:effectLst>
              </a:rPr>
              <a:t>(Deut. 17:17b </a:t>
            </a:r>
            <a:r>
              <a:rPr lang="en-SG" sz="2400" b="1" dirty="0">
                <a:solidFill>
                  <a:srgbClr val="FFFFFF"/>
                </a:solidFill>
                <a:effectLst>
                  <a:glow rad="228600">
                    <a:srgbClr val="000000"/>
                  </a:glow>
                </a:effectLst>
              </a:rPr>
              <a:t>NLT</a:t>
            </a:r>
            <a:r>
              <a:rPr lang="en-SG" sz="2800" b="1" dirty="0">
                <a:solidFill>
                  <a:srgbClr val="FFFFFF"/>
                </a:solidFill>
                <a:effectLst>
                  <a:glow rad="228600">
                    <a:srgbClr val="000000"/>
                  </a:glow>
                </a:effectLst>
              </a:rPr>
              <a:t>).</a:t>
            </a:r>
            <a:endParaRPr lang="en-US" sz="2800" b="1" dirty="0">
              <a:solidFill>
                <a:srgbClr val="FFFFFF"/>
              </a:solidFill>
              <a:effectLst>
                <a:glow rad="228600">
                  <a:srgbClr val="000000"/>
                </a:glow>
              </a:effectLst>
            </a:endParaRPr>
          </a:p>
        </p:txBody>
      </p:sp>
    </p:spTree>
    <p:extLst>
      <p:ext uri="{BB962C8B-B14F-4D97-AF65-F5344CB8AC3E}">
        <p14:creationId xmlns:p14="http://schemas.microsoft.com/office/powerpoint/2010/main" val="1583280511"/>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0"/>
            <a:ext cx="9144000" cy="6858000"/>
          </a:xfrm>
          <a:prstGeom prst="rect">
            <a:avLst/>
          </a:prstGeom>
        </p:spPr>
      </p:pic>
      <p:sp>
        <p:nvSpPr>
          <p:cNvPr id="94209" name="Title 1"/>
          <p:cNvSpPr>
            <a:spLocks noGrp="1"/>
          </p:cNvSpPr>
          <p:nvPr>
            <p:ph type="title"/>
          </p:nvPr>
        </p:nvSpPr>
        <p:spPr>
          <a:xfrm>
            <a:off x="0" y="-841376"/>
            <a:ext cx="7740650" cy="841376"/>
          </a:xfrm>
        </p:spPr>
        <p:txBody>
          <a:bodyPr/>
          <a:lstStyle/>
          <a:p>
            <a:r>
              <a:rPr lang="en-US" sz="3600" b="1" dirty="0">
                <a:solidFill>
                  <a:srgbClr val="FFFFFF"/>
                </a:solidFill>
                <a:latin typeface="Arial" charset="0"/>
                <a:ea typeface="ＭＳ Ｐゴシック" charset="0"/>
              </a:rPr>
              <a:t>Warnings for Kings (1400 BC)</a:t>
            </a:r>
          </a:p>
        </p:txBody>
      </p:sp>
      <p:sp>
        <p:nvSpPr>
          <p:cNvPr id="3" name="Title 1"/>
          <p:cNvSpPr txBox="1">
            <a:spLocks/>
          </p:cNvSpPr>
          <p:nvPr/>
        </p:nvSpPr>
        <p:spPr bwMode="auto">
          <a:xfrm>
            <a:off x="3420848" y="3573016"/>
            <a:ext cx="5688632" cy="33079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t"/>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defRPr/>
            </a:pPr>
            <a:r>
              <a:rPr lang="en-SG" sz="2800" b="1" baseline="30000" dirty="0">
                <a:solidFill>
                  <a:srgbClr val="FFFFFF"/>
                </a:solidFill>
                <a:effectLst>
                  <a:glow rad="228600">
                    <a:srgbClr val="000000"/>
                  </a:glow>
                </a:effectLst>
              </a:rPr>
              <a:t>19</a:t>
            </a:r>
            <a:r>
              <a:rPr lang="en-SG" sz="2800" b="1" dirty="0">
                <a:solidFill>
                  <a:srgbClr val="FFFFFF"/>
                </a:solidFill>
                <a:effectLst>
                  <a:glow rad="228600">
                    <a:srgbClr val="000000"/>
                  </a:glow>
                </a:effectLst>
              </a:rPr>
              <a:t>He must always keep that copy with him and read it daily as long as he lives. That way he will learn to fear the L</a:t>
            </a:r>
            <a:r>
              <a:rPr lang="en-SG" sz="2400" b="1" dirty="0">
                <a:solidFill>
                  <a:srgbClr val="FFFFFF"/>
                </a:solidFill>
                <a:effectLst>
                  <a:glow rad="228600">
                    <a:srgbClr val="000000"/>
                  </a:glow>
                </a:effectLst>
              </a:rPr>
              <a:t>ORD</a:t>
            </a:r>
            <a:r>
              <a:rPr lang="en-SG" sz="2800" b="1" dirty="0">
                <a:solidFill>
                  <a:srgbClr val="FFFFFF"/>
                </a:solidFill>
                <a:effectLst>
                  <a:glow rad="228600">
                    <a:srgbClr val="000000"/>
                  </a:glow>
                </a:effectLst>
              </a:rPr>
              <a:t> his God by obeying all the terms of these instructions and decrees" </a:t>
            </a:r>
            <a:br>
              <a:rPr lang="en-SG" sz="2800" b="1" dirty="0">
                <a:solidFill>
                  <a:srgbClr val="FFFFFF"/>
                </a:solidFill>
                <a:effectLst>
                  <a:glow rad="228600">
                    <a:srgbClr val="000000"/>
                  </a:glow>
                </a:effectLst>
              </a:rPr>
            </a:br>
            <a:r>
              <a:rPr lang="en-SG" sz="2800" b="1" dirty="0">
                <a:solidFill>
                  <a:srgbClr val="FFFFFF"/>
                </a:solidFill>
                <a:effectLst>
                  <a:glow rad="228600">
                    <a:srgbClr val="000000"/>
                  </a:glow>
                </a:effectLst>
              </a:rPr>
              <a:t>(Deut. 17:18-19 </a:t>
            </a:r>
            <a:r>
              <a:rPr lang="en-SG" sz="2400" b="1" dirty="0">
                <a:solidFill>
                  <a:srgbClr val="FFFFFF"/>
                </a:solidFill>
                <a:effectLst>
                  <a:glow rad="228600">
                    <a:srgbClr val="000000"/>
                  </a:glow>
                </a:effectLst>
              </a:rPr>
              <a:t>NLT</a:t>
            </a:r>
            <a:r>
              <a:rPr lang="en-SG" sz="2800" b="1" dirty="0">
                <a:solidFill>
                  <a:srgbClr val="FFFFFF"/>
                </a:solidFill>
                <a:effectLst>
                  <a:glow rad="228600">
                    <a:srgbClr val="000000"/>
                  </a:glow>
                </a:effectLst>
              </a:rPr>
              <a:t>).</a:t>
            </a:r>
            <a:endParaRPr lang="en-US" sz="2800" b="1" dirty="0">
              <a:solidFill>
                <a:srgbClr val="FFFFFF"/>
              </a:solidFill>
              <a:effectLst>
                <a:glow rad="228600">
                  <a:srgbClr val="000000"/>
                </a:glow>
              </a:effectLst>
            </a:endParaRPr>
          </a:p>
        </p:txBody>
      </p:sp>
      <p:sp>
        <p:nvSpPr>
          <p:cNvPr id="6" name="Title 1"/>
          <p:cNvSpPr txBox="1">
            <a:spLocks/>
          </p:cNvSpPr>
          <p:nvPr/>
        </p:nvSpPr>
        <p:spPr bwMode="auto">
          <a:xfrm>
            <a:off x="-27128" y="0"/>
            <a:ext cx="4743144" cy="29249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t"/>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defRPr/>
            </a:pPr>
            <a:r>
              <a:rPr lang="en-SG" sz="2800" b="1" dirty="0">
                <a:solidFill>
                  <a:srgbClr val="FFFFFF"/>
                </a:solidFill>
                <a:effectLst>
                  <a:glow rad="228600">
                    <a:srgbClr val="000000"/>
                  </a:glow>
                </a:effectLst>
              </a:rPr>
              <a:t>"When he sits on the throne as king, he must copy for himself this body of instruction on a scroll in the presence of the Levitical priests.</a:t>
            </a:r>
            <a:endParaRPr lang="en-US" sz="2800" b="1" dirty="0">
              <a:solidFill>
                <a:srgbClr val="FFFFFF"/>
              </a:solidFill>
              <a:effectLst>
                <a:glow rad="228600">
                  <a:srgbClr val="000000"/>
                </a:glow>
              </a:effectLst>
            </a:endParaRPr>
          </a:p>
        </p:txBody>
      </p:sp>
    </p:spTree>
    <p:extLst>
      <p:ext uri="{BB962C8B-B14F-4D97-AF65-F5344CB8AC3E}">
        <p14:creationId xmlns:p14="http://schemas.microsoft.com/office/powerpoint/2010/main" val="347241909"/>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5" name="Rectangle 2" descr="Purple mesh"/>
          <p:cNvSpPr>
            <a:spLocks noChangeArrowheads="1"/>
          </p:cNvSpPr>
          <p:nvPr/>
        </p:nvSpPr>
        <p:spPr bwMode="auto">
          <a:xfrm>
            <a:off x="0" y="0"/>
            <a:ext cx="9448800" cy="68580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p>
            <a:endParaRPr lang="en-US">
              <a:solidFill>
                <a:srgbClr val="000000"/>
              </a:solidFill>
              <a:latin typeface="Arial" charset="0"/>
              <a:cs typeface="Arial" charset="0"/>
            </a:endParaRPr>
          </a:p>
        </p:txBody>
      </p:sp>
      <p:sp>
        <p:nvSpPr>
          <p:cNvPr id="435203" name="Oval 3"/>
          <p:cNvSpPr>
            <a:spLocks noChangeArrowheads="1"/>
          </p:cNvSpPr>
          <p:nvPr/>
        </p:nvSpPr>
        <p:spPr bwMode="auto">
          <a:xfrm>
            <a:off x="-38100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a:solidFill>
                <a:srgbClr val="000000"/>
              </a:solidFill>
              <a:latin typeface="Arial"/>
              <a:cs typeface="Arial"/>
            </a:endParaRPr>
          </a:p>
        </p:txBody>
      </p:sp>
      <p:sp>
        <p:nvSpPr>
          <p:cNvPr id="435204" name="Oval 4"/>
          <p:cNvSpPr>
            <a:spLocks noChangeArrowheads="1"/>
          </p:cNvSpPr>
          <p:nvPr/>
        </p:nvSpPr>
        <p:spPr bwMode="auto">
          <a:xfrm>
            <a:off x="86106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a:solidFill>
                <a:srgbClr val="000000"/>
              </a:solidFill>
              <a:latin typeface="Arial"/>
              <a:cs typeface="Arial"/>
            </a:endParaRPr>
          </a:p>
        </p:txBody>
      </p:sp>
      <p:sp>
        <p:nvSpPr>
          <p:cNvPr id="435205" name="Line 5"/>
          <p:cNvSpPr>
            <a:spLocks noChangeShapeType="1"/>
          </p:cNvSpPr>
          <p:nvPr/>
        </p:nvSpPr>
        <p:spPr bwMode="auto">
          <a:xfrm>
            <a:off x="1447800" y="3429000"/>
            <a:ext cx="0" cy="8350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5206" name="Line 6"/>
          <p:cNvSpPr>
            <a:spLocks noChangeShapeType="1"/>
          </p:cNvSpPr>
          <p:nvPr/>
        </p:nvSpPr>
        <p:spPr bwMode="auto">
          <a:xfrm>
            <a:off x="2486025"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5207" name="Line 7"/>
          <p:cNvSpPr>
            <a:spLocks noChangeShapeType="1"/>
          </p:cNvSpPr>
          <p:nvPr/>
        </p:nvSpPr>
        <p:spPr bwMode="auto">
          <a:xfrm>
            <a:off x="3524250" y="3044825"/>
            <a:ext cx="0" cy="1219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5208" name="Line 8"/>
          <p:cNvSpPr>
            <a:spLocks noChangeShapeType="1"/>
          </p:cNvSpPr>
          <p:nvPr/>
        </p:nvSpPr>
        <p:spPr bwMode="auto">
          <a:xfrm>
            <a:off x="4562475" y="2574925"/>
            <a:ext cx="0" cy="16891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5209" name="Line 9"/>
          <p:cNvSpPr>
            <a:spLocks noChangeShapeType="1"/>
          </p:cNvSpPr>
          <p:nvPr/>
        </p:nvSpPr>
        <p:spPr bwMode="auto">
          <a:xfrm flipH="1">
            <a:off x="5600700" y="2149475"/>
            <a:ext cx="0" cy="211455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5210" name="Line 10"/>
          <p:cNvSpPr>
            <a:spLocks noChangeShapeType="1"/>
          </p:cNvSpPr>
          <p:nvPr/>
        </p:nvSpPr>
        <p:spPr bwMode="auto">
          <a:xfrm>
            <a:off x="6638925" y="3149600"/>
            <a:ext cx="0" cy="11144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5211" name="Line 11"/>
          <p:cNvSpPr>
            <a:spLocks noChangeShapeType="1"/>
          </p:cNvSpPr>
          <p:nvPr/>
        </p:nvSpPr>
        <p:spPr bwMode="auto">
          <a:xfrm>
            <a:off x="7677150"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5212" name="Line 12"/>
          <p:cNvSpPr>
            <a:spLocks noChangeShapeType="1"/>
          </p:cNvSpPr>
          <p:nvPr/>
        </p:nvSpPr>
        <p:spPr bwMode="auto">
          <a:xfrm flipH="1">
            <a:off x="4038600" y="1066800"/>
            <a:ext cx="0" cy="2590800"/>
          </a:xfrm>
          <a:prstGeom prst="line">
            <a:avLst/>
          </a:prstGeom>
          <a:noFill/>
          <a:ln w="76200">
            <a:solidFill>
              <a:srgbClr val="FFFF00"/>
            </a:solidFill>
            <a:round/>
            <a:headEnd/>
            <a:tailEnd type="triangle" w="med" len="me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grpSp>
        <p:nvGrpSpPr>
          <p:cNvPr id="282636" name="Group 13"/>
          <p:cNvGrpSpPr>
            <a:grpSpLocks/>
          </p:cNvGrpSpPr>
          <p:nvPr/>
        </p:nvGrpSpPr>
        <p:grpSpPr bwMode="auto">
          <a:xfrm>
            <a:off x="457200" y="3825875"/>
            <a:ext cx="8229600" cy="0"/>
            <a:chOff x="288" y="2208"/>
            <a:chExt cx="5184" cy="0"/>
          </a:xfrm>
        </p:grpSpPr>
        <p:sp>
          <p:nvSpPr>
            <p:cNvPr id="435214" name="Line 14"/>
            <p:cNvSpPr>
              <a:spLocks noChangeShapeType="1"/>
            </p:cNvSpPr>
            <p:nvPr/>
          </p:nvSpPr>
          <p:spPr bwMode="auto">
            <a:xfrm>
              <a:off x="1230" y="2208"/>
              <a:ext cx="3786" cy="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282657" name="Line 15"/>
            <p:cNvSpPr>
              <a:spLocks noChangeShapeType="1"/>
            </p:cNvSpPr>
            <p:nvPr/>
          </p:nvSpPr>
          <p:spPr bwMode="auto">
            <a:xfrm>
              <a:off x="288" y="2208"/>
              <a:ext cx="5184" cy="0"/>
            </a:xfrm>
            <a:prstGeom prst="line">
              <a:avLst/>
            </a:prstGeom>
            <a:noFill/>
            <a:ln w="76200">
              <a:solidFill>
                <a:srgbClr val="FF0000"/>
              </a:solidFill>
              <a:prstDash val="sysDot"/>
              <a:round/>
              <a:headEnd/>
              <a:tailEnd/>
            </a:ln>
            <a:extLst>
              <a:ext uri="{909E8E84-426E-40dd-AFC4-6F175D3DCCD1}">
                <a14:hiddenFill xmlns="" xmlns:a14="http://schemas.microsoft.com/office/drawing/2010/main">
                  <a:noFill/>
                </a14:hiddenFill>
              </a:ext>
            </a:extLst>
          </p:spPr>
          <p:txBody>
            <a:bodyPr/>
            <a:lstStyle/>
            <a:p>
              <a:endParaRPr lang="en-US">
                <a:solidFill>
                  <a:srgbClr val="000000"/>
                </a:solidFill>
              </a:endParaRPr>
            </a:p>
          </p:txBody>
        </p:sp>
      </p:grpSp>
      <p:grpSp>
        <p:nvGrpSpPr>
          <p:cNvPr id="282637" name="Group 16"/>
          <p:cNvGrpSpPr>
            <a:grpSpLocks/>
          </p:cNvGrpSpPr>
          <p:nvPr/>
        </p:nvGrpSpPr>
        <p:grpSpPr bwMode="auto">
          <a:xfrm>
            <a:off x="2286000" y="4435475"/>
            <a:ext cx="5581650" cy="1800225"/>
            <a:chOff x="1440" y="2794"/>
            <a:chExt cx="3516" cy="1134"/>
          </a:xfrm>
        </p:grpSpPr>
        <p:sp>
          <p:nvSpPr>
            <p:cNvPr id="435217" name="Text Box 17"/>
            <p:cNvSpPr txBox="1">
              <a:spLocks noChangeArrowheads="1"/>
            </p:cNvSpPr>
            <p:nvPr/>
          </p:nvSpPr>
          <p:spPr bwMode="auto">
            <a:xfrm>
              <a:off x="4044"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2800" b="1">
                  <a:solidFill>
                    <a:srgbClr val="FFFFFF"/>
                  </a:solidFill>
                  <a:latin typeface="Arial"/>
                  <a:cs typeface="Arial"/>
                </a:rPr>
                <a:t>1000</a:t>
              </a:r>
            </a:p>
          </p:txBody>
        </p:sp>
        <p:sp>
          <p:nvSpPr>
            <p:cNvPr id="435218" name="Text Box 18"/>
            <p:cNvSpPr txBox="1">
              <a:spLocks noChangeArrowheads="1"/>
            </p:cNvSpPr>
            <p:nvPr/>
          </p:nvSpPr>
          <p:spPr bwMode="auto">
            <a:xfrm>
              <a:off x="4716"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2800" b="1">
                  <a:solidFill>
                    <a:srgbClr val="FFFFFF"/>
                  </a:solidFill>
                  <a:latin typeface="Arial"/>
                  <a:cs typeface="Arial"/>
                </a:rPr>
                <a:t>2000</a:t>
              </a:r>
            </a:p>
          </p:txBody>
        </p:sp>
        <p:sp>
          <p:nvSpPr>
            <p:cNvPr id="435219" name="Text Box 19"/>
            <p:cNvSpPr txBox="1">
              <a:spLocks noChangeArrowheads="1"/>
            </p:cNvSpPr>
            <p:nvPr/>
          </p:nvSpPr>
          <p:spPr bwMode="auto">
            <a:xfrm>
              <a:off x="3420" y="2794"/>
              <a:ext cx="240" cy="60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2800" b="1" dirty="0">
                  <a:solidFill>
                    <a:srgbClr val="FFFFFF"/>
                  </a:solidFill>
                  <a:latin typeface="Arial"/>
                  <a:cs typeface="Arial"/>
                </a:rPr>
                <a:t>AD</a:t>
              </a:r>
            </a:p>
          </p:txBody>
        </p:sp>
        <p:sp>
          <p:nvSpPr>
            <p:cNvPr id="435220" name="Text Box 20"/>
            <p:cNvSpPr txBox="1">
              <a:spLocks noChangeArrowheads="1"/>
            </p:cNvSpPr>
            <p:nvPr/>
          </p:nvSpPr>
          <p:spPr bwMode="auto">
            <a:xfrm>
              <a:off x="2748"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2800" b="1">
                  <a:solidFill>
                    <a:srgbClr val="FFFFFF"/>
                  </a:solidFill>
                  <a:latin typeface="Arial"/>
                  <a:cs typeface="Arial"/>
                </a:rPr>
                <a:t>1000</a:t>
              </a:r>
            </a:p>
          </p:txBody>
        </p:sp>
        <p:sp>
          <p:nvSpPr>
            <p:cNvPr id="435221" name="Text Box 21"/>
            <p:cNvSpPr txBox="1">
              <a:spLocks noChangeArrowheads="1"/>
            </p:cNvSpPr>
            <p:nvPr/>
          </p:nvSpPr>
          <p:spPr bwMode="auto">
            <a:xfrm>
              <a:off x="2124"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2800" b="1">
                  <a:solidFill>
                    <a:srgbClr val="FFFFFF"/>
                  </a:solidFill>
                  <a:latin typeface="Arial"/>
                  <a:cs typeface="Arial"/>
                </a:rPr>
                <a:t>2000</a:t>
              </a:r>
            </a:p>
          </p:txBody>
        </p:sp>
        <p:sp>
          <p:nvSpPr>
            <p:cNvPr id="435222" name="Text Box 22"/>
            <p:cNvSpPr txBox="1">
              <a:spLocks noChangeArrowheads="1"/>
            </p:cNvSpPr>
            <p:nvPr/>
          </p:nvSpPr>
          <p:spPr bwMode="auto">
            <a:xfrm>
              <a:off x="1440"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2800" b="1">
                  <a:solidFill>
                    <a:srgbClr val="FFFFFF"/>
                  </a:solidFill>
                  <a:latin typeface="Arial"/>
                  <a:cs typeface="Arial"/>
                </a:rPr>
                <a:t>3000</a:t>
              </a:r>
            </a:p>
          </p:txBody>
        </p:sp>
      </p:grpSp>
      <p:sp>
        <p:nvSpPr>
          <p:cNvPr id="435223" name="Text Box 23"/>
          <p:cNvSpPr txBox="1">
            <a:spLocks noChangeArrowheads="1"/>
          </p:cNvSpPr>
          <p:nvPr/>
        </p:nvSpPr>
        <p:spPr bwMode="auto">
          <a:xfrm>
            <a:off x="381000" y="2743200"/>
            <a:ext cx="2438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3600" b="1">
                <a:solidFill>
                  <a:srgbClr val="FFFFFF"/>
                </a:solidFill>
                <a:latin typeface="Arial"/>
                <a:cs typeface="Arial"/>
              </a:rPr>
              <a:t>Flood</a:t>
            </a:r>
          </a:p>
        </p:txBody>
      </p:sp>
      <p:sp>
        <p:nvSpPr>
          <p:cNvPr id="435224" name="Text Box 24"/>
          <p:cNvSpPr txBox="1">
            <a:spLocks noChangeArrowheads="1"/>
          </p:cNvSpPr>
          <p:nvPr/>
        </p:nvSpPr>
        <p:spPr bwMode="auto">
          <a:xfrm>
            <a:off x="-609600" y="5591175"/>
            <a:ext cx="3276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3600" b="1">
                <a:solidFill>
                  <a:srgbClr val="FF9933"/>
                </a:solidFill>
                <a:latin typeface="Arial"/>
                <a:cs typeface="Arial"/>
              </a:rPr>
              <a:t>Creation</a:t>
            </a:r>
          </a:p>
        </p:txBody>
      </p:sp>
      <p:sp>
        <p:nvSpPr>
          <p:cNvPr id="435225" name="Text Box 25"/>
          <p:cNvSpPr txBox="1">
            <a:spLocks noChangeArrowheads="1"/>
          </p:cNvSpPr>
          <p:nvPr/>
        </p:nvSpPr>
        <p:spPr bwMode="auto">
          <a:xfrm>
            <a:off x="2362200" y="2438400"/>
            <a:ext cx="23622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3600" b="1">
                <a:solidFill>
                  <a:srgbClr val="FFFFFF"/>
                </a:solidFill>
                <a:latin typeface="Arial"/>
                <a:cs typeface="Arial"/>
              </a:rPr>
              <a:t>Abraham</a:t>
            </a:r>
          </a:p>
        </p:txBody>
      </p:sp>
      <p:sp>
        <p:nvSpPr>
          <p:cNvPr id="435226" name="Text Box 26"/>
          <p:cNvSpPr txBox="1">
            <a:spLocks noChangeArrowheads="1"/>
          </p:cNvSpPr>
          <p:nvPr/>
        </p:nvSpPr>
        <p:spPr bwMode="auto">
          <a:xfrm>
            <a:off x="3467100" y="1981200"/>
            <a:ext cx="22098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3600" b="1">
                <a:solidFill>
                  <a:srgbClr val="FFFFFF"/>
                </a:solidFill>
                <a:latin typeface="Arial"/>
                <a:cs typeface="Arial"/>
              </a:rPr>
              <a:t>David</a:t>
            </a:r>
          </a:p>
        </p:txBody>
      </p:sp>
      <p:sp>
        <p:nvSpPr>
          <p:cNvPr id="435227" name="Text Box 27"/>
          <p:cNvSpPr txBox="1">
            <a:spLocks noChangeArrowheads="1"/>
          </p:cNvSpPr>
          <p:nvPr/>
        </p:nvSpPr>
        <p:spPr bwMode="auto">
          <a:xfrm>
            <a:off x="4572000" y="1568450"/>
            <a:ext cx="2057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3600" b="1">
                <a:solidFill>
                  <a:srgbClr val="FFFFFF"/>
                </a:solidFill>
                <a:latin typeface="Arial"/>
                <a:cs typeface="Arial"/>
              </a:rPr>
              <a:t>Jesus</a:t>
            </a:r>
          </a:p>
        </p:txBody>
      </p:sp>
      <p:sp>
        <p:nvSpPr>
          <p:cNvPr id="435228" name="Text Box 28"/>
          <p:cNvSpPr txBox="1">
            <a:spLocks noChangeArrowheads="1"/>
          </p:cNvSpPr>
          <p:nvPr/>
        </p:nvSpPr>
        <p:spPr bwMode="auto">
          <a:xfrm>
            <a:off x="6781800" y="2667000"/>
            <a:ext cx="1752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3600" b="1">
                <a:solidFill>
                  <a:srgbClr val="FFFFFF"/>
                </a:solidFill>
                <a:latin typeface="Arial"/>
                <a:cs typeface="Arial"/>
              </a:rPr>
              <a:t>Today</a:t>
            </a:r>
          </a:p>
        </p:txBody>
      </p:sp>
      <p:sp>
        <p:nvSpPr>
          <p:cNvPr id="435229" name="Text Box 29"/>
          <p:cNvSpPr txBox="1">
            <a:spLocks noChangeArrowheads="1"/>
          </p:cNvSpPr>
          <p:nvPr/>
        </p:nvSpPr>
        <p:spPr bwMode="auto">
          <a:xfrm>
            <a:off x="6705600" y="5591175"/>
            <a:ext cx="2438400" cy="11906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en-US" sz="3600" b="1">
                <a:solidFill>
                  <a:srgbClr val="FF9933"/>
                </a:solidFill>
                <a:latin typeface="Arial"/>
                <a:cs typeface="Arial"/>
              </a:rPr>
              <a:t>New  Creation</a:t>
            </a:r>
          </a:p>
        </p:txBody>
      </p:sp>
      <p:grpSp>
        <p:nvGrpSpPr>
          <p:cNvPr id="257045" name="Group 30"/>
          <p:cNvGrpSpPr>
            <a:grpSpLocks/>
          </p:cNvGrpSpPr>
          <p:nvPr/>
        </p:nvGrpSpPr>
        <p:grpSpPr bwMode="auto">
          <a:xfrm>
            <a:off x="5715000" y="3429000"/>
            <a:ext cx="1828800" cy="762000"/>
            <a:chOff x="3648" y="1824"/>
            <a:chExt cx="1152" cy="480"/>
          </a:xfrm>
          <a:solidFill>
            <a:srgbClr val="0000FF"/>
          </a:solidFill>
        </p:grpSpPr>
        <p:sp>
          <p:nvSpPr>
            <p:cNvPr id="435231" name="Oval 31"/>
            <p:cNvSpPr>
              <a:spLocks noChangeArrowheads="1"/>
            </p:cNvSpPr>
            <p:nvPr/>
          </p:nvSpPr>
          <p:spPr bwMode="auto">
            <a:xfrm>
              <a:off x="3648" y="1824"/>
              <a:ext cx="1152" cy="480"/>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sz="2000">
                <a:solidFill>
                  <a:srgbClr val="000000"/>
                </a:solidFill>
                <a:latin typeface="Arial"/>
                <a:cs typeface="Arial"/>
              </a:endParaRPr>
            </a:p>
          </p:txBody>
        </p:sp>
        <p:sp>
          <p:nvSpPr>
            <p:cNvPr id="435232" name="Text Box 32"/>
            <p:cNvSpPr txBox="1">
              <a:spLocks noChangeArrowheads="1"/>
            </p:cNvSpPr>
            <p:nvPr/>
          </p:nvSpPr>
          <p:spPr bwMode="auto">
            <a:xfrm>
              <a:off x="3720" y="1872"/>
              <a:ext cx="1008"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2800" b="1" dirty="0">
                  <a:solidFill>
                    <a:srgbClr val="FFFFFF"/>
                  </a:solidFill>
                  <a:latin typeface="Arial"/>
                  <a:cs typeface="Arial"/>
                </a:rPr>
                <a:t>Church</a:t>
              </a:r>
            </a:p>
          </p:txBody>
        </p:sp>
      </p:grpSp>
      <p:grpSp>
        <p:nvGrpSpPr>
          <p:cNvPr id="257046" name="Group 33"/>
          <p:cNvGrpSpPr>
            <a:grpSpLocks/>
          </p:cNvGrpSpPr>
          <p:nvPr/>
        </p:nvGrpSpPr>
        <p:grpSpPr bwMode="auto">
          <a:xfrm>
            <a:off x="4491038" y="3200399"/>
            <a:ext cx="1219200" cy="609600"/>
            <a:chOff x="2829" y="2016"/>
            <a:chExt cx="768" cy="384"/>
          </a:xfrm>
          <a:solidFill>
            <a:srgbClr val="0000FF"/>
          </a:solidFill>
        </p:grpSpPr>
        <p:sp>
          <p:nvSpPr>
            <p:cNvPr id="435234" name="Oval 34"/>
            <p:cNvSpPr>
              <a:spLocks noChangeArrowheads="1"/>
            </p:cNvSpPr>
            <p:nvPr/>
          </p:nvSpPr>
          <p:spPr bwMode="auto">
            <a:xfrm>
              <a:off x="2850" y="2016"/>
              <a:ext cx="726" cy="384"/>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sz="2000">
                <a:solidFill>
                  <a:srgbClr val="000000"/>
                </a:solidFill>
                <a:latin typeface="Arial"/>
                <a:cs typeface="Arial"/>
              </a:endParaRPr>
            </a:p>
          </p:txBody>
        </p:sp>
        <p:sp>
          <p:nvSpPr>
            <p:cNvPr id="435235" name="Text Box 35"/>
            <p:cNvSpPr txBox="1">
              <a:spLocks noChangeArrowheads="1"/>
            </p:cNvSpPr>
            <p:nvPr/>
          </p:nvSpPr>
          <p:spPr bwMode="auto">
            <a:xfrm>
              <a:off x="2829" y="2016"/>
              <a:ext cx="768"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800" b="1" dirty="0">
                  <a:solidFill>
                    <a:srgbClr val="FFFFFF"/>
                  </a:solidFill>
                  <a:latin typeface="Arial"/>
                  <a:cs typeface="Arial"/>
                </a:rPr>
                <a:t>Kings</a:t>
              </a:r>
            </a:p>
          </p:txBody>
        </p:sp>
      </p:grpSp>
      <p:grpSp>
        <p:nvGrpSpPr>
          <p:cNvPr id="257047" name="Group 36"/>
          <p:cNvGrpSpPr>
            <a:grpSpLocks/>
          </p:cNvGrpSpPr>
          <p:nvPr/>
        </p:nvGrpSpPr>
        <p:grpSpPr bwMode="auto">
          <a:xfrm>
            <a:off x="3352800" y="3763962"/>
            <a:ext cx="1371600" cy="655637"/>
            <a:chOff x="2112" y="2371"/>
            <a:chExt cx="864" cy="413"/>
          </a:xfrm>
          <a:solidFill>
            <a:srgbClr val="0000FF"/>
          </a:solidFill>
        </p:grpSpPr>
        <p:sp>
          <p:nvSpPr>
            <p:cNvPr id="435237" name="Oval 37"/>
            <p:cNvSpPr>
              <a:spLocks noChangeArrowheads="1"/>
            </p:cNvSpPr>
            <p:nvPr/>
          </p:nvSpPr>
          <p:spPr bwMode="auto">
            <a:xfrm>
              <a:off x="2181" y="2400"/>
              <a:ext cx="726" cy="384"/>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sz="2000">
                <a:solidFill>
                  <a:srgbClr val="000000"/>
                </a:solidFill>
                <a:latin typeface="Arial"/>
                <a:cs typeface="Arial"/>
              </a:endParaRPr>
            </a:p>
          </p:txBody>
        </p:sp>
        <p:sp>
          <p:nvSpPr>
            <p:cNvPr id="435238" name="Text Box 38"/>
            <p:cNvSpPr txBox="1">
              <a:spLocks noChangeArrowheads="1"/>
            </p:cNvSpPr>
            <p:nvPr/>
          </p:nvSpPr>
          <p:spPr bwMode="auto">
            <a:xfrm>
              <a:off x="2112" y="2371"/>
              <a:ext cx="864"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800" b="1" dirty="0">
                  <a:solidFill>
                    <a:srgbClr val="FFFFFF"/>
                  </a:solidFill>
                  <a:latin typeface="Arial"/>
                  <a:cs typeface="Arial"/>
                </a:rPr>
                <a:t>Tribes</a:t>
              </a:r>
            </a:p>
          </p:txBody>
        </p:sp>
      </p:grpSp>
      <p:sp>
        <p:nvSpPr>
          <p:cNvPr id="435239" name="Text Box 39"/>
          <p:cNvSpPr txBox="1">
            <a:spLocks noChangeArrowheads="1"/>
          </p:cNvSpPr>
          <p:nvPr/>
        </p:nvSpPr>
        <p:spPr bwMode="auto">
          <a:xfrm>
            <a:off x="1676400" y="365125"/>
            <a:ext cx="47244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4000" b="1">
                <a:solidFill>
                  <a:srgbClr val="FFFF00"/>
                </a:solidFill>
                <a:latin typeface="Arial"/>
                <a:cs typeface="Arial"/>
              </a:rPr>
              <a:t>DEUTERONOMY</a:t>
            </a:r>
          </a:p>
        </p:txBody>
      </p:sp>
      <p:sp>
        <p:nvSpPr>
          <p:cNvPr id="282649" name="Title 39"/>
          <p:cNvSpPr>
            <a:spLocks noGrp="1"/>
          </p:cNvSpPr>
          <p:nvPr>
            <p:ph type="title" idx="4294967295"/>
          </p:nvPr>
        </p:nvSpPr>
        <p:spPr>
          <a:xfrm>
            <a:off x="76200" y="0"/>
            <a:ext cx="2514600" cy="457200"/>
          </a:xfrm>
        </p:spPr>
        <p:txBody>
          <a:bodyPr/>
          <a:lstStyle/>
          <a:p>
            <a:pPr algn="l"/>
            <a:r>
              <a:rPr lang="en-US" sz="3600" i="1">
                <a:solidFill>
                  <a:schemeClr val="bg1"/>
                </a:solidFill>
                <a:latin typeface="Arial" charset="0"/>
                <a:ea typeface="ＭＳ Ｐゴシック" charset="0"/>
              </a:rPr>
              <a:t>Timeline</a:t>
            </a:r>
          </a:p>
        </p:txBody>
      </p:sp>
    </p:spTree>
    <p:extLst>
      <p:ext uri="{BB962C8B-B14F-4D97-AF65-F5344CB8AC3E}">
        <p14:creationId xmlns:p14="http://schemas.microsoft.com/office/powerpoint/2010/main" val="412345122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435239"/>
                                        </p:tgtEl>
                                        <p:attrNameLst>
                                          <p:attrName>style.visibility</p:attrName>
                                        </p:attrNameLst>
                                      </p:cBhvr>
                                      <p:to>
                                        <p:strVal val="visible"/>
                                      </p:to>
                                    </p:set>
                                    <p:animEffect transition="in" filter="dissolve">
                                      <p:cBhvr>
                                        <p:cTn id="7" dur="500"/>
                                        <p:tgtEl>
                                          <p:spTgt spid="435239"/>
                                        </p:tgtEl>
                                      </p:cBhvr>
                                    </p:animEffect>
                                  </p:childTnLst>
                                </p:cTn>
                              </p:par>
                            </p:childTnLst>
                          </p:cTn>
                        </p:par>
                        <p:par>
                          <p:cTn id="8" fill="hold" nodeType="afterGroup">
                            <p:stCondLst>
                              <p:cond delay="1500"/>
                            </p:stCondLst>
                            <p:childTnLst>
                              <p:par>
                                <p:cTn id="9" presetID="22" presetClass="entr" presetSubtype="1" fill="hold" nodeType="afterEffect">
                                  <p:stCondLst>
                                    <p:cond delay="0"/>
                                  </p:stCondLst>
                                  <p:childTnLst>
                                    <p:set>
                                      <p:cBhvr>
                                        <p:cTn id="10" dur="1" fill="hold">
                                          <p:stCondLst>
                                            <p:cond delay="0"/>
                                          </p:stCondLst>
                                        </p:cTn>
                                        <p:tgtEl>
                                          <p:spTgt spid="435212"/>
                                        </p:tgtEl>
                                        <p:attrNameLst>
                                          <p:attrName>style.visibility</p:attrName>
                                        </p:attrNameLst>
                                      </p:cBhvr>
                                      <p:to>
                                        <p:strVal val="visible"/>
                                      </p:to>
                                    </p:set>
                                    <p:animEffect transition="in" filter="wipe(up)">
                                      <p:cBhvr>
                                        <p:cTn id="11" dur="500"/>
                                        <p:tgtEl>
                                          <p:spTgt spid="4352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5239" grpId="0" autoUpdateAnimBg="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619672" y="2348880"/>
            <a:ext cx="5715000" cy="3810000"/>
          </a:xfrm>
          <a:prstGeom prst="rect">
            <a:avLst/>
          </a:prstGeom>
        </p:spPr>
      </p:pic>
      <p:sp>
        <p:nvSpPr>
          <p:cNvPr id="95233" name="Title 1"/>
          <p:cNvSpPr>
            <a:spLocks noGrp="1"/>
          </p:cNvSpPr>
          <p:nvPr>
            <p:ph type="title"/>
          </p:nvPr>
        </p:nvSpPr>
        <p:spPr>
          <a:xfrm>
            <a:off x="0" y="-4763"/>
            <a:ext cx="7740650" cy="841376"/>
          </a:xfrm>
        </p:spPr>
        <p:txBody>
          <a:bodyPr/>
          <a:lstStyle/>
          <a:p>
            <a:r>
              <a:rPr lang="en-US" sz="3600" b="1">
                <a:solidFill>
                  <a:srgbClr val="FFFFFF"/>
                </a:solidFill>
                <a:latin typeface="Arial" charset="0"/>
                <a:ea typeface="ＭＳ Ｐゴシック" charset="0"/>
              </a:rPr>
              <a:t>Warnings for Kings (1400 BC)</a:t>
            </a:r>
          </a:p>
        </p:txBody>
      </p:sp>
      <p:sp>
        <p:nvSpPr>
          <p:cNvPr id="3" name="Title 1"/>
          <p:cNvSpPr txBox="1">
            <a:spLocks/>
          </p:cNvSpPr>
          <p:nvPr/>
        </p:nvSpPr>
        <p:spPr bwMode="auto">
          <a:xfrm>
            <a:off x="0" y="836712"/>
            <a:ext cx="9144000" cy="19442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defRPr/>
            </a:pPr>
            <a:r>
              <a:rPr lang="en-SG" sz="2800" b="1" dirty="0">
                <a:solidFill>
                  <a:srgbClr val="FFFFFF"/>
                </a:solidFill>
                <a:effectLst>
                  <a:glow rad="228600">
                    <a:srgbClr val="000000"/>
                  </a:glow>
                </a:effectLst>
              </a:rPr>
              <a:t>"This regular reading will prevent him from becoming proud and acting as if he is above his fellow citizens. It will also prevent him from turning away from these commands in the smallest way"</a:t>
            </a:r>
            <a:endParaRPr lang="en-US" sz="2800" b="1" dirty="0">
              <a:solidFill>
                <a:srgbClr val="FFFFFF"/>
              </a:solidFill>
              <a:effectLst>
                <a:glow rad="228600">
                  <a:srgbClr val="000000"/>
                </a:glow>
              </a:effectLst>
            </a:endParaRPr>
          </a:p>
        </p:txBody>
      </p:sp>
      <p:sp>
        <p:nvSpPr>
          <p:cNvPr id="5" name="Title 1"/>
          <p:cNvSpPr txBox="1">
            <a:spLocks/>
          </p:cNvSpPr>
          <p:nvPr/>
        </p:nvSpPr>
        <p:spPr bwMode="auto">
          <a:xfrm>
            <a:off x="0" y="5517232"/>
            <a:ext cx="9144000" cy="12687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defRPr/>
            </a:pPr>
            <a:r>
              <a:rPr lang="en-SG" sz="2800" b="1" dirty="0">
                <a:solidFill>
                  <a:srgbClr val="FFFFFF"/>
                </a:solidFill>
                <a:effectLst>
                  <a:glow rad="228600">
                    <a:srgbClr val="000000"/>
                  </a:glow>
                </a:effectLst>
              </a:rPr>
              <a:t>"And it will ensure that he and his descendants will reign for many generations in Israel" </a:t>
            </a:r>
            <a:br>
              <a:rPr lang="en-SG" sz="2800" b="1" dirty="0">
                <a:solidFill>
                  <a:srgbClr val="FFFFFF"/>
                </a:solidFill>
                <a:effectLst>
                  <a:glow rad="228600">
                    <a:srgbClr val="000000"/>
                  </a:glow>
                </a:effectLst>
              </a:rPr>
            </a:br>
            <a:r>
              <a:rPr lang="en-SG" sz="2800" b="1" dirty="0">
                <a:solidFill>
                  <a:srgbClr val="FFFFFF"/>
                </a:solidFill>
                <a:effectLst>
                  <a:glow rad="228600">
                    <a:srgbClr val="000000"/>
                  </a:glow>
                </a:effectLst>
              </a:rPr>
              <a:t>(Deut. 17:20 </a:t>
            </a:r>
            <a:r>
              <a:rPr lang="en-SG" sz="2400" b="1" dirty="0">
                <a:solidFill>
                  <a:srgbClr val="FFFFFF"/>
                </a:solidFill>
                <a:effectLst>
                  <a:glow rad="228600">
                    <a:srgbClr val="000000"/>
                  </a:glow>
                </a:effectLst>
              </a:rPr>
              <a:t>NLT</a:t>
            </a:r>
            <a:r>
              <a:rPr lang="en-SG" sz="2800" b="1" dirty="0">
                <a:solidFill>
                  <a:srgbClr val="FFFFFF"/>
                </a:solidFill>
                <a:effectLst>
                  <a:glow rad="228600">
                    <a:srgbClr val="000000"/>
                  </a:glow>
                </a:effectLst>
              </a:rPr>
              <a:t>).</a:t>
            </a:r>
            <a:endParaRPr lang="en-US" sz="2800" b="1" dirty="0">
              <a:solidFill>
                <a:srgbClr val="FFFFFF"/>
              </a:solidFill>
              <a:effectLst>
                <a:glow rad="228600">
                  <a:srgbClr val="000000"/>
                </a:glow>
              </a:effectLst>
            </a:endParaRPr>
          </a:p>
        </p:txBody>
      </p:sp>
    </p:spTree>
    <p:extLst>
      <p:ext uri="{BB962C8B-B14F-4D97-AF65-F5344CB8AC3E}">
        <p14:creationId xmlns:p14="http://schemas.microsoft.com/office/powerpoint/2010/main" val="2314923415"/>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18</a:t>
            </a:r>
          </a:p>
        </p:txBody>
      </p:sp>
    </p:spTree>
    <p:extLst>
      <p:ext uri="{BB962C8B-B14F-4D97-AF65-F5344CB8AC3E}">
        <p14:creationId xmlns:p14="http://schemas.microsoft.com/office/powerpoint/2010/main" val="4166099910"/>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8994" name="Rectangle 2"/>
          <p:cNvSpPr>
            <a:spLocks noChangeArrowheads="1"/>
          </p:cNvSpPr>
          <p:nvPr/>
        </p:nvSpPr>
        <p:spPr bwMode="auto">
          <a:xfrm>
            <a:off x="0" y="0"/>
            <a:ext cx="9144000" cy="6858000"/>
          </a:xfrm>
          <a:prstGeom prst="rect">
            <a:avLst/>
          </a:prstGeom>
          <a:gradFill rotWithShape="0">
            <a:gsLst>
              <a:gs pos="0">
                <a:srgbClr val="808080"/>
              </a:gs>
              <a:gs pos="50000">
                <a:schemeClr val="tx2"/>
              </a:gs>
              <a:gs pos="100000">
                <a:srgbClr val="808080"/>
              </a:gs>
            </a:gsLst>
            <a:lin ang="2700000" scaled="1"/>
          </a:gradFill>
          <a:ln w="9525">
            <a:solidFill>
              <a:schemeClr val="tx1"/>
            </a:solidFill>
            <a:miter lim="800000"/>
            <a:headEnd/>
            <a:tailEnd/>
          </a:ln>
          <a:effectLst/>
        </p:spPr>
        <p:txBody>
          <a:bodyPr wrap="none" anchor="ctr"/>
          <a:lstStyle/>
          <a:p>
            <a:pPr eaLnBrk="0" hangingPunct="0">
              <a:defRPr/>
            </a:pPr>
            <a:endParaRPr kumimoji="1" lang="en-US">
              <a:solidFill>
                <a:srgbClr val="000000"/>
              </a:solidFill>
              <a:latin typeface="Arial"/>
              <a:cs typeface="Arial"/>
            </a:endParaRPr>
          </a:p>
        </p:txBody>
      </p:sp>
      <p:pic>
        <p:nvPicPr>
          <p:cNvPr id="286722" name="Picture 3" descr="Scribes and scrolls"/>
          <p:cNvPicPr>
            <a:picLocks noChangeAspect="1" noChangeArrowheads="1"/>
          </p:cNvPicPr>
          <p:nvPr/>
        </p:nvPicPr>
        <p:blipFill>
          <a:blip r:embed="rId3">
            <a:lum bright="-36000" contrast="-24000"/>
            <a:extLst>
              <a:ext uri="{28A0092B-C50C-407E-A947-70E740481C1C}">
                <a14:useLocalDpi xmlns:a14="http://schemas.microsoft.com/office/drawing/2010/main"/>
              </a:ext>
            </a:extLst>
          </a:blip>
          <a:srcRect/>
          <a:stretch>
            <a:fillRect/>
          </a:stretch>
        </p:blipFill>
        <p:spPr bwMode="auto">
          <a:xfrm>
            <a:off x="381000" y="0"/>
            <a:ext cx="8382000" cy="6926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8996" name="Text Box 4"/>
          <p:cNvSpPr txBox="1">
            <a:spLocks noChangeArrowheads="1"/>
          </p:cNvSpPr>
          <p:nvPr/>
        </p:nvSpPr>
        <p:spPr bwMode="auto">
          <a:xfrm>
            <a:off x="685800" y="1600200"/>
            <a:ext cx="8458200" cy="2289175"/>
          </a:xfrm>
          <a:prstGeom prst="rect">
            <a:avLst/>
          </a:prstGeom>
          <a:noFill/>
          <a:ln w="9525">
            <a:noFill/>
            <a:miter lim="800000"/>
            <a:headEnd/>
            <a:tailEnd/>
          </a:ln>
          <a:effectLst/>
        </p:spPr>
        <p:txBody>
          <a:bodyPr>
            <a:spAutoFit/>
          </a:bodyPr>
          <a:lstStyle/>
          <a:p>
            <a:pPr marL="342900" indent="-342900">
              <a:buClr>
                <a:srgbClr val="FFFFFF"/>
              </a:buClr>
              <a:buFontTx/>
              <a:buAutoNum type="alphaUcPeriod"/>
              <a:defRPr/>
            </a:pPr>
            <a:r>
              <a:rPr lang="en-US" sz="3600" b="1" dirty="0">
                <a:solidFill>
                  <a:srgbClr val="FFFFFF"/>
                </a:solidFill>
                <a:effectLst>
                  <a:glow rad="266700">
                    <a:srgbClr val="000000"/>
                  </a:glow>
                </a:effectLst>
                <a:latin typeface="Arial"/>
                <a:cs typeface="Arial"/>
              </a:rPr>
              <a:t>God</a:t>
            </a:r>
            <a:r>
              <a:rPr lang="fr-FR" sz="3600" b="1" dirty="0">
                <a:solidFill>
                  <a:srgbClr val="FFFFFF"/>
                </a:solidFill>
                <a:effectLst>
                  <a:glow rad="266700">
                    <a:srgbClr val="000000"/>
                  </a:glow>
                </a:effectLst>
                <a:latin typeface="Arial"/>
                <a:cs typeface="Arial"/>
              </a:rPr>
              <a:t>'</a:t>
            </a:r>
            <a:r>
              <a:rPr lang="en-US" sz="3600" b="1" dirty="0">
                <a:solidFill>
                  <a:srgbClr val="FFFFFF"/>
                </a:solidFill>
                <a:effectLst>
                  <a:glow rad="266700">
                    <a:srgbClr val="000000"/>
                  </a:glow>
                </a:effectLst>
                <a:latin typeface="Arial"/>
                <a:cs typeface="Arial"/>
              </a:rPr>
              <a:t>s character demands accuracy concerning His Word.</a:t>
            </a:r>
          </a:p>
          <a:p>
            <a:pPr marL="342900" indent="-342900">
              <a:buClr>
                <a:srgbClr val="FFFFFF"/>
              </a:buClr>
              <a:buFontTx/>
              <a:buAutoNum type="alphaUcPeriod"/>
              <a:defRPr/>
            </a:pPr>
            <a:r>
              <a:rPr lang="en-US" sz="3600" b="1" dirty="0">
                <a:solidFill>
                  <a:srgbClr val="FFFFFF"/>
                </a:solidFill>
                <a:effectLst>
                  <a:glow rad="266700">
                    <a:srgbClr val="000000"/>
                  </a:glow>
                </a:effectLst>
                <a:latin typeface="Arial"/>
                <a:cs typeface="Arial"/>
              </a:rPr>
              <a:t>False prophets were executed (Deut. 18:21-22).</a:t>
            </a:r>
          </a:p>
        </p:txBody>
      </p:sp>
      <p:sp>
        <p:nvSpPr>
          <p:cNvPr id="286724" name="Text Box 5"/>
          <p:cNvSpPr txBox="1">
            <a:spLocks noChangeArrowheads="1"/>
          </p:cNvSpPr>
          <p:nvPr/>
        </p:nvSpPr>
        <p:spPr bwMode="auto">
          <a:xfrm>
            <a:off x="8061325" y="115888"/>
            <a:ext cx="10826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algn="ctr"/>
            <a:r>
              <a:rPr kumimoji="0" lang="en-US" b="1">
                <a:solidFill>
                  <a:srgbClr val="FFFFFF"/>
                </a:solidFill>
                <a:latin typeface="Arial" charset="0"/>
                <a:cs typeface="Arial" charset="0"/>
              </a:rPr>
              <a:t>150</a:t>
            </a:r>
          </a:p>
        </p:txBody>
      </p:sp>
      <p:sp>
        <p:nvSpPr>
          <p:cNvPr id="468998" name="Rectangle 6"/>
          <p:cNvSpPr>
            <a:spLocks noGrp="1" noChangeArrowheads="1"/>
          </p:cNvSpPr>
          <p:nvPr>
            <p:ph type="title" idx="4294967295"/>
          </p:nvPr>
        </p:nvSpPr>
        <p:spPr>
          <a:xfrm>
            <a:off x="304800" y="92075"/>
            <a:ext cx="7620000" cy="1446213"/>
          </a:xfrm>
          <a:effectLst>
            <a:outerShdw blurRad="63500" dist="107763" dir="18900000" algn="ctr" rotWithShape="0">
              <a:srgbClr val="FF0000">
                <a:alpha val="74998"/>
              </a:srgbClr>
            </a:outerShdw>
          </a:effectLst>
        </p:spPr>
        <p:txBody>
          <a:bodyPr anchor="t">
            <a:spAutoFit/>
          </a:bodyPr>
          <a:lstStyle/>
          <a:p>
            <a:pPr algn="l" eaLnBrk="1" hangingPunct="1">
              <a:spcBef>
                <a:spcPct val="50000"/>
              </a:spcBef>
              <a:defRPr/>
            </a:pPr>
            <a:r>
              <a:rPr lang="en-US" b="1">
                <a:solidFill>
                  <a:schemeClr val="bg1"/>
                </a:solidFill>
                <a:effectLst>
                  <a:outerShdw blurRad="38100" dist="38100" dir="2700000" algn="tl">
                    <a:srgbClr val="808080"/>
                  </a:outerShdw>
                </a:effectLst>
                <a:latin typeface="Arial" charset="0"/>
                <a:ea typeface="ＭＳ Ｐゴシック" charset="0"/>
                <a:cs typeface="Arial" charset="0"/>
              </a:rPr>
              <a:t>Why Are Requirements of True Prophecy Necessary?</a:t>
            </a:r>
          </a:p>
        </p:txBody>
      </p:sp>
    </p:spTree>
    <p:extLst>
      <p:ext uri="{BB962C8B-B14F-4D97-AF65-F5344CB8AC3E}">
        <p14:creationId xmlns:p14="http://schemas.microsoft.com/office/powerpoint/2010/main" val="322057248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468996">
                                            <p:txEl>
                                              <p:pRg st="0" end="0"/>
                                            </p:txEl>
                                          </p:spTgt>
                                        </p:tgtEl>
                                        <p:attrNameLst>
                                          <p:attrName>style.visibility</p:attrName>
                                        </p:attrNameLst>
                                      </p:cBhvr>
                                      <p:to>
                                        <p:strVal val="visible"/>
                                      </p:to>
                                    </p:set>
                                    <p:animEffect transition="in" filter="dissolve">
                                      <p:cBhvr>
                                        <p:cTn id="7" dur="500"/>
                                        <p:tgtEl>
                                          <p:spTgt spid="468996">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468996">
                                            <p:txEl>
                                              <p:pRg st="1" end="1"/>
                                            </p:txEl>
                                          </p:spTgt>
                                        </p:tgtEl>
                                        <p:attrNameLst>
                                          <p:attrName>style.visibility</p:attrName>
                                        </p:attrNameLst>
                                      </p:cBhvr>
                                      <p:to>
                                        <p:strVal val="visible"/>
                                      </p:to>
                                    </p:set>
                                    <p:animEffect transition="in" filter="dissolve">
                                      <p:cBhvr>
                                        <p:cTn id="12" dur="500"/>
                                        <p:tgtEl>
                                          <p:spTgt spid="46899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8769" name="Group 2"/>
          <p:cNvGrpSpPr>
            <a:grpSpLocks/>
          </p:cNvGrpSpPr>
          <p:nvPr/>
        </p:nvGrpSpPr>
        <p:grpSpPr bwMode="auto">
          <a:xfrm>
            <a:off x="152400" y="304800"/>
            <a:ext cx="4514850" cy="4572000"/>
            <a:chOff x="96" y="192"/>
            <a:chExt cx="2844" cy="2880"/>
          </a:xfrm>
        </p:grpSpPr>
        <p:pic>
          <p:nvPicPr>
            <p:cNvPr id="288772"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6" y="192"/>
              <a:ext cx="2844" cy="28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8773" name="Rectangle 4"/>
            <p:cNvSpPr>
              <a:spLocks noChangeArrowheads="1"/>
            </p:cNvSpPr>
            <p:nvPr/>
          </p:nvSpPr>
          <p:spPr bwMode="auto">
            <a:xfrm>
              <a:off x="336" y="912"/>
              <a:ext cx="576" cy="48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kumimoji="1" lang="en-US">
                <a:solidFill>
                  <a:srgbClr val="000000"/>
                </a:solidFill>
              </a:endParaRPr>
            </a:p>
          </p:txBody>
        </p:sp>
      </p:grpSp>
      <p:sp>
        <p:nvSpPr>
          <p:cNvPr id="288770" name="Rectangle 5"/>
          <p:cNvSpPr>
            <a:spLocks noGrp="1" noChangeArrowheads="1"/>
          </p:cNvSpPr>
          <p:nvPr>
            <p:ph type="ctrTitle"/>
          </p:nvPr>
        </p:nvSpPr>
        <p:spPr>
          <a:xfrm>
            <a:off x="3048000" y="304800"/>
            <a:ext cx="5943600" cy="1333500"/>
          </a:xfrm>
        </p:spPr>
        <p:txBody>
          <a:bodyPr/>
          <a:lstStyle/>
          <a:p>
            <a:pPr eaLnBrk="1" hangingPunct="1"/>
            <a:r>
              <a:rPr lang="en-US" sz="3500" b="1">
                <a:latin typeface="Comic Sans MS" charset="0"/>
                <a:ea typeface="ＭＳ Ｐゴシック" charset="0"/>
                <a:cs typeface="ＭＳ Ｐゴシック" charset="0"/>
              </a:rPr>
              <a:t>Tests of a True Prophet (Deut. 18:18-20)</a:t>
            </a:r>
            <a:endParaRPr lang="en-US" sz="3500">
              <a:latin typeface="Comic Sans MS" charset="0"/>
              <a:ea typeface="ＭＳ Ｐゴシック" charset="0"/>
              <a:cs typeface="ＭＳ Ｐゴシック" charset="0"/>
            </a:endParaRPr>
          </a:p>
        </p:txBody>
      </p:sp>
      <p:sp>
        <p:nvSpPr>
          <p:cNvPr id="473094" name="Text Box 6"/>
          <p:cNvSpPr txBox="1">
            <a:spLocks noChangeArrowheads="1"/>
          </p:cNvSpPr>
          <p:nvPr/>
        </p:nvSpPr>
        <p:spPr bwMode="auto">
          <a:xfrm>
            <a:off x="5165725" y="1981200"/>
            <a:ext cx="3597275" cy="2862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517525" indent="-517525">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a:buFont typeface="Arial" charset="0"/>
              <a:buAutoNum type="arabicPeriod"/>
            </a:pPr>
            <a:r>
              <a:rPr kumimoji="0" lang="en-US" sz="3600" b="1">
                <a:solidFill>
                  <a:srgbClr val="660066"/>
                </a:solidFill>
                <a:latin typeface="Arial" charset="0"/>
              </a:rPr>
              <a:t>Predictions 100% true</a:t>
            </a:r>
          </a:p>
          <a:p>
            <a:pPr>
              <a:buFont typeface="Arial" charset="0"/>
              <a:buAutoNum type="arabicPeriod"/>
            </a:pPr>
            <a:endParaRPr kumimoji="0" lang="en-US" sz="3600" b="1">
              <a:solidFill>
                <a:srgbClr val="660066"/>
              </a:solidFill>
              <a:latin typeface="Arial" charset="0"/>
            </a:endParaRPr>
          </a:p>
          <a:p>
            <a:pPr>
              <a:buFont typeface="Arial" charset="0"/>
              <a:buAutoNum type="arabicPeriod"/>
            </a:pPr>
            <a:r>
              <a:rPr kumimoji="0" lang="en-US" sz="3600" b="1">
                <a:solidFill>
                  <a:srgbClr val="660066"/>
                </a:solidFill>
                <a:latin typeface="Arial" charset="0"/>
              </a:rPr>
              <a:t>Worships the L</a:t>
            </a:r>
            <a:r>
              <a:rPr kumimoji="0" lang="en-US" sz="3200" b="1">
                <a:solidFill>
                  <a:srgbClr val="660066"/>
                </a:solidFill>
                <a:latin typeface="Arial" charset="0"/>
              </a:rPr>
              <a:t>ORD</a:t>
            </a:r>
            <a:endParaRPr kumimoji="0" lang="en-US" sz="3600" b="1">
              <a:solidFill>
                <a:srgbClr val="660066"/>
              </a:solidFill>
              <a:latin typeface="Arial" charset="0"/>
            </a:endParaRPr>
          </a:p>
        </p:txBody>
      </p:sp>
    </p:spTree>
    <p:extLst>
      <p:ext uri="{BB962C8B-B14F-4D97-AF65-F5344CB8AC3E}">
        <p14:creationId xmlns:p14="http://schemas.microsoft.com/office/powerpoint/2010/main" val="120756310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1" presetClass="entr" presetSubtype="0" fill="hold" grpId="0" nodeType="clickEffect">
                                  <p:stCondLst>
                                    <p:cond delay="0"/>
                                  </p:stCondLst>
                                  <p:iterate type="lt">
                                    <p:tmPct val="5000"/>
                                  </p:iterate>
                                  <p:childTnLst>
                                    <p:set>
                                      <p:cBhvr>
                                        <p:cTn id="6" dur="1" fill="hold">
                                          <p:stCondLst>
                                            <p:cond delay="0"/>
                                          </p:stCondLst>
                                        </p:cTn>
                                        <p:tgtEl>
                                          <p:spTgt spid="473094">
                                            <p:txEl>
                                              <p:pRg st="0" end="0"/>
                                            </p:txEl>
                                          </p:spTgt>
                                        </p:tgtEl>
                                        <p:attrNameLst>
                                          <p:attrName>style.visibility</p:attrName>
                                        </p:attrNameLst>
                                      </p:cBhvr>
                                      <p:to>
                                        <p:strVal val="visible"/>
                                      </p:to>
                                    </p:set>
                                    <p:anim calcmode="lin" valueType="num">
                                      <p:cBhvr>
                                        <p:cTn id="7" dur="1000" fill="hold"/>
                                        <p:tgtEl>
                                          <p:spTgt spid="473094">
                                            <p:txEl>
                                              <p:pRg st="0" end="0"/>
                                            </p:txEl>
                                          </p:spTgt>
                                        </p:tgtEl>
                                        <p:attrNameLst>
                                          <p:attrName>ppt_w</p:attrName>
                                        </p:attrNameLst>
                                      </p:cBhvr>
                                      <p:tavLst>
                                        <p:tav tm="0">
                                          <p:val>
                                            <p:fltVal val="0"/>
                                          </p:val>
                                        </p:tav>
                                        <p:tav tm="100000">
                                          <p:val>
                                            <p:strVal val="#ppt_w"/>
                                          </p:val>
                                        </p:tav>
                                      </p:tavLst>
                                    </p:anim>
                                    <p:anim calcmode="lin" valueType="num">
                                      <p:cBhvr>
                                        <p:cTn id="8" dur="1000" fill="hold"/>
                                        <p:tgtEl>
                                          <p:spTgt spid="473094">
                                            <p:txEl>
                                              <p:pRg st="0" end="0"/>
                                            </p:txEl>
                                          </p:spTgt>
                                        </p:tgtEl>
                                        <p:attrNameLst>
                                          <p:attrName>ppt_h</p:attrName>
                                        </p:attrNameLst>
                                      </p:cBhvr>
                                      <p:tavLst>
                                        <p:tav tm="0">
                                          <p:val>
                                            <p:fltVal val="0"/>
                                          </p:val>
                                        </p:tav>
                                        <p:tav tm="100000">
                                          <p:val>
                                            <p:strVal val="#ppt_h"/>
                                          </p:val>
                                        </p:tav>
                                      </p:tavLst>
                                    </p:anim>
                                    <p:anim calcmode="lin" valueType="num">
                                      <p:cBhvr>
                                        <p:cTn id="9" dur="1000" fill="hold"/>
                                        <p:tgtEl>
                                          <p:spTgt spid="473094">
                                            <p:txEl>
                                              <p:pRg st="0" end="0"/>
                                            </p:txEl>
                                          </p:spTgt>
                                        </p:tgtEl>
                                        <p:attrNameLst>
                                          <p:attrName>style.rotation</p:attrName>
                                        </p:attrNameLst>
                                      </p:cBhvr>
                                      <p:tavLst>
                                        <p:tav tm="0">
                                          <p:val>
                                            <p:fltVal val="90"/>
                                          </p:val>
                                        </p:tav>
                                        <p:tav tm="100000">
                                          <p:val>
                                            <p:fltVal val="0"/>
                                          </p:val>
                                        </p:tav>
                                      </p:tavLst>
                                    </p:anim>
                                    <p:animEffect transition="in" filter="fade">
                                      <p:cBhvr>
                                        <p:cTn id="10" dur="1000"/>
                                        <p:tgtEl>
                                          <p:spTgt spid="473094">
                                            <p:txEl>
                                              <p:pRg st="0" end="0"/>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31" presetClass="entr" presetSubtype="0" fill="hold" grpId="0" nodeType="clickEffect">
                                  <p:stCondLst>
                                    <p:cond delay="0"/>
                                  </p:stCondLst>
                                  <p:iterate type="lt">
                                    <p:tmPct val="5000"/>
                                  </p:iterate>
                                  <p:childTnLst>
                                    <p:set>
                                      <p:cBhvr>
                                        <p:cTn id="14" dur="1" fill="hold">
                                          <p:stCondLst>
                                            <p:cond delay="0"/>
                                          </p:stCondLst>
                                        </p:cTn>
                                        <p:tgtEl>
                                          <p:spTgt spid="473094">
                                            <p:txEl>
                                              <p:pRg st="2" end="2"/>
                                            </p:txEl>
                                          </p:spTgt>
                                        </p:tgtEl>
                                        <p:attrNameLst>
                                          <p:attrName>style.visibility</p:attrName>
                                        </p:attrNameLst>
                                      </p:cBhvr>
                                      <p:to>
                                        <p:strVal val="visible"/>
                                      </p:to>
                                    </p:set>
                                    <p:anim calcmode="lin" valueType="num">
                                      <p:cBhvr>
                                        <p:cTn id="15" dur="1000" fill="hold"/>
                                        <p:tgtEl>
                                          <p:spTgt spid="473094">
                                            <p:txEl>
                                              <p:pRg st="2" end="2"/>
                                            </p:txEl>
                                          </p:spTgt>
                                        </p:tgtEl>
                                        <p:attrNameLst>
                                          <p:attrName>ppt_w</p:attrName>
                                        </p:attrNameLst>
                                      </p:cBhvr>
                                      <p:tavLst>
                                        <p:tav tm="0">
                                          <p:val>
                                            <p:fltVal val="0"/>
                                          </p:val>
                                        </p:tav>
                                        <p:tav tm="100000">
                                          <p:val>
                                            <p:strVal val="#ppt_w"/>
                                          </p:val>
                                        </p:tav>
                                      </p:tavLst>
                                    </p:anim>
                                    <p:anim calcmode="lin" valueType="num">
                                      <p:cBhvr>
                                        <p:cTn id="16" dur="1000" fill="hold"/>
                                        <p:tgtEl>
                                          <p:spTgt spid="473094">
                                            <p:txEl>
                                              <p:pRg st="2" end="2"/>
                                            </p:txEl>
                                          </p:spTgt>
                                        </p:tgtEl>
                                        <p:attrNameLst>
                                          <p:attrName>ppt_h</p:attrName>
                                        </p:attrNameLst>
                                      </p:cBhvr>
                                      <p:tavLst>
                                        <p:tav tm="0">
                                          <p:val>
                                            <p:fltVal val="0"/>
                                          </p:val>
                                        </p:tav>
                                        <p:tav tm="100000">
                                          <p:val>
                                            <p:strVal val="#ppt_h"/>
                                          </p:val>
                                        </p:tav>
                                      </p:tavLst>
                                    </p:anim>
                                    <p:anim calcmode="lin" valueType="num">
                                      <p:cBhvr>
                                        <p:cTn id="17" dur="1000" fill="hold"/>
                                        <p:tgtEl>
                                          <p:spTgt spid="473094">
                                            <p:txEl>
                                              <p:pRg st="2" end="2"/>
                                            </p:txEl>
                                          </p:spTgt>
                                        </p:tgtEl>
                                        <p:attrNameLst>
                                          <p:attrName>style.rotation</p:attrName>
                                        </p:attrNameLst>
                                      </p:cBhvr>
                                      <p:tavLst>
                                        <p:tav tm="0">
                                          <p:val>
                                            <p:fltVal val="90"/>
                                          </p:val>
                                        </p:tav>
                                        <p:tav tm="100000">
                                          <p:val>
                                            <p:fltVal val="0"/>
                                          </p:val>
                                        </p:tav>
                                      </p:tavLst>
                                    </p:anim>
                                    <p:animEffect transition="in" filter="fade">
                                      <p:cBhvr>
                                        <p:cTn id="18" dur="1000"/>
                                        <p:tgtEl>
                                          <p:spTgt spid="47309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3094" grpId="0" build="allAtOnce"/>
    </p:bld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19</a:t>
            </a:r>
          </a:p>
        </p:txBody>
      </p:sp>
    </p:spTree>
    <p:extLst>
      <p:ext uri="{BB962C8B-B14F-4D97-AF65-F5344CB8AC3E}">
        <p14:creationId xmlns:p14="http://schemas.microsoft.com/office/powerpoint/2010/main" val="667572907"/>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3761" name="Picture 8" descr="CITIES OF REFUG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552950" y="-53975"/>
            <a:ext cx="9232900" cy="691197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pic>
      <p:pic>
        <p:nvPicPr>
          <p:cNvPr id="373762" name="Picture 2" descr="Screen Shot 2013-06-01 at 10.04.28 PM.pn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084388" y="-99552"/>
            <a:ext cx="7059612" cy="707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3763" name="Text Box 2"/>
          <p:cNvSpPr txBox="1">
            <a:spLocks noChangeArrowheads="1"/>
          </p:cNvSpPr>
          <p:nvPr/>
        </p:nvSpPr>
        <p:spPr bwMode="auto">
          <a:xfrm>
            <a:off x="8394700" y="-76200"/>
            <a:ext cx="692150" cy="457200"/>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algn="ctr"/>
            <a:r>
              <a:rPr lang="en-US" sz="2400" b="1">
                <a:solidFill>
                  <a:srgbClr val="333333"/>
                </a:solidFill>
                <a:latin typeface="Arial" charset="0"/>
                <a:cs typeface="Arial" charset="0"/>
              </a:rPr>
              <a:t>142</a:t>
            </a:r>
          </a:p>
        </p:txBody>
      </p:sp>
      <p:sp>
        <p:nvSpPr>
          <p:cNvPr id="4" name="TextBox 3"/>
          <p:cNvSpPr txBox="1"/>
          <p:nvPr/>
        </p:nvSpPr>
        <p:spPr>
          <a:xfrm>
            <a:off x="2882900" y="4905884"/>
            <a:ext cx="2317750" cy="523875"/>
          </a:xfrm>
          <a:prstGeom prst="rect">
            <a:avLst/>
          </a:prstGeom>
          <a:noFill/>
        </p:spPr>
        <p:txBody>
          <a:bodyPr>
            <a:spAutoFit/>
          </a:bodyPr>
          <a:lstStyle/>
          <a:p>
            <a:pPr algn="r">
              <a:defRPr/>
            </a:pPr>
            <a:r>
              <a:rPr lang="en-US" b="1" dirty="0">
                <a:solidFill>
                  <a:srgbClr val="FFFFFF"/>
                </a:solidFill>
                <a:effectLst>
                  <a:outerShdw blurRad="50800" dist="88900" dir="2700000" algn="tl" rotWithShape="0">
                    <a:srgbClr val="000000">
                      <a:alpha val="96000"/>
                    </a:srgbClr>
                  </a:outerShdw>
                </a:effectLst>
                <a:latin typeface="Arial"/>
                <a:cs typeface="Arial"/>
              </a:rPr>
              <a:t>Hebron</a:t>
            </a:r>
          </a:p>
        </p:txBody>
      </p:sp>
      <p:sp>
        <p:nvSpPr>
          <p:cNvPr id="14" name="TextBox 13"/>
          <p:cNvSpPr txBox="1"/>
          <p:nvPr/>
        </p:nvSpPr>
        <p:spPr>
          <a:xfrm>
            <a:off x="2603500" y="3089784"/>
            <a:ext cx="2886075" cy="523875"/>
          </a:xfrm>
          <a:prstGeom prst="rect">
            <a:avLst/>
          </a:prstGeom>
          <a:noFill/>
        </p:spPr>
        <p:txBody>
          <a:bodyPr>
            <a:spAutoFit/>
          </a:bodyPr>
          <a:lstStyle/>
          <a:p>
            <a:pPr algn="r">
              <a:defRPr/>
            </a:pPr>
            <a:r>
              <a:rPr lang="en-US" b="1" dirty="0">
                <a:solidFill>
                  <a:srgbClr val="FFFFFF"/>
                </a:solidFill>
                <a:effectLst>
                  <a:outerShdw blurRad="50800" dist="88900" dir="2700000" algn="tl" rotWithShape="0">
                    <a:srgbClr val="000000">
                      <a:alpha val="96000"/>
                    </a:srgbClr>
                  </a:outerShdw>
                </a:effectLst>
                <a:latin typeface="Arial"/>
                <a:cs typeface="Arial"/>
              </a:rPr>
              <a:t>Shechem</a:t>
            </a:r>
          </a:p>
        </p:txBody>
      </p:sp>
      <p:sp>
        <p:nvSpPr>
          <p:cNvPr id="18" name="TextBox 17"/>
          <p:cNvSpPr txBox="1"/>
          <p:nvPr/>
        </p:nvSpPr>
        <p:spPr>
          <a:xfrm>
            <a:off x="4053760" y="549784"/>
            <a:ext cx="2052638" cy="523875"/>
          </a:xfrm>
          <a:prstGeom prst="rect">
            <a:avLst/>
          </a:prstGeom>
          <a:noFill/>
        </p:spPr>
        <p:txBody>
          <a:bodyPr>
            <a:spAutoFit/>
          </a:bodyPr>
          <a:lstStyle/>
          <a:p>
            <a:pPr algn="r">
              <a:defRPr/>
            </a:pPr>
            <a:r>
              <a:rPr lang="en-US" b="1" dirty="0">
                <a:solidFill>
                  <a:srgbClr val="FFFFFF"/>
                </a:solidFill>
                <a:effectLst>
                  <a:outerShdw blurRad="50800" dist="88900" dir="2700000" algn="tl" rotWithShape="0">
                    <a:srgbClr val="000000">
                      <a:alpha val="96000"/>
                    </a:srgbClr>
                  </a:outerShdw>
                </a:effectLst>
                <a:latin typeface="Arial"/>
                <a:cs typeface="Arial"/>
              </a:rPr>
              <a:t>Kedesh</a:t>
            </a:r>
          </a:p>
        </p:txBody>
      </p:sp>
      <p:sp>
        <p:nvSpPr>
          <p:cNvPr id="22" name="TextBox 21"/>
          <p:cNvSpPr txBox="1"/>
          <p:nvPr/>
        </p:nvSpPr>
        <p:spPr>
          <a:xfrm>
            <a:off x="7135304" y="1601633"/>
            <a:ext cx="2093912" cy="523875"/>
          </a:xfrm>
          <a:prstGeom prst="rect">
            <a:avLst/>
          </a:prstGeom>
          <a:noFill/>
        </p:spPr>
        <p:txBody>
          <a:bodyPr>
            <a:spAutoFit/>
          </a:bodyPr>
          <a:lstStyle/>
          <a:p>
            <a:pPr>
              <a:defRPr/>
            </a:pPr>
            <a:r>
              <a:rPr lang="en-US" b="1" dirty="0">
                <a:solidFill>
                  <a:srgbClr val="FFFFFF"/>
                </a:solidFill>
                <a:effectLst>
                  <a:outerShdw blurRad="50800" dist="88900" dir="2700000" algn="tl" rotWithShape="0">
                    <a:srgbClr val="000000">
                      <a:alpha val="96000"/>
                    </a:srgbClr>
                  </a:outerShdw>
                </a:effectLst>
                <a:latin typeface="Arial"/>
                <a:cs typeface="Arial"/>
              </a:rPr>
              <a:t>Golan</a:t>
            </a:r>
          </a:p>
        </p:txBody>
      </p:sp>
      <p:sp>
        <p:nvSpPr>
          <p:cNvPr id="26" name="TextBox 25"/>
          <p:cNvSpPr txBox="1"/>
          <p:nvPr/>
        </p:nvSpPr>
        <p:spPr>
          <a:xfrm>
            <a:off x="7476616" y="2476544"/>
            <a:ext cx="1803400" cy="523875"/>
          </a:xfrm>
          <a:prstGeom prst="rect">
            <a:avLst/>
          </a:prstGeom>
          <a:noFill/>
        </p:spPr>
        <p:txBody>
          <a:bodyPr>
            <a:spAutoFit/>
          </a:bodyPr>
          <a:lstStyle/>
          <a:p>
            <a:pPr>
              <a:defRPr/>
            </a:pPr>
            <a:r>
              <a:rPr lang="en-US" b="1" dirty="0">
                <a:solidFill>
                  <a:srgbClr val="FFFFFF"/>
                </a:solidFill>
                <a:effectLst>
                  <a:outerShdw blurRad="50800" dist="88900" dir="2700000" algn="tl" rotWithShape="0">
                    <a:srgbClr val="000000">
                      <a:alpha val="96000"/>
                    </a:srgbClr>
                  </a:outerShdw>
                </a:effectLst>
                <a:latin typeface="Arial"/>
                <a:cs typeface="Arial"/>
              </a:rPr>
              <a:t>Ramoth</a:t>
            </a:r>
          </a:p>
        </p:txBody>
      </p:sp>
      <p:sp>
        <p:nvSpPr>
          <p:cNvPr id="30" name="TextBox 29"/>
          <p:cNvSpPr txBox="1"/>
          <p:nvPr/>
        </p:nvSpPr>
        <p:spPr>
          <a:xfrm>
            <a:off x="7135304" y="3900333"/>
            <a:ext cx="1916112" cy="523875"/>
          </a:xfrm>
          <a:prstGeom prst="rect">
            <a:avLst/>
          </a:prstGeom>
          <a:noFill/>
        </p:spPr>
        <p:txBody>
          <a:bodyPr>
            <a:spAutoFit/>
          </a:bodyPr>
          <a:lstStyle/>
          <a:p>
            <a:pPr>
              <a:defRPr/>
            </a:pPr>
            <a:r>
              <a:rPr lang="en-US" b="1" dirty="0">
                <a:solidFill>
                  <a:srgbClr val="FFFFFF"/>
                </a:solidFill>
                <a:effectLst>
                  <a:outerShdw blurRad="50800" dist="88900" dir="2700000" algn="tl" rotWithShape="0">
                    <a:srgbClr val="000000">
                      <a:alpha val="96000"/>
                    </a:srgbClr>
                  </a:outerShdw>
                </a:effectLst>
                <a:latin typeface="Arial"/>
                <a:cs typeface="Arial"/>
              </a:rPr>
              <a:t>Bezer</a:t>
            </a:r>
          </a:p>
        </p:txBody>
      </p:sp>
      <p:grpSp>
        <p:nvGrpSpPr>
          <p:cNvPr id="373770" name="Group 1"/>
          <p:cNvGrpSpPr>
            <a:grpSpLocks/>
          </p:cNvGrpSpPr>
          <p:nvPr/>
        </p:nvGrpSpPr>
        <p:grpSpPr bwMode="auto">
          <a:xfrm>
            <a:off x="5093112" y="706947"/>
            <a:ext cx="2466975" cy="4700587"/>
            <a:chOff x="5181597" y="588236"/>
            <a:chExt cx="2466308" cy="4701719"/>
          </a:xfrm>
        </p:grpSpPr>
        <p:grpSp>
          <p:nvGrpSpPr>
            <p:cNvPr id="373776" name="Group 6"/>
            <p:cNvGrpSpPr>
              <a:grpSpLocks/>
            </p:cNvGrpSpPr>
            <p:nvPr/>
          </p:nvGrpSpPr>
          <p:grpSpPr bwMode="auto">
            <a:xfrm>
              <a:off x="5181597" y="5071534"/>
              <a:ext cx="206026" cy="218421"/>
              <a:chOff x="6972297" y="5071534"/>
              <a:chExt cx="206026" cy="218421"/>
            </a:xfrm>
          </p:grpSpPr>
          <p:sp>
            <p:nvSpPr>
              <p:cNvPr id="373792"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93"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77" name="Group 14"/>
            <p:cNvGrpSpPr>
              <a:grpSpLocks/>
            </p:cNvGrpSpPr>
            <p:nvPr/>
          </p:nvGrpSpPr>
          <p:grpSpPr bwMode="auto">
            <a:xfrm>
              <a:off x="5473697" y="3255434"/>
              <a:ext cx="206026" cy="218421"/>
              <a:chOff x="6972297" y="5071534"/>
              <a:chExt cx="206026" cy="218421"/>
            </a:xfrm>
          </p:grpSpPr>
          <p:sp>
            <p:nvSpPr>
              <p:cNvPr id="373790" name="Oval 15"/>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91" name="Oval 16"/>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78" name="Group 18"/>
            <p:cNvGrpSpPr>
              <a:grpSpLocks/>
            </p:cNvGrpSpPr>
            <p:nvPr/>
          </p:nvGrpSpPr>
          <p:grpSpPr bwMode="auto">
            <a:xfrm>
              <a:off x="6158395" y="588236"/>
              <a:ext cx="206026" cy="231124"/>
              <a:chOff x="6972297" y="4233136"/>
              <a:chExt cx="206026" cy="231124"/>
            </a:xfrm>
          </p:grpSpPr>
          <p:sp>
            <p:nvSpPr>
              <p:cNvPr id="373788"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9"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79" name="Group 22"/>
            <p:cNvGrpSpPr>
              <a:grpSpLocks/>
            </p:cNvGrpSpPr>
            <p:nvPr/>
          </p:nvGrpSpPr>
          <p:grpSpPr bwMode="auto">
            <a:xfrm>
              <a:off x="7100888" y="1738191"/>
              <a:ext cx="206026" cy="218421"/>
              <a:chOff x="6972297" y="5071534"/>
              <a:chExt cx="206026" cy="218421"/>
            </a:xfrm>
          </p:grpSpPr>
          <p:sp>
            <p:nvSpPr>
              <p:cNvPr id="373786"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7"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80" name="Group 26"/>
            <p:cNvGrpSpPr>
              <a:grpSpLocks/>
            </p:cNvGrpSpPr>
            <p:nvPr/>
          </p:nvGrpSpPr>
          <p:grpSpPr bwMode="auto">
            <a:xfrm>
              <a:off x="7441879" y="2636678"/>
              <a:ext cx="206026" cy="190499"/>
              <a:chOff x="6972297" y="4871878"/>
              <a:chExt cx="206026" cy="190499"/>
            </a:xfrm>
          </p:grpSpPr>
          <p:sp>
            <p:nvSpPr>
              <p:cNvPr id="373784" name="Oval 27"/>
              <p:cNvSpPr>
                <a:spLocks noChangeAspect="1"/>
              </p:cNvSpPr>
              <p:nvPr/>
            </p:nvSpPr>
            <p:spPr bwMode="auto">
              <a:xfrm>
                <a:off x="6993408" y="4871878"/>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5" name="Oval 28"/>
              <p:cNvSpPr>
                <a:spLocks noChangeAspect="1"/>
              </p:cNvSpPr>
              <p:nvPr/>
            </p:nvSpPr>
            <p:spPr bwMode="auto">
              <a:xfrm>
                <a:off x="6972297" y="4871879"/>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81" name="Group 30"/>
            <p:cNvGrpSpPr>
              <a:grpSpLocks/>
            </p:cNvGrpSpPr>
            <p:nvPr/>
          </p:nvGrpSpPr>
          <p:grpSpPr bwMode="auto">
            <a:xfrm>
              <a:off x="7100888" y="4036891"/>
              <a:ext cx="206026" cy="218421"/>
              <a:chOff x="6972297" y="5071534"/>
              <a:chExt cx="206026" cy="218421"/>
            </a:xfrm>
          </p:grpSpPr>
          <p:sp>
            <p:nvSpPr>
              <p:cNvPr id="373782"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3"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sp>
        <p:nvSpPr>
          <p:cNvPr id="373771" name="Rectangle 7"/>
          <p:cNvSpPr>
            <a:spLocks noChangeArrowheads="1"/>
          </p:cNvSpPr>
          <p:nvPr/>
        </p:nvSpPr>
        <p:spPr bwMode="auto">
          <a:xfrm>
            <a:off x="0" y="-114300"/>
            <a:ext cx="2413000" cy="6994525"/>
          </a:xfrm>
          <a:prstGeom prst="rect">
            <a:avLst/>
          </a:prstGeom>
          <a:solidFill>
            <a:srgbClr val="660066"/>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72" name="Text Box 100"/>
          <p:cNvSpPr txBox="1">
            <a:spLocks noChangeArrowheads="1"/>
          </p:cNvSpPr>
          <p:nvPr/>
        </p:nvSpPr>
        <p:spPr bwMode="auto">
          <a:xfrm>
            <a:off x="6238875" y="5229200"/>
            <a:ext cx="2746375" cy="156966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indent="-914400"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a:spcBef>
                <a:spcPct val="50000"/>
              </a:spcBef>
              <a:buFont typeface="Wingdings" charset="0"/>
              <a:buNone/>
            </a:pPr>
            <a:r>
              <a:rPr lang="en-US" sz="3200" b="1" i="1" dirty="0">
                <a:solidFill>
                  <a:srgbClr val="FFFFFF"/>
                </a:solidFill>
                <a:latin typeface="Arial" charset="0"/>
                <a:cs typeface="Arial" charset="0"/>
              </a:rPr>
              <a:t>Numbers 35</a:t>
            </a:r>
            <a:br>
              <a:rPr lang="en-US" sz="3200" b="1" i="1" dirty="0">
                <a:solidFill>
                  <a:srgbClr val="FFFFFF"/>
                </a:solidFill>
                <a:latin typeface="Arial" charset="0"/>
                <a:cs typeface="Arial" charset="0"/>
              </a:rPr>
            </a:br>
            <a:r>
              <a:rPr lang="en-US" sz="3200" b="1" i="1" dirty="0">
                <a:solidFill>
                  <a:srgbClr val="FFFFFF"/>
                </a:solidFill>
                <a:latin typeface="Arial" charset="0"/>
                <a:cs typeface="Arial" charset="0"/>
              </a:rPr>
              <a:t>Deut 19</a:t>
            </a:r>
            <a:br>
              <a:rPr lang="en-US" sz="3200" b="1" i="1" dirty="0">
                <a:solidFill>
                  <a:srgbClr val="FFFFFF"/>
                </a:solidFill>
                <a:latin typeface="Arial" charset="0"/>
                <a:cs typeface="Arial" charset="0"/>
              </a:rPr>
            </a:br>
            <a:r>
              <a:rPr lang="en-US" sz="3200" b="1" i="1" dirty="0">
                <a:solidFill>
                  <a:srgbClr val="FFFFFF"/>
                </a:solidFill>
                <a:latin typeface="Arial" charset="0"/>
                <a:cs typeface="Arial" charset="0"/>
              </a:rPr>
              <a:t>Josh 20:1-9</a:t>
            </a:r>
          </a:p>
        </p:txBody>
      </p:sp>
      <p:sp>
        <p:nvSpPr>
          <p:cNvPr id="373773" name="TextBox 8"/>
          <p:cNvSpPr txBox="1">
            <a:spLocks noChangeArrowheads="1"/>
          </p:cNvSpPr>
          <p:nvPr/>
        </p:nvSpPr>
        <p:spPr bwMode="auto">
          <a:xfrm>
            <a:off x="50800" y="0"/>
            <a:ext cx="2362200" cy="6862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indent="304800"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eaLnBrk="1" hangingPunct="1"/>
            <a:r>
              <a:rPr lang="en-US" sz="2000" b="1">
                <a:solidFill>
                  <a:srgbClr val="FFFFFF"/>
                </a:solidFill>
                <a:latin typeface="Arial" charset="0"/>
                <a:cs typeface="Arial" charset="0"/>
              </a:rPr>
              <a:t>Israel lived in a nomadic culture of personal vengeance by family members against the offending family (blood feuds).</a:t>
            </a:r>
          </a:p>
          <a:p>
            <a:pPr eaLnBrk="1" hangingPunct="1"/>
            <a:r>
              <a:rPr lang="en-US" sz="2000" b="1">
                <a:solidFill>
                  <a:srgbClr val="FFFFFF"/>
                </a:solidFill>
                <a:latin typeface="Arial" charset="0"/>
                <a:cs typeface="Arial" charset="0"/>
              </a:rPr>
              <a:t>Yet the nation was not ready for legal procedures by an objective village assembly (civil law).</a:t>
            </a:r>
          </a:p>
          <a:p>
            <a:pPr eaLnBrk="1" hangingPunct="1"/>
            <a:r>
              <a:rPr lang="en-US" sz="2000" b="1">
                <a:solidFill>
                  <a:srgbClr val="FFFFFF"/>
                </a:solidFill>
                <a:latin typeface="Arial" charset="0"/>
                <a:cs typeface="Arial" charset="0"/>
              </a:rPr>
              <a:t>Therefore, God instituted an intermediate step of six nearby cities where one who accidently killed someone could flee.</a:t>
            </a:r>
          </a:p>
        </p:txBody>
      </p:sp>
      <p:sp>
        <p:nvSpPr>
          <p:cNvPr id="373774" name="Rectangle 3"/>
          <p:cNvSpPr>
            <a:spLocks noGrp="1" noChangeArrowheads="1"/>
          </p:cNvSpPr>
          <p:nvPr>
            <p:ph type="title"/>
          </p:nvPr>
        </p:nvSpPr>
        <p:spPr>
          <a:xfrm>
            <a:off x="2413000" y="-114300"/>
            <a:ext cx="5473700" cy="660400"/>
          </a:xfrm>
          <a:solidFill>
            <a:srgbClr val="000000"/>
          </a:solidFill>
          <a:ln>
            <a:solidFill>
              <a:schemeClr val="tx1"/>
            </a:solidFill>
            <a:miter lim="800000"/>
            <a:headEnd/>
            <a:tailEnd/>
          </a:ln>
        </p:spPr>
        <p:txBody>
          <a:bodyPr lIns="0" tIns="0" rIns="0" bIns="0" anchor="ctr" anchorCtr="1"/>
          <a:lstStyle/>
          <a:p>
            <a:pPr algn="ctr"/>
            <a:r>
              <a:rPr lang="en-US" altLang="zh-CN" sz="3600" b="1" dirty="0">
                <a:solidFill>
                  <a:srgbClr val="FFFFFF"/>
                </a:solidFill>
                <a:latin typeface="Arial" charset="0"/>
                <a:ea typeface="SimSun" charset="0"/>
                <a:cs typeface="SimSun" charset="0"/>
              </a:rPr>
              <a:t>Cities of Refuge</a:t>
            </a:r>
            <a:endParaRPr lang="en-US" sz="3600" b="1" dirty="0">
              <a:solidFill>
                <a:srgbClr val="FFFFFF"/>
              </a:solidFill>
              <a:latin typeface="Arial" charset="0"/>
              <a:ea typeface="SimSun" charset="0"/>
              <a:cs typeface="SimSun" charset="0"/>
            </a:endParaRPr>
          </a:p>
        </p:txBody>
      </p:sp>
      <p:sp>
        <p:nvSpPr>
          <p:cNvPr id="373775" name="TextBox 33"/>
          <p:cNvSpPr txBox="1">
            <a:spLocks noChangeArrowheads="1"/>
          </p:cNvSpPr>
          <p:nvPr/>
        </p:nvSpPr>
        <p:spPr bwMode="auto">
          <a:xfrm>
            <a:off x="-1625600" y="635000"/>
            <a:ext cx="2362200"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eaLnBrk="1" hangingPunct="1"/>
            <a:endParaRPr kumimoji="1" lang="en-US" sz="2000" b="1">
              <a:solidFill>
                <a:srgbClr val="000000"/>
              </a:solidFill>
              <a:latin typeface="Arial" charset="0"/>
              <a:cs typeface="Arial" charset="0"/>
            </a:endParaRPr>
          </a:p>
        </p:txBody>
      </p:sp>
    </p:spTree>
    <p:extLst>
      <p:ext uri="{BB962C8B-B14F-4D97-AF65-F5344CB8AC3E}">
        <p14:creationId xmlns:p14="http://schemas.microsoft.com/office/powerpoint/2010/main" val="3351314365"/>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20</a:t>
            </a:r>
          </a:p>
        </p:txBody>
      </p:sp>
    </p:spTree>
    <p:extLst>
      <p:ext uri="{BB962C8B-B14F-4D97-AF65-F5344CB8AC3E}">
        <p14:creationId xmlns:p14="http://schemas.microsoft.com/office/powerpoint/2010/main" val="3230177976"/>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21</a:t>
            </a:r>
          </a:p>
        </p:txBody>
      </p:sp>
    </p:spTree>
    <p:extLst>
      <p:ext uri="{BB962C8B-B14F-4D97-AF65-F5344CB8AC3E}">
        <p14:creationId xmlns:p14="http://schemas.microsoft.com/office/powerpoint/2010/main" val="3172999787"/>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22</a:t>
            </a:r>
          </a:p>
        </p:txBody>
      </p:sp>
    </p:spTree>
    <p:extLst>
      <p:ext uri="{BB962C8B-B14F-4D97-AF65-F5344CB8AC3E}">
        <p14:creationId xmlns:p14="http://schemas.microsoft.com/office/powerpoint/2010/main" val="1273686304"/>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23</a:t>
            </a:r>
          </a:p>
        </p:txBody>
      </p:sp>
    </p:spTree>
    <p:extLst>
      <p:ext uri="{BB962C8B-B14F-4D97-AF65-F5344CB8AC3E}">
        <p14:creationId xmlns:p14="http://schemas.microsoft.com/office/powerpoint/2010/main" val="1660381357"/>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49" name="Rectangle 2" descr="Brown marble"/>
          <p:cNvSpPr>
            <a:spLocks noChangeArrowheads="1"/>
          </p:cNvSpPr>
          <p:nvPr/>
        </p:nvSpPr>
        <p:spPr bwMode="auto">
          <a:xfrm>
            <a:off x="0" y="0"/>
            <a:ext cx="9448800" cy="68580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p>
            <a:endParaRPr lang="en-US">
              <a:solidFill>
                <a:srgbClr val="000000"/>
              </a:solidFill>
              <a:latin typeface="Arial" charset="0"/>
              <a:cs typeface="Arial" charset="0"/>
            </a:endParaRPr>
          </a:p>
        </p:txBody>
      </p:sp>
      <p:sp>
        <p:nvSpPr>
          <p:cNvPr id="436227" name="Text Box 3"/>
          <p:cNvSpPr txBox="1">
            <a:spLocks noChangeArrowheads="1"/>
          </p:cNvSpPr>
          <p:nvPr/>
        </p:nvSpPr>
        <p:spPr bwMode="auto">
          <a:xfrm>
            <a:off x="152400" y="882650"/>
            <a:ext cx="4764088"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4000" b="1">
                <a:solidFill>
                  <a:srgbClr val="FFFF00"/>
                </a:solidFill>
                <a:latin typeface="Arial"/>
                <a:cs typeface="Arial"/>
              </a:rPr>
              <a:t>Exodus</a:t>
            </a:r>
          </a:p>
        </p:txBody>
      </p:sp>
      <p:sp>
        <p:nvSpPr>
          <p:cNvPr id="436228" name="Line 4"/>
          <p:cNvSpPr>
            <a:spLocks noChangeShapeType="1"/>
          </p:cNvSpPr>
          <p:nvPr/>
        </p:nvSpPr>
        <p:spPr bwMode="auto">
          <a:xfrm>
            <a:off x="1447800" y="3429000"/>
            <a:ext cx="0" cy="835025"/>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6229" name="Line 5"/>
          <p:cNvSpPr>
            <a:spLocks noChangeShapeType="1"/>
          </p:cNvSpPr>
          <p:nvPr/>
        </p:nvSpPr>
        <p:spPr bwMode="auto">
          <a:xfrm>
            <a:off x="2486025" y="3425825"/>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6230" name="Line 6"/>
          <p:cNvSpPr>
            <a:spLocks noChangeShapeType="1"/>
          </p:cNvSpPr>
          <p:nvPr/>
        </p:nvSpPr>
        <p:spPr bwMode="auto">
          <a:xfrm>
            <a:off x="7677150" y="3425825"/>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6231" name="Line 7"/>
          <p:cNvSpPr>
            <a:spLocks noChangeShapeType="1"/>
          </p:cNvSpPr>
          <p:nvPr/>
        </p:nvSpPr>
        <p:spPr bwMode="auto">
          <a:xfrm>
            <a:off x="8839200" y="3429000"/>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6232" name="Line 8"/>
          <p:cNvSpPr>
            <a:spLocks noChangeShapeType="1"/>
          </p:cNvSpPr>
          <p:nvPr/>
        </p:nvSpPr>
        <p:spPr bwMode="auto">
          <a:xfrm>
            <a:off x="457200" y="3429000"/>
            <a:ext cx="0" cy="835025"/>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6233" name="Line 9"/>
          <p:cNvSpPr>
            <a:spLocks noChangeShapeType="1"/>
          </p:cNvSpPr>
          <p:nvPr/>
        </p:nvSpPr>
        <p:spPr bwMode="auto">
          <a:xfrm>
            <a:off x="6629400" y="3429000"/>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6234" name="Line 10"/>
          <p:cNvSpPr>
            <a:spLocks noChangeShapeType="1"/>
          </p:cNvSpPr>
          <p:nvPr/>
        </p:nvSpPr>
        <p:spPr bwMode="auto">
          <a:xfrm>
            <a:off x="5638800" y="3429000"/>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6235" name="Line 11"/>
          <p:cNvSpPr>
            <a:spLocks noChangeShapeType="1"/>
          </p:cNvSpPr>
          <p:nvPr/>
        </p:nvSpPr>
        <p:spPr bwMode="auto">
          <a:xfrm>
            <a:off x="4572000" y="3429000"/>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6236" name="Line 12"/>
          <p:cNvSpPr>
            <a:spLocks noChangeShapeType="1"/>
          </p:cNvSpPr>
          <p:nvPr/>
        </p:nvSpPr>
        <p:spPr bwMode="auto">
          <a:xfrm>
            <a:off x="3505200" y="3429000"/>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6237" name="Line 13"/>
          <p:cNvSpPr>
            <a:spLocks noChangeShapeType="1"/>
          </p:cNvSpPr>
          <p:nvPr/>
        </p:nvSpPr>
        <p:spPr bwMode="auto">
          <a:xfrm>
            <a:off x="371475" y="4267200"/>
            <a:ext cx="8772525" cy="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6238" name="Text Box 14"/>
          <p:cNvSpPr txBox="1">
            <a:spLocks noChangeArrowheads="1"/>
          </p:cNvSpPr>
          <p:nvPr/>
        </p:nvSpPr>
        <p:spPr bwMode="auto">
          <a:xfrm>
            <a:off x="152400" y="1473200"/>
            <a:ext cx="25146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3200" b="1" dirty="0">
                <a:solidFill>
                  <a:srgbClr val="FFFF00"/>
                </a:solidFill>
                <a:latin typeface="Arial"/>
                <a:cs typeface="Arial"/>
              </a:rPr>
              <a:t>April 1445 </a:t>
            </a:r>
          </a:p>
        </p:txBody>
      </p:sp>
      <p:sp>
        <p:nvSpPr>
          <p:cNvPr id="436239" name="Text Box 15"/>
          <p:cNvSpPr txBox="1">
            <a:spLocks noChangeArrowheads="1"/>
          </p:cNvSpPr>
          <p:nvPr/>
        </p:nvSpPr>
        <p:spPr bwMode="auto">
          <a:xfrm>
            <a:off x="4724400" y="882650"/>
            <a:ext cx="4495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en-US" sz="4000" b="1">
                <a:solidFill>
                  <a:srgbClr val="66FFFF"/>
                </a:solidFill>
                <a:latin typeface="Arial"/>
                <a:cs typeface="Arial"/>
              </a:rPr>
              <a:t>Deuteronomy</a:t>
            </a:r>
          </a:p>
        </p:txBody>
      </p:sp>
      <p:sp>
        <p:nvSpPr>
          <p:cNvPr id="436240" name="Line 16"/>
          <p:cNvSpPr>
            <a:spLocks noChangeShapeType="1"/>
          </p:cNvSpPr>
          <p:nvPr/>
        </p:nvSpPr>
        <p:spPr bwMode="auto">
          <a:xfrm flipH="1">
            <a:off x="8991600" y="2266950"/>
            <a:ext cx="0" cy="1981200"/>
          </a:xfrm>
          <a:prstGeom prst="line">
            <a:avLst/>
          </a:prstGeom>
          <a:noFill/>
          <a:ln w="76200">
            <a:solidFill>
              <a:srgbClr val="66FFFF"/>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000000"/>
              </a:solidFill>
            </a:endParaRPr>
          </a:p>
        </p:txBody>
      </p:sp>
      <p:sp>
        <p:nvSpPr>
          <p:cNvPr id="436241" name="Text Box 17"/>
          <p:cNvSpPr txBox="1">
            <a:spLocks noChangeArrowheads="1"/>
          </p:cNvSpPr>
          <p:nvPr/>
        </p:nvSpPr>
        <p:spPr bwMode="auto">
          <a:xfrm>
            <a:off x="4953000" y="1473200"/>
            <a:ext cx="42672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en-US" sz="3200" b="1">
                <a:solidFill>
                  <a:srgbClr val="66FFFF"/>
                </a:solidFill>
                <a:latin typeface="Arial"/>
                <a:cs typeface="Arial"/>
              </a:rPr>
              <a:t>February 1, 1405 </a:t>
            </a:r>
          </a:p>
        </p:txBody>
      </p:sp>
      <p:grpSp>
        <p:nvGrpSpPr>
          <p:cNvPr id="283665" name="Group 18"/>
          <p:cNvGrpSpPr>
            <a:grpSpLocks/>
          </p:cNvGrpSpPr>
          <p:nvPr/>
        </p:nvGrpSpPr>
        <p:grpSpPr bwMode="auto">
          <a:xfrm>
            <a:off x="304800" y="4448175"/>
            <a:ext cx="8686800" cy="1800225"/>
            <a:chOff x="192" y="2802"/>
            <a:chExt cx="5472" cy="1134"/>
          </a:xfrm>
        </p:grpSpPr>
        <p:sp>
          <p:nvSpPr>
            <p:cNvPr id="436243" name="Text Box 19"/>
            <p:cNvSpPr txBox="1">
              <a:spLocks noChangeArrowheads="1"/>
            </p:cNvSpPr>
            <p:nvPr/>
          </p:nvSpPr>
          <p:spPr bwMode="auto">
            <a:xfrm>
              <a:off x="4752"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800" b="1">
                  <a:solidFill>
                    <a:srgbClr val="FFFFFF"/>
                  </a:solidFill>
                  <a:latin typeface="Arial"/>
                  <a:cs typeface="Arial"/>
                </a:rPr>
                <a:t>1410</a:t>
              </a:r>
            </a:p>
          </p:txBody>
        </p:sp>
        <p:sp>
          <p:nvSpPr>
            <p:cNvPr id="436244" name="Text Box 20"/>
            <p:cNvSpPr txBox="1">
              <a:spLocks noChangeArrowheads="1"/>
            </p:cNvSpPr>
            <p:nvPr/>
          </p:nvSpPr>
          <p:spPr bwMode="auto">
            <a:xfrm>
              <a:off x="5424"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800" b="1">
                  <a:solidFill>
                    <a:srgbClr val="FFFFFF"/>
                  </a:solidFill>
                  <a:latin typeface="Arial"/>
                  <a:cs typeface="Arial"/>
                </a:rPr>
                <a:t>1405</a:t>
              </a:r>
            </a:p>
          </p:txBody>
        </p:sp>
        <p:sp>
          <p:nvSpPr>
            <p:cNvPr id="436245" name="Text Box 21"/>
            <p:cNvSpPr txBox="1">
              <a:spLocks noChangeArrowheads="1"/>
            </p:cNvSpPr>
            <p:nvPr/>
          </p:nvSpPr>
          <p:spPr bwMode="auto">
            <a:xfrm>
              <a:off x="4080"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800" b="1">
                  <a:solidFill>
                    <a:srgbClr val="FFFFFF"/>
                  </a:solidFill>
                  <a:latin typeface="Arial"/>
                  <a:cs typeface="Arial"/>
                </a:rPr>
                <a:t>1415</a:t>
              </a:r>
            </a:p>
          </p:txBody>
        </p:sp>
        <p:sp>
          <p:nvSpPr>
            <p:cNvPr id="436246" name="Text Box 22"/>
            <p:cNvSpPr txBox="1">
              <a:spLocks noChangeArrowheads="1"/>
            </p:cNvSpPr>
            <p:nvPr/>
          </p:nvSpPr>
          <p:spPr bwMode="auto">
            <a:xfrm>
              <a:off x="3360" y="2802"/>
              <a:ext cx="378"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800" b="1">
                  <a:solidFill>
                    <a:srgbClr val="FFFFFF"/>
                  </a:solidFill>
                  <a:latin typeface="Arial"/>
                  <a:cs typeface="Arial"/>
                </a:rPr>
                <a:t>1 4 2 0</a:t>
              </a:r>
            </a:p>
          </p:txBody>
        </p:sp>
        <p:sp>
          <p:nvSpPr>
            <p:cNvPr id="436247" name="Text Box 23"/>
            <p:cNvSpPr txBox="1">
              <a:spLocks noChangeArrowheads="1"/>
            </p:cNvSpPr>
            <p:nvPr/>
          </p:nvSpPr>
          <p:spPr bwMode="auto">
            <a:xfrm>
              <a:off x="2736"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800" b="1">
                  <a:solidFill>
                    <a:srgbClr val="FFFFFF"/>
                  </a:solidFill>
                  <a:latin typeface="Arial"/>
                  <a:cs typeface="Arial"/>
                </a:rPr>
                <a:t>1425</a:t>
              </a:r>
            </a:p>
          </p:txBody>
        </p:sp>
        <p:sp>
          <p:nvSpPr>
            <p:cNvPr id="436248" name="Text Box 24"/>
            <p:cNvSpPr txBox="1">
              <a:spLocks noChangeArrowheads="1"/>
            </p:cNvSpPr>
            <p:nvPr/>
          </p:nvSpPr>
          <p:spPr bwMode="auto">
            <a:xfrm>
              <a:off x="2112"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800" b="1">
                  <a:solidFill>
                    <a:srgbClr val="FFFFFF"/>
                  </a:solidFill>
                  <a:latin typeface="Arial"/>
                  <a:cs typeface="Arial"/>
                </a:rPr>
                <a:t>1430</a:t>
              </a:r>
            </a:p>
          </p:txBody>
        </p:sp>
        <p:sp>
          <p:nvSpPr>
            <p:cNvPr id="436249" name="Text Box 25"/>
            <p:cNvSpPr txBox="1">
              <a:spLocks noChangeArrowheads="1"/>
            </p:cNvSpPr>
            <p:nvPr/>
          </p:nvSpPr>
          <p:spPr bwMode="auto">
            <a:xfrm>
              <a:off x="1440" y="2802"/>
              <a:ext cx="324"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800" b="1">
                  <a:solidFill>
                    <a:srgbClr val="FFFFFF"/>
                  </a:solidFill>
                  <a:latin typeface="Arial"/>
                  <a:cs typeface="Arial"/>
                </a:rPr>
                <a:t>1435</a:t>
              </a:r>
            </a:p>
          </p:txBody>
        </p:sp>
        <p:sp>
          <p:nvSpPr>
            <p:cNvPr id="436250" name="Text Box 26"/>
            <p:cNvSpPr txBox="1">
              <a:spLocks noChangeArrowheads="1"/>
            </p:cNvSpPr>
            <p:nvPr/>
          </p:nvSpPr>
          <p:spPr bwMode="auto">
            <a:xfrm>
              <a:off x="816"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800" b="1">
                  <a:solidFill>
                    <a:srgbClr val="FFFFFF"/>
                  </a:solidFill>
                  <a:latin typeface="Arial"/>
                  <a:cs typeface="Arial"/>
                </a:rPr>
                <a:t>1440</a:t>
              </a:r>
            </a:p>
          </p:txBody>
        </p:sp>
        <p:sp>
          <p:nvSpPr>
            <p:cNvPr id="436251" name="Text Box 27"/>
            <p:cNvSpPr txBox="1">
              <a:spLocks noChangeArrowheads="1"/>
            </p:cNvSpPr>
            <p:nvPr/>
          </p:nvSpPr>
          <p:spPr bwMode="auto">
            <a:xfrm>
              <a:off x="192"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800" b="1">
                  <a:solidFill>
                    <a:srgbClr val="FFFFFF"/>
                  </a:solidFill>
                  <a:latin typeface="Arial"/>
                  <a:cs typeface="Arial"/>
                </a:rPr>
                <a:t>1445</a:t>
              </a:r>
            </a:p>
          </p:txBody>
        </p:sp>
      </p:grpSp>
      <p:sp>
        <p:nvSpPr>
          <p:cNvPr id="436252" name="Text Box 28"/>
          <p:cNvSpPr txBox="1">
            <a:spLocks noChangeArrowheads="1"/>
          </p:cNvSpPr>
          <p:nvPr/>
        </p:nvSpPr>
        <p:spPr bwMode="auto">
          <a:xfrm>
            <a:off x="3657600" y="1676400"/>
            <a:ext cx="2057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3600" b="1">
                <a:solidFill>
                  <a:srgbClr val="66FFFF"/>
                </a:solidFill>
                <a:latin typeface="Arial"/>
                <a:cs typeface="Arial"/>
              </a:rPr>
              <a:t>40 years</a:t>
            </a:r>
          </a:p>
        </p:txBody>
      </p:sp>
      <p:sp>
        <p:nvSpPr>
          <p:cNvPr id="436253" name="AutoShape 29"/>
          <p:cNvSpPr>
            <a:spLocks/>
          </p:cNvSpPr>
          <p:nvPr/>
        </p:nvSpPr>
        <p:spPr bwMode="auto">
          <a:xfrm rot="5400000">
            <a:off x="4267200" y="-228600"/>
            <a:ext cx="914400" cy="8077200"/>
          </a:xfrm>
          <a:prstGeom prst="leftBrace">
            <a:avLst>
              <a:gd name="adj1" fmla="val 73611"/>
              <a:gd name="adj2" fmla="val 50000"/>
            </a:avLst>
          </a:prstGeom>
          <a:noFill/>
          <a:ln w="76200">
            <a:solidFill>
              <a:srgbClr val="00FFFF"/>
            </a:solidFill>
            <a:round/>
            <a:headEnd/>
            <a:tailEnd/>
          </a:ln>
          <a:effectLst>
            <a:outerShdw blurRad="63500" dist="38099" dir="2700000" algn="ctr" rotWithShape="0">
              <a:schemeClr val="tx1">
                <a:alpha val="74998"/>
              </a:schemeClr>
            </a:outerShdw>
          </a:effectLst>
        </p:spPr>
        <p:txBody>
          <a:bodyPr wrap="none" anchor="ctr"/>
          <a:lstStyle/>
          <a:p>
            <a:pPr>
              <a:defRPr/>
            </a:pPr>
            <a:endParaRPr lang="en-US">
              <a:solidFill>
                <a:srgbClr val="000000"/>
              </a:solidFill>
              <a:latin typeface="Arial"/>
              <a:cs typeface="Arial"/>
            </a:endParaRPr>
          </a:p>
        </p:txBody>
      </p:sp>
      <p:sp>
        <p:nvSpPr>
          <p:cNvPr id="436254" name="Line 30"/>
          <p:cNvSpPr>
            <a:spLocks noChangeShapeType="1"/>
          </p:cNvSpPr>
          <p:nvPr/>
        </p:nvSpPr>
        <p:spPr bwMode="auto">
          <a:xfrm flipH="1">
            <a:off x="609600" y="2266950"/>
            <a:ext cx="0" cy="1981200"/>
          </a:xfrm>
          <a:prstGeom prst="line">
            <a:avLst/>
          </a:prstGeom>
          <a:noFill/>
          <a:ln w="76200">
            <a:solidFill>
              <a:srgbClr val="FFFF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000000"/>
              </a:solidFill>
            </a:endParaRPr>
          </a:p>
        </p:txBody>
      </p:sp>
      <p:sp>
        <p:nvSpPr>
          <p:cNvPr id="31" name="Title 30"/>
          <p:cNvSpPr>
            <a:spLocks noGrp="1"/>
          </p:cNvSpPr>
          <p:nvPr>
            <p:ph type="title" idx="4294967295"/>
          </p:nvPr>
        </p:nvSpPr>
        <p:spPr>
          <a:xfrm>
            <a:off x="685800" y="76200"/>
            <a:ext cx="7772400" cy="533400"/>
          </a:xfrm>
          <a:effectLst>
            <a:outerShdw blurRad="50800" dist="38100" dir="2700000">
              <a:srgbClr val="000000">
                <a:alpha val="43000"/>
              </a:srgbClr>
            </a:outerShdw>
          </a:effectLst>
        </p:spPr>
        <p:txBody>
          <a:bodyPr/>
          <a:lstStyle/>
          <a:p>
            <a:pPr>
              <a:defRPr/>
            </a:pPr>
            <a:r>
              <a:rPr lang="en-US" sz="3200" b="1" dirty="0">
                <a:solidFill>
                  <a:srgbClr val="FFFFFF"/>
                </a:solidFill>
                <a:ea typeface="ＭＳ Ｐゴシック" charset="0"/>
              </a:rPr>
              <a:t>Wilderness Wandering Chronology</a:t>
            </a:r>
          </a:p>
        </p:txBody>
      </p:sp>
    </p:spTree>
    <p:extLst>
      <p:ext uri="{BB962C8B-B14F-4D97-AF65-F5344CB8AC3E}">
        <p14:creationId xmlns:p14="http://schemas.microsoft.com/office/powerpoint/2010/main" val="335745690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1000"/>
                                  </p:stCondLst>
                                  <p:childTnLst>
                                    <p:set>
                                      <p:cBhvr>
                                        <p:cTn id="6" dur="1" fill="hold">
                                          <p:stCondLst>
                                            <p:cond delay="0"/>
                                          </p:stCondLst>
                                        </p:cTn>
                                        <p:tgtEl>
                                          <p:spTgt spid="436254"/>
                                        </p:tgtEl>
                                        <p:attrNameLst>
                                          <p:attrName>style.visibility</p:attrName>
                                        </p:attrNameLst>
                                      </p:cBhvr>
                                      <p:to>
                                        <p:strVal val="visible"/>
                                      </p:to>
                                    </p:set>
                                    <p:animEffect transition="in" filter="wipe(up)">
                                      <p:cBhvr>
                                        <p:cTn id="7" dur="500"/>
                                        <p:tgtEl>
                                          <p:spTgt spid="436254"/>
                                        </p:tgtEl>
                                      </p:cBhvr>
                                    </p:animEffect>
                                  </p:childTnLst>
                                </p:cTn>
                              </p:par>
                            </p:childTnLst>
                          </p:cTn>
                        </p:par>
                        <p:par>
                          <p:cTn id="8" fill="hold" nodeType="afterGroup">
                            <p:stCondLst>
                              <p:cond delay="1500"/>
                            </p:stCondLst>
                            <p:childTnLst>
                              <p:par>
                                <p:cTn id="9" presetID="9" presetClass="entr" presetSubtype="0" fill="hold" grpId="0" nodeType="afterEffect">
                                  <p:stCondLst>
                                    <p:cond delay="4000"/>
                                  </p:stCondLst>
                                  <p:childTnLst>
                                    <p:set>
                                      <p:cBhvr>
                                        <p:cTn id="10" dur="1" fill="hold">
                                          <p:stCondLst>
                                            <p:cond delay="0"/>
                                          </p:stCondLst>
                                        </p:cTn>
                                        <p:tgtEl>
                                          <p:spTgt spid="436239"/>
                                        </p:tgtEl>
                                        <p:attrNameLst>
                                          <p:attrName>style.visibility</p:attrName>
                                        </p:attrNameLst>
                                      </p:cBhvr>
                                      <p:to>
                                        <p:strVal val="visible"/>
                                      </p:to>
                                    </p:set>
                                    <p:animEffect transition="in" filter="dissolve">
                                      <p:cBhvr>
                                        <p:cTn id="11" dur="500"/>
                                        <p:tgtEl>
                                          <p:spTgt spid="436239"/>
                                        </p:tgtEl>
                                      </p:cBhvr>
                                    </p:animEffect>
                                  </p:childTnLst>
                                </p:cTn>
                              </p:par>
                            </p:childTnLst>
                          </p:cTn>
                        </p:par>
                        <p:par>
                          <p:cTn id="12" fill="hold" nodeType="afterGroup">
                            <p:stCondLst>
                              <p:cond delay="6000"/>
                            </p:stCondLst>
                            <p:childTnLst>
                              <p:par>
                                <p:cTn id="13" presetID="9" presetClass="entr" presetSubtype="0" fill="hold" grpId="0" nodeType="afterEffect">
                                  <p:stCondLst>
                                    <p:cond delay="2000"/>
                                  </p:stCondLst>
                                  <p:childTnLst>
                                    <p:set>
                                      <p:cBhvr>
                                        <p:cTn id="14" dur="1" fill="hold">
                                          <p:stCondLst>
                                            <p:cond delay="0"/>
                                          </p:stCondLst>
                                        </p:cTn>
                                        <p:tgtEl>
                                          <p:spTgt spid="436241"/>
                                        </p:tgtEl>
                                        <p:attrNameLst>
                                          <p:attrName>style.visibility</p:attrName>
                                        </p:attrNameLst>
                                      </p:cBhvr>
                                      <p:to>
                                        <p:strVal val="visible"/>
                                      </p:to>
                                    </p:set>
                                    <p:animEffect transition="in" filter="dissolve">
                                      <p:cBhvr>
                                        <p:cTn id="15" dur="500"/>
                                        <p:tgtEl>
                                          <p:spTgt spid="436241"/>
                                        </p:tgtEl>
                                      </p:cBhvr>
                                    </p:animEffect>
                                  </p:childTnLst>
                                </p:cTn>
                              </p:par>
                            </p:childTnLst>
                          </p:cTn>
                        </p:par>
                        <p:par>
                          <p:cTn id="16" fill="hold" nodeType="afterGroup">
                            <p:stCondLst>
                              <p:cond delay="8500"/>
                            </p:stCondLst>
                            <p:childTnLst>
                              <p:par>
                                <p:cTn id="17" presetID="22" presetClass="entr" presetSubtype="1" fill="hold" grpId="0" nodeType="afterEffect">
                                  <p:stCondLst>
                                    <p:cond delay="2000"/>
                                  </p:stCondLst>
                                  <p:childTnLst>
                                    <p:set>
                                      <p:cBhvr>
                                        <p:cTn id="18" dur="1" fill="hold">
                                          <p:stCondLst>
                                            <p:cond delay="0"/>
                                          </p:stCondLst>
                                        </p:cTn>
                                        <p:tgtEl>
                                          <p:spTgt spid="436240"/>
                                        </p:tgtEl>
                                        <p:attrNameLst>
                                          <p:attrName>style.visibility</p:attrName>
                                        </p:attrNameLst>
                                      </p:cBhvr>
                                      <p:to>
                                        <p:strVal val="visible"/>
                                      </p:to>
                                    </p:set>
                                    <p:animEffect transition="in" filter="wipe(up)">
                                      <p:cBhvr>
                                        <p:cTn id="19" dur="500"/>
                                        <p:tgtEl>
                                          <p:spTgt spid="436240"/>
                                        </p:tgtEl>
                                      </p:cBhvr>
                                    </p:animEffect>
                                  </p:childTnLst>
                                </p:cTn>
                              </p:par>
                            </p:childTnLst>
                          </p:cTn>
                        </p:par>
                        <p:par>
                          <p:cTn id="20" fill="hold" nodeType="afterGroup">
                            <p:stCondLst>
                              <p:cond delay="11000"/>
                            </p:stCondLst>
                            <p:childTnLst>
                              <p:par>
                                <p:cTn id="21" presetID="17" presetClass="entr" presetSubtype="4" fill="hold" grpId="0" nodeType="afterEffect">
                                  <p:stCondLst>
                                    <p:cond delay="3000"/>
                                  </p:stCondLst>
                                  <p:childTnLst>
                                    <p:set>
                                      <p:cBhvr>
                                        <p:cTn id="22" dur="1" fill="hold">
                                          <p:stCondLst>
                                            <p:cond delay="0"/>
                                          </p:stCondLst>
                                        </p:cTn>
                                        <p:tgtEl>
                                          <p:spTgt spid="436253"/>
                                        </p:tgtEl>
                                        <p:attrNameLst>
                                          <p:attrName>style.visibility</p:attrName>
                                        </p:attrNameLst>
                                      </p:cBhvr>
                                      <p:to>
                                        <p:strVal val="visible"/>
                                      </p:to>
                                    </p:set>
                                    <p:anim calcmode="lin" valueType="num">
                                      <p:cBhvr>
                                        <p:cTn id="23" dur="500" fill="hold"/>
                                        <p:tgtEl>
                                          <p:spTgt spid="436253"/>
                                        </p:tgtEl>
                                        <p:attrNameLst>
                                          <p:attrName>ppt_x</p:attrName>
                                        </p:attrNameLst>
                                      </p:cBhvr>
                                      <p:tavLst>
                                        <p:tav tm="0">
                                          <p:val>
                                            <p:strVal val="#ppt_x"/>
                                          </p:val>
                                        </p:tav>
                                        <p:tav tm="100000">
                                          <p:val>
                                            <p:strVal val="#ppt_x"/>
                                          </p:val>
                                        </p:tav>
                                      </p:tavLst>
                                    </p:anim>
                                    <p:anim calcmode="lin" valueType="num">
                                      <p:cBhvr>
                                        <p:cTn id="24" dur="500" fill="hold"/>
                                        <p:tgtEl>
                                          <p:spTgt spid="436253"/>
                                        </p:tgtEl>
                                        <p:attrNameLst>
                                          <p:attrName>ppt_y</p:attrName>
                                        </p:attrNameLst>
                                      </p:cBhvr>
                                      <p:tavLst>
                                        <p:tav tm="0">
                                          <p:val>
                                            <p:strVal val="#ppt_y+#ppt_h/2"/>
                                          </p:val>
                                        </p:tav>
                                        <p:tav tm="100000">
                                          <p:val>
                                            <p:strVal val="#ppt_y"/>
                                          </p:val>
                                        </p:tav>
                                      </p:tavLst>
                                    </p:anim>
                                    <p:anim calcmode="lin" valueType="num">
                                      <p:cBhvr>
                                        <p:cTn id="25" dur="500" fill="hold"/>
                                        <p:tgtEl>
                                          <p:spTgt spid="436253"/>
                                        </p:tgtEl>
                                        <p:attrNameLst>
                                          <p:attrName>ppt_w</p:attrName>
                                        </p:attrNameLst>
                                      </p:cBhvr>
                                      <p:tavLst>
                                        <p:tav tm="0">
                                          <p:val>
                                            <p:strVal val="#ppt_w"/>
                                          </p:val>
                                        </p:tav>
                                        <p:tav tm="100000">
                                          <p:val>
                                            <p:strVal val="#ppt_w"/>
                                          </p:val>
                                        </p:tav>
                                      </p:tavLst>
                                    </p:anim>
                                    <p:anim calcmode="lin" valueType="num">
                                      <p:cBhvr>
                                        <p:cTn id="26" dur="500" fill="hold"/>
                                        <p:tgtEl>
                                          <p:spTgt spid="436253"/>
                                        </p:tgtEl>
                                        <p:attrNameLst>
                                          <p:attrName>ppt_h</p:attrName>
                                        </p:attrNameLst>
                                      </p:cBhvr>
                                      <p:tavLst>
                                        <p:tav tm="0">
                                          <p:val>
                                            <p:fltVal val="0"/>
                                          </p:val>
                                        </p:tav>
                                        <p:tav tm="100000">
                                          <p:val>
                                            <p:strVal val="#ppt_h"/>
                                          </p:val>
                                        </p:tav>
                                      </p:tavLst>
                                    </p:anim>
                                  </p:childTnLst>
                                </p:cTn>
                              </p:par>
                            </p:childTnLst>
                          </p:cTn>
                        </p:par>
                        <p:par>
                          <p:cTn id="27" fill="hold" nodeType="afterGroup">
                            <p:stCondLst>
                              <p:cond delay="14500"/>
                            </p:stCondLst>
                            <p:childTnLst>
                              <p:par>
                                <p:cTn id="28" presetID="9" presetClass="entr" presetSubtype="0" fill="hold" grpId="0" nodeType="afterEffect">
                                  <p:stCondLst>
                                    <p:cond delay="2000"/>
                                  </p:stCondLst>
                                  <p:childTnLst>
                                    <p:set>
                                      <p:cBhvr>
                                        <p:cTn id="29" dur="1" fill="hold">
                                          <p:stCondLst>
                                            <p:cond delay="0"/>
                                          </p:stCondLst>
                                        </p:cTn>
                                        <p:tgtEl>
                                          <p:spTgt spid="436252"/>
                                        </p:tgtEl>
                                        <p:attrNameLst>
                                          <p:attrName>style.visibility</p:attrName>
                                        </p:attrNameLst>
                                      </p:cBhvr>
                                      <p:to>
                                        <p:strVal val="visible"/>
                                      </p:to>
                                    </p:set>
                                    <p:animEffect transition="in" filter="dissolve">
                                      <p:cBhvr>
                                        <p:cTn id="30" dur="500"/>
                                        <p:tgtEl>
                                          <p:spTgt spid="4362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6239" grpId="0" autoUpdateAnimBg="0"/>
      <p:bldP spid="436240" grpId="0" animBg="1"/>
      <p:bldP spid="436241" grpId="0" autoUpdateAnimBg="0"/>
      <p:bldP spid="436252" grpId="0" autoUpdateAnimBg="0"/>
      <p:bldP spid="436253" grpId="0" animBg="1"/>
      <p:bldP spid="436254" grpId="0" animBg="1"/>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2"/>
          <p:cNvSpPr>
            <a:spLocks noGrp="1" noChangeArrowheads="1"/>
          </p:cNvSpPr>
          <p:nvPr>
            <p:ph type="title"/>
          </p:nvPr>
        </p:nvSpPr>
        <p:spPr>
          <a:xfrm>
            <a:off x="0" y="0"/>
            <a:ext cx="9144000" cy="1752600"/>
          </a:xfrm>
          <a:solidFill>
            <a:schemeClr val="accent3">
              <a:lumMod val="25000"/>
            </a:schemeClr>
          </a:solidFill>
        </p:spPr>
        <p:txBody>
          <a:bodyPr/>
          <a:lstStyle/>
          <a:p>
            <a:pPr eaLnBrk="1" hangingPunct="1">
              <a:defRPr/>
            </a:pPr>
            <a:r>
              <a:rPr lang="en-US" altLang="zh-CN" i="1" dirty="0">
                <a:latin typeface="Arial" charset="0"/>
                <a:cs typeface="Arial"/>
              </a:rPr>
              <a:t>Interpreting and</a:t>
            </a:r>
            <a:br>
              <a:rPr lang="en-US" altLang="zh-CN" i="1" dirty="0">
                <a:latin typeface="Arial" charset="0"/>
                <a:cs typeface="Arial"/>
              </a:rPr>
            </a:br>
            <a:r>
              <a:rPr lang="en-US" altLang="zh-CN" i="1" dirty="0">
                <a:latin typeface="Arial" charset="0"/>
                <a:cs typeface="Arial"/>
              </a:rPr>
              <a:t>Preaching Legal Literature </a:t>
            </a:r>
            <a:endParaRPr lang="en-US" i="1" dirty="0">
              <a:latin typeface="Arial" charset="0"/>
              <a:cs typeface="Arial"/>
            </a:endParaRPr>
          </a:p>
        </p:txBody>
      </p:sp>
      <p:sp>
        <p:nvSpPr>
          <p:cNvPr id="206853" name="Rectangle 5"/>
          <p:cNvSpPr>
            <a:spLocks noChangeArrowheads="1"/>
          </p:cNvSpPr>
          <p:nvPr/>
        </p:nvSpPr>
        <p:spPr bwMode="auto">
          <a:xfrm>
            <a:off x="76200" y="1981200"/>
            <a:ext cx="90678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539750" indent="-539750" eaLnBrk="0" hangingPunct="0">
              <a:spcBef>
                <a:spcPct val="20000"/>
              </a:spcBef>
              <a:buClr>
                <a:srgbClr val="808000"/>
              </a:buClr>
            </a:pPr>
            <a:r>
              <a:rPr kumimoji="1" lang="en-US" altLang="zh-CN" sz="3200" b="1" dirty="0">
                <a:solidFill>
                  <a:srgbClr val="003300"/>
                </a:solidFill>
                <a:latin typeface="Arial" charset="0"/>
                <a:cs typeface="Arial" charset="0"/>
              </a:rPr>
              <a:t>1.	</a:t>
            </a:r>
            <a:r>
              <a:rPr kumimoji="1" lang="en-US" altLang="zh-CN" sz="3200" b="1" u="sng" dirty="0">
                <a:solidFill>
                  <a:srgbClr val="003300"/>
                </a:solidFill>
                <a:latin typeface="Arial" charset="0"/>
                <a:cs typeface="Arial" charset="0"/>
              </a:rPr>
              <a:t>Interpretation</a:t>
            </a:r>
            <a:r>
              <a:rPr kumimoji="1" lang="en-US" altLang="zh-CN" sz="3200" b="1" dirty="0">
                <a:solidFill>
                  <a:srgbClr val="003300"/>
                </a:solidFill>
                <a:latin typeface="Arial" charset="0"/>
                <a:cs typeface="Arial" charset="0"/>
              </a:rPr>
              <a:t>: Study the </a:t>
            </a:r>
            <a:r>
              <a:rPr kumimoji="1" lang="en-US" altLang="zh-CN" sz="3200" b="1" i="1" dirty="0">
                <a:solidFill>
                  <a:srgbClr val="FF0000"/>
                </a:solidFill>
                <a:latin typeface="Arial" charset="0"/>
                <a:cs typeface="Arial" charset="0"/>
              </a:rPr>
              <a:t>intent behind</a:t>
            </a:r>
            <a:r>
              <a:rPr kumimoji="1" lang="en-US" altLang="zh-CN" sz="3200" b="1" dirty="0">
                <a:solidFill>
                  <a:srgbClr val="FF0000"/>
                </a:solidFill>
                <a:latin typeface="Arial" charset="0"/>
                <a:cs typeface="Arial" charset="0"/>
              </a:rPr>
              <a:t> </a:t>
            </a:r>
            <a:r>
              <a:rPr kumimoji="1" lang="en-US" altLang="zh-CN" sz="3200" b="1" dirty="0">
                <a:solidFill>
                  <a:srgbClr val="003300"/>
                </a:solidFill>
                <a:latin typeface="Arial" charset="0"/>
                <a:cs typeface="Arial" charset="0"/>
              </a:rPr>
              <a:t>the legal command, asking, </a:t>
            </a:r>
            <a:r>
              <a:rPr kumimoji="1" lang="mr-IN" altLang="zh-CN" sz="3200" b="1" dirty="0">
                <a:solidFill>
                  <a:srgbClr val="003300"/>
                </a:solidFill>
                <a:latin typeface="Arial" charset="0"/>
                <a:cs typeface="Arial" charset="0"/>
              </a:rPr>
              <a:t>"</a:t>
            </a:r>
            <a:r>
              <a:rPr kumimoji="1" lang="en-US" altLang="zh-CN" sz="3200" b="1" dirty="0">
                <a:solidFill>
                  <a:srgbClr val="003300"/>
                </a:solidFill>
                <a:latin typeface="Arial" charset="0"/>
                <a:cs typeface="Arial" charset="0"/>
              </a:rPr>
              <a:t>Why was this command given in Israel?</a:t>
            </a:r>
            <a:r>
              <a:rPr kumimoji="1" lang="mr-IN" altLang="zh-CN" sz="3200" b="1" dirty="0">
                <a:solidFill>
                  <a:srgbClr val="003300"/>
                </a:solidFill>
                <a:latin typeface="Arial" charset="0"/>
                <a:cs typeface="Arial" charset="0"/>
              </a:rPr>
              <a:t>"</a:t>
            </a:r>
            <a:endParaRPr kumimoji="1" lang="en-US" altLang="zh-CN" sz="3200" b="1" dirty="0">
              <a:solidFill>
                <a:srgbClr val="003300"/>
              </a:solidFill>
              <a:latin typeface="Arial" charset="0"/>
              <a:cs typeface="Arial" charset="0"/>
            </a:endParaRPr>
          </a:p>
          <a:p>
            <a:pPr marL="539750" indent="-539750" eaLnBrk="0" hangingPunct="0">
              <a:spcBef>
                <a:spcPct val="20000"/>
              </a:spcBef>
              <a:buClr>
                <a:srgbClr val="808000"/>
              </a:buClr>
            </a:pPr>
            <a:r>
              <a:rPr kumimoji="1" lang="en-US" altLang="zh-CN" sz="3200" b="1" dirty="0">
                <a:solidFill>
                  <a:srgbClr val="003300"/>
                </a:solidFill>
                <a:latin typeface="Arial" charset="0"/>
                <a:cs typeface="Arial" charset="0"/>
              </a:rPr>
              <a:t>2.	</a:t>
            </a:r>
            <a:r>
              <a:rPr kumimoji="1" lang="en-US" altLang="zh-CN" sz="3200" b="1" u="sng" dirty="0" err="1">
                <a:solidFill>
                  <a:srgbClr val="003300"/>
                </a:solidFill>
                <a:latin typeface="Arial" charset="0"/>
                <a:cs typeface="Arial" charset="0"/>
              </a:rPr>
              <a:t>Principlizing</a:t>
            </a:r>
            <a:r>
              <a:rPr kumimoji="1" lang="en-US" altLang="zh-CN" sz="3200" b="1" dirty="0">
                <a:solidFill>
                  <a:srgbClr val="003300"/>
                </a:solidFill>
                <a:latin typeface="Arial" charset="0"/>
                <a:cs typeface="Arial" charset="0"/>
              </a:rPr>
              <a:t>: State the law</a:t>
            </a:r>
            <a:r>
              <a:rPr kumimoji="1" lang="fr-FR" altLang="zh-CN" sz="3200" b="1" dirty="0">
                <a:solidFill>
                  <a:srgbClr val="003300"/>
                </a:solidFill>
                <a:latin typeface="Arial" charset="0"/>
                <a:cs typeface="Arial" charset="0"/>
              </a:rPr>
              <a:t>'</a:t>
            </a:r>
            <a:r>
              <a:rPr kumimoji="1" lang="en-US" altLang="zh-CN" sz="3200" b="1" dirty="0">
                <a:solidFill>
                  <a:srgbClr val="003300"/>
                </a:solidFill>
                <a:latin typeface="Arial" charset="0"/>
                <a:cs typeface="Arial" charset="0"/>
              </a:rPr>
              <a:t>s intent in a </a:t>
            </a:r>
            <a:r>
              <a:rPr kumimoji="1" lang="en-US" altLang="zh-CN" sz="3200" b="1" i="1" dirty="0">
                <a:solidFill>
                  <a:srgbClr val="FF0000"/>
                </a:solidFill>
                <a:latin typeface="Arial" charset="0"/>
                <a:cs typeface="Arial" charset="0"/>
              </a:rPr>
              <a:t>general principle</a:t>
            </a:r>
            <a:r>
              <a:rPr kumimoji="1" lang="en-US" altLang="zh-CN" sz="3200" b="1" i="1" dirty="0">
                <a:solidFill>
                  <a:srgbClr val="003300"/>
                </a:solidFill>
                <a:latin typeface="Arial" charset="0"/>
                <a:cs typeface="Arial" charset="0"/>
              </a:rPr>
              <a:t> </a:t>
            </a:r>
            <a:r>
              <a:rPr kumimoji="1" lang="en-US" altLang="zh-CN" sz="3200" b="1" dirty="0">
                <a:solidFill>
                  <a:srgbClr val="003300"/>
                </a:solidFill>
                <a:latin typeface="Arial" charset="0"/>
                <a:cs typeface="Arial" charset="0"/>
              </a:rPr>
              <a:t>showing God</a:t>
            </a:r>
            <a:r>
              <a:rPr kumimoji="1" lang="fr-FR" altLang="zh-CN" sz="3200" b="1" dirty="0">
                <a:solidFill>
                  <a:srgbClr val="003300"/>
                </a:solidFill>
                <a:latin typeface="Arial" charset="0"/>
                <a:cs typeface="Arial" charset="0"/>
              </a:rPr>
              <a:t>'</a:t>
            </a:r>
            <a:r>
              <a:rPr kumimoji="1" lang="en-US" altLang="zh-CN" sz="3200" b="1" dirty="0">
                <a:solidFill>
                  <a:srgbClr val="003300"/>
                </a:solidFill>
                <a:latin typeface="Arial" charset="0"/>
                <a:cs typeface="Arial" charset="0"/>
              </a:rPr>
              <a:t>s character.</a:t>
            </a:r>
          </a:p>
          <a:p>
            <a:pPr marL="539750" indent="-539750" eaLnBrk="0" hangingPunct="0">
              <a:spcBef>
                <a:spcPct val="20000"/>
              </a:spcBef>
              <a:buClr>
                <a:srgbClr val="808000"/>
              </a:buClr>
            </a:pPr>
            <a:r>
              <a:rPr kumimoji="1" lang="en-US" altLang="zh-CN" sz="3200" b="1" dirty="0">
                <a:solidFill>
                  <a:srgbClr val="003300"/>
                </a:solidFill>
                <a:latin typeface="Arial" charset="0"/>
                <a:cs typeface="Arial" charset="0"/>
              </a:rPr>
              <a:t>3.	</a:t>
            </a:r>
            <a:r>
              <a:rPr kumimoji="1" lang="en-US" altLang="zh-CN" sz="3200" b="1" u="sng" dirty="0">
                <a:solidFill>
                  <a:srgbClr val="003300"/>
                </a:solidFill>
                <a:latin typeface="Arial" charset="0"/>
                <a:cs typeface="Arial" charset="0"/>
              </a:rPr>
              <a:t>Application</a:t>
            </a:r>
            <a:r>
              <a:rPr kumimoji="1" lang="en-US" altLang="zh-CN" sz="3200" b="1" dirty="0">
                <a:solidFill>
                  <a:srgbClr val="003300"/>
                </a:solidFill>
                <a:latin typeface="Arial" charset="0"/>
                <a:cs typeface="Arial" charset="0"/>
              </a:rPr>
              <a:t>: Show </a:t>
            </a:r>
            <a:r>
              <a:rPr kumimoji="1" lang="en-US" altLang="zh-CN" sz="3200" b="1" i="1" dirty="0">
                <a:solidFill>
                  <a:srgbClr val="FF0000"/>
                </a:solidFill>
                <a:latin typeface="Arial" charset="0"/>
                <a:cs typeface="Arial" charset="0"/>
              </a:rPr>
              <a:t>how this principle relates</a:t>
            </a:r>
            <a:r>
              <a:rPr kumimoji="1" lang="en-US" altLang="zh-CN" sz="3200" b="1" dirty="0">
                <a:solidFill>
                  <a:srgbClr val="003300"/>
                </a:solidFill>
                <a:latin typeface="Arial" charset="0"/>
                <a:cs typeface="Arial" charset="0"/>
              </a:rPr>
              <a:t> to a modern parallel situation.</a:t>
            </a:r>
          </a:p>
        </p:txBody>
      </p:sp>
      <p:sp>
        <p:nvSpPr>
          <p:cNvPr id="5" name="Text Box 4"/>
          <p:cNvSpPr txBox="1">
            <a:spLocks noChangeArrowheads="1"/>
          </p:cNvSpPr>
          <p:nvPr/>
        </p:nvSpPr>
        <p:spPr bwMode="auto">
          <a:xfrm>
            <a:off x="7524328" y="44624"/>
            <a:ext cx="1539431" cy="461665"/>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r>
              <a:rPr lang="en-US" altLang="zh-CN" b="1" dirty="0">
                <a:solidFill>
                  <a:srgbClr val="FFFFFF"/>
                </a:solidFill>
                <a:latin typeface="Arial" charset="0"/>
                <a:cs typeface="Arial" charset="0"/>
              </a:rPr>
              <a:t>113</a:t>
            </a:r>
          </a:p>
        </p:txBody>
      </p:sp>
    </p:spTree>
    <p:extLst>
      <p:ext uri="{BB962C8B-B14F-4D97-AF65-F5344CB8AC3E}">
        <p14:creationId xmlns:p14="http://schemas.microsoft.com/office/powerpoint/2010/main" val="44954058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06853">
                                            <p:txEl>
                                              <p:pRg st="0" end="0"/>
                                            </p:txEl>
                                          </p:spTgt>
                                        </p:tgtEl>
                                        <p:attrNameLst>
                                          <p:attrName>style.visibility</p:attrName>
                                        </p:attrNameLst>
                                      </p:cBhvr>
                                      <p:to>
                                        <p:strVal val="visible"/>
                                      </p:to>
                                    </p:set>
                                    <p:anim calcmode="lin" valueType="num">
                                      <p:cBhvr additive="base">
                                        <p:cTn id="7" dur="500" fill="hold"/>
                                        <p:tgtEl>
                                          <p:spTgt spid="20685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0685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06853">
                                            <p:txEl>
                                              <p:pRg st="1" end="1"/>
                                            </p:txEl>
                                          </p:spTgt>
                                        </p:tgtEl>
                                        <p:attrNameLst>
                                          <p:attrName>style.visibility</p:attrName>
                                        </p:attrNameLst>
                                      </p:cBhvr>
                                      <p:to>
                                        <p:strVal val="visible"/>
                                      </p:to>
                                    </p:set>
                                    <p:anim calcmode="lin" valueType="num">
                                      <p:cBhvr additive="base">
                                        <p:cTn id="13" dur="500" fill="hold"/>
                                        <p:tgtEl>
                                          <p:spTgt spid="20685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0685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06853">
                                            <p:txEl>
                                              <p:pRg st="2" end="2"/>
                                            </p:txEl>
                                          </p:spTgt>
                                        </p:tgtEl>
                                        <p:attrNameLst>
                                          <p:attrName>style.visibility</p:attrName>
                                        </p:attrNameLst>
                                      </p:cBhvr>
                                      <p:to>
                                        <p:strVal val="visible"/>
                                      </p:to>
                                    </p:set>
                                    <p:anim calcmode="lin" valueType="num">
                                      <p:cBhvr additive="base">
                                        <p:cTn id="19" dur="500" fill="hold"/>
                                        <p:tgtEl>
                                          <p:spTgt spid="20685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0685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3" grpId="0" build="p" autoUpdateAnimBg="0"/>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en-US" sz="3600" b="1" dirty="0">
                <a:solidFill>
                  <a:srgbClr val="FFFFFF"/>
                </a:solidFill>
                <a:latin typeface="Arial"/>
                <a:cs typeface="Arial"/>
              </a:rPr>
              <a:t>A Suggested Strategy for Expounding the OT Law</a:t>
            </a:r>
          </a:p>
        </p:txBody>
      </p:sp>
      <p:sp>
        <p:nvSpPr>
          <p:cNvPr id="3" name="Round Same Side Corner Rectangle 2"/>
          <p:cNvSpPr/>
          <p:nvPr/>
        </p:nvSpPr>
        <p:spPr bwMode="auto">
          <a:xfrm>
            <a:off x="709342"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eaLnBrk="0" hangingPunct="0"/>
            <a:r>
              <a:rPr lang="en-US" sz="2800" b="1" dirty="0">
                <a:solidFill>
                  <a:srgbClr val="FFFF00"/>
                </a:solidFill>
                <a:latin typeface="Arial" pitchFamily="-107" charset="0"/>
              </a:rPr>
              <a:t>Interpretation</a:t>
            </a:r>
            <a:r>
              <a:rPr lang="en-US" sz="2800" b="1" dirty="0">
                <a:solidFill>
                  <a:srgbClr val="FFFFFF"/>
                </a:solidFill>
                <a:latin typeface="Arial" pitchFamily="-107" charset="0"/>
              </a:rPr>
              <a:t>: </a:t>
            </a:r>
            <a:br>
              <a:rPr lang="en-US" sz="2800" b="1" dirty="0">
                <a:solidFill>
                  <a:srgbClr val="FFFFFF"/>
                </a:solidFill>
                <a:latin typeface="Arial" pitchFamily="-107" charset="0"/>
              </a:rPr>
            </a:br>
            <a:r>
              <a:rPr lang="en-US" sz="2800" b="1" dirty="0">
                <a:solidFill>
                  <a:srgbClr val="FFFFFF"/>
                </a:solidFill>
                <a:latin typeface="Arial" pitchFamily="-107" charset="0"/>
              </a:rPr>
              <a:t>Intent behind </a:t>
            </a:r>
            <a:br>
              <a:rPr lang="en-US" sz="2800" b="1" dirty="0">
                <a:solidFill>
                  <a:srgbClr val="FFFFFF"/>
                </a:solidFill>
                <a:latin typeface="Arial" pitchFamily="-107" charset="0"/>
              </a:rPr>
            </a:br>
            <a:r>
              <a:rPr lang="en-US" sz="2800" b="1" dirty="0">
                <a:solidFill>
                  <a:srgbClr val="FFFFFF"/>
                </a:solidFill>
                <a:latin typeface="Arial" pitchFamily="-107" charset="0"/>
              </a:rPr>
              <a:t>the command</a:t>
            </a:r>
          </a:p>
        </p:txBody>
      </p:sp>
      <p:sp>
        <p:nvSpPr>
          <p:cNvPr id="6" name="Round Same Side Corner Rectangle 5"/>
          <p:cNvSpPr/>
          <p:nvPr/>
        </p:nvSpPr>
        <p:spPr bwMode="auto">
          <a:xfrm>
            <a:off x="5228413"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eaLnBrk="0" hangingPunct="0"/>
            <a:r>
              <a:rPr lang="en-US" sz="2800" b="1" dirty="0">
                <a:solidFill>
                  <a:srgbClr val="FFFF00"/>
                </a:solidFill>
                <a:latin typeface="Arial" pitchFamily="-107" charset="0"/>
              </a:rPr>
              <a:t>Application</a:t>
            </a:r>
            <a:r>
              <a:rPr lang="en-US" sz="2800" b="1" dirty="0">
                <a:solidFill>
                  <a:srgbClr val="FFFFFF"/>
                </a:solidFill>
                <a:latin typeface="Arial" pitchFamily="-107" charset="0"/>
              </a:rPr>
              <a:t>: </a:t>
            </a:r>
            <a:br>
              <a:rPr lang="en-US" sz="2800" b="1" dirty="0">
                <a:solidFill>
                  <a:srgbClr val="FFFFFF"/>
                </a:solidFill>
                <a:latin typeface="Arial" pitchFamily="-107" charset="0"/>
              </a:rPr>
            </a:br>
            <a:r>
              <a:rPr lang="en-US" sz="2800" b="1" dirty="0">
                <a:solidFill>
                  <a:srgbClr val="FFFFFF"/>
                </a:solidFill>
                <a:latin typeface="Arial" pitchFamily="-107" charset="0"/>
              </a:rPr>
              <a:t>Parallel Modern </a:t>
            </a:r>
            <a:br>
              <a:rPr lang="en-US" sz="2800" b="1" dirty="0">
                <a:solidFill>
                  <a:srgbClr val="FFFFFF"/>
                </a:solidFill>
                <a:latin typeface="Arial" pitchFamily="-107" charset="0"/>
              </a:rPr>
            </a:br>
            <a:r>
              <a:rPr lang="en-US" sz="2800" b="1" dirty="0">
                <a:solidFill>
                  <a:srgbClr val="FFFFFF"/>
                </a:solidFill>
                <a:latin typeface="Arial" pitchFamily="-107" charset="0"/>
              </a:rPr>
              <a:t>Situation</a:t>
            </a: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eaLnBrk="0" hangingPunct="0"/>
            <a:r>
              <a:rPr lang="en-US" sz="2800" b="1" dirty="0">
                <a:solidFill>
                  <a:srgbClr val="FFFF00"/>
                </a:solidFill>
                <a:latin typeface="Arial" pitchFamily="-107" charset="0"/>
              </a:rPr>
              <a:t>Principlizing</a:t>
            </a:r>
            <a:r>
              <a:rPr lang="en-US" sz="2800" b="1" dirty="0">
                <a:solidFill>
                  <a:srgbClr val="FFFFFF"/>
                </a:solidFill>
                <a:latin typeface="Arial" pitchFamily="-107" charset="0"/>
              </a:rPr>
              <a:t>: Universal truth</a:t>
            </a: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altLang="zh-CN" b="1" kern="0" dirty="0">
                <a:solidFill>
                  <a:srgbClr val="000000"/>
                </a:solidFill>
                <a:cs typeface="MS PGothic" charset="0"/>
              </a:rPr>
              <a:t>113</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spTree>
    <p:extLst>
      <p:ext uri="{BB962C8B-B14F-4D97-AF65-F5344CB8AC3E}">
        <p14:creationId xmlns:p14="http://schemas.microsoft.com/office/powerpoint/2010/main" val="3058637047"/>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7" grpId="0" animBg="1"/>
    </p:bld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en-US" sz="3600" b="1" dirty="0">
                <a:solidFill>
                  <a:srgbClr val="FFFFFF"/>
                </a:solidFill>
                <a:latin typeface="Arial"/>
                <a:cs typeface="Arial"/>
              </a:rPr>
              <a:t>A Suggested Strategy for Expounding the OT Law</a:t>
            </a: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altLang="zh-CN" b="1" kern="0" dirty="0">
                <a:solidFill>
                  <a:srgbClr val="000000"/>
                </a:solidFill>
                <a:cs typeface="MS PGothic" charset="0"/>
              </a:rPr>
              <a:t>113</a:t>
            </a: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eaLnBrk="0" hangingPunct="0"/>
            <a:endParaRPr lang="en-US" b="1" dirty="0">
              <a:solidFill>
                <a:srgbClr val="FFFFFF"/>
              </a:solidFill>
              <a:latin typeface="Arial"/>
              <a:cs typeface="Arial"/>
            </a:endParaRPr>
          </a:p>
        </p:txBody>
      </p:sp>
      <p:sp>
        <p:nvSpPr>
          <p:cNvPr id="12" name="Rectangle 11"/>
          <p:cNvSpPr/>
          <p:nvPr/>
        </p:nvSpPr>
        <p:spPr>
          <a:xfrm>
            <a:off x="815647" y="3241203"/>
            <a:ext cx="7550573" cy="2677656"/>
          </a:xfrm>
          <a:prstGeom prst="rect">
            <a:avLst/>
          </a:prstGeom>
          <a:noFill/>
        </p:spPr>
        <p:txBody>
          <a:bodyPr wrap="square" rtlCol="0">
            <a:spAutoFit/>
          </a:bodyPr>
          <a:lstStyle/>
          <a:p>
            <a:pPr algn="ctr" defTabSz="457200" fontAlgn="auto">
              <a:spcBef>
                <a:spcPts val="0"/>
              </a:spcBef>
              <a:spcAft>
                <a:spcPts val="0"/>
              </a:spcAft>
            </a:pPr>
            <a:r>
              <a:rPr lang="mr-IN" sz="2800" b="1" dirty="0">
                <a:solidFill>
                  <a:srgbClr val="FFFFFF"/>
                </a:solidFill>
                <a:latin typeface="Arial"/>
                <a:cs typeface="Arial"/>
              </a:rPr>
              <a:t>"</a:t>
            </a:r>
            <a:r>
              <a:rPr lang="en-US" sz="2800" b="1" dirty="0">
                <a:solidFill>
                  <a:srgbClr val="FFFFFF"/>
                </a:solidFill>
                <a:latin typeface="Arial"/>
                <a:cs typeface="Arial"/>
              </a:rPr>
              <a:t>When you harvest the crops of your land, do not harvest the grain along the edges of your fields, and do not pick up what the harvesters drop. Leave it for the poor and the foreigners living among you. I am the L</a:t>
            </a:r>
            <a:r>
              <a:rPr lang="en-US" b="1" dirty="0">
                <a:solidFill>
                  <a:srgbClr val="FFFFFF"/>
                </a:solidFill>
                <a:latin typeface="Arial"/>
                <a:cs typeface="Arial"/>
              </a:rPr>
              <a:t>ORD</a:t>
            </a:r>
            <a:r>
              <a:rPr lang="en-US" sz="2800" b="1" dirty="0">
                <a:solidFill>
                  <a:srgbClr val="FFFFFF"/>
                </a:solidFill>
                <a:latin typeface="Arial"/>
                <a:cs typeface="Arial"/>
              </a:rPr>
              <a:t> your God</a:t>
            </a:r>
            <a:r>
              <a:rPr lang="mr-IN" sz="2800" b="1" dirty="0">
                <a:solidFill>
                  <a:srgbClr val="FFFFFF"/>
                </a:solidFill>
                <a:latin typeface="Arial"/>
                <a:cs typeface="Arial"/>
              </a:rPr>
              <a:t>"</a:t>
            </a:r>
            <a:r>
              <a:rPr lang="en-US" sz="2800" b="1" dirty="0">
                <a:solidFill>
                  <a:srgbClr val="FFFFFF"/>
                </a:solidFill>
                <a:latin typeface="Arial"/>
                <a:cs typeface="Arial"/>
              </a:rPr>
              <a:t> (Lev. 23:22 </a:t>
            </a:r>
            <a:r>
              <a:rPr lang="en-US" b="1" dirty="0">
                <a:solidFill>
                  <a:srgbClr val="FFFFFF"/>
                </a:solidFill>
                <a:latin typeface="Arial"/>
                <a:cs typeface="Arial"/>
              </a:rPr>
              <a:t>NLT</a:t>
            </a:r>
            <a:r>
              <a:rPr lang="en-US" sz="2800" b="1" dirty="0">
                <a:solidFill>
                  <a:srgbClr val="FFFFFF"/>
                </a:solidFill>
                <a:latin typeface="Arial"/>
                <a:cs typeface="Arial"/>
              </a:rPr>
              <a:t>).</a:t>
            </a:r>
          </a:p>
        </p:txBody>
      </p:sp>
      <p:sp>
        <p:nvSpPr>
          <p:cNvPr id="13" name="Rectangle 12"/>
          <p:cNvSpPr/>
          <p:nvPr/>
        </p:nvSpPr>
        <p:spPr>
          <a:xfrm>
            <a:off x="815648" y="2318822"/>
            <a:ext cx="7550573" cy="646331"/>
          </a:xfrm>
          <a:prstGeom prst="rect">
            <a:avLst/>
          </a:prstGeom>
          <a:noFill/>
        </p:spPr>
        <p:txBody>
          <a:bodyPr wrap="square" rtlCol="0">
            <a:spAutoFit/>
          </a:bodyPr>
          <a:lstStyle/>
          <a:p>
            <a:pPr algn="ctr" defTabSz="457200" fontAlgn="auto">
              <a:spcBef>
                <a:spcPts val="0"/>
              </a:spcBef>
              <a:spcAft>
                <a:spcPts val="0"/>
              </a:spcAft>
            </a:pPr>
            <a:r>
              <a:rPr lang="en-US" sz="3600" b="1" dirty="0">
                <a:solidFill>
                  <a:srgbClr val="FFFFFF"/>
                </a:solidFill>
                <a:latin typeface="Arial"/>
                <a:cs typeface="Arial"/>
              </a:rPr>
              <a:t>Divinely Ordained Laziness?</a:t>
            </a:r>
          </a:p>
        </p:txBody>
      </p:sp>
    </p:spTree>
    <p:extLst>
      <p:ext uri="{BB962C8B-B14F-4D97-AF65-F5344CB8AC3E}">
        <p14:creationId xmlns:p14="http://schemas.microsoft.com/office/powerpoint/2010/main" val="235214043"/>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en-US" sz="3600" b="1" dirty="0">
                <a:solidFill>
                  <a:srgbClr val="FFFFFF"/>
                </a:solidFill>
                <a:latin typeface="Arial"/>
                <a:cs typeface="Arial"/>
              </a:rPr>
              <a:t>A Suggested Strategy for Expounding the OT Law</a:t>
            </a: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eaLnBrk="0" hangingPunct="0"/>
            <a:r>
              <a:rPr lang="en-US" b="1" dirty="0">
                <a:solidFill>
                  <a:srgbClr val="FFFF00"/>
                </a:solidFill>
                <a:latin typeface="Arial"/>
                <a:cs typeface="Arial"/>
              </a:rPr>
              <a:t>Principlizing</a:t>
            </a:r>
            <a:r>
              <a:rPr lang="en-US" b="1" dirty="0">
                <a:solidFill>
                  <a:srgbClr val="FFFFFF"/>
                </a:solidFill>
                <a:latin typeface="Arial"/>
                <a:cs typeface="Arial"/>
              </a:rPr>
              <a:t>: God wants His people to give </a:t>
            </a:r>
            <a:br>
              <a:rPr lang="en-US" b="1" dirty="0">
                <a:solidFill>
                  <a:srgbClr val="FFFFFF"/>
                </a:solidFill>
                <a:latin typeface="Arial"/>
                <a:cs typeface="Arial"/>
              </a:rPr>
            </a:br>
            <a:r>
              <a:rPr lang="en-US" b="1" dirty="0">
                <a:solidFill>
                  <a:srgbClr val="FFFFFF"/>
                </a:solidFill>
                <a:latin typeface="Arial"/>
                <a:cs typeface="Arial"/>
              </a:rPr>
              <a:t>the underprivileged the chance to earn a living </a:t>
            </a: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altLang="zh-CN" b="1" kern="0" dirty="0">
                <a:solidFill>
                  <a:srgbClr val="000000"/>
                </a:solidFill>
                <a:cs typeface="MS PGothic" charset="0"/>
              </a:rPr>
              <a:t>113</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grpSp>
        <p:nvGrpSpPr>
          <p:cNvPr id="5" name="Group 4"/>
          <p:cNvGrpSpPr/>
          <p:nvPr/>
        </p:nvGrpSpPr>
        <p:grpSpPr>
          <a:xfrm>
            <a:off x="709342" y="3558439"/>
            <a:ext cx="3329233" cy="2776035"/>
            <a:chOff x="709342" y="3558439"/>
            <a:chExt cx="3329233" cy="2776035"/>
          </a:xfrm>
        </p:grpSpPr>
        <p:sp>
          <p:nvSpPr>
            <p:cNvPr id="3" name="Round Same Side Corner Rectangle 2"/>
            <p:cNvSpPr/>
            <p:nvPr/>
          </p:nvSpPr>
          <p:spPr bwMode="auto">
            <a:xfrm>
              <a:off x="709342"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eaLnBrk="0" hangingPunct="0"/>
              <a:endParaRPr lang="en-US" sz="2800" b="1" dirty="0">
                <a:solidFill>
                  <a:srgbClr val="FFFFFF"/>
                </a:solidFill>
                <a:latin typeface="Arial" pitchFamily="-107" charset="0"/>
              </a:endParaRPr>
            </a:p>
          </p:txBody>
        </p:sp>
        <p:sp>
          <p:nvSpPr>
            <p:cNvPr id="8" name="TextBox 7"/>
            <p:cNvSpPr txBox="1"/>
            <p:nvPr/>
          </p:nvSpPr>
          <p:spPr>
            <a:xfrm>
              <a:off x="709343" y="3656818"/>
              <a:ext cx="3329232" cy="2677656"/>
            </a:xfrm>
            <a:prstGeom prst="rect">
              <a:avLst/>
            </a:prstGeom>
            <a:noFill/>
          </p:spPr>
          <p:txBody>
            <a:bodyPr wrap="square" rtlCol="0">
              <a:spAutoFit/>
            </a:bodyPr>
            <a:lstStyle/>
            <a:p>
              <a:pPr algn="ctr" defTabSz="457200" fontAlgn="auto">
                <a:spcBef>
                  <a:spcPts val="0"/>
                </a:spcBef>
                <a:spcAft>
                  <a:spcPts val="0"/>
                </a:spcAft>
              </a:pPr>
              <a:r>
                <a:rPr lang="en-US" b="1" dirty="0">
                  <a:solidFill>
                    <a:srgbClr val="FFFF00"/>
                  </a:solidFill>
                  <a:latin typeface="Arial"/>
                  <a:cs typeface="Arial"/>
                </a:rPr>
                <a:t>Interpretation</a:t>
              </a:r>
              <a:r>
                <a:rPr lang="en-US" b="1" dirty="0">
                  <a:solidFill>
                    <a:srgbClr val="FFFFFF"/>
                  </a:solidFill>
                  <a:latin typeface="Arial"/>
                  <a:cs typeface="Arial"/>
                </a:rPr>
                <a:t>: </a:t>
              </a:r>
              <a:br>
                <a:rPr lang="en-US" b="1" dirty="0">
                  <a:solidFill>
                    <a:srgbClr val="FFFFFF"/>
                  </a:solidFill>
                  <a:latin typeface="Arial"/>
                  <a:cs typeface="Arial"/>
                </a:rPr>
              </a:br>
              <a:r>
                <a:rPr lang="en-US" b="1" dirty="0">
                  <a:solidFill>
                    <a:srgbClr val="FFFFFF"/>
                  </a:solidFill>
                  <a:latin typeface="Arial"/>
                  <a:cs typeface="Arial"/>
                </a:rPr>
                <a:t>Do not harvest the corners of the fields because God had compassion on the poor who should glean for their food </a:t>
              </a:r>
            </a:p>
          </p:txBody>
        </p:sp>
      </p:grpSp>
      <p:grpSp>
        <p:nvGrpSpPr>
          <p:cNvPr id="4" name="Group 3"/>
          <p:cNvGrpSpPr/>
          <p:nvPr/>
        </p:nvGrpSpPr>
        <p:grpSpPr>
          <a:xfrm>
            <a:off x="5228413" y="3558439"/>
            <a:ext cx="3237724" cy="2677407"/>
            <a:chOff x="5228413" y="3558439"/>
            <a:chExt cx="3237724" cy="2677407"/>
          </a:xfrm>
        </p:grpSpPr>
        <p:sp>
          <p:nvSpPr>
            <p:cNvPr id="6" name="Round Same Side Corner Rectangle 5"/>
            <p:cNvSpPr/>
            <p:nvPr/>
          </p:nvSpPr>
          <p:spPr bwMode="auto">
            <a:xfrm>
              <a:off x="5228413"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eaLnBrk="0" hangingPunct="0"/>
              <a:endParaRPr lang="en-US" b="1" dirty="0">
                <a:solidFill>
                  <a:srgbClr val="FFFFFF"/>
                </a:solidFill>
                <a:latin typeface="Arial"/>
                <a:cs typeface="Arial"/>
              </a:endParaRPr>
            </a:p>
          </p:txBody>
        </p:sp>
        <p:sp>
          <p:nvSpPr>
            <p:cNvPr id="11" name="TextBox 10"/>
            <p:cNvSpPr txBox="1"/>
            <p:nvPr/>
          </p:nvSpPr>
          <p:spPr>
            <a:xfrm>
              <a:off x="5228413" y="3711044"/>
              <a:ext cx="3237724" cy="2308324"/>
            </a:xfrm>
            <a:prstGeom prst="rect">
              <a:avLst/>
            </a:prstGeom>
            <a:noFill/>
          </p:spPr>
          <p:txBody>
            <a:bodyPr wrap="square" rtlCol="0">
              <a:spAutoFit/>
            </a:bodyPr>
            <a:lstStyle/>
            <a:p>
              <a:pPr algn="ctr" eaLnBrk="0" hangingPunct="0"/>
              <a:r>
                <a:rPr lang="en-US" b="1" dirty="0">
                  <a:solidFill>
                    <a:srgbClr val="FFFF00"/>
                  </a:solidFill>
                  <a:latin typeface="Arial"/>
                  <a:cs typeface="Arial"/>
                </a:rPr>
                <a:t>Application</a:t>
              </a:r>
              <a:r>
                <a:rPr lang="en-US" b="1" dirty="0">
                  <a:solidFill>
                    <a:srgbClr val="FFFFFF"/>
                  </a:solidFill>
                  <a:latin typeface="Arial"/>
                  <a:cs typeface="Arial"/>
                </a:rPr>
                <a:t>: </a:t>
              </a:r>
              <a:br>
                <a:rPr lang="en-US" b="1" dirty="0">
                  <a:solidFill>
                    <a:srgbClr val="FFFFFF"/>
                  </a:solidFill>
                  <a:latin typeface="Arial"/>
                  <a:cs typeface="Arial"/>
                </a:rPr>
              </a:br>
              <a:r>
                <a:rPr lang="en-US" b="1" dirty="0">
                  <a:solidFill>
                    <a:srgbClr val="FFFFFF"/>
                  </a:solidFill>
                  <a:latin typeface="Arial"/>
                  <a:cs typeface="Arial"/>
                </a:rPr>
                <a:t>As an employer you should provide opportunities for the poor to support themselves </a:t>
              </a:r>
            </a:p>
          </p:txBody>
        </p:sp>
      </p:grpSp>
    </p:spTree>
    <p:extLst>
      <p:ext uri="{BB962C8B-B14F-4D97-AF65-F5344CB8AC3E}">
        <p14:creationId xmlns:p14="http://schemas.microsoft.com/office/powerpoint/2010/main" val="129594857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en-US" sz="3600" b="1" dirty="0">
                <a:solidFill>
                  <a:srgbClr val="FFFFFF"/>
                </a:solidFill>
                <a:latin typeface="Arial"/>
                <a:cs typeface="Arial"/>
              </a:rPr>
              <a:t>A Suggested Strategy for Expounding the OT Law</a:t>
            </a: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altLang="zh-CN" b="1" kern="0" dirty="0">
                <a:solidFill>
                  <a:srgbClr val="000000"/>
                </a:solidFill>
                <a:cs typeface="MS PGothic" charset="0"/>
              </a:rPr>
              <a:t>113</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eaLnBrk="0" hangingPunct="0"/>
            <a:endParaRPr lang="en-US" b="1" dirty="0">
              <a:solidFill>
                <a:srgbClr val="FFFFFF"/>
              </a:solidFill>
              <a:latin typeface="Arial"/>
              <a:cs typeface="Arial"/>
            </a:endParaRPr>
          </a:p>
        </p:txBody>
      </p:sp>
      <p:sp>
        <p:nvSpPr>
          <p:cNvPr id="12" name="Rectangle 11"/>
          <p:cNvSpPr/>
          <p:nvPr/>
        </p:nvSpPr>
        <p:spPr>
          <a:xfrm>
            <a:off x="815647" y="3029523"/>
            <a:ext cx="7550573" cy="3108544"/>
          </a:xfrm>
          <a:prstGeom prst="rect">
            <a:avLst/>
          </a:prstGeom>
          <a:noFill/>
        </p:spPr>
        <p:txBody>
          <a:bodyPr wrap="square" rtlCol="0">
            <a:spAutoFit/>
          </a:bodyPr>
          <a:lstStyle/>
          <a:p>
            <a:pPr algn="ctr" defTabSz="457200" fontAlgn="auto">
              <a:spcBef>
                <a:spcPts val="0"/>
              </a:spcBef>
              <a:spcAft>
                <a:spcPts val="0"/>
              </a:spcAft>
            </a:pPr>
            <a:r>
              <a:rPr lang="mr-IN" sz="2800" b="1" dirty="0">
                <a:solidFill>
                  <a:srgbClr val="FFFFFF"/>
                </a:solidFill>
                <a:latin typeface="Arial"/>
                <a:cs typeface="Arial"/>
              </a:rPr>
              <a:t>"</a:t>
            </a:r>
            <a:r>
              <a:rPr lang="en-US" sz="2800" b="1" dirty="0">
                <a:solidFill>
                  <a:srgbClr val="FFFFFF"/>
                </a:solidFill>
                <a:latin typeface="Arial"/>
                <a:cs typeface="Arial"/>
              </a:rPr>
              <a:t>When you enter your neighbor</a:t>
            </a:r>
            <a:r>
              <a:rPr lang="fr-FR" sz="2800" b="1" dirty="0">
                <a:solidFill>
                  <a:srgbClr val="FFFFFF"/>
                </a:solidFill>
                <a:latin typeface="Arial"/>
                <a:cs typeface="Arial"/>
              </a:rPr>
              <a:t>'</a:t>
            </a:r>
            <a:r>
              <a:rPr lang="en-US" sz="2800" b="1" dirty="0">
                <a:solidFill>
                  <a:srgbClr val="FFFFFF"/>
                </a:solidFill>
                <a:latin typeface="Arial"/>
                <a:cs typeface="Arial"/>
              </a:rPr>
              <a:t>s vineyard, you may eat your fill of grapes, but you must not carry any away in a basket.  </a:t>
            </a:r>
            <a:br>
              <a:rPr lang="en-US" sz="2800" b="1" dirty="0">
                <a:solidFill>
                  <a:srgbClr val="FFFFFF"/>
                </a:solidFill>
                <a:latin typeface="Arial"/>
                <a:cs typeface="Arial"/>
              </a:rPr>
            </a:br>
            <a:r>
              <a:rPr lang="en-US" sz="2800" b="1" baseline="30000" dirty="0">
                <a:solidFill>
                  <a:srgbClr val="FFFFFF"/>
                </a:solidFill>
                <a:latin typeface="Arial"/>
                <a:cs typeface="Arial"/>
              </a:rPr>
              <a:t>25</a:t>
            </a:r>
            <a:r>
              <a:rPr lang="en-US" sz="2800" b="1" dirty="0">
                <a:solidFill>
                  <a:srgbClr val="FFFFFF"/>
                </a:solidFill>
                <a:latin typeface="Arial"/>
                <a:cs typeface="Arial"/>
              </a:rPr>
              <a:t>And when you enter your neighbor</a:t>
            </a:r>
            <a:r>
              <a:rPr lang="fr-FR" sz="2800" b="1" dirty="0">
                <a:solidFill>
                  <a:srgbClr val="FFFFFF"/>
                </a:solidFill>
                <a:latin typeface="Arial"/>
                <a:cs typeface="Arial"/>
              </a:rPr>
              <a:t>'</a:t>
            </a:r>
            <a:r>
              <a:rPr lang="en-US" sz="2800" b="1" dirty="0">
                <a:solidFill>
                  <a:srgbClr val="FFFFFF"/>
                </a:solidFill>
                <a:latin typeface="Arial"/>
                <a:cs typeface="Arial"/>
              </a:rPr>
              <a:t>s field of grain, you may pluck the heads of grain with your hand, but you must not harvest it with a sickle</a:t>
            </a:r>
            <a:r>
              <a:rPr lang="mr-IN" sz="2800" b="1" dirty="0">
                <a:solidFill>
                  <a:srgbClr val="FFFFFF"/>
                </a:solidFill>
                <a:latin typeface="Arial"/>
                <a:cs typeface="Arial"/>
              </a:rPr>
              <a:t>"</a:t>
            </a:r>
            <a:r>
              <a:rPr lang="en-US" sz="2800" b="1" dirty="0">
                <a:solidFill>
                  <a:srgbClr val="FFFFFF"/>
                </a:solidFill>
                <a:latin typeface="Arial"/>
                <a:cs typeface="Arial"/>
              </a:rPr>
              <a:t> (Deut. 23:24-25 </a:t>
            </a:r>
            <a:r>
              <a:rPr lang="en-US" b="1" dirty="0">
                <a:solidFill>
                  <a:srgbClr val="FFFFFF"/>
                </a:solidFill>
                <a:latin typeface="Arial"/>
                <a:cs typeface="Arial"/>
              </a:rPr>
              <a:t>NLT</a:t>
            </a:r>
            <a:r>
              <a:rPr lang="en-US" sz="2800" b="1" dirty="0">
                <a:solidFill>
                  <a:srgbClr val="FFFFFF"/>
                </a:solidFill>
                <a:latin typeface="Arial"/>
                <a:cs typeface="Arial"/>
              </a:rPr>
              <a:t>).</a:t>
            </a:r>
          </a:p>
        </p:txBody>
      </p:sp>
      <p:sp>
        <p:nvSpPr>
          <p:cNvPr id="13" name="Rectangle 12"/>
          <p:cNvSpPr/>
          <p:nvPr/>
        </p:nvSpPr>
        <p:spPr>
          <a:xfrm>
            <a:off x="815648" y="2318822"/>
            <a:ext cx="7550573" cy="646331"/>
          </a:xfrm>
          <a:prstGeom prst="rect">
            <a:avLst/>
          </a:prstGeom>
          <a:noFill/>
        </p:spPr>
        <p:txBody>
          <a:bodyPr wrap="square" rtlCol="0">
            <a:spAutoFit/>
          </a:bodyPr>
          <a:lstStyle/>
          <a:p>
            <a:pPr algn="ctr" defTabSz="457200" fontAlgn="auto">
              <a:spcBef>
                <a:spcPts val="0"/>
              </a:spcBef>
              <a:spcAft>
                <a:spcPts val="0"/>
              </a:spcAft>
            </a:pPr>
            <a:r>
              <a:rPr lang="en-US" sz="3600" b="1" dirty="0">
                <a:solidFill>
                  <a:srgbClr val="FFFFFF"/>
                </a:solidFill>
                <a:latin typeface="Arial"/>
                <a:cs typeface="Arial"/>
              </a:rPr>
              <a:t>Divinely Ordained Stealing?</a:t>
            </a:r>
          </a:p>
        </p:txBody>
      </p:sp>
    </p:spTree>
    <p:extLst>
      <p:ext uri="{BB962C8B-B14F-4D97-AF65-F5344CB8AC3E}">
        <p14:creationId xmlns:p14="http://schemas.microsoft.com/office/powerpoint/2010/main" val="182602489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en-US" sz="3600" b="1" dirty="0">
                <a:solidFill>
                  <a:srgbClr val="FFFFFF"/>
                </a:solidFill>
                <a:latin typeface="Arial"/>
                <a:cs typeface="Arial"/>
              </a:rPr>
              <a:t>A Suggested Strategy for Expounding the OT Law</a:t>
            </a: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eaLnBrk="0" hangingPunct="0"/>
            <a:r>
              <a:rPr lang="en-US" b="1" dirty="0">
                <a:solidFill>
                  <a:srgbClr val="FFFF00"/>
                </a:solidFill>
                <a:latin typeface="Arial"/>
                <a:cs typeface="Arial"/>
              </a:rPr>
              <a:t>Principlizing</a:t>
            </a:r>
            <a:r>
              <a:rPr lang="en-US" b="1" dirty="0">
                <a:solidFill>
                  <a:srgbClr val="FFFFFF"/>
                </a:solidFill>
                <a:latin typeface="Arial"/>
                <a:cs typeface="Arial"/>
              </a:rPr>
              <a:t>: God allows taking small items for He </a:t>
            </a:r>
            <a:br>
              <a:rPr lang="en-US" b="1" dirty="0">
                <a:solidFill>
                  <a:srgbClr val="FFFFFF"/>
                </a:solidFill>
                <a:latin typeface="Arial"/>
                <a:cs typeface="Arial"/>
              </a:rPr>
            </a:br>
            <a:r>
              <a:rPr lang="en-US" b="1" dirty="0">
                <a:solidFill>
                  <a:srgbClr val="FFFFFF"/>
                </a:solidFill>
                <a:latin typeface="Arial"/>
                <a:cs typeface="Arial"/>
              </a:rPr>
              <a:t>cares more for human need than human property </a:t>
            </a: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altLang="zh-CN" b="1" kern="0" dirty="0">
                <a:solidFill>
                  <a:srgbClr val="000000"/>
                </a:solidFill>
                <a:cs typeface="MS PGothic" charset="0"/>
              </a:rPr>
              <a:t>113</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grpSp>
        <p:nvGrpSpPr>
          <p:cNvPr id="5" name="Group 4"/>
          <p:cNvGrpSpPr/>
          <p:nvPr/>
        </p:nvGrpSpPr>
        <p:grpSpPr>
          <a:xfrm>
            <a:off x="709342" y="3558439"/>
            <a:ext cx="3532029" cy="2677407"/>
            <a:chOff x="709342" y="3558439"/>
            <a:chExt cx="3532029" cy="2677407"/>
          </a:xfrm>
        </p:grpSpPr>
        <p:sp>
          <p:nvSpPr>
            <p:cNvPr id="3" name="Round Same Side Corner Rectangle 2"/>
            <p:cNvSpPr/>
            <p:nvPr/>
          </p:nvSpPr>
          <p:spPr bwMode="auto">
            <a:xfrm>
              <a:off x="709342" y="3558439"/>
              <a:ext cx="3532029"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eaLnBrk="0" hangingPunct="0"/>
              <a:endParaRPr lang="en-US" sz="2800" b="1" dirty="0">
                <a:solidFill>
                  <a:srgbClr val="FFFFFF"/>
                </a:solidFill>
                <a:latin typeface="Arial" pitchFamily="-107" charset="0"/>
              </a:endParaRPr>
            </a:p>
          </p:txBody>
        </p:sp>
        <p:sp>
          <p:nvSpPr>
            <p:cNvPr id="8" name="TextBox 7"/>
            <p:cNvSpPr txBox="1"/>
            <p:nvPr/>
          </p:nvSpPr>
          <p:spPr>
            <a:xfrm>
              <a:off x="709343" y="3656818"/>
              <a:ext cx="3532028" cy="2308324"/>
            </a:xfrm>
            <a:prstGeom prst="rect">
              <a:avLst/>
            </a:prstGeom>
            <a:noFill/>
          </p:spPr>
          <p:txBody>
            <a:bodyPr wrap="square" rtlCol="0">
              <a:spAutoFit/>
            </a:bodyPr>
            <a:lstStyle/>
            <a:p>
              <a:pPr algn="ctr" defTabSz="457200" fontAlgn="auto">
                <a:spcBef>
                  <a:spcPts val="0"/>
                </a:spcBef>
                <a:spcAft>
                  <a:spcPts val="0"/>
                </a:spcAft>
              </a:pPr>
              <a:r>
                <a:rPr lang="en-US" b="1" dirty="0">
                  <a:solidFill>
                    <a:srgbClr val="FFFF00"/>
                  </a:solidFill>
                  <a:latin typeface="Arial"/>
                  <a:cs typeface="Arial"/>
                </a:rPr>
                <a:t>Interpretation</a:t>
              </a:r>
              <a:r>
                <a:rPr lang="en-US" b="1" dirty="0">
                  <a:solidFill>
                    <a:srgbClr val="FFFFFF"/>
                  </a:solidFill>
                  <a:latin typeface="Arial"/>
                  <a:cs typeface="Arial"/>
                </a:rPr>
                <a:t>: </a:t>
              </a:r>
              <a:br>
                <a:rPr lang="en-US" b="1" dirty="0">
                  <a:solidFill>
                    <a:srgbClr val="FFFFFF"/>
                  </a:solidFill>
                  <a:latin typeface="Arial"/>
                  <a:cs typeface="Arial"/>
                </a:rPr>
              </a:br>
              <a:r>
                <a:rPr lang="en-US" b="1" dirty="0">
                  <a:solidFill>
                    <a:srgbClr val="FFFFFF"/>
                  </a:solidFill>
                  <a:latin typeface="Arial"/>
                  <a:cs typeface="Arial"/>
                </a:rPr>
                <a:t>Do not steal your neighbor</a:t>
              </a:r>
              <a:r>
                <a:rPr lang="fr-FR" b="1" dirty="0">
                  <a:solidFill>
                    <a:srgbClr val="FFFFFF"/>
                  </a:solidFill>
                  <a:latin typeface="Arial"/>
                  <a:cs typeface="Arial"/>
                </a:rPr>
                <a:t>'</a:t>
              </a:r>
              <a:r>
                <a:rPr lang="en-US" b="1" dirty="0">
                  <a:solidFill>
                    <a:srgbClr val="FFFFFF"/>
                  </a:solidFill>
                  <a:latin typeface="Arial"/>
                  <a:cs typeface="Arial"/>
                </a:rPr>
                <a:t>s crops, but also don</a:t>
              </a:r>
              <a:r>
                <a:rPr lang="fr-FR" b="1" dirty="0">
                  <a:solidFill>
                    <a:srgbClr val="FFFFFF"/>
                  </a:solidFill>
                  <a:latin typeface="Arial"/>
                  <a:cs typeface="Arial"/>
                </a:rPr>
                <a:t>'</a:t>
              </a:r>
              <a:r>
                <a:rPr lang="en-US" b="1" dirty="0">
                  <a:solidFill>
                    <a:srgbClr val="FFFFFF"/>
                  </a:solidFill>
                  <a:latin typeface="Arial"/>
                  <a:cs typeface="Arial"/>
                </a:rPr>
                <a:t>t be so fearful of stealing that you become ridiculous  </a:t>
              </a:r>
            </a:p>
          </p:txBody>
        </p:sp>
      </p:grpSp>
      <p:grpSp>
        <p:nvGrpSpPr>
          <p:cNvPr id="4" name="Group 3"/>
          <p:cNvGrpSpPr/>
          <p:nvPr/>
        </p:nvGrpSpPr>
        <p:grpSpPr>
          <a:xfrm>
            <a:off x="4858933" y="3558439"/>
            <a:ext cx="3607204" cy="2677407"/>
            <a:chOff x="4858933" y="3558439"/>
            <a:chExt cx="3607204" cy="2677407"/>
          </a:xfrm>
        </p:grpSpPr>
        <p:sp>
          <p:nvSpPr>
            <p:cNvPr id="6" name="Round Same Side Corner Rectangle 5"/>
            <p:cNvSpPr/>
            <p:nvPr/>
          </p:nvSpPr>
          <p:spPr bwMode="auto">
            <a:xfrm>
              <a:off x="4858933" y="3558439"/>
              <a:ext cx="360720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eaLnBrk="0" hangingPunct="0"/>
              <a:endParaRPr lang="en-US" b="1" dirty="0">
                <a:solidFill>
                  <a:srgbClr val="FFFFFF"/>
                </a:solidFill>
                <a:latin typeface="Arial"/>
                <a:cs typeface="Arial"/>
              </a:endParaRPr>
            </a:p>
          </p:txBody>
        </p:sp>
        <p:sp>
          <p:nvSpPr>
            <p:cNvPr id="11" name="TextBox 10"/>
            <p:cNvSpPr txBox="1"/>
            <p:nvPr/>
          </p:nvSpPr>
          <p:spPr>
            <a:xfrm>
              <a:off x="4858933" y="3711044"/>
              <a:ext cx="3607204" cy="2308324"/>
            </a:xfrm>
            <a:prstGeom prst="rect">
              <a:avLst/>
            </a:prstGeom>
            <a:noFill/>
          </p:spPr>
          <p:txBody>
            <a:bodyPr wrap="square" rtlCol="0">
              <a:spAutoFit/>
            </a:bodyPr>
            <a:lstStyle/>
            <a:p>
              <a:pPr algn="ctr" eaLnBrk="0" hangingPunct="0"/>
              <a:r>
                <a:rPr lang="en-US" b="1" dirty="0">
                  <a:solidFill>
                    <a:srgbClr val="FFFF00"/>
                  </a:solidFill>
                  <a:latin typeface="Arial"/>
                  <a:cs typeface="Arial"/>
                </a:rPr>
                <a:t>Application</a:t>
              </a:r>
              <a:r>
                <a:rPr lang="en-US" b="1" dirty="0">
                  <a:solidFill>
                    <a:srgbClr val="FFFFFF"/>
                  </a:solidFill>
                  <a:latin typeface="Arial"/>
                  <a:cs typeface="Arial"/>
                </a:rPr>
                <a:t>: </a:t>
              </a:r>
              <a:br>
                <a:rPr lang="en-US" b="1" dirty="0">
                  <a:solidFill>
                    <a:srgbClr val="FFFFFF"/>
                  </a:solidFill>
                  <a:latin typeface="Arial"/>
                  <a:cs typeface="Arial"/>
                </a:rPr>
              </a:br>
              <a:r>
                <a:rPr lang="en-US" b="1" dirty="0">
                  <a:solidFill>
                    <a:srgbClr val="FFFFFF"/>
                  </a:solidFill>
                  <a:latin typeface="Arial"/>
                  <a:cs typeface="Arial"/>
                </a:rPr>
                <a:t>As a guest, don</a:t>
              </a:r>
              <a:r>
                <a:rPr lang="fr-FR" b="1" dirty="0">
                  <a:solidFill>
                    <a:srgbClr val="FFFFFF"/>
                  </a:solidFill>
                  <a:latin typeface="Arial"/>
                  <a:cs typeface="Arial"/>
                </a:rPr>
                <a:t>'</a:t>
              </a:r>
              <a:r>
                <a:rPr lang="en-US" b="1" dirty="0">
                  <a:solidFill>
                    <a:srgbClr val="FFFFFF"/>
                  </a:solidFill>
                  <a:latin typeface="Arial"/>
                  <a:cs typeface="Arial"/>
                </a:rPr>
                <a:t>t be afraid to take the food given to you––but don</a:t>
              </a:r>
              <a:r>
                <a:rPr lang="fr-FR" b="1" dirty="0">
                  <a:solidFill>
                    <a:srgbClr val="FFFFFF"/>
                  </a:solidFill>
                  <a:latin typeface="Arial"/>
                  <a:cs typeface="Arial"/>
                </a:rPr>
                <a:t>'</a:t>
              </a:r>
              <a:r>
                <a:rPr lang="en-US" b="1" dirty="0">
                  <a:solidFill>
                    <a:srgbClr val="FFFFFF"/>
                  </a:solidFill>
                  <a:latin typeface="Arial"/>
                  <a:cs typeface="Arial"/>
                </a:rPr>
                <a:t>t secretly pack a lunch or steal the towels! </a:t>
              </a:r>
            </a:p>
          </p:txBody>
        </p:sp>
      </p:grpSp>
    </p:spTree>
    <p:extLst>
      <p:ext uri="{BB962C8B-B14F-4D97-AF65-F5344CB8AC3E}">
        <p14:creationId xmlns:p14="http://schemas.microsoft.com/office/powerpoint/2010/main" val="907096793"/>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24</a:t>
            </a:r>
          </a:p>
        </p:txBody>
      </p:sp>
    </p:spTree>
    <p:extLst>
      <p:ext uri="{BB962C8B-B14F-4D97-AF65-F5344CB8AC3E}">
        <p14:creationId xmlns:p14="http://schemas.microsoft.com/office/powerpoint/2010/main" val="1546647336"/>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25</a:t>
            </a:r>
          </a:p>
        </p:txBody>
      </p:sp>
    </p:spTree>
    <p:extLst>
      <p:ext uri="{BB962C8B-B14F-4D97-AF65-F5344CB8AC3E}">
        <p14:creationId xmlns:p14="http://schemas.microsoft.com/office/powerpoint/2010/main" val="1072689603"/>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26</a:t>
            </a:r>
          </a:p>
        </p:txBody>
      </p:sp>
    </p:spTree>
    <p:extLst>
      <p:ext uri="{BB962C8B-B14F-4D97-AF65-F5344CB8AC3E}">
        <p14:creationId xmlns:p14="http://schemas.microsoft.com/office/powerpoint/2010/main" val="1579365430"/>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14696" name="Text Box 8"/>
          <p:cNvSpPr txBox="1">
            <a:spLocks noChangeArrowheads="1"/>
          </p:cNvSpPr>
          <p:nvPr/>
        </p:nvSpPr>
        <p:spPr bwMode="auto">
          <a:xfrm>
            <a:off x="683568" y="2348880"/>
            <a:ext cx="7543800" cy="3416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en-US" sz="10800" dirty="0">
                <a:solidFill>
                  <a:srgbClr val="FFFFFF"/>
                </a:solidFill>
                <a:latin typeface="Arial"/>
                <a:cs typeface="Arial"/>
              </a:rPr>
              <a:t>LOVE </a:t>
            </a:r>
            <a:br>
              <a:rPr lang="en-US" sz="10800" dirty="0">
                <a:solidFill>
                  <a:srgbClr val="FFFFFF"/>
                </a:solidFill>
                <a:latin typeface="Arial"/>
                <a:cs typeface="Arial"/>
              </a:rPr>
            </a:br>
            <a:r>
              <a:rPr lang="en-US" sz="10800" dirty="0">
                <a:solidFill>
                  <a:srgbClr val="FFFFFF"/>
                </a:solidFill>
                <a:latin typeface="Arial"/>
                <a:cs typeface="Arial"/>
              </a:rPr>
              <a:t>&amp; OBEY</a:t>
            </a:r>
          </a:p>
        </p:txBody>
      </p:sp>
      <p:sp>
        <p:nvSpPr>
          <p:cNvPr id="349186" name="Title 3"/>
          <p:cNvSpPr>
            <a:spLocks noGrp="1"/>
          </p:cNvSpPr>
          <p:nvPr>
            <p:ph type="ctrTitle"/>
          </p:nvPr>
        </p:nvSpPr>
        <p:spPr>
          <a:xfrm>
            <a:off x="685800" y="152400"/>
            <a:ext cx="6189663" cy="2286000"/>
          </a:xfrm>
        </p:spPr>
        <p:txBody>
          <a:bodyPr/>
          <a:lstStyle/>
          <a:p>
            <a:r>
              <a:rPr lang="en-US" sz="5400" i="1">
                <a:solidFill>
                  <a:srgbClr val="EBF010"/>
                </a:solidFill>
                <a:latin typeface="Arial"/>
                <a:ea typeface="ＭＳ Ｐゴシック" charset="0"/>
                <a:cs typeface="Arial"/>
              </a:rPr>
              <a:t>What does it have to do with me?</a:t>
            </a:r>
            <a:endParaRPr lang="en-US" sz="2800">
              <a:latin typeface="Arial"/>
              <a:ea typeface="ＭＳ Ｐゴシック" charset="0"/>
              <a:cs typeface="Arial"/>
            </a:endParaRPr>
          </a:p>
        </p:txBody>
      </p:sp>
    </p:spTree>
    <p:extLst>
      <p:ext uri="{BB962C8B-B14F-4D97-AF65-F5344CB8AC3E}">
        <p14:creationId xmlns:p14="http://schemas.microsoft.com/office/powerpoint/2010/main" val="3807792502"/>
      </p:ext>
    </p:extLst>
  </p:cSld>
  <p:clrMapOvr>
    <a:overrideClrMapping bg1="dk2" tx1="lt1" bg2="dk1" tx2="lt2" accent1="accent1" accent2="accent2" accent3="accent3" accent4="accent4" accent5="accent5" accent6="accent6" hlink="hlink" folHlink="folHlink"/>
  </p:clrMapOvr>
  <p:transition spd="med">
    <p:comb dir="vert"/>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40323" name="Text Box 3"/>
          <p:cNvSpPr txBox="1">
            <a:spLocks noChangeArrowheads="1"/>
          </p:cNvSpPr>
          <p:nvPr/>
        </p:nvSpPr>
        <p:spPr bwMode="auto">
          <a:xfrm>
            <a:off x="250825" y="1847850"/>
            <a:ext cx="8816975" cy="2554288"/>
          </a:xfrm>
          <a:prstGeom prst="rect">
            <a:avLst/>
          </a:prstGeom>
          <a:noFill/>
          <a:ln w="9525">
            <a:noFill/>
            <a:miter lim="800000"/>
            <a:headEnd/>
            <a:tailEnd/>
          </a:ln>
          <a:effectLst/>
        </p:spPr>
        <p:txBody>
          <a:bodyPr>
            <a:spAutoFit/>
          </a:bodyPr>
          <a:lstStyle>
            <a:defPPr>
              <a:defRPr lang="en-US"/>
            </a:defPPr>
            <a:lvl1pPr marL="461963" indent="-461963">
              <a:spcBef>
                <a:spcPct val="50000"/>
              </a:spcBef>
              <a:buFontTx/>
              <a:buChar char="•"/>
              <a:defRPr sz="4000" b="1">
                <a:solidFill>
                  <a:schemeClr val="bg1"/>
                </a:solidFill>
                <a:effectLst>
                  <a:outerShdw blurRad="50800" dist="76200" dir="2700000" algn="tl" rotWithShape="0">
                    <a:srgbClr val="000000">
                      <a:alpha val="96000"/>
                    </a:srgbClr>
                  </a:outerShdw>
                </a:effectLst>
                <a:latin typeface="Arial"/>
                <a:ea typeface="Arial" pitchFamily="-111" charset="0"/>
                <a:cs typeface="Arial"/>
              </a:defRPr>
            </a:lvl1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outerShdw blurRad="50800" dist="76200" dir="2700000" algn="tl" rotWithShape="0">
                    <a:srgbClr val="000000">
                      <a:alpha val="96000"/>
                    </a:srgbClr>
                  </a:outerShdw>
                </a:effectLst>
                <a:uLnTx/>
                <a:uFillTx/>
                <a:latin typeface="Arial"/>
                <a:cs typeface="Arial"/>
              </a:rPr>
              <a:t>Most quoted Old Testament book:</a:t>
            </a:r>
          </a:p>
          <a:p>
            <a:pPr marL="461963" marR="0" lvl="0" indent="-461963" algn="l" defTabSz="914400" rtl="0" eaLnBrk="1" fontAlgn="base" latinLnBrk="0" hangingPunct="1">
              <a:lnSpc>
                <a:spcPct val="100000"/>
              </a:lnSpc>
              <a:spcBef>
                <a:spcPct val="50000"/>
              </a:spcBef>
              <a:spcAft>
                <a:spcPct val="0"/>
              </a:spcAft>
              <a:buClrTx/>
              <a:buSzTx/>
              <a:buFontTx/>
              <a:buChar char="•"/>
              <a:tabLst/>
              <a:defRPr/>
            </a:pPr>
            <a:r>
              <a:rPr kumimoji="0" lang="en-US" sz="4000" b="1" i="0" u="none" strike="noStrike" kern="1200" cap="none" spc="0" normalizeH="0" baseline="0" noProof="0" dirty="0">
                <a:ln>
                  <a:noFill/>
                </a:ln>
                <a:solidFill>
                  <a:srgbClr val="FFFFFF"/>
                </a:solidFill>
                <a:effectLst>
                  <a:outerShdw blurRad="50800" dist="76200" dir="2700000" algn="tl" rotWithShape="0">
                    <a:srgbClr val="000000">
                      <a:alpha val="96000"/>
                    </a:srgbClr>
                  </a:outerShdw>
                </a:effectLst>
                <a:uLnTx/>
                <a:uFillTx/>
                <a:latin typeface="Arial"/>
                <a:cs typeface="Arial"/>
              </a:rPr>
              <a:t> 356 times in the OT</a:t>
            </a:r>
          </a:p>
          <a:p>
            <a:pPr marL="461963" marR="0" lvl="0" indent="-461963" algn="l" defTabSz="914400" rtl="0" eaLnBrk="1" fontAlgn="base" latinLnBrk="0" hangingPunct="1">
              <a:lnSpc>
                <a:spcPct val="100000"/>
              </a:lnSpc>
              <a:spcBef>
                <a:spcPct val="50000"/>
              </a:spcBef>
              <a:spcAft>
                <a:spcPct val="0"/>
              </a:spcAft>
              <a:buClrTx/>
              <a:buSzTx/>
              <a:buFontTx/>
              <a:buChar char="•"/>
              <a:tabLst/>
              <a:defRPr/>
            </a:pPr>
            <a:r>
              <a:rPr kumimoji="0" lang="en-US" sz="4000" b="1" i="0" u="none" strike="noStrike" kern="1200" cap="none" spc="0" normalizeH="0" baseline="0" noProof="0" dirty="0">
                <a:ln>
                  <a:noFill/>
                </a:ln>
                <a:solidFill>
                  <a:srgbClr val="FFFFFF"/>
                </a:solidFill>
                <a:effectLst>
                  <a:outerShdw blurRad="50800" dist="76200" dir="2700000" algn="tl" rotWithShape="0">
                    <a:srgbClr val="000000">
                      <a:alpha val="96000"/>
                    </a:srgbClr>
                  </a:outerShdw>
                </a:effectLst>
                <a:uLnTx/>
                <a:uFillTx/>
                <a:latin typeface="Arial"/>
                <a:cs typeface="Arial"/>
              </a:rPr>
              <a:t> 49 times in the NT</a:t>
            </a:r>
          </a:p>
        </p:txBody>
      </p:sp>
      <p:sp>
        <p:nvSpPr>
          <p:cNvPr id="290819" name="Title 3"/>
          <p:cNvSpPr>
            <a:spLocks noGrp="1"/>
          </p:cNvSpPr>
          <p:nvPr>
            <p:ph type="title" idx="4294967295"/>
          </p:nvPr>
        </p:nvSpPr>
        <p:spPr>
          <a:xfrm>
            <a:off x="0" y="557808"/>
            <a:ext cx="9144000" cy="1143000"/>
          </a:xfrm>
          <a:solidFill>
            <a:srgbClr val="000000"/>
          </a:solidFill>
        </p:spPr>
        <p:txBody>
          <a:bodyPr/>
          <a:lstStyle/>
          <a:p>
            <a:r>
              <a:rPr lang="en-US" sz="4000" b="1">
                <a:solidFill>
                  <a:schemeClr val="bg1"/>
                </a:solidFill>
                <a:latin typeface="Arial" charset="0"/>
                <a:ea typeface="ＭＳ Ｐゴシック" charset="0"/>
              </a:rPr>
              <a:t>One Uniqueness of Deuteronomy</a:t>
            </a:r>
          </a:p>
        </p:txBody>
      </p:sp>
      <p:sp>
        <p:nvSpPr>
          <p:cNvPr id="5" name="Text Box 1065"/>
          <p:cNvSpPr txBox="1">
            <a:spLocks noChangeArrowheads="1"/>
          </p:cNvSpPr>
          <p:nvPr/>
        </p:nvSpPr>
        <p:spPr bwMode="auto">
          <a:xfrm>
            <a:off x="8371049" y="76200"/>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142</a:t>
            </a:r>
          </a:p>
        </p:txBody>
      </p:sp>
    </p:spTree>
    <p:extLst>
      <p:ext uri="{BB962C8B-B14F-4D97-AF65-F5344CB8AC3E}">
        <p14:creationId xmlns:p14="http://schemas.microsoft.com/office/powerpoint/2010/main" val="4161882890"/>
      </p:ext>
    </p:extLst>
  </p:cSld>
  <p:clrMapOvr>
    <a:masterClrMapping/>
  </p:clrMapOvr>
  <p:transition/>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en-US" b="1" dirty="0">
                <a:solidFill>
                  <a:schemeClr val="bg1"/>
                </a:solidFill>
                <a:effectLst>
                  <a:outerShdw blurRad="38100" dist="38100" dir="2700000" algn="tl">
                    <a:srgbClr val="000000"/>
                  </a:outerShdw>
                </a:effectLst>
                <a:latin typeface="Arial" charset="0"/>
                <a:ea typeface="ＭＳ Ｐゴシック" charset="0"/>
                <a:cs typeface="ＭＳ Ｐゴシック" charset="0"/>
              </a:rPr>
              <a:t>Our Church Vision</a:t>
            </a:r>
            <a:endParaRPr lang="en-US" b="1" dirty="0">
              <a:latin typeface="Arial" charset="0"/>
              <a:ea typeface="ＭＳ Ｐゴシック" charset="0"/>
              <a:cs typeface="ＭＳ Ｐゴシック" charset="0"/>
            </a:endParaRPr>
          </a:p>
        </p:txBody>
      </p:sp>
      <p:grpSp>
        <p:nvGrpSpPr>
          <p:cNvPr id="27" name="Group 26"/>
          <p:cNvGrpSpPr/>
          <p:nvPr/>
        </p:nvGrpSpPr>
        <p:grpSpPr>
          <a:xfrm>
            <a:off x="565728" y="565699"/>
            <a:ext cx="8012545" cy="6211455"/>
            <a:chOff x="2362200" y="1408546"/>
            <a:chExt cx="5230548" cy="4320886"/>
          </a:xfrm>
        </p:grpSpPr>
        <p:sp>
          <p:nvSpPr>
            <p:cNvPr id="28" name="Heart 27"/>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29" name="Text Box 4"/>
            <p:cNvSpPr txBox="1">
              <a:spLocks noChangeArrowheads="1"/>
            </p:cNvSpPr>
            <p:nvPr/>
          </p:nvSpPr>
          <p:spPr bwMode="auto">
            <a:xfrm>
              <a:off x="2698402" y="2292993"/>
              <a:ext cx="4558145"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Love the Nations</a:t>
              </a:r>
              <a:endParaRPr kumimoji="0" lang="en-US" sz="3200" b="1"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gr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23" name="Text Box 4"/>
            <p:cNvSpPr txBox="1">
              <a:spLocks noChangeArrowheads="1"/>
            </p:cNvSpPr>
            <p:nvPr/>
          </p:nvSpPr>
          <p:spPr bwMode="auto">
            <a:xfrm>
              <a:off x="2698402" y="2263761"/>
              <a:ext cx="4558145"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Love the Church</a:t>
              </a:r>
              <a:endParaRPr kumimoji="0" lang="en-US" sz="3200" b="1"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Love God</a:t>
              </a:r>
              <a:endParaRPr kumimoji="0" lang="en-US" sz="3200" b="1"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grpSp>
      <p:pic>
        <p:nvPicPr>
          <p:cNvPr id="12" name="Picture 1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51519" y="260648"/>
            <a:ext cx="1536637" cy="19442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46709156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5"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1000" fill="hold"/>
                                        <p:tgtEl>
                                          <p:spTgt spid="4"/>
                                        </p:tgtEl>
                                        <p:attrNameLst>
                                          <p:attrName>ppt_w</p:attrName>
                                        </p:attrNameLst>
                                      </p:cBhvr>
                                      <p:tavLst>
                                        <p:tav tm="0">
                                          <p:val>
                                            <p:strVal val="#ppt_w*0.70"/>
                                          </p:val>
                                        </p:tav>
                                        <p:tav tm="100000">
                                          <p:val>
                                            <p:strVal val="#ppt_w"/>
                                          </p:val>
                                        </p:tav>
                                      </p:tavLst>
                                    </p:anim>
                                    <p:anim calcmode="lin" valueType="num">
                                      <p:cBhvr>
                                        <p:cTn id="12" dur="1000" fill="hold"/>
                                        <p:tgtEl>
                                          <p:spTgt spid="4"/>
                                        </p:tgtEl>
                                        <p:attrNameLst>
                                          <p:attrName>ppt_h</p:attrName>
                                        </p:attrNameLst>
                                      </p:cBhvr>
                                      <p:tavLst>
                                        <p:tav tm="0">
                                          <p:val>
                                            <p:strVal val="#ppt_h"/>
                                          </p:val>
                                        </p:tav>
                                        <p:tav tm="100000">
                                          <p:val>
                                            <p:strVal val="#ppt_h"/>
                                          </p:val>
                                        </p:tav>
                                      </p:tavLst>
                                    </p:anim>
                                    <p:animEffect transition="in" filter="fade">
                                      <p:cBhvr>
                                        <p:cTn id="13" dur="10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55" presetClass="entr" presetSubtype="0" fill="hold" nodeType="click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p:cTn id="18" dur="1000" fill="hold"/>
                                        <p:tgtEl>
                                          <p:spTgt spid="27"/>
                                        </p:tgtEl>
                                        <p:attrNameLst>
                                          <p:attrName>ppt_w</p:attrName>
                                        </p:attrNameLst>
                                      </p:cBhvr>
                                      <p:tavLst>
                                        <p:tav tm="0">
                                          <p:val>
                                            <p:strVal val="#ppt_w*0.70"/>
                                          </p:val>
                                        </p:tav>
                                        <p:tav tm="100000">
                                          <p:val>
                                            <p:strVal val="#ppt_w"/>
                                          </p:val>
                                        </p:tav>
                                      </p:tavLst>
                                    </p:anim>
                                    <p:anim calcmode="lin" valueType="num">
                                      <p:cBhvr>
                                        <p:cTn id="19" dur="1000" fill="hold"/>
                                        <p:tgtEl>
                                          <p:spTgt spid="27"/>
                                        </p:tgtEl>
                                        <p:attrNameLst>
                                          <p:attrName>ppt_h</p:attrName>
                                        </p:attrNameLst>
                                      </p:cBhvr>
                                      <p:tavLst>
                                        <p:tav tm="0">
                                          <p:val>
                                            <p:strVal val="#ppt_h"/>
                                          </p:val>
                                        </p:tav>
                                        <p:tav tm="100000">
                                          <p:val>
                                            <p:strVal val="#ppt_h"/>
                                          </p:val>
                                        </p:tav>
                                      </p:tavLst>
                                    </p:anim>
                                    <p:animEffect transition="in" filter="fade">
                                      <p:cBhvr>
                                        <p:cTn id="20"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a:t>
            </a:r>
            <a:r>
              <a:rPr lang="en-US" sz="4800" b="1" dirty="0">
                <a:solidFill>
                  <a:srgbClr val="FFFF00"/>
                </a:solidFill>
                <a:effectLst>
                  <a:glow rad="127000">
                    <a:schemeClr val="tx1"/>
                  </a:glow>
                </a:effectLst>
                <a:latin typeface="Arial" charset="0"/>
                <a:ea typeface="ＭＳ Ｐゴシック" charset="0"/>
                <a:cs typeface="ＭＳ Ｐゴシック" charset="0"/>
              </a:rPr>
              <a:t>Thank</a:t>
            </a:r>
            <a:r>
              <a:rPr lang="en-US" sz="4800" b="1" dirty="0">
                <a:effectLst>
                  <a:glow rad="127000">
                    <a:schemeClr val="tx1"/>
                  </a:glow>
                </a:effectLst>
                <a:latin typeface="Arial" charset="0"/>
                <a:ea typeface="ＭＳ Ｐゴシック" charset="0"/>
                <a:cs typeface="ＭＳ Ｐゴシック" charset="0"/>
              </a:rPr>
              <a:t> God for his faithfulness in your past.</a:t>
            </a: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eaLnBrk="0" hangingPunct="0"/>
            <a:endParaRPr lang="en-US">
              <a:solidFill>
                <a:srgbClr val="000000"/>
              </a:solidFill>
              <a:latin typeface="Comic Sans MS" pitchFamily="-112" charset="0"/>
            </a:endParaRPr>
          </a:p>
        </p:txBody>
      </p:sp>
      <p:sp>
        <p:nvSpPr>
          <p:cNvPr id="6" name="Rectangle 2"/>
          <p:cNvSpPr txBox="1">
            <a:spLocks noChangeArrowheads="1"/>
          </p:cNvSpPr>
          <p:nvPr/>
        </p:nvSpPr>
        <p:spPr bwMode="auto">
          <a:xfrm>
            <a:off x="-180528" y="5365519"/>
            <a:ext cx="3456384" cy="13758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800" b="1" dirty="0">
                <a:solidFill>
                  <a:srgbClr val="FFFF00"/>
                </a:solidFill>
                <a:effectLst>
                  <a:glow rad="127000">
                    <a:srgbClr val="000000"/>
                  </a:glow>
                </a:effectLst>
                <a:latin typeface="Arial" charset="0"/>
                <a:ea typeface="ＭＳ Ｐゴシック" charset="0"/>
                <a:cs typeface="ＭＳ Ｐゴシック" charset="0"/>
              </a:rPr>
              <a:t>1:1–</a:t>
            </a:r>
            <a:br>
              <a:rPr lang="en-US" sz="4800" b="1" dirty="0">
                <a:solidFill>
                  <a:srgbClr val="FFFF00"/>
                </a:solidFill>
                <a:effectLst>
                  <a:glow rad="127000">
                    <a:srgbClr val="000000"/>
                  </a:glow>
                </a:effectLst>
                <a:latin typeface="Arial" charset="0"/>
                <a:ea typeface="ＭＳ Ｐゴシック" charset="0"/>
                <a:cs typeface="ＭＳ Ｐゴシック" charset="0"/>
              </a:rPr>
            </a:br>
            <a:r>
              <a:rPr lang="en-US" sz="4800" b="1" dirty="0">
                <a:solidFill>
                  <a:srgbClr val="FFFF00"/>
                </a:solidFill>
                <a:effectLst>
                  <a:glow rad="127000">
                    <a:srgbClr val="000000"/>
                  </a:glow>
                </a:effectLst>
                <a:latin typeface="Arial" charset="0"/>
                <a:ea typeface="ＭＳ Ｐゴシック" charset="0"/>
                <a:cs typeface="ＭＳ Ｐゴシック" charset="0"/>
              </a:rPr>
              <a:t>4:43</a:t>
            </a:r>
          </a:p>
        </p:txBody>
      </p:sp>
    </p:spTree>
    <p:extLst>
      <p:ext uri="{BB962C8B-B14F-4D97-AF65-F5344CB8AC3E}">
        <p14:creationId xmlns:p14="http://schemas.microsoft.com/office/powerpoint/2010/main" val="253711112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a:t>
            </a:r>
            <a:r>
              <a:rPr lang="en-US" sz="4800" b="1" dirty="0">
                <a:solidFill>
                  <a:srgbClr val="FFFF00"/>
                </a:solidFill>
                <a:effectLst>
                  <a:glow rad="127000">
                    <a:schemeClr val="tx1"/>
                  </a:glow>
                </a:effectLst>
                <a:latin typeface="Arial" charset="0"/>
                <a:ea typeface="ＭＳ Ｐゴシック" charset="0"/>
                <a:cs typeface="ＭＳ Ｐゴシック" charset="0"/>
              </a:rPr>
              <a:t>Love</a:t>
            </a:r>
            <a:r>
              <a:rPr lang="en-US" sz="4800" b="1" dirty="0">
                <a:effectLst>
                  <a:glow rad="127000">
                    <a:schemeClr val="tx1"/>
                  </a:glow>
                </a:effectLst>
                <a:latin typeface="Arial" charset="0"/>
                <a:ea typeface="ＭＳ Ｐゴシック" charset="0"/>
                <a:cs typeface="ＭＳ Ｐゴシック" charset="0"/>
              </a:rPr>
              <a:t> God now in your present.</a:t>
            </a:r>
          </a:p>
        </p:txBody>
      </p:sp>
      <p:sp>
        <p:nvSpPr>
          <p:cNvPr id="4" name="Left Arrow 3"/>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eaLnBrk="0" hangingPunct="0"/>
            <a:endParaRPr lang="en-US">
              <a:solidFill>
                <a:srgbClr val="000000"/>
              </a:solidFill>
              <a:latin typeface="Comic Sans MS" pitchFamily="-112" charset="0"/>
            </a:endParaRPr>
          </a:p>
        </p:txBody>
      </p:sp>
      <p:sp>
        <p:nvSpPr>
          <p:cNvPr id="6" name="Heart 5"/>
          <p:cNvSpPr/>
          <p:nvPr/>
        </p:nvSpPr>
        <p:spPr bwMode="auto">
          <a:xfrm>
            <a:off x="3126496" y="2564904"/>
            <a:ext cx="2880320" cy="3024336"/>
          </a:xfrm>
          <a:prstGeom prst="hear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eaLnBrk="0" hangingPunct="0"/>
            <a:endParaRPr lang="en-US">
              <a:solidFill>
                <a:srgbClr val="000000"/>
              </a:solidFill>
              <a:latin typeface="Comic Sans MS" pitchFamily="-112" charset="0"/>
            </a:endParaRPr>
          </a:p>
        </p:txBody>
      </p:sp>
      <p:sp>
        <p:nvSpPr>
          <p:cNvPr id="8" name="Rectangle 2"/>
          <p:cNvSpPr txBox="1">
            <a:spLocks noChangeArrowheads="1"/>
          </p:cNvSpPr>
          <p:nvPr/>
        </p:nvSpPr>
        <p:spPr bwMode="auto">
          <a:xfrm>
            <a:off x="-180528" y="5365519"/>
            <a:ext cx="3456384" cy="13758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800" b="1" dirty="0">
                <a:solidFill>
                  <a:srgbClr val="FFFFFF"/>
                </a:solidFill>
                <a:effectLst>
                  <a:glow rad="127000">
                    <a:srgbClr val="000000"/>
                  </a:glow>
                </a:effectLst>
                <a:latin typeface="Arial" charset="0"/>
                <a:ea typeface="ＭＳ Ｐゴシック" charset="0"/>
                <a:cs typeface="ＭＳ Ｐゴシック" charset="0"/>
              </a:rPr>
              <a:t>1:1–</a:t>
            </a:r>
            <a:br>
              <a:rPr lang="en-US" sz="4800" b="1" dirty="0">
                <a:solidFill>
                  <a:srgbClr val="FFFFFF"/>
                </a:solidFill>
                <a:effectLst>
                  <a:glow rad="127000">
                    <a:srgbClr val="000000"/>
                  </a:glow>
                </a:effectLst>
                <a:latin typeface="Arial" charset="0"/>
                <a:ea typeface="ＭＳ Ｐゴシック" charset="0"/>
                <a:cs typeface="ＭＳ Ｐゴシック" charset="0"/>
              </a:rPr>
            </a:br>
            <a:r>
              <a:rPr lang="en-US" sz="4800" b="1" dirty="0">
                <a:solidFill>
                  <a:srgbClr val="FFFFFF"/>
                </a:solidFill>
                <a:effectLst>
                  <a:glow rad="127000">
                    <a:srgbClr val="000000"/>
                  </a:glow>
                </a:effectLst>
                <a:latin typeface="Arial" charset="0"/>
                <a:ea typeface="ＭＳ Ｐゴシック" charset="0"/>
                <a:cs typeface="ＭＳ Ｐゴシック" charset="0"/>
              </a:rPr>
              <a:t>4:43</a:t>
            </a:r>
          </a:p>
        </p:txBody>
      </p:sp>
      <p:sp>
        <p:nvSpPr>
          <p:cNvPr id="9" name="Rectangle 2"/>
          <p:cNvSpPr txBox="1">
            <a:spLocks noChangeArrowheads="1"/>
          </p:cNvSpPr>
          <p:nvPr/>
        </p:nvSpPr>
        <p:spPr bwMode="auto">
          <a:xfrm>
            <a:off x="2987824" y="5365519"/>
            <a:ext cx="3456384" cy="13758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800" b="1" dirty="0">
                <a:solidFill>
                  <a:srgbClr val="FFFF00"/>
                </a:solidFill>
                <a:effectLst>
                  <a:glow rad="127000">
                    <a:srgbClr val="000000"/>
                  </a:glow>
                </a:effectLst>
                <a:latin typeface="Arial" charset="0"/>
                <a:ea typeface="ＭＳ Ｐゴシック" charset="0"/>
                <a:cs typeface="ＭＳ Ｐゴシック" charset="0"/>
              </a:rPr>
              <a:t>4:44–</a:t>
            </a:r>
            <a:br>
              <a:rPr lang="en-US" sz="4800" b="1" dirty="0">
                <a:solidFill>
                  <a:srgbClr val="FFFF00"/>
                </a:solidFill>
                <a:effectLst>
                  <a:glow rad="127000">
                    <a:srgbClr val="000000"/>
                  </a:glow>
                </a:effectLst>
                <a:latin typeface="Arial" charset="0"/>
                <a:ea typeface="ＭＳ Ｐゴシック" charset="0"/>
                <a:cs typeface="ＭＳ Ｐゴシック" charset="0"/>
              </a:rPr>
            </a:br>
            <a:r>
              <a:rPr lang="en-US" sz="4800" b="1" dirty="0">
                <a:solidFill>
                  <a:srgbClr val="FFFF00"/>
                </a:solidFill>
                <a:effectLst>
                  <a:glow rad="127000">
                    <a:srgbClr val="000000"/>
                  </a:glow>
                </a:effectLst>
                <a:latin typeface="Arial" charset="0"/>
                <a:ea typeface="ＭＳ Ｐゴシック" charset="0"/>
                <a:cs typeface="ＭＳ Ｐゴシック" charset="0"/>
              </a:rPr>
              <a:t>26:19</a:t>
            </a:r>
          </a:p>
        </p:txBody>
      </p:sp>
    </p:spTree>
    <p:extLst>
      <p:ext uri="{BB962C8B-B14F-4D97-AF65-F5344CB8AC3E}">
        <p14:creationId xmlns:p14="http://schemas.microsoft.com/office/powerpoint/2010/main" val="342506109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800" decel="100000"/>
                                        <p:tgtEl>
                                          <p:spTgt spid="6"/>
                                        </p:tgtEl>
                                      </p:cBhvr>
                                    </p:animEffect>
                                    <p:anim calcmode="lin" valueType="num">
                                      <p:cBhvr>
                                        <p:cTn id="8" dur="800" decel="100000" fill="hold"/>
                                        <p:tgtEl>
                                          <p:spTgt spid="6"/>
                                        </p:tgtEl>
                                        <p:attrNameLst>
                                          <p:attrName>style.rotation</p:attrName>
                                        </p:attrNameLst>
                                      </p:cBhvr>
                                      <p:tavLst>
                                        <p:tav tm="0">
                                          <p:val>
                                            <p:fltVal val="-90"/>
                                          </p:val>
                                        </p:tav>
                                        <p:tav tm="100000">
                                          <p:val>
                                            <p:fltVal val="0"/>
                                          </p:val>
                                        </p:tav>
                                      </p:tavLst>
                                    </p:anim>
                                    <p:anim calcmode="lin" valueType="num">
                                      <p:cBhvr>
                                        <p:cTn id="9" dur="800" decel="100000" fill="hold"/>
                                        <p:tgtEl>
                                          <p:spTgt spid="6"/>
                                        </p:tgtEl>
                                        <p:attrNameLst>
                                          <p:attrName>ppt_x</p:attrName>
                                        </p:attrNameLst>
                                      </p:cBhvr>
                                      <p:tavLst>
                                        <p:tav tm="0">
                                          <p:val>
                                            <p:strVal val="#ppt_x+0.4"/>
                                          </p:val>
                                        </p:tav>
                                        <p:tav tm="100000">
                                          <p:val>
                                            <p:strVal val="#ppt_x-0.05"/>
                                          </p:val>
                                        </p:tav>
                                      </p:tavLst>
                                    </p:anim>
                                    <p:anim calcmode="lin" valueType="num">
                                      <p:cBhvr>
                                        <p:cTn id="10" dur="800" decel="100000" fill="hold"/>
                                        <p:tgtEl>
                                          <p:spTgt spid="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III. </a:t>
            </a:r>
            <a:r>
              <a:rPr lang="en-US" sz="4800" b="1" dirty="0">
                <a:solidFill>
                  <a:srgbClr val="FFFF00"/>
                </a:solidFill>
                <a:effectLst>
                  <a:glow rad="127000">
                    <a:schemeClr val="tx1"/>
                  </a:glow>
                </a:effectLst>
                <a:latin typeface="Arial" charset="0"/>
                <a:ea typeface="ＭＳ Ｐゴシック" charset="0"/>
                <a:cs typeface="ＭＳ Ｐゴシック" charset="0"/>
              </a:rPr>
              <a:t>Serve</a:t>
            </a:r>
            <a:r>
              <a:rPr lang="en-US" sz="4800" b="1" dirty="0">
                <a:effectLst>
                  <a:glow rad="127000">
                    <a:schemeClr val="tx1"/>
                  </a:glow>
                </a:effectLst>
                <a:latin typeface="Arial" charset="0"/>
                <a:ea typeface="ＭＳ Ｐゴシック" charset="0"/>
                <a:cs typeface="ＭＳ Ｐゴシック" charset="0"/>
              </a:rPr>
              <a:t> God with hope in your future.</a:t>
            </a:r>
          </a:p>
        </p:txBody>
      </p:sp>
      <p:sp>
        <p:nvSpPr>
          <p:cNvPr id="5" name="Left Arrow 4"/>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Left Arrow 5"/>
          <p:cNvSpPr/>
          <p:nvPr/>
        </p:nvSpPr>
        <p:spPr bwMode="auto">
          <a:xfrm rot="10800000">
            <a:off x="5353401"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7" name="Heart 6"/>
          <p:cNvSpPr/>
          <p:nvPr/>
        </p:nvSpPr>
        <p:spPr bwMode="auto">
          <a:xfrm>
            <a:off x="3126496" y="2564904"/>
            <a:ext cx="2880320" cy="3024336"/>
          </a:xfrm>
          <a:prstGeom prst="heart">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Deuteronomy 27–34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418491164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en-US" sz="3200" dirty="0">
                <a:solidFill>
                  <a:schemeClr val="tx1"/>
                </a:solidFill>
              </a:rPr>
              <a:t>Deuteronomy</a:t>
            </a:r>
          </a:p>
        </p:txBody>
      </p:sp>
      <p:sp>
        <p:nvSpPr>
          <p:cNvPr id="312323" name="Text Box 10"/>
          <p:cNvSpPr txBox="1">
            <a:spLocks noChangeArrowheads="1"/>
          </p:cNvSpPr>
          <p:nvPr/>
        </p:nvSpPr>
        <p:spPr bwMode="auto">
          <a:xfrm>
            <a:off x="8410575" y="14288"/>
            <a:ext cx="69850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147</a:t>
            </a: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nvGraphicFramePr>
        <p:xfrm>
          <a:off x="0" y="539924"/>
          <a:ext cx="9144000" cy="6364228"/>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en-US" sz="2400" b="1" kern="1200" dirty="0">
                          <a:solidFill>
                            <a:schemeClr val="lt1"/>
                          </a:solidFill>
                          <a:effectLst/>
                          <a:latin typeface="Arial" panose="020B0604020202020204" pitchFamily="34" charset="0"/>
                          <a:ea typeface="+mn-ea"/>
                          <a:cs typeface="Arial" panose="020B0604020202020204" pitchFamily="34" charset="0"/>
                        </a:rPr>
                        <a:t>Renewal of the Mosaic Covenant</a:t>
                      </a:r>
                      <a:endParaRPr lang="en-US" sz="2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FOCUS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Intro &amp; 1</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st</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(Past Faithfulness)</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1:1–4:43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nd</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(Present Love Laws)</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4:44–26:19</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rd </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&amp; 4</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th</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Sermons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(Future Hope)</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27:1–34:12</a:t>
                      </a: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DIVISIONS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Preamble</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(1:1-4)</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God’s Acts for Israel</a:t>
                      </a:r>
                      <a:b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(1:5–4:43)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10 Commandments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(4:44–11:32)</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Ceremonial Laws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(12:1–16:17)</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Civil  &amp; Social Laws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(16:18–26:19)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rd</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Blessings &amp; Curses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(27–28)</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th</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Land Covenant   (29–30)</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Leadership</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Transition</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(31–34)</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TOPICS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Has Done</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cs typeface="Arial" panose="020B0604020202020204" pitchFamily="34" charset="0"/>
                        </a:rPr>
                        <a:t>Historical</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Expects</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cs typeface="Arial" panose="020B0604020202020204" pitchFamily="34" charset="0"/>
                        </a:rPr>
                        <a:t>Legal</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Will Do</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Prophetic</a:t>
                      </a: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PLACE</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en-US" sz="1800" b="1" dirty="0">
                          <a:solidFill>
                            <a:srgbClr val="000000"/>
                          </a:solidFill>
                          <a:effectLst/>
                          <a:latin typeface="Arial" panose="020B0604020202020204" pitchFamily="34" charset="0"/>
                          <a:cs typeface="Arial" panose="020B0604020202020204" pitchFamily="34" charset="0"/>
                        </a:rPr>
                        <a:t>Plains of Moab</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en-US" sz="1800" b="1">
                          <a:solidFill>
                            <a:srgbClr val="000000"/>
                          </a:solidFill>
                          <a:effectLst/>
                          <a:latin typeface="Arial" panose="020B0604020202020204" pitchFamily="34" charset="0"/>
                          <a:ea typeface="Times New Roman" panose="02020603050405020304" pitchFamily="18" charset="0"/>
                          <a:cs typeface="Arial" panose="020B0604020202020204" pitchFamily="34" charset="0"/>
                        </a:rPr>
                        <a:t>TIME</a:t>
                      </a:r>
                      <a:endParaRPr lang="en-US" sz="180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About 1 Month</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kern="1200" dirty="0">
                          <a:solidFill>
                            <a:schemeClr val="dk1"/>
                          </a:solidFill>
                          <a:effectLst/>
                          <a:latin typeface="Arial" panose="020B0604020202020204" pitchFamily="34" charset="0"/>
                          <a:ea typeface="+mn-ea"/>
                          <a:cs typeface="Arial" panose="020B0604020202020204" pitchFamily="34" charset="0"/>
                        </a:rPr>
                        <a:t>Adapted from Bruce Wilkinson &amp; Kenneth Boa, </a:t>
                      </a:r>
                      <a:r>
                        <a:rPr lang="en-US" sz="1400" b="1" i="1" kern="1200" dirty="0">
                          <a:solidFill>
                            <a:schemeClr val="dk1"/>
                          </a:solidFill>
                          <a:effectLst/>
                          <a:latin typeface="Arial" panose="020B0604020202020204" pitchFamily="34" charset="0"/>
                          <a:ea typeface="+mn-ea"/>
                          <a:cs typeface="Arial" panose="020B0604020202020204" pitchFamily="34" charset="0"/>
                        </a:rPr>
                        <a:t>Talk Thru the Bible, </a:t>
                      </a:r>
                      <a:r>
                        <a:rPr lang="en-US" sz="1400" b="1" kern="1200" dirty="0">
                          <a:solidFill>
                            <a:schemeClr val="dk1"/>
                          </a:solidFill>
                          <a:effectLst/>
                          <a:latin typeface="Arial" panose="020B0604020202020204" pitchFamily="34" charset="0"/>
                          <a:ea typeface="+mn-ea"/>
                          <a:cs typeface="Arial" panose="020B0604020202020204" pitchFamily="34" charset="0"/>
                        </a:rPr>
                        <a:t>Vol. 1 (Nashville: Nelson, 1983)</a:t>
                      </a:r>
                      <a:endParaRPr lang="en-US" sz="1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2" name="Oval 11">
            <a:extLst>
              <a:ext uri="{FF2B5EF4-FFF2-40B4-BE49-F238E27FC236}">
                <a16:creationId xmlns:a16="http://schemas.microsoft.com/office/drawing/2014/main" id="{5EB79CC8-3C9B-F142-BE96-997D92BEBB51}"/>
              </a:ext>
            </a:extLst>
          </p:cNvPr>
          <p:cNvSpPr/>
          <p:nvPr/>
        </p:nvSpPr>
        <p:spPr bwMode="auto">
          <a:xfrm>
            <a:off x="661296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2783239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800" decel="100000"/>
                                        <p:tgtEl>
                                          <p:spTgt spid="12"/>
                                        </p:tgtEl>
                                      </p:cBhvr>
                                    </p:animEffect>
                                    <p:anim calcmode="lin" valueType="num">
                                      <p:cBhvr>
                                        <p:cTn id="12" dur="800" decel="100000" fill="hold"/>
                                        <p:tgtEl>
                                          <p:spTgt spid="12"/>
                                        </p:tgtEl>
                                        <p:attrNameLst>
                                          <p:attrName>style.rotation</p:attrName>
                                        </p:attrNameLst>
                                      </p:cBhvr>
                                      <p:tavLst>
                                        <p:tav tm="0">
                                          <p:val>
                                            <p:fltVal val="-90"/>
                                          </p:val>
                                        </p:tav>
                                        <p:tav tm="100000">
                                          <p:val>
                                            <p:fltVal val="0"/>
                                          </p:val>
                                        </p:tav>
                                      </p:tavLst>
                                    </p:anim>
                                    <p:anim calcmode="lin" valueType="num">
                                      <p:cBhvr>
                                        <p:cTn id="13" dur="800" decel="100000" fill="hold"/>
                                        <p:tgtEl>
                                          <p:spTgt spid="12"/>
                                        </p:tgtEl>
                                        <p:attrNameLst>
                                          <p:attrName>ppt_x</p:attrName>
                                        </p:attrNameLst>
                                      </p:cBhvr>
                                      <p:tavLst>
                                        <p:tav tm="0">
                                          <p:val>
                                            <p:strVal val="#ppt_x+0.4"/>
                                          </p:val>
                                        </p:tav>
                                        <p:tav tm="100000">
                                          <p:val>
                                            <p:strVal val="#ppt_x-0.05"/>
                                          </p:val>
                                        </p:tav>
                                      </p:tavLst>
                                    </p:anim>
                                    <p:anim calcmode="lin" valueType="num">
                                      <p:cBhvr>
                                        <p:cTn id="14" dur="800" decel="100000" fill="hold"/>
                                        <p:tgtEl>
                                          <p:spTgt spid="12"/>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2"/>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2"/>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2" grpId="0" animBg="1"/>
    </p:bld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27</a:t>
            </a:r>
          </a:p>
        </p:txBody>
      </p:sp>
    </p:spTree>
    <p:extLst>
      <p:ext uri="{BB962C8B-B14F-4D97-AF65-F5344CB8AC3E}">
        <p14:creationId xmlns:p14="http://schemas.microsoft.com/office/powerpoint/2010/main" val="1042124026"/>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6565" name="Text Box 5"/>
          <p:cNvSpPr txBox="1">
            <a:spLocks noChangeArrowheads="1"/>
          </p:cNvSpPr>
          <p:nvPr/>
        </p:nvSpPr>
        <p:spPr bwMode="auto">
          <a:xfrm>
            <a:off x="246063" y="2193925"/>
            <a:ext cx="8839200" cy="5847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Webdings" charset="0"/>
              <a:buChar char="®"/>
              <a:defRPr/>
            </a:pPr>
            <a:r>
              <a:rPr lang="en-US" sz="3200" b="1" dirty="0">
                <a:solidFill>
                  <a:srgbClr val="FFFFFF"/>
                </a:solidFill>
                <a:latin typeface="Arial" panose="020B0604020202020204" pitchFamily="34" charset="0"/>
                <a:cs typeface="Arial" panose="020B0604020202020204" pitchFamily="34" charset="0"/>
              </a:rPr>
              <a:t> Ceremony to admonish the Law </a:t>
            </a:r>
            <a:r>
              <a:rPr lang="en-US" sz="3200" b="1" dirty="0">
                <a:solidFill>
                  <a:srgbClr val="EBF010"/>
                </a:solidFill>
                <a:latin typeface="Arial" panose="020B0604020202020204" pitchFamily="34" charset="0"/>
                <a:cs typeface="Arial" panose="020B0604020202020204" pitchFamily="34" charset="0"/>
              </a:rPr>
              <a:t>(27)</a:t>
            </a:r>
            <a:endParaRPr lang="en-US" sz="3600" b="1" dirty="0">
              <a:solidFill>
                <a:srgbClr val="FFFFFF"/>
              </a:solidFill>
              <a:latin typeface="Arial" panose="020B0604020202020204" pitchFamily="34" charset="0"/>
              <a:cs typeface="Arial" panose="020B0604020202020204" pitchFamily="34" charset="0"/>
            </a:endParaRPr>
          </a:p>
        </p:txBody>
      </p:sp>
      <p:sp>
        <p:nvSpPr>
          <p:cNvPr id="6" name="Title 5"/>
          <p:cNvSpPr>
            <a:spLocks noGrp="1"/>
          </p:cNvSpPr>
          <p:nvPr>
            <p:ph type="title" idx="4294967295"/>
          </p:nvPr>
        </p:nvSpPr>
        <p:spPr>
          <a:xfrm>
            <a:off x="0" y="0"/>
            <a:ext cx="9144000" cy="1417638"/>
          </a:xfrm>
          <a:solidFill>
            <a:srgbClr val="000000"/>
          </a:solidFill>
          <a:effectLst>
            <a:outerShdw blurRad="50800" dist="38100" dir="2700000">
              <a:srgbClr val="000000">
                <a:alpha val="43000"/>
              </a:srgbClr>
            </a:outerShdw>
          </a:effectLst>
        </p:spPr>
        <p:txBody>
          <a:bodyPr anchor="b"/>
          <a:lstStyle/>
          <a:p>
            <a:pPr>
              <a:defRPr/>
            </a:pPr>
            <a:r>
              <a:rPr lang="en-US" sz="3600" b="1" dirty="0">
                <a:solidFill>
                  <a:srgbClr val="FFFFFF"/>
                </a:solidFill>
                <a:effectLst/>
              </a:rPr>
              <a:t>Sermon #3 : Blessings &amp; Curses </a:t>
            </a:r>
            <a:br>
              <a:rPr lang="en-US" sz="3600" b="1" dirty="0">
                <a:solidFill>
                  <a:srgbClr val="FFFFFF"/>
                </a:solidFill>
                <a:effectLst/>
              </a:rPr>
            </a:br>
            <a:r>
              <a:rPr lang="en-US" sz="3600" b="1" dirty="0">
                <a:solidFill>
                  <a:srgbClr val="FFFFFF"/>
                </a:solidFill>
                <a:effectLst/>
              </a:rPr>
              <a:t>(Deuteronomy 27–28)</a:t>
            </a:r>
          </a:p>
        </p:txBody>
      </p:sp>
    </p:spTree>
    <p:extLst>
      <p:ext uri="{BB962C8B-B14F-4D97-AF65-F5344CB8AC3E}">
        <p14:creationId xmlns:p14="http://schemas.microsoft.com/office/powerpoint/2010/main" val="761177202"/>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4" presetClass="entr" presetSubtype="0" fill="hold" grpId="0" nodeType="clickEffect">
                                  <p:stCondLst>
                                    <p:cond delay="0"/>
                                  </p:stCondLst>
                                  <p:childTnLst>
                                    <p:set>
                                      <p:cBhvr>
                                        <p:cTn id="6" dur="1" fill="hold">
                                          <p:stCondLst>
                                            <p:cond delay="0"/>
                                          </p:stCondLst>
                                        </p:cTn>
                                        <p:tgtEl>
                                          <p:spTgt spid="66565"/>
                                        </p:tgtEl>
                                        <p:attrNameLst>
                                          <p:attrName>style.visibility</p:attrName>
                                        </p:attrNameLst>
                                      </p:cBhvr>
                                      <p:to>
                                        <p:strVal val="visible"/>
                                      </p:to>
                                    </p:set>
                                    <p:anim from="(-#ppt_w/2)" to="(#ppt_x)" calcmode="lin" valueType="num">
                                      <p:cBhvr>
                                        <p:cTn id="7" dur="600" fill="hold">
                                          <p:stCondLst>
                                            <p:cond delay="0"/>
                                          </p:stCondLst>
                                        </p:cTn>
                                        <p:tgtEl>
                                          <p:spTgt spid="66565"/>
                                        </p:tgtEl>
                                        <p:attrNameLst>
                                          <p:attrName>ppt_x</p:attrName>
                                        </p:attrNameLst>
                                      </p:cBhvr>
                                    </p:anim>
                                    <p:anim from="0" to="-1.0" calcmode="lin" valueType="num">
                                      <p:cBhvr>
                                        <p:cTn id="8" dur="200" decel="50000" autoRev="1" fill="hold">
                                          <p:stCondLst>
                                            <p:cond delay="600"/>
                                          </p:stCondLst>
                                        </p:cTn>
                                        <p:tgtEl>
                                          <p:spTgt spid="66565"/>
                                        </p:tgtEl>
                                        <p:attrNameLst>
                                          <p:attrName>xshear</p:attrName>
                                        </p:attrNameLst>
                                      </p:cBhvr>
                                    </p:anim>
                                    <p:animScale>
                                      <p:cBhvr>
                                        <p:cTn id="9" dur="200" decel="100000" autoRev="1" fill="hold">
                                          <p:stCondLst>
                                            <p:cond delay="600"/>
                                          </p:stCondLst>
                                        </p:cTn>
                                        <p:tgtEl>
                                          <p:spTgt spid="66565"/>
                                        </p:tgtEl>
                                      </p:cBhvr>
                                      <p:from x="100000" y="100000"/>
                                      <p:to x="80000" y="100000"/>
                                    </p:animScale>
                                    <p:anim by="(#ppt_h/3+#ppt_w*0.1)" calcmode="lin" valueType="num">
                                      <p:cBhvr additive="sum">
                                        <p:cTn id="10" dur="200" decel="100000" autoRev="1" fill="hold">
                                          <p:stCondLst>
                                            <p:cond delay="600"/>
                                          </p:stCondLst>
                                        </p:cTn>
                                        <p:tgtEl>
                                          <p:spTgt spid="66565"/>
                                        </p:tgtEl>
                                        <p:attrNameLst>
                                          <p:attrName>ppt_x</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565" grpId="0" autoUpdateAnimBg="0"/>
    </p:bldLst>
  </p:timing>
</p:sld>
</file>

<file path=ppt/slides/slide26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2" name="Picture 1" descr="Mt Gerizim view looking e with Mt Ebal on left, 78-13tb.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721667"/>
            <a:ext cx="9144000" cy="6136333"/>
          </a:xfrm>
          <a:prstGeom prst="rect">
            <a:avLst/>
          </a:prstGeom>
        </p:spPr>
      </p:pic>
      <p:sp>
        <p:nvSpPr>
          <p:cNvPr id="6" name="Title 5"/>
          <p:cNvSpPr>
            <a:spLocks noGrp="1"/>
          </p:cNvSpPr>
          <p:nvPr>
            <p:ph type="title" idx="4294967295"/>
          </p:nvPr>
        </p:nvSpPr>
        <p:spPr>
          <a:xfrm>
            <a:off x="0" y="0"/>
            <a:ext cx="9144000" cy="764704"/>
          </a:xfrm>
          <a:solidFill>
            <a:srgbClr val="000000"/>
          </a:solidFill>
          <a:effectLst>
            <a:outerShdw blurRad="50800" dist="38100" dir="2700000">
              <a:srgbClr val="000000">
                <a:alpha val="43000"/>
              </a:srgbClr>
            </a:outerShdw>
          </a:effectLst>
        </p:spPr>
        <p:txBody>
          <a:bodyPr anchor="ctr"/>
          <a:lstStyle/>
          <a:p>
            <a:pPr>
              <a:defRPr/>
            </a:pPr>
            <a:r>
              <a:rPr lang="en-US" sz="3200" b="1" dirty="0">
                <a:solidFill>
                  <a:srgbClr val="FFFFFF"/>
                </a:solidFill>
                <a:effectLst/>
              </a:rPr>
              <a:t>Mount Gerizim Looking East (Deut. 27:9-13) </a:t>
            </a:r>
          </a:p>
        </p:txBody>
      </p:sp>
      <p:sp>
        <p:nvSpPr>
          <p:cNvPr id="7" name="Title 5"/>
          <p:cNvSpPr txBox="1">
            <a:spLocks/>
          </p:cNvSpPr>
          <p:nvPr/>
        </p:nvSpPr>
        <p:spPr bwMode="auto">
          <a:xfrm>
            <a:off x="107504" y="3068960"/>
            <a:ext cx="2448272" cy="792088"/>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a:lstStyle>
          <a:p>
            <a:pPr>
              <a:defRPr/>
            </a:pPr>
            <a:r>
              <a:rPr lang="en-US" sz="3600" b="1" dirty="0">
                <a:solidFill>
                  <a:srgbClr val="FFFFFF"/>
                </a:solidFill>
                <a:effectLst>
                  <a:glow rad="228600">
                    <a:srgbClr val="000000"/>
                  </a:glow>
                </a:effectLst>
                <a:latin typeface="Arial"/>
              </a:rPr>
              <a:t>Mount Ebal (cursing,</a:t>
            </a:r>
            <a:br>
              <a:rPr lang="en-US" sz="3600" b="1" dirty="0">
                <a:solidFill>
                  <a:srgbClr val="FFFFFF"/>
                </a:solidFill>
                <a:effectLst>
                  <a:glow rad="228600">
                    <a:srgbClr val="000000"/>
                  </a:glow>
                </a:effectLst>
                <a:latin typeface="Arial"/>
              </a:rPr>
            </a:br>
            <a:r>
              <a:rPr lang="en-US" sz="3600" b="1" dirty="0">
                <a:solidFill>
                  <a:srgbClr val="FFFFFF"/>
                </a:solidFill>
                <a:effectLst>
                  <a:glow rad="228600">
                    <a:srgbClr val="000000"/>
                  </a:glow>
                </a:effectLst>
                <a:latin typeface="Arial"/>
              </a:rPr>
              <a:t>north) </a:t>
            </a:r>
          </a:p>
        </p:txBody>
      </p:sp>
      <p:sp>
        <p:nvSpPr>
          <p:cNvPr id="8" name="Title 5"/>
          <p:cNvSpPr txBox="1">
            <a:spLocks/>
          </p:cNvSpPr>
          <p:nvPr/>
        </p:nvSpPr>
        <p:spPr bwMode="auto">
          <a:xfrm>
            <a:off x="5652120" y="4293096"/>
            <a:ext cx="3096344" cy="72008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a:lstStyle>
          <a:p>
            <a:pPr>
              <a:defRPr/>
            </a:pPr>
            <a:r>
              <a:rPr lang="en-US" sz="3600" b="1" dirty="0">
                <a:solidFill>
                  <a:srgbClr val="FFFFFF"/>
                </a:solidFill>
                <a:effectLst>
                  <a:glow rad="228600">
                    <a:srgbClr val="000000"/>
                  </a:glow>
                </a:effectLst>
                <a:latin typeface="Arial"/>
              </a:rPr>
              <a:t>Mount Gerizim (blessing, south)</a:t>
            </a:r>
          </a:p>
        </p:txBody>
      </p:sp>
      <p:sp>
        <p:nvSpPr>
          <p:cNvPr id="9" name="Title 5"/>
          <p:cNvSpPr txBox="1">
            <a:spLocks/>
          </p:cNvSpPr>
          <p:nvPr/>
        </p:nvSpPr>
        <p:spPr bwMode="auto">
          <a:xfrm>
            <a:off x="2843808" y="2780928"/>
            <a:ext cx="3096344" cy="72008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a:lstStyle>
          <a:p>
            <a:pPr>
              <a:defRPr/>
            </a:pPr>
            <a:r>
              <a:rPr lang="en-US" sz="3600" b="1" dirty="0">
                <a:solidFill>
                  <a:srgbClr val="FFFFFF"/>
                </a:solidFill>
                <a:effectLst>
                  <a:glow rad="228600">
                    <a:srgbClr val="000000"/>
                  </a:glow>
                </a:effectLst>
                <a:latin typeface="Arial"/>
              </a:rPr>
              <a:t>Shechem</a:t>
            </a:r>
          </a:p>
        </p:txBody>
      </p:sp>
      <p:sp>
        <p:nvSpPr>
          <p:cNvPr id="3" name="Down Arrow 2"/>
          <p:cNvSpPr/>
          <p:nvPr/>
        </p:nvSpPr>
        <p:spPr bwMode="auto">
          <a:xfrm>
            <a:off x="3779912" y="3645024"/>
            <a:ext cx="1080120" cy="720080"/>
          </a:xfrm>
          <a:prstGeom prst="downArrow">
            <a:avLst/>
          </a:prstGeom>
          <a:solidFill>
            <a:srgbClr val="800000"/>
          </a:solidFill>
          <a:ln w="76200" cap="sq" cmpd="sng" algn="ctr">
            <a:solidFill>
              <a:srgbClr val="FFFFFF"/>
            </a:solidFill>
            <a:prstDash val="solid"/>
            <a:round/>
            <a:headEnd type="none" w="sm" len="sm"/>
            <a:tailEnd type="none" w="sm" len="sm"/>
          </a:ln>
          <a:effectLst>
            <a:glow rad="228600">
              <a:srgbClr val="000000"/>
            </a:glow>
          </a:effectLst>
        </p:spPr>
        <p:txBody>
          <a:bodyPr vert="horz" wrap="none" lIns="91440" tIns="45720" rIns="91440" bIns="45720" numCol="1" rtlCol="0" anchor="t" anchorCtr="0" compatLnSpc="1">
            <a:prstTxWarp prst="textNoShape">
              <a:avLst/>
            </a:prstTxWarp>
            <a:spAutoFit/>
          </a:bodyPr>
          <a:lstStyle/>
          <a:p>
            <a:endParaRPr lang="en-US">
              <a:solidFill>
                <a:srgbClr val="EAEAEA"/>
              </a:solidFill>
              <a:latin typeface="Times New Roman" pitchFamily="-112" charset="0"/>
            </a:endParaRPr>
          </a:p>
        </p:txBody>
      </p:sp>
    </p:spTree>
    <p:extLst>
      <p:ext uri="{BB962C8B-B14F-4D97-AF65-F5344CB8AC3E}">
        <p14:creationId xmlns:p14="http://schemas.microsoft.com/office/powerpoint/2010/main" val="809782007"/>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wipe(up)">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3" grpId="0" animBg="1"/>
    </p:bld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Israel Map Tribes West.png"/>
          <p:cNvPicPr>
            <a:picLocks noChangeAspect="1"/>
          </p:cNvPicPr>
          <p:nvPr/>
        </p:nvPicPr>
        <p:blipFill rotWithShape="1">
          <a:blip r:embed="rId3">
            <a:extLst>
              <a:ext uri="{28A0092B-C50C-407E-A947-70E740481C1C}">
                <a14:useLocalDpi xmlns:a14="http://schemas.microsoft.com/office/drawing/2010/main" val="0"/>
              </a:ext>
            </a:extLst>
          </a:blip>
          <a:srcRect l="14163"/>
          <a:stretch/>
        </p:blipFill>
        <p:spPr>
          <a:xfrm>
            <a:off x="0" y="19202"/>
            <a:ext cx="9144000" cy="6866182"/>
          </a:xfrm>
          <a:prstGeom prst="rect">
            <a:avLst/>
          </a:prstGeom>
        </p:spPr>
      </p:pic>
      <p:sp>
        <p:nvSpPr>
          <p:cNvPr id="900098" name="Rectangle 2"/>
          <p:cNvSpPr>
            <a:spLocks noGrp="1" noChangeArrowheads="1"/>
          </p:cNvSpPr>
          <p:nvPr>
            <p:ph type="ctrTitle"/>
          </p:nvPr>
        </p:nvSpPr>
        <p:spPr>
          <a:xfrm>
            <a:off x="-1" y="43013"/>
            <a:ext cx="5198129" cy="1352596"/>
          </a:xfrm>
          <a:effectLst>
            <a:outerShdw blurRad="63500" dist="35921" dir="2700000" algn="ctr" rotWithShape="0">
              <a:schemeClr val="tx2">
                <a:alpha val="74998"/>
              </a:schemeClr>
            </a:outerShdw>
          </a:effectLst>
        </p:spPr>
        <p:txBody>
          <a:bodyPr anchor="t"/>
          <a:lstStyle/>
          <a:p>
            <a:pPr algn="l">
              <a:defRPr/>
            </a:pPr>
            <a:r>
              <a:rPr lang="en-US" sz="3600" b="1" dirty="0">
                <a:effectLst>
                  <a:glow rad="127000">
                    <a:schemeClr val="tx1"/>
                  </a:glow>
                </a:effectLst>
                <a:latin typeface="Arial" charset="0"/>
                <a:ea typeface="ＭＳ Ｐゴシック" charset="0"/>
                <a:cs typeface="ＭＳ Ｐゴシック" charset="0"/>
              </a:rPr>
              <a:t>Tribes of Blessing &amp; Cursing at Shechem</a:t>
            </a:r>
          </a:p>
        </p:txBody>
      </p:sp>
      <p:sp>
        <p:nvSpPr>
          <p:cNvPr id="7" name="Text Box 3"/>
          <p:cNvSpPr txBox="1">
            <a:spLocks noChangeArrowheads="1"/>
          </p:cNvSpPr>
          <p:nvPr/>
        </p:nvSpPr>
        <p:spPr bwMode="auto">
          <a:xfrm>
            <a:off x="7095479" y="-24332"/>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Dan</a:t>
            </a:r>
          </a:p>
        </p:txBody>
      </p:sp>
      <p:sp>
        <p:nvSpPr>
          <p:cNvPr id="8" name="Text Box 4"/>
          <p:cNvSpPr txBox="1">
            <a:spLocks noChangeArrowheads="1"/>
          </p:cNvSpPr>
          <p:nvPr/>
        </p:nvSpPr>
        <p:spPr bwMode="auto">
          <a:xfrm>
            <a:off x="4885729" y="4405967"/>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Judah</a:t>
            </a:r>
          </a:p>
        </p:txBody>
      </p:sp>
      <p:sp>
        <p:nvSpPr>
          <p:cNvPr id="9" name="Text Box 5"/>
          <p:cNvSpPr txBox="1">
            <a:spLocks noChangeArrowheads="1"/>
          </p:cNvSpPr>
          <p:nvPr/>
        </p:nvSpPr>
        <p:spPr bwMode="auto">
          <a:xfrm>
            <a:off x="4569107" y="5122694"/>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Simeon</a:t>
            </a:r>
          </a:p>
        </p:txBody>
      </p:sp>
      <p:sp>
        <p:nvSpPr>
          <p:cNvPr id="10" name="Text Box 6"/>
          <p:cNvSpPr txBox="1">
            <a:spLocks noChangeArrowheads="1"/>
          </p:cNvSpPr>
          <p:nvPr/>
        </p:nvSpPr>
        <p:spPr bwMode="auto">
          <a:xfrm>
            <a:off x="6729442" y="4001780"/>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Reuben</a:t>
            </a:r>
          </a:p>
        </p:txBody>
      </p:sp>
      <p:sp>
        <p:nvSpPr>
          <p:cNvPr id="11" name="Text Box 7"/>
          <p:cNvSpPr txBox="1">
            <a:spLocks noChangeArrowheads="1"/>
          </p:cNvSpPr>
          <p:nvPr/>
        </p:nvSpPr>
        <p:spPr bwMode="auto">
          <a:xfrm>
            <a:off x="6687169" y="2764532"/>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Gad</a:t>
            </a:r>
          </a:p>
        </p:txBody>
      </p:sp>
      <p:sp>
        <p:nvSpPr>
          <p:cNvPr id="12" name="Text Box 8"/>
          <p:cNvSpPr txBox="1">
            <a:spLocks noChangeArrowheads="1"/>
          </p:cNvSpPr>
          <p:nvPr/>
        </p:nvSpPr>
        <p:spPr bwMode="auto">
          <a:xfrm>
            <a:off x="6453367" y="1666913"/>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Manasseh</a:t>
            </a:r>
          </a:p>
        </p:txBody>
      </p:sp>
      <p:sp>
        <p:nvSpPr>
          <p:cNvPr id="13" name="Text Box 9"/>
          <p:cNvSpPr txBox="1">
            <a:spLocks noChangeArrowheads="1"/>
          </p:cNvSpPr>
          <p:nvPr/>
        </p:nvSpPr>
        <p:spPr bwMode="auto">
          <a:xfrm>
            <a:off x="5205976" y="3208853"/>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Ephraim</a:t>
            </a:r>
          </a:p>
        </p:txBody>
      </p:sp>
      <p:sp>
        <p:nvSpPr>
          <p:cNvPr id="14" name="Text Box 10"/>
          <p:cNvSpPr txBox="1">
            <a:spLocks noChangeArrowheads="1"/>
          </p:cNvSpPr>
          <p:nvPr/>
        </p:nvSpPr>
        <p:spPr bwMode="auto">
          <a:xfrm>
            <a:off x="4519642" y="2204864"/>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Manasseh</a:t>
            </a:r>
          </a:p>
        </p:txBody>
      </p:sp>
      <p:sp>
        <p:nvSpPr>
          <p:cNvPr id="19" name="Text Box 15"/>
          <p:cNvSpPr txBox="1">
            <a:spLocks noChangeArrowheads="1"/>
          </p:cNvSpPr>
          <p:nvPr/>
        </p:nvSpPr>
        <p:spPr bwMode="auto">
          <a:xfrm rot="17190594">
            <a:off x="5461407" y="36998"/>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Naphtali</a:t>
            </a:r>
          </a:p>
        </p:txBody>
      </p:sp>
      <p:sp>
        <p:nvSpPr>
          <p:cNvPr id="20" name="Text Box 16"/>
          <p:cNvSpPr txBox="1">
            <a:spLocks noChangeArrowheads="1"/>
          </p:cNvSpPr>
          <p:nvPr/>
        </p:nvSpPr>
        <p:spPr bwMode="auto">
          <a:xfrm rot="17358286">
            <a:off x="4900474" y="110579"/>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Asher</a:t>
            </a:r>
          </a:p>
        </p:txBody>
      </p:sp>
      <p:sp>
        <p:nvSpPr>
          <p:cNvPr id="21" name="Line 17"/>
          <p:cNvSpPr>
            <a:spLocks noChangeShapeType="1"/>
          </p:cNvSpPr>
          <p:nvPr/>
        </p:nvSpPr>
        <p:spPr bwMode="auto">
          <a:xfrm rot="21079435">
            <a:off x="5729337" y="2047870"/>
            <a:ext cx="792440" cy="129177"/>
          </a:xfrm>
          <a:prstGeom prst="line">
            <a:avLst/>
          </a:prstGeom>
          <a:noFill/>
          <a:ln w="76200">
            <a:solidFill>
              <a:schemeClr val="bg1"/>
            </a:solidFill>
            <a:round/>
            <a:headEnd/>
            <a:tailEnd type="triangle" w="med" len="med"/>
          </a:ln>
          <a:effectLst>
            <a:glow rad="101600">
              <a:schemeClr val="tx1">
                <a:alpha val="75000"/>
              </a:schemeClr>
            </a:glow>
            <a:outerShdw blurRad="63500" dist="38099" dir="2700000" algn="ctr" rotWithShape="0">
              <a:schemeClr val="tx1">
                <a:alpha val="74998"/>
              </a:schemeClr>
            </a:outerShdw>
          </a:effec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glow rad="101600">
                  <a:srgbClr val="000000">
                    <a:alpha val="75000"/>
                  </a:srgbClr>
                </a:glow>
              </a:effectLst>
              <a:uLnTx/>
              <a:uFillTx/>
              <a:latin typeface="Arial"/>
              <a:ea typeface="ＭＳ Ｐゴシック" charset="0"/>
              <a:cs typeface="Arial"/>
            </a:endParaRPr>
          </a:p>
        </p:txBody>
      </p:sp>
      <p:sp>
        <p:nvSpPr>
          <p:cNvPr id="22" name="Line 18"/>
          <p:cNvSpPr>
            <a:spLocks noChangeShapeType="1"/>
          </p:cNvSpPr>
          <p:nvPr/>
        </p:nvSpPr>
        <p:spPr bwMode="auto">
          <a:xfrm rot="21079435">
            <a:off x="4976842" y="1667793"/>
            <a:ext cx="1119188" cy="223837"/>
          </a:xfrm>
          <a:prstGeom prst="line">
            <a:avLst/>
          </a:prstGeom>
          <a:noFill/>
          <a:ln w="76200">
            <a:solidFill>
              <a:schemeClr val="bg1"/>
            </a:solidFill>
            <a:round/>
            <a:headEnd/>
            <a:tailEnd type="triangle" w="med" len="med"/>
          </a:ln>
          <a:effectLst>
            <a:glow rad="101600">
              <a:schemeClr val="tx1">
                <a:alpha val="75000"/>
              </a:schemeClr>
            </a:glow>
            <a:outerShdw blurRad="63500" dist="38099" dir="2700000" algn="ctr" rotWithShape="0">
              <a:schemeClr val="tx1">
                <a:alpha val="74998"/>
              </a:schemeClr>
            </a:outerShdw>
          </a:effec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glow rad="101600">
                  <a:srgbClr val="000000">
                    <a:alpha val="75000"/>
                  </a:srgbClr>
                </a:glow>
              </a:effectLst>
              <a:uLnTx/>
              <a:uFillTx/>
              <a:latin typeface="Arial"/>
              <a:ea typeface="ＭＳ Ｐゴシック" charset="0"/>
              <a:cs typeface="Arial"/>
            </a:endParaRPr>
          </a:p>
        </p:txBody>
      </p:sp>
      <p:sp>
        <p:nvSpPr>
          <p:cNvPr id="17" name="Text Box 13"/>
          <p:cNvSpPr txBox="1">
            <a:spLocks noChangeArrowheads="1"/>
          </p:cNvSpPr>
          <p:nvPr/>
        </p:nvSpPr>
        <p:spPr bwMode="auto">
          <a:xfrm>
            <a:off x="2876255" y="1340768"/>
            <a:ext cx="2529548"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Zebulun</a:t>
            </a:r>
          </a:p>
        </p:txBody>
      </p:sp>
      <p:sp>
        <p:nvSpPr>
          <p:cNvPr id="18" name="Text Box 14"/>
          <p:cNvSpPr txBox="1">
            <a:spLocks noChangeArrowheads="1"/>
          </p:cNvSpPr>
          <p:nvPr/>
        </p:nvSpPr>
        <p:spPr bwMode="auto">
          <a:xfrm>
            <a:off x="3149143" y="1772816"/>
            <a:ext cx="276108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Issachar</a:t>
            </a:r>
          </a:p>
        </p:txBody>
      </p:sp>
      <p:sp>
        <p:nvSpPr>
          <p:cNvPr id="27" name="Text Box 4"/>
          <p:cNvSpPr txBox="1">
            <a:spLocks noChangeArrowheads="1"/>
          </p:cNvSpPr>
          <p:nvPr/>
        </p:nvSpPr>
        <p:spPr bwMode="auto">
          <a:xfrm>
            <a:off x="42606" y="5640026"/>
            <a:ext cx="6480189"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Blessing Tribes on Gerizim </a:t>
            </a:r>
          </a:p>
        </p:txBody>
      </p:sp>
      <p:sp>
        <p:nvSpPr>
          <p:cNvPr id="28" name="Text Box 11"/>
          <p:cNvSpPr txBox="1">
            <a:spLocks noChangeArrowheads="1"/>
          </p:cNvSpPr>
          <p:nvPr/>
        </p:nvSpPr>
        <p:spPr bwMode="auto">
          <a:xfrm>
            <a:off x="42606" y="6013799"/>
            <a:ext cx="459961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Cursing Tribes on Ebal</a:t>
            </a:r>
          </a:p>
        </p:txBody>
      </p:sp>
      <p:sp>
        <p:nvSpPr>
          <p:cNvPr id="49" name="Text Box 2"/>
          <p:cNvSpPr txBox="1">
            <a:spLocks noChangeArrowheads="1"/>
          </p:cNvSpPr>
          <p:nvPr/>
        </p:nvSpPr>
        <p:spPr bwMode="auto">
          <a:xfrm>
            <a:off x="8391686" y="89445"/>
            <a:ext cx="698178" cy="461665"/>
          </a:xfrm>
          <a:prstGeom prst="rect">
            <a:avLst/>
          </a:prstGeom>
          <a:solidFill>
            <a:srgbClr val="000000"/>
          </a:solidFill>
          <a:ln>
            <a:noFill/>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171</a:t>
            </a:r>
          </a:p>
        </p:txBody>
      </p:sp>
      <p:sp>
        <p:nvSpPr>
          <p:cNvPr id="50" name="Rectangle 2"/>
          <p:cNvSpPr txBox="1">
            <a:spLocks noChangeArrowheads="1"/>
          </p:cNvSpPr>
          <p:nvPr/>
        </p:nvSpPr>
        <p:spPr bwMode="auto">
          <a:xfrm>
            <a:off x="28188" y="1210225"/>
            <a:ext cx="3582158"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Deuteronomy 27:12-13</a:t>
            </a: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Joshua 8:33</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1" name="Line 17"/>
          <p:cNvSpPr>
            <a:spLocks noChangeShapeType="1"/>
          </p:cNvSpPr>
          <p:nvPr/>
        </p:nvSpPr>
        <p:spPr bwMode="auto">
          <a:xfrm rot="21079435" flipV="1">
            <a:off x="4976009" y="4163749"/>
            <a:ext cx="1257300" cy="0"/>
          </a:xfrm>
          <a:prstGeom prst="line">
            <a:avLst/>
          </a:prstGeom>
          <a:noFill/>
          <a:ln w="76200">
            <a:solidFill>
              <a:schemeClr val="bg1"/>
            </a:solidFill>
            <a:round/>
            <a:headEnd/>
            <a:tailEnd type="triangle" w="med" len="med"/>
          </a:ln>
          <a:effectLst>
            <a:glow rad="101600">
              <a:schemeClr val="tx1">
                <a:alpha val="75000"/>
              </a:schemeClr>
            </a:glow>
            <a:outerShdw blurRad="63500" dist="38099" dir="2700000" algn="ctr" rotWithShape="0">
              <a:schemeClr val="tx1">
                <a:alpha val="74998"/>
              </a:schemeClr>
            </a:outerShdw>
          </a:effec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glow rad="101600">
                  <a:srgbClr val="000000">
                    <a:alpha val="75000"/>
                  </a:srgbClr>
                </a:glow>
              </a:effectLst>
              <a:uLnTx/>
              <a:uFillTx/>
              <a:latin typeface="Arial"/>
              <a:ea typeface="ＭＳ Ｐゴシック" charset="0"/>
              <a:cs typeface="Arial"/>
            </a:endParaRPr>
          </a:p>
        </p:txBody>
      </p:sp>
      <p:sp>
        <p:nvSpPr>
          <p:cNvPr id="15" name="Text Box 11"/>
          <p:cNvSpPr txBox="1">
            <a:spLocks noChangeArrowheads="1"/>
          </p:cNvSpPr>
          <p:nvPr/>
        </p:nvSpPr>
        <p:spPr bwMode="auto">
          <a:xfrm>
            <a:off x="2899478" y="3893947"/>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Benjamin</a:t>
            </a:r>
          </a:p>
        </p:txBody>
      </p:sp>
      <p:sp>
        <p:nvSpPr>
          <p:cNvPr id="35" name="Text Box 5">
            <a:extLst>
              <a:ext uri="{FF2B5EF4-FFF2-40B4-BE49-F238E27FC236}">
                <a16:creationId xmlns:a16="http://schemas.microsoft.com/office/drawing/2014/main" id="{783C7DAE-0736-3440-ADFF-0783A66AA9AB}"/>
              </a:ext>
            </a:extLst>
          </p:cNvPr>
          <p:cNvSpPr txBox="1">
            <a:spLocks noChangeArrowheads="1"/>
          </p:cNvSpPr>
          <p:nvPr/>
        </p:nvSpPr>
        <p:spPr bwMode="auto">
          <a:xfrm>
            <a:off x="3986999" y="3040839"/>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Levi</a:t>
            </a:r>
          </a:p>
        </p:txBody>
      </p:sp>
      <p:pic>
        <p:nvPicPr>
          <p:cNvPr id="2" name="Picture 1">
            <a:extLst>
              <a:ext uri="{FF2B5EF4-FFF2-40B4-BE49-F238E27FC236}">
                <a16:creationId xmlns:a16="http://schemas.microsoft.com/office/drawing/2014/main" id="{508A40B2-48D1-BE4C-92EC-95AFDF6B92CA}"/>
              </a:ext>
            </a:extLst>
          </p:cNvPr>
          <p:cNvPicPr>
            <a:picLocks noChangeAspect="1"/>
          </p:cNvPicPr>
          <p:nvPr/>
        </p:nvPicPr>
        <p:blipFill>
          <a:blip r:embed="rId4"/>
          <a:stretch>
            <a:fillRect/>
          </a:stretch>
        </p:blipFill>
        <p:spPr>
          <a:xfrm>
            <a:off x="5873061" y="2637382"/>
            <a:ext cx="368300" cy="381000"/>
          </a:xfrm>
          <a:prstGeom prst="rect">
            <a:avLst/>
          </a:prstGeom>
        </p:spPr>
      </p:pic>
      <p:sp>
        <p:nvSpPr>
          <p:cNvPr id="26" name="Text Box 10">
            <a:extLst>
              <a:ext uri="{FF2B5EF4-FFF2-40B4-BE49-F238E27FC236}">
                <a16:creationId xmlns:a16="http://schemas.microsoft.com/office/drawing/2014/main" id="{32BE6C72-BE9E-CB44-A0C4-BE6B9436F354}"/>
              </a:ext>
            </a:extLst>
          </p:cNvPr>
          <p:cNvSpPr txBox="1">
            <a:spLocks noChangeArrowheads="1"/>
          </p:cNvSpPr>
          <p:nvPr/>
        </p:nvSpPr>
        <p:spPr bwMode="auto">
          <a:xfrm>
            <a:off x="4092084" y="2811877"/>
            <a:ext cx="26670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en-US" sz="2000" b="1" i="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Shechem</a:t>
            </a:r>
          </a:p>
        </p:txBody>
      </p:sp>
    </p:spTree>
    <p:extLst>
      <p:ext uri="{BB962C8B-B14F-4D97-AF65-F5344CB8AC3E}">
        <p14:creationId xmlns:p14="http://schemas.microsoft.com/office/powerpoint/2010/main" val="30048687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dissolve">
                                      <p:cBhvr>
                                        <p:cTn id="15" dur="500"/>
                                        <p:tgtEl>
                                          <p:spTgt spid="9"/>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35"/>
                                        </p:tgtEl>
                                        <p:attrNameLst>
                                          <p:attrName>style.visibility</p:attrName>
                                        </p:attrNameLst>
                                      </p:cBhvr>
                                      <p:to>
                                        <p:strVal val="visible"/>
                                      </p:to>
                                    </p:set>
                                    <p:animEffect transition="in" filter="dissolve">
                                      <p:cBhvr>
                                        <p:cTn id="20" dur="500"/>
                                        <p:tgtEl>
                                          <p:spTgt spid="35"/>
                                        </p:tgtEl>
                                      </p:cBhvr>
                                    </p:animEffec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dissolve">
                                      <p:cBhvr>
                                        <p:cTn id="29" dur="500"/>
                                        <p:tgtEl>
                                          <p:spTgt spid="18"/>
                                        </p:tgtEl>
                                      </p:cBhvr>
                                    </p:animEffect>
                                  </p:childTnLst>
                                </p:cTn>
                              </p:par>
                            </p:childTnLst>
                          </p:cTn>
                        </p:par>
                        <p:par>
                          <p:cTn id="30" fill="hold">
                            <p:stCondLst>
                              <p:cond delay="500"/>
                            </p:stCondLst>
                            <p:childTnLst>
                              <p:par>
                                <p:cTn id="31" presetID="22" presetClass="entr" presetSubtype="8" fill="hold" nodeType="afterEffect">
                                  <p:stCondLst>
                                    <p:cond delay="0"/>
                                  </p:stCondLst>
                                  <p:childTnLst>
                                    <p:set>
                                      <p:cBhvr>
                                        <p:cTn id="32" dur="1" fill="hold">
                                          <p:stCondLst>
                                            <p:cond delay="0"/>
                                          </p:stCondLst>
                                        </p:cTn>
                                        <p:tgtEl>
                                          <p:spTgt spid="21"/>
                                        </p:tgtEl>
                                        <p:attrNameLst>
                                          <p:attrName>style.visibility</p:attrName>
                                        </p:attrNameLst>
                                      </p:cBhvr>
                                      <p:to>
                                        <p:strVal val="visible"/>
                                      </p:to>
                                    </p:set>
                                    <p:animEffect transition="in" filter="wipe(left)">
                                      <p:cBhvr>
                                        <p:cTn id="33" dur="500"/>
                                        <p:tgtEl>
                                          <p:spTgt spid="21"/>
                                        </p:tgtEl>
                                      </p:cBhvr>
                                    </p:animEffec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grpId="0" nodeType="clickEffect">
                                  <p:stCondLst>
                                    <p:cond delay="0"/>
                                  </p:stCondLst>
                                  <p:childTnLst>
                                    <p:set>
                                      <p:cBhvr>
                                        <p:cTn id="37" dur="1" fill="hold">
                                          <p:stCondLst>
                                            <p:cond delay="0"/>
                                          </p:stCondLst>
                                        </p:cTn>
                                        <p:tgtEl>
                                          <p:spTgt spid="13"/>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grpId="0" nodeType="clickEffect">
                                  <p:stCondLst>
                                    <p:cond delay="0"/>
                                  </p:stCondLst>
                                  <p:childTnLst>
                                    <p:set>
                                      <p:cBhvr>
                                        <p:cTn id="41" dur="1" fill="hold">
                                          <p:stCondLst>
                                            <p:cond delay="0"/>
                                          </p:stCondLst>
                                        </p:cTn>
                                        <p:tgtEl>
                                          <p:spTgt spid="14"/>
                                        </p:tgtEl>
                                        <p:attrNameLst>
                                          <p:attrName>style.visibility</p:attrName>
                                        </p:attrNameLst>
                                      </p:cBhvr>
                                      <p:to>
                                        <p:strVal val="visible"/>
                                      </p:to>
                                    </p:set>
                                  </p:childTnLst>
                                </p:cTn>
                              </p:par>
                            </p:childTnLst>
                          </p:cTn>
                        </p:par>
                      </p:childTnLst>
                    </p:cTn>
                  </p:par>
                  <p:par>
                    <p:cTn id="42" fill="hold">
                      <p:stCondLst>
                        <p:cond delay="indefinite"/>
                      </p:stCondLst>
                      <p:childTnLst>
                        <p:par>
                          <p:cTn id="43" fill="hold">
                            <p:stCondLst>
                              <p:cond delay="0"/>
                            </p:stCondLst>
                            <p:childTnLst>
                              <p:par>
                                <p:cTn id="44" presetID="1" presetClass="entr" presetSubtype="0" fill="hold" grpId="0" nodeType="clickEffect">
                                  <p:stCondLst>
                                    <p:cond delay="0"/>
                                  </p:stCondLst>
                                  <p:childTnLst>
                                    <p:set>
                                      <p:cBhvr>
                                        <p:cTn id="45" dur="1" fill="hold">
                                          <p:stCondLst>
                                            <p:cond delay="0"/>
                                          </p:stCondLst>
                                        </p:cTn>
                                        <p:tgtEl>
                                          <p:spTgt spid="12"/>
                                        </p:tgtEl>
                                        <p:attrNameLst>
                                          <p:attrName>style.visibility</p:attrName>
                                        </p:attrNameLst>
                                      </p:cBhvr>
                                      <p:to>
                                        <p:strVal val="visible"/>
                                      </p:to>
                                    </p:se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15"/>
                                        </p:tgtEl>
                                        <p:attrNameLst>
                                          <p:attrName>style.visibility</p:attrName>
                                        </p:attrNameLst>
                                      </p:cBhvr>
                                      <p:to>
                                        <p:strVal val="visible"/>
                                      </p:to>
                                    </p:set>
                                    <p:animEffect transition="in" filter="dissolve">
                                      <p:cBhvr>
                                        <p:cTn id="50" dur="500"/>
                                        <p:tgtEl>
                                          <p:spTgt spid="15"/>
                                        </p:tgtEl>
                                      </p:cBhvr>
                                    </p:animEffect>
                                  </p:childTnLst>
                                </p:cTn>
                              </p:par>
                            </p:childTnLst>
                          </p:cTn>
                        </p:par>
                        <p:par>
                          <p:cTn id="51" fill="hold">
                            <p:stCondLst>
                              <p:cond delay="500"/>
                            </p:stCondLst>
                            <p:childTnLst>
                              <p:par>
                                <p:cTn id="52" presetID="22" presetClass="entr" presetSubtype="8" fill="hold" nodeType="afterEffect">
                                  <p:stCondLst>
                                    <p:cond delay="0"/>
                                  </p:stCondLst>
                                  <p:childTnLst>
                                    <p:set>
                                      <p:cBhvr>
                                        <p:cTn id="53" dur="1" fill="hold">
                                          <p:stCondLst>
                                            <p:cond delay="0"/>
                                          </p:stCondLst>
                                        </p:cTn>
                                        <p:tgtEl>
                                          <p:spTgt spid="51"/>
                                        </p:tgtEl>
                                        <p:attrNameLst>
                                          <p:attrName>style.visibility</p:attrName>
                                        </p:attrNameLst>
                                      </p:cBhvr>
                                      <p:to>
                                        <p:strVal val="visible"/>
                                      </p:to>
                                    </p:set>
                                    <p:animEffect transition="in" filter="wipe(left)">
                                      <p:cBhvr>
                                        <p:cTn id="54" dur="500"/>
                                        <p:tgtEl>
                                          <p:spTgt spid="51"/>
                                        </p:tgtEl>
                                      </p:cBhvr>
                                    </p:animEffect>
                                  </p:childTnLst>
                                </p:cTn>
                              </p:par>
                            </p:childTnLst>
                          </p:cTn>
                        </p:par>
                      </p:childTnLst>
                    </p:cTn>
                  </p:par>
                  <p:par>
                    <p:cTn id="55" fill="hold">
                      <p:stCondLst>
                        <p:cond delay="indefinite"/>
                      </p:stCondLst>
                      <p:childTnLst>
                        <p:par>
                          <p:cTn id="56" fill="hold">
                            <p:stCondLst>
                              <p:cond delay="0"/>
                            </p:stCondLst>
                            <p:childTnLst>
                              <p:par>
                                <p:cTn id="57" presetID="9" presetClass="entr" presetSubtype="0" fill="hold" nodeType="clickEffect">
                                  <p:stCondLst>
                                    <p:cond delay="0"/>
                                  </p:stCondLst>
                                  <p:childTnLst>
                                    <p:set>
                                      <p:cBhvr>
                                        <p:cTn id="58" dur="1" fill="hold">
                                          <p:stCondLst>
                                            <p:cond delay="0"/>
                                          </p:stCondLst>
                                        </p:cTn>
                                        <p:tgtEl>
                                          <p:spTgt spid="28"/>
                                        </p:tgtEl>
                                        <p:attrNameLst>
                                          <p:attrName>style.visibility</p:attrName>
                                        </p:attrNameLst>
                                      </p:cBhvr>
                                      <p:to>
                                        <p:strVal val="visible"/>
                                      </p:to>
                                    </p:set>
                                    <p:animEffect transition="in" filter="dissolve">
                                      <p:cBhvr>
                                        <p:cTn id="59" dur="500"/>
                                        <p:tgtEl>
                                          <p:spTgt spid="28"/>
                                        </p:tgtEl>
                                      </p:cBhvr>
                                    </p:animEffect>
                                  </p:childTnLst>
                                </p:cTn>
                              </p:par>
                            </p:childTnLst>
                          </p:cTn>
                        </p:par>
                      </p:childTnLst>
                    </p:cTn>
                  </p:par>
                  <p:par>
                    <p:cTn id="60" fill="hold">
                      <p:stCondLst>
                        <p:cond delay="indefinite"/>
                      </p:stCondLst>
                      <p:childTnLst>
                        <p:par>
                          <p:cTn id="61" fill="hold">
                            <p:stCondLst>
                              <p:cond delay="0"/>
                            </p:stCondLst>
                            <p:childTnLst>
                              <p:par>
                                <p:cTn id="62" presetID="1" presetClass="entr" presetSubtype="0" fill="hold" grpId="0" nodeType="clickEffect">
                                  <p:stCondLst>
                                    <p:cond delay="0"/>
                                  </p:stCondLst>
                                  <p:childTnLst>
                                    <p:set>
                                      <p:cBhvr>
                                        <p:cTn id="63" dur="1" fill="hold">
                                          <p:stCondLst>
                                            <p:cond delay="0"/>
                                          </p:stCondLst>
                                        </p:cTn>
                                        <p:tgtEl>
                                          <p:spTgt spid="10"/>
                                        </p:tgtEl>
                                        <p:attrNameLst>
                                          <p:attrName>style.visibility</p:attrName>
                                        </p:attrNameLst>
                                      </p:cBhvr>
                                      <p:to>
                                        <p:strVal val="visible"/>
                                      </p:to>
                                    </p:set>
                                  </p:childTnLst>
                                </p:cTn>
                              </p:par>
                            </p:childTnLst>
                          </p:cTn>
                        </p:par>
                      </p:childTnLst>
                    </p:cTn>
                  </p:par>
                  <p:par>
                    <p:cTn id="64" fill="hold">
                      <p:stCondLst>
                        <p:cond delay="indefinite"/>
                      </p:stCondLst>
                      <p:childTnLst>
                        <p:par>
                          <p:cTn id="65" fill="hold">
                            <p:stCondLst>
                              <p:cond delay="0"/>
                            </p:stCondLst>
                            <p:childTnLst>
                              <p:par>
                                <p:cTn id="66" presetID="1" presetClass="entr" presetSubtype="0" fill="hold" grpId="0" nodeType="clickEffect">
                                  <p:stCondLst>
                                    <p:cond delay="0"/>
                                  </p:stCondLst>
                                  <p:childTnLst>
                                    <p:set>
                                      <p:cBhvr>
                                        <p:cTn id="67" dur="1" fill="hold">
                                          <p:stCondLst>
                                            <p:cond delay="0"/>
                                          </p:stCondLst>
                                        </p:cTn>
                                        <p:tgtEl>
                                          <p:spTgt spid="11"/>
                                        </p:tgtEl>
                                        <p:attrNameLst>
                                          <p:attrName>style.visibility</p:attrName>
                                        </p:attrNameLst>
                                      </p:cBhvr>
                                      <p:to>
                                        <p:strVal val="visible"/>
                                      </p:to>
                                    </p:set>
                                  </p:childTnLst>
                                </p:cTn>
                              </p:par>
                            </p:childTnLst>
                          </p:cTn>
                        </p:par>
                      </p:childTnLst>
                    </p:cTn>
                  </p:par>
                  <p:par>
                    <p:cTn id="68" fill="hold">
                      <p:stCondLst>
                        <p:cond delay="indefinite"/>
                      </p:stCondLst>
                      <p:childTnLst>
                        <p:par>
                          <p:cTn id="69" fill="hold">
                            <p:stCondLst>
                              <p:cond delay="0"/>
                            </p:stCondLst>
                            <p:childTnLst>
                              <p:par>
                                <p:cTn id="70" presetID="9" presetClass="entr" presetSubtype="0" fill="hold" nodeType="clickEffect">
                                  <p:stCondLst>
                                    <p:cond delay="0"/>
                                  </p:stCondLst>
                                  <p:childTnLst>
                                    <p:set>
                                      <p:cBhvr>
                                        <p:cTn id="71" dur="1" fill="hold">
                                          <p:stCondLst>
                                            <p:cond delay="0"/>
                                          </p:stCondLst>
                                        </p:cTn>
                                        <p:tgtEl>
                                          <p:spTgt spid="20"/>
                                        </p:tgtEl>
                                        <p:attrNameLst>
                                          <p:attrName>style.visibility</p:attrName>
                                        </p:attrNameLst>
                                      </p:cBhvr>
                                      <p:to>
                                        <p:strVal val="visible"/>
                                      </p:to>
                                    </p:set>
                                    <p:animEffect transition="in" filter="dissolve">
                                      <p:cBhvr>
                                        <p:cTn id="72" dur="500"/>
                                        <p:tgtEl>
                                          <p:spTgt spid="20"/>
                                        </p:tgtEl>
                                      </p:cBhvr>
                                    </p:animEffect>
                                  </p:childTnLst>
                                </p:cTn>
                              </p:par>
                            </p:childTnLst>
                          </p:cTn>
                        </p:par>
                      </p:childTnLst>
                    </p:cTn>
                  </p:par>
                  <p:par>
                    <p:cTn id="73" fill="hold">
                      <p:stCondLst>
                        <p:cond delay="indefinite"/>
                      </p:stCondLst>
                      <p:childTnLst>
                        <p:par>
                          <p:cTn id="74" fill="hold">
                            <p:stCondLst>
                              <p:cond delay="0"/>
                            </p:stCondLst>
                            <p:childTnLst>
                              <p:par>
                                <p:cTn id="75" presetID="9" presetClass="entr" presetSubtype="0" fill="hold" nodeType="click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dissolve">
                                      <p:cBhvr>
                                        <p:cTn id="77" dur="500"/>
                                        <p:tgtEl>
                                          <p:spTgt spid="17"/>
                                        </p:tgtEl>
                                      </p:cBhvr>
                                    </p:animEffect>
                                  </p:childTnLst>
                                </p:cTn>
                              </p:par>
                            </p:childTnLst>
                          </p:cTn>
                        </p:par>
                        <p:par>
                          <p:cTn id="78" fill="hold">
                            <p:stCondLst>
                              <p:cond delay="500"/>
                            </p:stCondLst>
                            <p:childTnLst>
                              <p:par>
                                <p:cTn id="79" presetID="22" presetClass="entr" presetSubtype="8" fill="hold" nodeType="afterEffect">
                                  <p:stCondLst>
                                    <p:cond delay="0"/>
                                  </p:stCondLst>
                                  <p:childTnLst>
                                    <p:set>
                                      <p:cBhvr>
                                        <p:cTn id="80" dur="1" fill="hold">
                                          <p:stCondLst>
                                            <p:cond delay="0"/>
                                          </p:stCondLst>
                                        </p:cTn>
                                        <p:tgtEl>
                                          <p:spTgt spid="22"/>
                                        </p:tgtEl>
                                        <p:attrNameLst>
                                          <p:attrName>style.visibility</p:attrName>
                                        </p:attrNameLst>
                                      </p:cBhvr>
                                      <p:to>
                                        <p:strVal val="visible"/>
                                      </p:to>
                                    </p:set>
                                    <p:animEffect transition="in" filter="wipe(left)">
                                      <p:cBhvr>
                                        <p:cTn id="81" dur="500"/>
                                        <p:tgtEl>
                                          <p:spTgt spid="22"/>
                                        </p:tgtEl>
                                      </p:cBhvr>
                                    </p:animEffect>
                                  </p:childTnLst>
                                </p:cTn>
                              </p:par>
                            </p:childTnLst>
                          </p:cTn>
                        </p:par>
                      </p:childTnLst>
                    </p:cTn>
                  </p:par>
                  <p:par>
                    <p:cTn id="82" fill="hold">
                      <p:stCondLst>
                        <p:cond delay="indefinite"/>
                      </p:stCondLst>
                      <p:childTnLst>
                        <p:par>
                          <p:cTn id="83" fill="hold">
                            <p:stCondLst>
                              <p:cond delay="0"/>
                            </p:stCondLst>
                            <p:childTnLst>
                              <p:par>
                                <p:cTn id="84" presetID="9" presetClass="entr" presetSubtype="0" fill="hold" nodeType="clickEffect">
                                  <p:stCondLst>
                                    <p:cond delay="0"/>
                                  </p:stCondLst>
                                  <p:childTnLst>
                                    <p:set>
                                      <p:cBhvr>
                                        <p:cTn id="85" dur="1" fill="hold">
                                          <p:stCondLst>
                                            <p:cond delay="0"/>
                                          </p:stCondLst>
                                        </p:cTn>
                                        <p:tgtEl>
                                          <p:spTgt spid="7"/>
                                        </p:tgtEl>
                                        <p:attrNameLst>
                                          <p:attrName>style.visibility</p:attrName>
                                        </p:attrNameLst>
                                      </p:cBhvr>
                                      <p:to>
                                        <p:strVal val="visible"/>
                                      </p:to>
                                    </p:set>
                                    <p:animEffect transition="in" filter="dissolve">
                                      <p:cBhvr>
                                        <p:cTn id="86" dur="500"/>
                                        <p:tgtEl>
                                          <p:spTgt spid="7"/>
                                        </p:tgtEl>
                                      </p:cBhvr>
                                    </p:animEffect>
                                  </p:childTnLst>
                                </p:cTn>
                              </p:par>
                            </p:childTnLst>
                          </p:cTn>
                        </p:par>
                      </p:childTnLst>
                    </p:cTn>
                  </p:par>
                  <p:par>
                    <p:cTn id="87" fill="hold">
                      <p:stCondLst>
                        <p:cond delay="indefinite"/>
                      </p:stCondLst>
                      <p:childTnLst>
                        <p:par>
                          <p:cTn id="88" fill="hold">
                            <p:stCondLst>
                              <p:cond delay="0"/>
                            </p:stCondLst>
                            <p:childTnLst>
                              <p:par>
                                <p:cTn id="89" presetID="9" presetClass="entr" presetSubtype="0" fill="hold" nodeType="clickEffect">
                                  <p:stCondLst>
                                    <p:cond delay="0"/>
                                  </p:stCondLst>
                                  <p:childTnLst>
                                    <p:set>
                                      <p:cBhvr>
                                        <p:cTn id="90" dur="1" fill="hold">
                                          <p:stCondLst>
                                            <p:cond delay="0"/>
                                          </p:stCondLst>
                                        </p:cTn>
                                        <p:tgtEl>
                                          <p:spTgt spid="19"/>
                                        </p:tgtEl>
                                        <p:attrNameLst>
                                          <p:attrName>style.visibility</p:attrName>
                                        </p:attrNameLst>
                                      </p:cBhvr>
                                      <p:to>
                                        <p:strVal val="visible"/>
                                      </p:to>
                                    </p:set>
                                    <p:animEffect transition="in" filter="dissolve">
                                      <p:cBhvr>
                                        <p:cTn id="9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11" grpId="0"/>
      <p:bldP spid="12" grpId="0"/>
      <p:bldP spid="13" grpId="0"/>
      <p:bldP spid="14" grpId="0"/>
      <p:bldP spid="27" grpId="0"/>
      <p:bldP spid="26" grpId="0"/>
    </p:bld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28</a:t>
            </a:r>
          </a:p>
        </p:txBody>
      </p:sp>
    </p:spTree>
    <p:extLst>
      <p:ext uri="{BB962C8B-B14F-4D97-AF65-F5344CB8AC3E}">
        <p14:creationId xmlns:p14="http://schemas.microsoft.com/office/powerpoint/2010/main" val="207445383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 name="Title 6"/>
          <p:cNvSpPr>
            <a:spLocks noGrp="1"/>
          </p:cNvSpPr>
          <p:nvPr>
            <p:ph type="title" idx="4294967295"/>
          </p:nvPr>
        </p:nvSpPr>
        <p:spPr>
          <a:xfrm>
            <a:off x="381000" y="917575"/>
            <a:ext cx="8229600" cy="1139825"/>
          </a:xfrm>
        </p:spPr>
        <p:txBody>
          <a:bodyPr/>
          <a:lstStyle/>
          <a:p>
            <a:pPr>
              <a:defRPr/>
            </a:pPr>
            <a:r>
              <a:rPr lang="en-US">
                <a:latin typeface="Tahoma" charset="0"/>
                <a:ea typeface="ＭＳ Ｐゴシック" charset="0"/>
                <a:cs typeface="ＭＳ Ｐゴシック" charset="0"/>
              </a:rPr>
              <a:t>Episode 1</a:t>
            </a:r>
          </a:p>
        </p:txBody>
      </p:sp>
      <p:sp>
        <p:nvSpPr>
          <p:cNvPr id="514050" name="Text Box 2"/>
          <p:cNvSpPr txBox="1">
            <a:spLocks noChangeArrowheads="1"/>
          </p:cNvSpPr>
          <p:nvPr/>
        </p:nvSpPr>
        <p:spPr bwMode="auto">
          <a:xfrm>
            <a:off x="0" y="2209800"/>
            <a:ext cx="8839200" cy="27178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6000" b="0" i="0" u="none" strike="noStrike" kern="1200" cap="none" spc="0" normalizeH="0" baseline="0" noProof="0">
                <a:ln>
                  <a:noFill/>
                </a:ln>
                <a:solidFill>
                  <a:srgbClr val="FFFF66"/>
                </a:solidFill>
                <a:effectLst>
                  <a:outerShdw blurRad="38100" dist="38100" dir="2700000" algn="tl">
                    <a:srgbClr val="000000"/>
                  </a:outerShdw>
                </a:effectLst>
                <a:uLnTx/>
                <a:uFillTx/>
                <a:latin typeface="Book Antiqua" charset="0"/>
                <a:ea typeface="ＭＳ Ｐゴシック" charset="0"/>
                <a:cs typeface="Times New Roman" charset="0"/>
              </a:rPr>
              <a:t>Ancient Near </a:t>
            </a:r>
            <a:br>
              <a:rPr kumimoji="0" lang="en-US" sz="6000" b="0" i="0" u="none" strike="noStrike" kern="1200" cap="none" spc="0" normalizeH="0" baseline="0" noProof="0">
                <a:ln>
                  <a:noFill/>
                </a:ln>
                <a:solidFill>
                  <a:srgbClr val="FFFF66"/>
                </a:solidFill>
                <a:effectLst>
                  <a:outerShdw blurRad="38100" dist="38100" dir="2700000" algn="tl">
                    <a:srgbClr val="000000"/>
                  </a:outerShdw>
                </a:effectLst>
                <a:uLnTx/>
                <a:uFillTx/>
                <a:latin typeface="Book Antiqua" charset="0"/>
                <a:ea typeface="ＭＳ Ｐゴシック" charset="0"/>
                <a:cs typeface="Times New Roman" charset="0"/>
              </a:rPr>
            </a:br>
            <a:r>
              <a:rPr kumimoji="0" lang="en-US" sz="6000" b="0" i="0" u="none" strike="noStrike" kern="1200" cap="none" spc="0" normalizeH="0" baseline="0" noProof="0">
                <a:ln>
                  <a:noFill/>
                </a:ln>
                <a:solidFill>
                  <a:srgbClr val="FFFF66"/>
                </a:solidFill>
                <a:effectLst>
                  <a:outerShdw blurRad="38100" dist="38100" dir="2700000" algn="tl">
                    <a:srgbClr val="000000"/>
                  </a:outerShdw>
                </a:effectLst>
                <a:uLnTx/>
                <a:uFillTx/>
                <a:latin typeface="Book Antiqua" charset="0"/>
                <a:ea typeface="ＭＳ Ｐゴシック" charset="0"/>
                <a:cs typeface="Times New Roman" charset="0"/>
              </a:rPr>
              <a:t>East Productions     </a:t>
            </a:r>
            <a:r>
              <a:rPr kumimoji="0" lang="en-US" sz="3600" b="0" i="0" u="none" strike="noStrike" kern="1200" cap="none" spc="0" normalizeH="0" baseline="0" noProof="0">
                <a:ln>
                  <a:noFill/>
                </a:ln>
                <a:solidFill>
                  <a:srgbClr val="FFFF66"/>
                </a:solidFill>
                <a:effectLst>
                  <a:outerShdw blurRad="38100" dist="38100" dir="2700000" algn="tl">
                    <a:srgbClr val="000000"/>
                  </a:outerShdw>
                </a:effectLst>
                <a:uLnTx/>
                <a:uFillTx/>
                <a:latin typeface="Book Antiqua" charset="0"/>
                <a:ea typeface="ＭＳ Ｐゴシック" charset="0"/>
                <a:cs typeface="Times New Roman" charset="0"/>
              </a:rPr>
              <a:t>presents…</a:t>
            </a:r>
            <a:endParaRPr kumimoji="0" lang="en-US" sz="1600" b="0" i="0" u="none" strike="noStrike" kern="1200" cap="none" spc="0" normalizeH="0" baseline="0" noProof="0">
              <a:ln>
                <a:noFill/>
              </a:ln>
              <a:solidFill>
                <a:srgbClr val="FF99FF"/>
              </a:solidFill>
              <a:effectLst>
                <a:outerShdw blurRad="38100" dist="38100" dir="2700000" algn="tl">
                  <a:srgbClr val="000000"/>
                </a:outerShdw>
              </a:effectLst>
              <a:uLnTx/>
              <a:uFillTx/>
              <a:latin typeface="Arial" charset="0"/>
              <a:ea typeface="ＭＳ Ｐゴシック" charset="0"/>
              <a:cs typeface="Times New Roman" charset="0"/>
            </a:endParaRPr>
          </a:p>
        </p:txBody>
      </p:sp>
      <p:sp>
        <p:nvSpPr>
          <p:cNvPr id="514051" name="Text Box 3"/>
          <p:cNvSpPr txBox="1">
            <a:spLocks noChangeArrowheads="1"/>
          </p:cNvSpPr>
          <p:nvPr/>
        </p:nvSpPr>
        <p:spPr bwMode="auto">
          <a:xfrm>
            <a:off x="4648200" y="6084888"/>
            <a:ext cx="4419600" cy="692497"/>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3600" b="0" i="0" u="none" strike="noStrike" kern="1200" cap="none" spc="0" normalizeH="0" baseline="0" noProof="0" dirty="0">
                <a:ln>
                  <a:noFill/>
                </a:ln>
                <a:solidFill>
                  <a:srgbClr val="FFFF66"/>
                </a:solidFill>
                <a:effectLst/>
                <a:uLnTx/>
                <a:uFillTx/>
                <a:latin typeface="NAILED" charset="0"/>
                <a:ea typeface="ＭＳ Ｐゴシック" charset="0"/>
                <a:cs typeface="Times New Roman" charset="0"/>
              </a:rPr>
              <a:t>to be continued…</a:t>
            </a:r>
            <a:endParaRPr kumimoji="0" lang="en-US" sz="1600" b="0" i="0" u="none" strike="noStrike" kern="1200" cap="none" spc="0" normalizeH="0" baseline="0" noProof="0" dirty="0">
              <a:ln>
                <a:noFill/>
              </a:ln>
              <a:solidFill>
                <a:srgbClr val="FF99FF"/>
              </a:solidFill>
              <a:effectLst/>
              <a:uLnTx/>
              <a:uFillTx/>
              <a:latin typeface="NAILED" charset="0"/>
              <a:ea typeface="ＭＳ Ｐゴシック" charset="0"/>
              <a:cs typeface="Times New Roman" charset="0"/>
            </a:endParaRPr>
          </a:p>
        </p:txBody>
      </p:sp>
      <p:sp>
        <p:nvSpPr>
          <p:cNvPr id="514052" name="Rectangle 4"/>
          <p:cNvSpPr>
            <a:spLocks noChangeArrowheads="1"/>
          </p:cNvSpPr>
          <p:nvPr/>
        </p:nvSpPr>
        <p:spPr bwMode="auto">
          <a:xfrm>
            <a:off x="6477000" y="3352800"/>
            <a:ext cx="2286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pic>
        <p:nvPicPr>
          <p:cNvPr id="514053" name="Picture 5" descr="MNDML006"/>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685800" y="0"/>
            <a:ext cx="7391400" cy="182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14054" name="Text Box 6"/>
          <p:cNvSpPr txBox="1">
            <a:spLocks noChangeArrowheads="1"/>
          </p:cNvSpPr>
          <p:nvPr/>
        </p:nvSpPr>
        <p:spPr bwMode="auto">
          <a:xfrm rot="-1300715">
            <a:off x="376238" y="3128963"/>
            <a:ext cx="9144000" cy="314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9600" b="0" i="0" u="none" strike="noStrike" kern="1200" cap="none" spc="0" normalizeH="0" baseline="0" noProof="0">
                <a:ln>
                  <a:noFill/>
                </a:ln>
                <a:solidFill>
                  <a:srgbClr val="FFFFFF"/>
                </a:solidFill>
                <a:effectLst/>
                <a:uLnTx/>
                <a:uFillTx/>
                <a:latin typeface="Westminster" charset="0"/>
                <a:ea typeface="ＭＳ Ｐゴシック" charset="0"/>
              </a:rPr>
              <a:t>E P I S O D E    1</a:t>
            </a:r>
          </a:p>
        </p:txBody>
      </p:sp>
    </p:spTree>
    <p:extLst>
      <p:ext uri="{BB962C8B-B14F-4D97-AF65-F5344CB8AC3E}">
        <p14:creationId xmlns:p14="http://schemas.microsoft.com/office/powerpoint/2010/main" val="1130820662"/>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4" fill="hold" nodeType="afterEffect">
                                  <p:stCondLst>
                                    <p:cond delay="0"/>
                                  </p:stCondLst>
                                  <p:childTnLst>
                                    <p:set>
                                      <p:cBhvr>
                                        <p:cTn id="6" dur="1" fill="hold">
                                          <p:stCondLst>
                                            <p:cond delay="0"/>
                                          </p:stCondLst>
                                        </p:cTn>
                                        <p:tgtEl>
                                          <p:spTgt spid="514053"/>
                                        </p:tgtEl>
                                        <p:attrNameLst>
                                          <p:attrName>style.visibility</p:attrName>
                                        </p:attrNameLst>
                                      </p:cBhvr>
                                      <p:to>
                                        <p:strVal val="visible"/>
                                      </p:to>
                                    </p:set>
                                    <p:animEffect transition="in" filter="wheel(4)">
                                      <p:cBhvr>
                                        <p:cTn id="7" dur="1000"/>
                                        <p:tgtEl>
                                          <p:spTgt spid="514053"/>
                                        </p:tgtEl>
                                      </p:cBhvr>
                                    </p:animEffect>
                                  </p:childTnLst>
                                </p:cTn>
                              </p:par>
                            </p:childTnLst>
                          </p:cTn>
                        </p:par>
                        <p:par>
                          <p:cTn id="8" fill="hold" nodeType="afterGroup">
                            <p:stCondLst>
                              <p:cond delay="1000"/>
                            </p:stCondLst>
                            <p:childTnLst>
                              <p:par>
                                <p:cTn id="9" presetID="39" presetClass="entr" presetSubtype="0" accel="100000" fill="hold" grpId="1" nodeType="afterEffect">
                                  <p:stCondLst>
                                    <p:cond delay="0"/>
                                  </p:stCondLst>
                                  <p:childTnLst>
                                    <p:set>
                                      <p:cBhvr>
                                        <p:cTn id="10" dur="1" fill="hold">
                                          <p:stCondLst>
                                            <p:cond delay="0"/>
                                          </p:stCondLst>
                                        </p:cTn>
                                        <p:tgtEl>
                                          <p:spTgt spid="514050"/>
                                        </p:tgtEl>
                                        <p:attrNameLst>
                                          <p:attrName>style.visibility</p:attrName>
                                        </p:attrNameLst>
                                      </p:cBhvr>
                                      <p:to>
                                        <p:strVal val="visible"/>
                                      </p:to>
                                    </p:set>
                                    <p:anim calcmode="lin" valueType="num">
                                      <p:cBhvr>
                                        <p:cTn id="11" dur="2000" fill="hold"/>
                                        <p:tgtEl>
                                          <p:spTgt spid="514050"/>
                                        </p:tgtEl>
                                        <p:attrNameLst>
                                          <p:attrName>ppt_h</p:attrName>
                                        </p:attrNameLst>
                                      </p:cBhvr>
                                      <p:tavLst>
                                        <p:tav tm="0">
                                          <p:val>
                                            <p:strVal val="#ppt_h/20"/>
                                          </p:val>
                                        </p:tav>
                                        <p:tav tm="50000">
                                          <p:val>
                                            <p:strVal val="#ppt_h/20"/>
                                          </p:val>
                                        </p:tav>
                                        <p:tav tm="100000">
                                          <p:val>
                                            <p:strVal val="#ppt_h"/>
                                          </p:val>
                                        </p:tav>
                                      </p:tavLst>
                                    </p:anim>
                                    <p:anim calcmode="lin" valueType="num">
                                      <p:cBhvr>
                                        <p:cTn id="12" dur="2000" fill="hold"/>
                                        <p:tgtEl>
                                          <p:spTgt spid="514050"/>
                                        </p:tgtEl>
                                        <p:attrNameLst>
                                          <p:attrName>ppt_w</p:attrName>
                                        </p:attrNameLst>
                                      </p:cBhvr>
                                      <p:tavLst>
                                        <p:tav tm="0">
                                          <p:val>
                                            <p:strVal val="#ppt_w+.3"/>
                                          </p:val>
                                        </p:tav>
                                        <p:tav tm="50000">
                                          <p:val>
                                            <p:strVal val="#ppt_w+.3"/>
                                          </p:val>
                                        </p:tav>
                                        <p:tav tm="100000">
                                          <p:val>
                                            <p:strVal val="#ppt_w"/>
                                          </p:val>
                                        </p:tav>
                                      </p:tavLst>
                                    </p:anim>
                                    <p:anim calcmode="lin" valueType="num">
                                      <p:cBhvr>
                                        <p:cTn id="13" dur="2000" fill="hold"/>
                                        <p:tgtEl>
                                          <p:spTgt spid="514050"/>
                                        </p:tgtEl>
                                        <p:attrNameLst>
                                          <p:attrName>ppt_x</p:attrName>
                                        </p:attrNameLst>
                                      </p:cBhvr>
                                      <p:tavLst>
                                        <p:tav tm="0">
                                          <p:val>
                                            <p:strVal val="#ppt_x-.3"/>
                                          </p:val>
                                        </p:tav>
                                        <p:tav tm="50000">
                                          <p:val>
                                            <p:strVal val="#ppt_x"/>
                                          </p:val>
                                        </p:tav>
                                        <p:tav tm="100000">
                                          <p:val>
                                            <p:strVal val="#ppt_x"/>
                                          </p:val>
                                        </p:tav>
                                      </p:tavLst>
                                    </p:anim>
                                    <p:anim calcmode="lin" valueType="num">
                                      <p:cBhvr>
                                        <p:cTn id="14" dur="2000" fill="hold"/>
                                        <p:tgtEl>
                                          <p:spTgt spid="514050"/>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9"/>
                                            </p:cond>
                                          </p:stCondLst>
                                          <p:endCondLst>
                                            <p:cond evt="onStopAudio" delay="0">
                                              <p:tgtEl>
                                                <p:sldTgt/>
                                              </p:tgtEl>
                                            </p:cond>
                                          </p:endCondLst>
                                        </p:cTn>
                                        <p:tgtEl>
                                          <p:sndTgt r:embed="rId2" name="drumroll.wav"/>
                                        </p:tgtEl>
                                      </p:cMediaNode>
                                    </p:audio>
                                  </p:subTnLst>
                                </p:cTn>
                              </p:par>
                            </p:childTnLst>
                          </p:cTn>
                        </p:par>
                        <p:par>
                          <p:cTn id="15" fill="hold" nodeType="afterGroup">
                            <p:stCondLst>
                              <p:cond delay="3000"/>
                            </p:stCondLst>
                            <p:childTnLst>
                              <p:par>
                                <p:cTn id="16" presetID="53" presetClass="exit" presetSubtype="0" fill="hold" grpId="0" nodeType="afterEffect">
                                  <p:stCondLst>
                                    <p:cond delay="1000"/>
                                  </p:stCondLst>
                                  <p:childTnLst>
                                    <p:anim calcmode="lin" valueType="num">
                                      <p:cBhvr>
                                        <p:cTn id="17" dur="2000"/>
                                        <p:tgtEl>
                                          <p:spTgt spid="514050"/>
                                        </p:tgtEl>
                                        <p:attrNameLst>
                                          <p:attrName>ppt_w</p:attrName>
                                        </p:attrNameLst>
                                      </p:cBhvr>
                                      <p:tavLst>
                                        <p:tav tm="0">
                                          <p:val>
                                            <p:strVal val="ppt_w"/>
                                          </p:val>
                                        </p:tav>
                                        <p:tav tm="100000">
                                          <p:val>
                                            <p:fltVal val="0"/>
                                          </p:val>
                                        </p:tav>
                                      </p:tavLst>
                                    </p:anim>
                                    <p:anim calcmode="lin" valueType="num">
                                      <p:cBhvr>
                                        <p:cTn id="18" dur="2000"/>
                                        <p:tgtEl>
                                          <p:spTgt spid="514050"/>
                                        </p:tgtEl>
                                        <p:attrNameLst>
                                          <p:attrName>ppt_h</p:attrName>
                                        </p:attrNameLst>
                                      </p:cBhvr>
                                      <p:tavLst>
                                        <p:tav tm="0">
                                          <p:val>
                                            <p:strVal val="ppt_h"/>
                                          </p:val>
                                        </p:tav>
                                        <p:tav tm="100000">
                                          <p:val>
                                            <p:fltVal val="0"/>
                                          </p:val>
                                        </p:tav>
                                      </p:tavLst>
                                    </p:anim>
                                    <p:animEffect transition="out" filter="fade">
                                      <p:cBhvr>
                                        <p:cTn id="19" dur="2000"/>
                                        <p:tgtEl>
                                          <p:spTgt spid="514050"/>
                                        </p:tgtEl>
                                      </p:cBhvr>
                                    </p:animEffect>
                                    <p:set>
                                      <p:cBhvr>
                                        <p:cTn id="20" dur="1" fill="hold">
                                          <p:stCondLst>
                                            <p:cond delay="1999"/>
                                          </p:stCondLst>
                                        </p:cTn>
                                        <p:tgtEl>
                                          <p:spTgt spid="514050"/>
                                        </p:tgtEl>
                                        <p:attrNameLst>
                                          <p:attrName>style.visibility</p:attrName>
                                        </p:attrNameLst>
                                      </p:cBhvr>
                                      <p:to>
                                        <p:strVal val="hidden"/>
                                      </p:to>
                                    </p:set>
                                  </p:childTnLst>
                                  <p:subTnLst>
                                    <p:audio>
                                      <p:cMediaNode>
                                        <p:cTn display="0" masterRel="sameClick">
                                          <p:stCondLst>
                                            <p:cond evt="begin" delay="0">
                                              <p:tn val="16"/>
                                            </p:cond>
                                          </p:stCondLst>
                                          <p:endCondLst>
                                            <p:cond evt="onStopAudio" delay="0">
                                              <p:tgtEl>
                                                <p:sldTgt/>
                                              </p:tgtEl>
                                            </p:cond>
                                          </p:endCondLst>
                                        </p:cTn>
                                        <p:tgtEl>
                                          <p:sndTgt r:embed="rId3" name="chimes.wav"/>
                                        </p:tgtEl>
                                      </p:cMediaNode>
                                    </p:audio>
                                  </p:subTnLst>
                                </p:cTn>
                              </p:par>
                            </p:childTnLst>
                          </p:cTn>
                        </p:par>
                        <p:par>
                          <p:cTn id="21" fill="hold" nodeType="afterGroup">
                            <p:stCondLst>
                              <p:cond delay="6000"/>
                            </p:stCondLst>
                            <p:childTnLst>
                              <p:par>
                                <p:cTn id="22" presetID="48" presetClass="entr" presetSubtype="0" accel="50000" fill="hold" nodeType="afterEffect">
                                  <p:stCondLst>
                                    <p:cond delay="0"/>
                                  </p:stCondLst>
                                  <p:childTnLst>
                                    <p:set>
                                      <p:cBhvr>
                                        <p:cTn id="23" dur="1" fill="hold">
                                          <p:stCondLst>
                                            <p:cond delay="0"/>
                                          </p:stCondLst>
                                        </p:cTn>
                                        <p:tgtEl>
                                          <p:spTgt spid="514054">
                                            <p:txEl>
                                              <p:pRg st="0" end="0"/>
                                            </p:txEl>
                                          </p:spTgt>
                                        </p:tgtEl>
                                        <p:attrNameLst>
                                          <p:attrName>style.visibility</p:attrName>
                                        </p:attrNameLst>
                                      </p:cBhvr>
                                      <p:to>
                                        <p:strVal val="visible"/>
                                      </p:to>
                                    </p:set>
                                    <p:anim calcmode="lin" valueType="num">
                                      <p:cBhvr>
                                        <p:cTn id="24" dur="1000" fill="hold"/>
                                        <p:tgtEl>
                                          <p:spTgt spid="514054">
                                            <p:txEl>
                                              <p:pRg st="0" end="0"/>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25" dur="1000" fill="hold"/>
                                        <p:tgtEl>
                                          <p:spTgt spid="514054">
                                            <p:txEl>
                                              <p:pRg st="0" end="0"/>
                                            </p:txEl>
                                          </p:spTgt>
                                        </p:tgtEl>
                                        <p:attrNameLst>
                                          <p:attrName>ppt_x</p:attrName>
                                        </p:attrNameLst>
                                      </p:cBhvr>
                                      <p:tavLst>
                                        <p:tav tm="0">
                                          <p:val>
                                            <p:fltVal val="-1"/>
                                          </p:val>
                                        </p:tav>
                                        <p:tav tm="50000">
                                          <p:val>
                                            <p:fltVal val="0.95"/>
                                          </p:val>
                                        </p:tav>
                                        <p:tav tm="100000">
                                          <p:val>
                                            <p:strVal val="#ppt_x"/>
                                          </p:val>
                                        </p:tav>
                                      </p:tavLst>
                                    </p:anim>
                                    <p:anim calcmode="lin" valueType="num">
                                      <p:cBhvr>
                                        <p:cTn id="26" dur="1000" fill="hold"/>
                                        <p:tgtEl>
                                          <p:spTgt spid="514054">
                                            <p:txEl>
                                              <p:pRg st="0" end="0"/>
                                            </p:txEl>
                                          </p:spTgt>
                                        </p:tgtEl>
                                        <p:attrNameLst>
                                          <p:attrName>ppt_y</p:attrName>
                                        </p:attrNameLst>
                                      </p:cBhvr>
                                      <p:tavLst>
                                        <p:tav tm="0">
                                          <p:val>
                                            <p:strVal val="#ppt_y"/>
                                          </p:val>
                                        </p:tav>
                                        <p:tav tm="100000">
                                          <p:val>
                                            <p:strVal val="#ppt_y"/>
                                          </p:val>
                                        </p:tav>
                                      </p:tavLst>
                                    </p:anim>
                                    <p:animEffect transition="in" filter="fade">
                                      <p:cBhvr>
                                        <p:cTn id="27" dur="1000"/>
                                        <p:tgtEl>
                                          <p:spTgt spid="514054">
                                            <p:txEl>
                                              <p:pRg st="0" end="0"/>
                                            </p:txEl>
                                          </p:spTgt>
                                        </p:tgtEl>
                                      </p:cBhvr>
                                    </p:animEffect>
                                  </p:childTnLst>
                                  <p:subTnLst>
                                    <p:audio>
                                      <p:cMediaNode>
                                        <p:cTn display="0" masterRel="sameClick">
                                          <p:stCondLst>
                                            <p:cond evt="begin" delay="0">
                                              <p:tn val="22"/>
                                            </p:cond>
                                          </p:stCondLst>
                                          <p:endCondLst>
                                            <p:cond evt="onStopAudio" delay="0">
                                              <p:tgtEl>
                                                <p:sldTgt/>
                                              </p:tgtEl>
                                            </p:cond>
                                          </p:endCondLst>
                                        </p:cTn>
                                        <p:tgtEl>
                                          <p:sndTgt r:embed="rId4" name="laser.wav"/>
                                        </p:tgtEl>
                                      </p:cMediaNode>
                                    </p:audio>
                                  </p:subTnLst>
                                </p:cTn>
                              </p:par>
                            </p:childTnLst>
                          </p:cTn>
                        </p:par>
                        <p:par>
                          <p:cTn id="28" fill="hold" nodeType="afterGroup">
                            <p:stCondLst>
                              <p:cond delay="7000"/>
                            </p:stCondLst>
                            <p:childTnLst>
                              <p:par>
                                <p:cTn id="29" presetID="1" presetClass="entr" presetSubtype="0" fill="hold" grpId="0" nodeType="afterEffect" nodePh="1">
                                  <p:stCondLst>
                                    <p:cond delay="0"/>
                                  </p:stCondLst>
                                  <p:endCondLst>
                                    <p:cond evt="begin" delay="0">
                                      <p:tn val="29"/>
                                    </p:cond>
                                  </p:endCondLst>
                                  <p:childTnLst>
                                    <p:set>
                                      <p:cBhvr>
                                        <p:cTn id="30" dur="1" fill="hold">
                                          <p:stCondLst>
                                            <p:cond delay="0"/>
                                          </p:stCondLst>
                                        </p:cTn>
                                        <p:tgtEl>
                                          <p:spTgt spid="51405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5" name="applause.wav"/>
                                        </p:tgtEl>
                                      </p:cMediaNode>
                                    </p:audio>
                                  </p:subTnLst>
                                </p:cTn>
                              </p:par>
                            </p:childTnLst>
                          </p:cTn>
                        </p:par>
                      </p:childTnLst>
                    </p:cTn>
                  </p:par>
                  <p:par>
                    <p:cTn id="31" fill="hold" nodeType="clickPar">
                      <p:stCondLst>
                        <p:cond delay="indefinite"/>
                      </p:stCondLst>
                      <p:childTnLst>
                        <p:par>
                          <p:cTn id="32" fill="hold" nodeType="withGroup">
                            <p:stCondLst>
                              <p:cond delay="0"/>
                            </p:stCondLst>
                            <p:childTnLst>
                              <p:par>
                                <p:cTn id="33" presetID="34" presetClass="entr" presetSubtype="0" fill="hold" grpId="0" nodeType="clickEffect">
                                  <p:stCondLst>
                                    <p:cond delay="0"/>
                                  </p:stCondLst>
                                  <p:iterate type="wd">
                                    <p:tmPct val="10000"/>
                                  </p:iterate>
                                  <p:childTnLst>
                                    <p:set>
                                      <p:cBhvr>
                                        <p:cTn id="34" dur="1" fill="hold">
                                          <p:stCondLst>
                                            <p:cond delay="0"/>
                                          </p:stCondLst>
                                        </p:cTn>
                                        <p:tgtEl>
                                          <p:spTgt spid="514051"/>
                                        </p:tgtEl>
                                        <p:attrNameLst>
                                          <p:attrName>style.visibility</p:attrName>
                                        </p:attrNameLst>
                                      </p:cBhvr>
                                      <p:to>
                                        <p:strVal val="visible"/>
                                      </p:to>
                                    </p:set>
                                    <p:anim from="(-#ppt_w/2)" to="(#ppt_x)" calcmode="lin" valueType="num">
                                      <p:cBhvr>
                                        <p:cTn id="35" dur="600" fill="hold">
                                          <p:stCondLst>
                                            <p:cond delay="0"/>
                                          </p:stCondLst>
                                        </p:cTn>
                                        <p:tgtEl>
                                          <p:spTgt spid="514051"/>
                                        </p:tgtEl>
                                        <p:attrNameLst>
                                          <p:attrName>ppt_x</p:attrName>
                                        </p:attrNameLst>
                                      </p:cBhvr>
                                    </p:anim>
                                    <p:anim from="0" to="-1.0" calcmode="lin" valueType="num">
                                      <p:cBhvr>
                                        <p:cTn id="36" dur="200" decel="50000" autoRev="1" fill="hold">
                                          <p:stCondLst>
                                            <p:cond delay="600"/>
                                          </p:stCondLst>
                                        </p:cTn>
                                        <p:tgtEl>
                                          <p:spTgt spid="514051"/>
                                        </p:tgtEl>
                                        <p:attrNameLst>
                                          <p:attrName>xshear</p:attrName>
                                        </p:attrNameLst>
                                      </p:cBhvr>
                                    </p:anim>
                                    <p:animScale>
                                      <p:cBhvr>
                                        <p:cTn id="37" dur="200" decel="100000" autoRev="1" fill="hold">
                                          <p:stCondLst>
                                            <p:cond delay="600"/>
                                          </p:stCondLst>
                                        </p:cTn>
                                        <p:tgtEl>
                                          <p:spTgt spid="514051"/>
                                        </p:tgtEl>
                                      </p:cBhvr>
                                      <p:from x="100000" y="100000"/>
                                      <p:to x="80000" y="100000"/>
                                    </p:animScale>
                                    <p:anim by="(#ppt_h/3+#ppt_w*0.1)" calcmode="lin" valueType="num">
                                      <p:cBhvr additive="sum">
                                        <p:cTn id="38" dur="200" decel="100000" autoRev="1" fill="hold">
                                          <p:stCondLst>
                                            <p:cond delay="600"/>
                                          </p:stCondLst>
                                        </p:cTn>
                                        <p:tgtEl>
                                          <p:spTgt spid="514051"/>
                                        </p:tgtEl>
                                        <p:attrNameLst>
                                          <p:attrName>ppt_x</p:attrName>
                                        </p:attrNameLst>
                                      </p:cBhvr>
                                    </p:anim>
                                  </p:childTnLst>
                                  <p:subTnLst>
                                    <p:audio>
                                      <p:cMediaNode>
                                        <p:cTn display="0" masterRel="sameClick">
                                          <p:stCondLst>
                                            <p:cond evt="begin" delay="0">
                                              <p:tn val="33"/>
                                            </p:cond>
                                          </p:stCondLst>
                                          <p:endCondLst>
                                            <p:cond evt="onStopAudio" delay="0">
                                              <p:tgtEl>
                                                <p:sldTgt/>
                                              </p:tgtEl>
                                            </p:cond>
                                          </p:endCondLst>
                                        </p:cTn>
                                        <p:tgtEl>
                                          <p:sndTgt r:embed="rId6" name="breeze.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4050" grpId="0" autoUpdateAnimBg="0"/>
      <p:bldP spid="514050" grpId="1"/>
      <p:bldP spid="514051" grpId="0"/>
      <p:bldP spid="514052" grpId="0" animBg="1"/>
    </p:bldLst>
  </p:timing>
</p:sld>
</file>

<file path=ppt/slides/slide27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6565" name="Text Box 5"/>
          <p:cNvSpPr txBox="1">
            <a:spLocks noChangeArrowheads="1"/>
          </p:cNvSpPr>
          <p:nvPr/>
        </p:nvSpPr>
        <p:spPr bwMode="auto">
          <a:xfrm>
            <a:off x="246063" y="2193925"/>
            <a:ext cx="8839200" cy="5847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Webdings" charset="0"/>
              <a:buChar char="®"/>
              <a:defRPr/>
            </a:pPr>
            <a:r>
              <a:rPr lang="en-US" sz="3200" b="1" dirty="0">
                <a:solidFill>
                  <a:srgbClr val="FFFFFF"/>
                </a:solidFill>
                <a:latin typeface="Arial" panose="020B0604020202020204" pitchFamily="34" charset="0"/>
                <a:cs typeface="Arial" panose="020B0604020202020204" pitchFamily="34" charset="0"/>
              </a:rPr>
              <a:t> Ceremony to admonish the Law </a:t>
            </a:r>
            <a:r>
              <a:rPr lang="en-US" sz="3200" b="1" dirty="0">
                <a:solidFill>
                  <a:srgbClr val="EBF010"/>
                </a:solidFill>
                <a:latin typeface="Arial" panose="020B0604020202020204" pitchFamily="34" charset="0"/>
                <a:cs typeface="Arial" panose="020B0604020202020204" pitchFamily="34" charset="0"/>
              </a:rPr>
              <a:t>(27)</a:t>
            </a:r>
            <a:endParaRPr lang="en-US" sz="3200" b="1" dirty="0">
              <a:solidFill>
                <a:srgbClr val="FFFFFF"/>
              </a:solidFill>
              <a:latin typeface="Arial" panose="020B0604020202020204" pitchFamily="34" charset="0"/>
              <a:cs typeface="Arial" panose="020B0604020202020204" pitchFamily="34" charset="0"/>
            </a:endParaRPr>
          </a:p>
        </p:txBody>
      </p:sp>
      <p:sp>
        <p:nvSpPr>
          <p:cNvPr id="66566" name="Text Box 6"/>
          <p:cNvSpPr txBox="1">
            <a:spLocks noChangeArrowheads="1"/>
          </p:cNvSpPr>
          <p:nvPr/>
        </p:nvSpPr>
        <p:spPr bwMode="auto">
          <a:xfrm>
            <a:off x="246063" y="3328988"/>
            <a:ext cx="8897937" cy="5847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p>
            <a:pPr>
              <a:buFont typeface="Webdings" pitchFamily="-111" charset="2"/>
              <a:buChar char="®"/>
              <a:defRPr/>
            </a:pPr>
            <a:r>
              <a:rPr lang="en-US" sz="3200" b="1" dirty="0">
                <a:solidFill>
                  <a:srgbClr val="FFFFFF"/>
                </a:solidFill>
                <a:latin typeface="Arial" panose="020B0604020202020204" pitchFamily="34" charset="0"/>
                <a:cs typeface="Arial" panose="020B0604020202020204" pitchFamily="34" charset="0"/>
              </a:rPr>
              <a:t> "Blessing" tribes on Mt. Gerizim </a:t>
            </a:r>
            <a:r>
              <a:rPr lang="en-US" sz="3200" b="1" dirty="0">
                <a:solidFill>
                  <a:srgbClr val="EBF010"/>
                </a:solidFill>
                <a:latin typeface="Arial" panose="020B0604020202020204" pitchFamily="34" charset="0"/>
                <a:cs typeface="Arial" panose="020B0604020202020204" pitchFamily="34" charset="0"/>
              </a:rPr>
              <a:t>(28:1-14)</a:t>
            </a:r>
            <a:r>
              <a:rPr lang="en-US" sz="3200" b="1" dirty="0">
                <a:solidFill>
                  <a:srgbClr val="FFFFFF"/>
                </a:solidFill>
                <a:latin typeface="Arial" panose="020B0604020202020204" pitchFamily="34" charset="0"/>
                <a:cs typeface="Arial" panose="020B0604020202020204" pitchFamily="34" charset="0"/>
              </a:rPr>
              <a:t> </a:t>
            </a:r>
          </a:p>
        </p:txBody>
      </p:sp>
      <p:sp>
        <p:nvSpPr>
          <p:cNvPr id="66568" name="Text Box 8"/>
          <p:cNvSpPr txBox="1">
            <a:spLocks noChangeArrowheads="1"/>
          </p:cNvSpPr>
          <p:nvPr/>
        </p:nvSpPr>
        <p:spPr bwMode="auto">
          <a:xfrm>
            <a:off x="246063" y="4464050"/>
            <a:ext cx="8286750" cy="5847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Webdings" charset="0"/>
              <a:buChar char="®"/>
              <a:defRPr/>
            </a:pPr>
            <a:r>
              <a:rPr lang="en-US" sz="3200" b="1" dirty="0">
                <a:solidFill>
                  <a:srgbClr val="FFFFFF"/>
                </a:solidFill>
                <a:latin typeface="Arial" panose="020B0604020202020204" pitchFamily="34" charset="0"/>
                <a:cs typeface="Arial" panose="020B0604020202020204" pitchFamily="34" charset="0"/>
              </a:rPr>
              <a:t> </a:t>
            </a:r>
            <a:r>
              <a:rPr lang="en-US" altLang="ja-JP" sz="3200" b="1" dirty="0">
                <a:solidFill>
                  <a:srgbClr val="FFFFFF"/>
                </a:solidFill>
                <a:latin typeface="Arial" panose="020B0604020202020204" pitchFamily="34" charset="0"/>
                <a:cs typeface="Arial" panose="020B0604020202020204" pitchFamily="34" charset="0"/>
              </a:rPr>
              <a:t>"</a:t>
            </a:r>
            <a:r>
              <a:rPr lang="en-US" sz="3200" b="1" dirty="0">
                <a:solidFill>
                  <a:srgbClr val="FFFFFF"/>
                </a:solidFill>
                <a:latin typeface="Arial" panose="020B0604020202020204" pitchFamily="34" charset="0"/>
                <a:cs typeface="Arial" panose="020B0604020202020204" pitchFamily="34" charset="0"/>
              </a:rPr>
              <a:t>Cursing</a:t>
            </a:r>
            <a:r>
              <a:rPr lang="en-US" altLang="ja-JP" sz="3200" b="1" dirty="0">
                <a:solidFill>
                  <a:srgbClr val="FFFFFF"/>
                </a:solidFill>
                <a:latin typeface="Arial" panose="020B0604020202020204" pitchFamily="34" charset="0"/>
                <a:cs typeface="Arial" panose="020B0604020202020204" pitchFamily="34" charset="0"/>
              </a:rPr>
              <a:t>"</a:t>
            </a:r>
            <a:r>
              <a:rPr lang="en-US" sz="3200" b="1" dirty="0">
                <a:solidFill>
                  <a:srgbClr val="FFFFFF"/>
                </a:solidFill>
                <a:latin typeface="Arial" panose="020B0604020202020204" pitchFamily="34" charset="0"/>
                <a:cs typeface="Arial" panose="020B0604020202020204" pitchFamily="34" charset="0"/>
              </a:rPr>
              <a:t> tribes on Mt. Ebal </a:t>
            </a:r>
            <a:r>
              <a:rPr lang="en-US" sz="3200" b="1" dirty="0">
                <a:solidFill>
                  <a:srgbClr val="EBF010"/>
                </a:solidFill>
                <a:latin typeface="Arial" panose="020B0604020202020204" pitchFamily="34" charset="0"/>
                <a:cs typeface="Arial" panose="020B0604020202020204" pitchFamily="34" charset="0"/>
              </a:rPr>
              <a:t>(28:15-68)</a:t>
            </a:r>
            <a:endParaRPr lang="en-US" sz="3200" b="1" dirty="0">
              <a:solidFill>
                <a:srgbClr val="FFFFFF"/>
              </a:solidFill>
              <a:latin typeface="Arial" panose="020B0604020202020204" pitchFamily="34" charset="0"/>
              <a:cs typeface="Arial" panose="020B0604020202020204" pitchFamily="34" charset="0"/>
            </a:endParaRPr>
          </a:p>
        </p:txBody>
      </p:sp>
      <p:sp>
        <p:nvSpPr>
          <p:cNvPr id="6" name="Title 5"/>
          <p:cNvSpPr>
            <a:spLocks noGrp="1"/>
          </p:cNvSpPr>
          <p:nvPr>
            <p:ph type="title" idx="4294967295"/>
          </p:nvPr>
        </p:nvSpPr>
        <p:spPr>
          <a:xfrm>
            <a:off x="0" y="0"/>
            <a:ext cx="9144000" cy="1417638"/>
          </a:xfrm>
          <a:solidFill>
            <a:srgbClr val="000000"/>
          </a:solidFill>
          <a:effectLst>
            <a:outerShdw blurRad="50800" dist="38100" dir="2700000">
              <a:srgbClr val="000000">
                <a:alpha val="43000"/>
              </a:srgbClr>
            </a:outerShdw>
          </a:effectLst>
        </p:spPr>
        <p:txBody>
          <a:bodyPr anchor="b"/>
          <a:lstStyle/>
          <a:p>
            <a:pPr>
              <a:defRPr/>
            </a:pPr>
            <a:r>
              <a:rPr lang="en-US" sz="3600" b="1" dirty="0">
                <a:solidFill>
                  <a:srgbClr val="FFFFFF"/>
                </a:solidFill>
                <a:effectLst/>
              </a:rPr>
              <a:t>Sermon #3 : Blessings &amp; Curses </a:t>
            </a:r>
            <a:br>
              <a:rPr lang="en-US" sz="3600" b="1" dirty="0">
                <a:solidFill>
                  <a:srgbClr val="FFFFFF"/>
                </a:solidFill>
                <a:effectLst/>
              </a:rPr>
            </a:br>
            <a:r>
              <a:rPr lang="en-US" sz="3600" b="1" dirty="0">
                <a:solidFill>
                  <a:srgbClr val="FFFFFF"/>
                </a:solidFill>
                <a:effectLst/>
              </a:rPr>
              <a:t>(Deuteronomy 27–28)</a:t>
            </a:r>
          </a:p>
        </p:txBody>
      </p:sp>
    </p:spTree>
    <p:extLst>
      <p:ext uri="{BB962C8B-B14F-4D97-AF65-F5344CB8AC3E}">
        <p14:creationId xmlns:p14="http://schemas.microsoft.com/office/powerpoint/2010/main" val="3390659089"/>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4" presetClass="entr" presetSubtype="0" fill="hold" grpId="0" nodeType="clickEffect">
                                  <p:stCondLst>
                                    <p:cond delay="0"/>
                                  </p:stCondLst>
                                  <p:childTnLst>
                                    <p:set>
                                      <p:cBhvr>
                                        <p:cTn id="6" dur="1" fill="hold">
                                          <p:stCondLst>
                                            <p:cond delay="0"/>
                                          </p:stCondLst>
                                        </p:cTn>
                                        <p:tgtEl>
                                          <p:spTgt spid="66568"/>
                                        </p:tgtEl>
                                        <p:attrNameLst>
                                          <p:attrName>style.visibility</p:attrName>
                                        </p:attrNameLst>
                                      </p:cBhvr>
                                      <p:to>
                                        <p:strVal val="visible"/>
                                      </p:to>
                                    </p:set>
                                    <p:anim from="(-#ppt_w/2)" to="(#ppt_x)" calcmode="lin" valueType="num">
                                      <p:cBhvr>
                                        <p:cTn id="7" dur="600" fill="hold">
                                          <p:stCondLst>
                                            <p:cond delay="0"/>
                                          </p:stCondLst>
                                        </p:cTn>
                                        <p:tgtEl>
                                          <p:spTgt spid="66568"/>
                                        </p:tgtEl>
                                        <p:attrNameLst>
                                          <p:attrName>ppt_x</p:attrName>
                                        </p:attrNameLst>
                                      </p:cBhvr>
                                    </p:anim>
                                    <p:anim from="0" to="-1.0" calcmode="lin" valueType="num">
                                      <p:cBhvr>
                                        <p:cTn id="8" dur="200" decel="50000" autoRev="1" fill="hold">
                                          <p:stCondLst>
                                            <p:cond delay="600"/>
                                          </p:stCondLst>
                                        </p:cTn>
                                        <p:tgtEl>
                                          <p:spTgt spid="66568"/>
                                        </p:tgtEl>
                                        <p:attrNameLst>
                                          <p:attrName>xshear</p:attrName>
                                        </p:attrNameLst>
                                      </p:cBhvr>
                                    </p:anim>
                                    <p:animScale>
                                      <p:cBhvr>
                                        <p:cTn id="9" dur="200" decel="100000" autoRev="1" fill="hold">
                                          <p:stCondLst>
                                            <p:cond delay="600"/>
                                          </p:stCondLst>
                                        </p:cTn>
                                        <p:tgtEl>
                                          <p:spTgt spid="66568"/>
                                        </p:tgtEl>
                                      </p:cBhvr>
                                      <p:from x="100000" y="100000"/>
                                      <p:to x="80000" y="100000"/>
                                    </p:animScale>
                                    <p:anim by="(#ppt_h/3+#ppt_w*0.1)" calcmode="lin" valueType="num">
                                      <p:cBhvr additive="sum">
                                        <p:cTn id="10" dur="200" decel="100000" autoRev="1" fill="hold">
                                          <p:stCondLst>
                                            <p:cond delay="600"/>
                                          </p:stCondLst>
                                        </p:cTn>
                                        <p:tgtEl>
                                          <p:spTgt spid="66568"/>
                                        </p:tgtEl>
                                        <p:attrNameLst>
                                          <p:attrName>ppt_x</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568" grpId="0" autoUpdateAnimBg="0"/>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a:spLocks noChangeArrowheads="1"/>
          </p:cNvSpPr>
          <p:nvPr/>
        </p:nvSpPr>
        <p:spPr bwMode="auto">
          <a:xfrm>
            <a:off x="4427538" y="0"/>
            <a:ext cx="4716462" cy="6858000"/>
          </a:xfrm>
          <a:prstGeom prst="rect">
            <a:avLst/>
          </a:prstGeom>
          <a:solidFill>
            <a:schemeClr val="tx1"/>
          </a:soli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353282" name="Title 1"/>
          <p:cNvSpPr>
            <a:spLocks noGrp="1"/>
          </p:cNvSpPr>
          <p:nvPr>
            <p:ph type="title"/>
          </p:nvPr>
        </p:nvSpPr>
        <p:spPr>
          <a:xfrm>
            <a:off x="72008" y="115888"/>
            <a:ext cx="9071992" cy="792162"/>
          </a:xfrm>
        </p:spPr>
        <p:txBody>
          <a:bodyPr/>
          <a:lstStyle/>
          <a:p>
            <a:pPr algn="l"/>
            <a:r>
              <a:rPr lang="de-DE" sz="3600" b="1" dirty="0">
                <a:solidFill>
                  <a:srgbClr val="000090"/>
                </a:solidFill>
                <a:latin typeface="Arial" charset="0"/>
                <a:ea typeface="ＭＳ Ｐゴシック" charset="0"/>
              </a:rPr>
              <a:t>Deut. 28: </a:t>
            </a:r>
            <a:r>
              <a:rPr lang="en-US" sz="3600" b="1" dirty="0">
                <a:solidFill>
                  <a:srgbClr val="000090"/>
                </a:solidFill>
                <a:latin typeface="Arial" charset="0"/>
                <a:ea typeface="ＭＳ Ｐゴシック" charset="0"/>
              </a:rPr>
              <a:t>Blessings</a:t>
            </a:r>
            <a:r>
              <a:rPr lang="en-US" sz="3600" b="1" dirty="0">
                <a:solidFill>
                  <a:schemeClr val="bg1"/>
                </a:solidFill>
                <a:latin typeface="Arial" charset="0"/>
                <a:ea typeface="ＭＳ Ｐゴシック" charset="0"/>
              </a:rPr>
              <a:t> &amp; </a:t>
            </a:r>
            <a:r>
              <a:rPr lang="en-US" sz="3600" b="1" dirty="0">
                <a:solidFill>
                  <a:srgbClr val="FFFFFF"/>
                </a:solidFill>
                <a:latin typeface="Arial" charset="0"/>
                <a:ea typeface="ＭＳ Ｐゴシック" charset="0"/>
              </a:rPr>
              <a:t>Curses</a:t>
            </a:r>
          </a:p>
        </p:txBody>
      </p:sp>
      <p:sp>
        <p:nvSpPr>
          <p:cNvPr id="4" name="Title 1"/>
          <p:cNvSpPr txBox="1">
            <a:spLocks/>
          </p:cNvSpPr>
          <p:nvPr/>
        </p:nvSpPr>
        <p:spPr bwMode="auto">
          <a:xfrm>
            <a:off x="34925" y="1196975"/>
            <a:ext cx="4392613" cy="719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Your towns and your fields </a:t>
            </a:r>
            <a:br>
              <a:rPr kumimoji="0" lang="en-US" sz="2000" b="1" i="0" u="none" strike="noStrike" kern="1200" cap="none" spc="0" normalizeH="0" baseline="0" noProof="0">
                <a:ln>
                  <a:noFill/>
                </a:ln>
                <a:solidFill>
                  <a:srgbClr val="000090"/>
                </a:solidFill>
                <a:effectLst/>
                <a:uLnTx/>
                <a:uFillTx/>
                <a:latin typeface="Arial" charset="0"/>
                <a:ea typeface="ＭＳ Ｐゴシック" charset="0"/>
              </a:rPr>
            </a:b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will be blessed (3)</a:t>
            </a:r>
          </a:p>
        </p:txBody>
      </p:sp>
      <p:sp>
        <p:nvSpPr>
          <p:cNvPr id="5" name="Title 1"/>
          <p:cNvSpPr txBox="1">
            <a:spLocks/>
          </p:cNvSpPr>
          <p:nvPr/>
        </p:nvSpPr>
        <p:spPr bwMode="auto">
          <a:xfrm>
            <a:off x="34925" y="2074863"/>
            <a:ext cx="4392613" cy="72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Your children and your crops </a:t>
            </a:r>
            <a:br>
              <a:rPr kumimoji="0" lang="en-US" sz="2000" b="1" i="0" u="none" strike="noStrike" kern="1200" cap="none" spc="0" normalizeH="0" baseline="0" noProof="0">
                <a:ln>
                  <a:noFill/>
                </a:ln>
                <a:solidFill>
                  <a:srgbClr val="000090"/>
                </a:solidFill>
                <a:effectLst/>
                <a:uLnTx/>
                <a:uFillTx/>
                <a:latin typeface="Arial" charset="0"/>
                <a:ea typeface="ＭＳ Ｐゴシック" charset="0"/>
              </a:rPr>
            </a:b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will be blessed (4)</a:t>
            </a:r>
          </a:p>
        </p:txBody>
      </p:sp>
      <p:sp>
        <p:nvSpPr>
          <p:cNvPr id="6" name="Title 1"/>
          <p:cNvSpPr txBox="1">
            <a:spLocks/>
          </p:cNvSpPr>
          <p:nvPr/>
        </p:nvSpPr>
        <p:spPr bwMode="auto">
          <a:xfrm>
            <a:off x="34925" y="2954338"/>
            <a:ext cx="4392613" cy="719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Your fruit baskets and bread-boards will be blessed (5)</a:t>
            </a:r>
          </a:p>
        </p:txBody>
      </p:sp>
      <p:sp>
        <p:nvSpPr>
          <p:cNvPr id="7" name="Title 1"/>
          <p:cNvSpPr txBox="1">
            <a:spLocks/>
          </p:cNvSpPr>
          <p:nvPr/>
        </p:nvSpPr>
        <p:spPr bwMode="auto">
          <a:xfrm>
            <a:off x="34925" y="3832225"/>
            <a:ext cx="4392613" cy="72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Wherever you go and whatever you do, you will be blessed (6)</a:t>
            </a:r>
          </a:p>
        </p:txBody>
      </p:sp>
      <p:sp>
        <p:nvSpPr>
          <p:cNvPr id="8" name="Title 1"/>
          <p:cNvSpPr txBox="1">
            <a:spLocks/>
          </p:cNvSpPr>
          <p:nvPr/>
        </p:nvSpPr>
        <p:spPr bwMode="auto">
          <a:xfrm>
            <a:off x="34925" y="4710113"/>
            <a:ext cx="4392613" cy="936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Your enemies will attack you from one direction, but they will scatter from you in seven! (7)</a:t>
            </a:r>
          </a:p>
        </p:txBody>
      </p:sp>
      <p:sp>
        <p:nvSpPr>
          <p:cNvPr id="9" name="Title 1"/>
          <p:cNvSpPr txBox="1">
            <a:spLocks/>
          </p:cNvSpPr>
          <p:nvPr/>
        </p:nvSpPr>
        <p:spPr bwMode="auto">
          <a:xfrm>
            <a:off x="34925" y="5805488"/>
            <a:ext cx="4392613" cy="86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You will lend to many nations, but you will never need to borrow from them (12)</a:t>
            </a:r>
          </a:p>
        </p:txBody>
      </p:sp>
      <p:sp>
        <p:nvSpPr>
          <p:cNvPr id="10" name="Title 1"/>
          <p:cNvSpPr txBox="1">
            <a:spLocks/>
          </p:cNvSpPr>
          <p:nvPr/>
        </p:nvSpPr>
        <p:spPr bwMode="auto">
          <a:xfrm>
            <a:off x="4572000" y="1196975"/>
            <a:ext cx="4392613" cy="719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Your towns and your fields </a:t>
            </a:r>
            <a:br>
              <a:rPr kumimoji="0" lang="en-US" sz="2000" b="1" i="0" u="none" strike="noStrike" kern="1200" cap="none" spc="0" normalizeH="0" baseline="0" noProof="0">
                <a:ln>
                  <a:noFill/>
                </a:ln>
                <a:solidFill>
                  <a:srgbClr val="FFFFFF"/>
                </a:solidFill>
                <a:effectLst/>
                <a:uLnTx/>
                <a:uFillTx/>
                <a:latin typeface="Arial" charset="0"/>
                <a:ea typeface="ＭＳ Ｐゴシック" charset="0"/>
              </a:rPr>
            </a:b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will be cursed (16)</a:t>
            </a:r>
          </a:p>
        </p:txBody>
      </p:sp>
      <p:sp>
        <p:nvSpPr>
          <p:cNvPr id="11" name="Title 1"/>
          <p:cNvSpPr txBox="1">
            <a:spLocks/>
          </p:cNvSpPr>
          <p:nvPr/>
        </p:nvSpPr>
        <p:spPr bwMode="auto">
          <a:xfrm>
            <a:off x="4572000" y="2074863"/>
            <a:ext cx="4392613" cy="72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rPr>
              <a:t>Your children and your crops </a:t>
            </a:r>
            <a:br>
              <a:rPr kumimoji="0" lang="en-US" sz="2000" b="1" i="0" u="none" strike="noStrike" kern="1200" cap="none" spc="0" normalizeH="0" baseline="0" noProof="0" dirty="0">
                <a:ln>
                  <a:noFill/>
                </a:ln>
                <a:solidFill>
                  <a:srgbClr val="FFFFFF"/>
                </a:solidFill>
                <a:effectLst/>
                <a:uLnTx/>
                <a:uFillTx/>
                <a:latin typeface="Arial" charset="0"/>
                <a:ea typeface="ＭＳ Ｐゴシック" charset="0"/>
              </a:rPr>
            </a:b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rPr>
              <a:t>will be cursed (18)</a:t>
            </a:r>
          </a:p>
        </p:txBody>
      </p:sp>
      <p:sp>
        <p:nvSpPr>
          <p:cNvPr id="12" name="Title 1"/>
          <p:cNvSpPr txBox="1">
            <a:spLocks/>
          </p:cNvSpPr>
          <p:nvPr/>
        </p:nvSpPr>
        <p:spPr bwMode="auto">
          <a:xfrm>
            <a:off x="4572000" y="2954338"/>
            <a:ext cx="4392613" cy="719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rPr>
              <a:t>Your fruit baskets and bread-boards will be cursed (17)</a:t>
            </a:r>
          </a:p>
        </p:txBody>
      </p:sp>
      <p:sp>
        <p:nvSpPr>
          <p:cNvPr id="13" name="Title 1"/>
          <p:cNvSpPr txBox="1">
            <a:spLocks/>
          </p:cNvSpPr>
          <p:nvPr/>
        </p:nvSpPr>
        <p:spPr bwMode="auto">
          <a:xfrm>
            <a:off x="4572000" y="3832225"/>
            <a:ext cx="4392613" cy="72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Wherever you go and whatever you do, you will be cursed (19)</a:t>
            </a:r>
          </a:p>
        </p:txBody>
      </p:sp>
      <p:sp>
        <p:nvSpPr>
          <p:cNvPr id="14" name="Title 1"/>
          <p:cNvSpPr txBox="1">
            <a:spLocks/>
          </p:cNvSpPr>
          <p:nvPr/>
        </p:nvSpPr>
        <p:spPr bwMode="auto">
          <a:xfrm>
            <a:off x="4572000" y="4710113"/>
            <a:ext cx="4392613" cy="936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You will attack your enemies from one direction, but you will scatter from them in seven! (25)</a:t>
            </a:r>
          </a:p>
        </p:txBody>
      </p:sp>
      <p:sp>
        <p:nvSpPr>
          <p:cNvPr id="15" name="Title 1"/>
          <p:cNvSpPr txBox="1">
            <a:spLocks/>
          </p:cNvSpPr>
          <p:nvPr/>
        </p:nvSpPr>
        <p:spPr bwMode="auto">
          <a:xfrm>
            <a:off x="4572000" y="5805488"/>
            <a:ext cx="4392613" cy="86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They will lend to money to you, but you will not lend to them </a:t>
            </a:r>
            <a:br>
              <a:rPr kumimoji="0" lang="en-US" sz="2000" b="1" i="0" u="none" strike="noStrike" kern="1200" cap="none" spc="0" normalizeH="0" baseline="0" noProof="0">
                <a:ln>
                  <a:noFill/>
                </a:ln>
                <a:solidFill>
                  <a:srgbClr val="FFFFFF"/>
                </a:solidFill>
                <a:effectLst/>
                <a:uLnTx/>
                <a:uFillTx/>
                <a:latin typeface="Arial" charset="0"/>
                <a:ea typeface="ＭＳ Ｐゴシック" charset="0"/>
              </a:rPr>
            </a:b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(44)</a:t>
            </a:r>
          </a:p>
        </p:txBody>
      </p:sp>
      <p:sp>
        <p:nvSpPr>
          <p:cNvPr id="353295" name="Rectangle 15"/>
          <p:cNvSpPr>
            <a:spLocks noChangeArrowheads="1"/>
          </p:cNvSpPr>
          <p:nvPr/>
        </p:nvSpPr>
        <p:spPr bwMode="auto">
          <a:xfrm>
            <a:off x="-252413" y="908050"/>
            <a:ext cx="9577388" cy="217488"/>
          </a:xfrm>
          <a:prstGeom prst="rect">
            <a:avLst/>
          </a:prstGeom>
          <a:solidFill>
            <a:srgbClr val="FF0000"/>
          </a:soli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541270220"/>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0"/>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1"/>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2"/>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3"/>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4"/>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6" grpId="0"/>
      <p:bldP spid="7" grpId="0"/>
      <p:bldP spid="8" grpId="0"/>
      <p:bldP spid="9" grpId="0"/>
      <p:bldP spid="10" grpId="0"/>
      <p:bldP spid="11" grpId="0"/>
      <p:bldP spid="12" grpId="0"/>
      <p:bldP spid="13" grpId="0"/>
      <p:bldP spid="14" grpId="0"/>
      <p:bldP spid="15" grpId="0"/>
    </p:bld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10"/>
          <p:cNvSpPr>
            <a:spLocks noChangeArrowheads="1"/>
          </p:cNvSpPr>
          <p:nvPr/>
        </p:nvSpPr>
        <p:spPr bwMode="auto">
          <a:xfrm>
            <a:off x="457200" y="4572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a:spcBef>
                <a:spcPct val="50000"/>
              </a:spcBef>
            </a:pPr>
            <a:endParaRPr lang="en-US" sz="2800">
              <a:solidFill>
                <a:srgbClr val="000000"/>
              </a:solidFill>
            </a:endParaRPr>
          </a:p>
        </p:txBody>
      </p:sp>
      <p:sp>
        <p:nvSpPr>
          <p:cNvPr id="243714" name="Rectangle 3"/>
          <p:cNvSpPr>
            <a:spLocks noChangeArrowheads="1"/>
          </p:cNvSpPr>
          <p:nvPr/>
        </p:nvSpPr>
        <p:spPr bwMode="auto">
          <a:xfrm>
            <a:off x="685800" y="3276600"/>
            <a:ext cx="8001000" cy="472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nSpc>
                <a:spcPct val="90000"/>
              </a:lnSpc>
              <a:spcBef>
                <a:spcPct val="20000"/>
              </a:spcBef>
              <a:buFont typeface="Wingdings" charset="0"/>
              <a:buChar char="v"/>
            </a:pPr>
            <a:endParaRPr lang="en-US" altLang="zh-CN" sz="3100" b="1">
              <a:solidFill>
                <a:srgbClr val="FFFF00"/>
              </a:solidFill>
              <a:latin typeface="Times" charset="0"/>
              <a:ea typeface="宋体" charset="0"/>
              <a:cs typeface="宋体" charset="0"/>
            </a:endParaRPr>
          </a:p>
        </p:txBody>
      </p:sp>
      <p:sp>
        <p:nvSpPr>
          <p:cNvPr id="243715" name="Text Box 4"/>
          <p:cNvSpPr txBox="1">
            <a:spLocks noChangeArrowheads="1"/>
          </p:cNvSpPr>
          <p:nvPr/>
        </p:nvSpPr>
        <p:spPr bwMode="auto">
          <a:xfrm>
            <a:off x="8266112" y="-27384"/>
            <a:ext cx="914400" cy="828328"/>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b="1" dirty="0">
                <a:solidFill>
                  <a:srgbClr val="FFFFFF"/>
                </a:solidFill>
              </a:rPr>
              <a:t>154</a:t>
            </a:r>
            <a:br>
              <a:rPr lang="en-US" b="1" dirty="0">
                <a:solidFill>
                  <a:srgbClr val="FFFFFF"/>
                </a:solidFill>
              </a:rPr>
            </a:br>
            <a:r>
              <a:rPr lang="en-US" b="1" dirty="0">
                <a:solidFill>
                  <a:srgbClr val="FFFFFF"/>
                </a:solidFill>
              </a:rPr>
              <a:t>220</a:t>
            </a:r>
            <a:endParaRPr lang="en-US" dirty="0">
              <a:solidFill>
                <a:srgbClr val="FFFFFF"/>
              </a:solidFill>
            </a:endParaRPr>
          </a:p>
        </p:txBody>
      </p:sp>
      <p:sp>
        <p:nvSpPr>
          <p:cNvPr id="243716" name="Rectangle 11"/>
          <p:cNvSpPr>
            <a:spLocks noGrp="1" noChangeArrowheads="1"/>
          </p:cNvSpPr>
          <p:nvPr>
            <p:ph type="title" idx="4294967295"/>
          </p:nvPr>
        </p:nvSpPr>
        <p:spPr>
          <a:xfrm>
            <a:off x="1447800" y="228600"/>
            <a:ext cx="6248400" cy="762000"/>
          </a:xfrm>
          <a:solidFill>
            <a:schemeClr val="tx1"/>
          </a:solidFill>
          <a:ln cap="flat">
            <a:solidFill>
              <a:schemeClr val="tx1"/>
            </a:solidFill>
            <a:miter lim="800000"/>
            <a:headEnd/>
            <a:tailEnd/>
          </a:ln>
        </p:spPr>
        <p:txBody>
          <a:bodyPr/>
          <a:lstStyle/>
          <a:p>
            <a:pPr eaLnBrk="1" hangingPunct="1"/>
            <a:r>
              <a:rPr lang="en-US" sz="4000" b="1">
                <a:solidFill>
                  <a:srgbClr val="FFFFFF"/>
                </a:solidFill>
                <a:latin typeface="Arial" charset="0"/>
                <a:ea typeface="ＭＳ Ｐゴシック" charset="0"/>
              </a:rPr>
              <a:t>Prophetic Curses</a:t>
            </a:r>
            <a:endParaRPr lang="en-US" sz="4000" b="1" dirty="0">
              <a:solidFill>
                <a:srgbClr val="FFFFFF"/>
              </a:solidFill>
              <a:latin typeface="Arial" charset="0"/>
              <a:ea typeface="ＭＳ Ｐゴシック" charset="0"/>
            </a:endParaRPr>
          </a:p>
        </p:txBody>
      </p:sp>
      <p:pic>
        <p:nvPicPr>
          <p:cNvPr id="243717" name="Picture 6" descr="BS00606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2139950" cy="1735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7292" name="AutoShape 12"/>
          <p:cNvSpPr>
            <a:spLocks noChangeArrowheads="1"/>
          </p:cNvSpPr>
          <p:nvPr/>
        </p:nvSpPr>
        <p:spPr bwMode="auto">
          <a:xfrm>
            <a:off x="6407150" y="1371600"/>
            <a:ext cx="2508250" cy="749300"/>
          </a:xfrm>
          <a:prstGeom prst="cloudCallout">
            <a:avLst>
              <a:gd name="adj1" fmla="val -42847"/>
              <a:gd name="adj2" fmla="val 205722"/>
            </a:avLst>
          </a:prstGeom>
          <a:solidFill>
            <a:srgbClr val="FFFFFF"/>
          </a:solidFill>
          <a:ln>
            <a:noFill/>
          </a:ln>
        </p:spPr>
        <p:txBody>
          <a:bodyPr anchor="ctr">
            <a:spAutoFit/>
          </a:bodyPr>
          <a:lstStyle/>
          <a:p>
            <a:pPr algn="ctr">
              <a:spcBef>
                <a:spcPct val="50000"/>
              </a:spcBef>
            </a:pPr>
            <a:endParaRPr lang="en-US" sz="2800">
              <a:solidFill>
                <a:srgbClr val="000000"/>
              </a:solidFill>
            </a:endParaRPr>
          </a:p>
        </p:txBody>
      </p:sp>
      <p:sp>
        <p:nvSpPr>
          <p:cNvPr id="97293" name="Text Box 13"/>
          <p:cNvSpPr txBox="1">
            <a:spLocks noChangeArrowheads="1"/>
          </p:cNvSpPr>
          <p:nvPr/>
        </p:nvSpPr>
        <p:spPr bwMode="auto">
          <a:xfrm>
            <a:off x="7010400" y="1371600"/>
            <a:ext cx="1752600"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4000" b="1" dirty="0">
                <a:solidFill>
                  <a:srgbClr val="000000"/>
                </a:solidFill>
              </a:rPr>
              <a:t>Why?</a:t>
            </a:r>
          </a:p>
        </p:txBody>
      </p:sp>
      <p:sp>
        <p:nvSpPr>
          <p:cNvPr id="97294" name="AutoShape 14"/>
          <p:cNvSpPr>
            <a:spLocks noChangeArrowheads="1"/>
          </p:cNvSpPr>
          <p:nvPr/>
        </p:nvSpPr>
        <p:spPr bwMode="auto">
          <a:xfrm>
            <a:off x="3559175" y="2909888"/>
            <a:ext cx="3878263" cy="3370262"/>
          </a:xfrm>
          <a:prstGeom prst="irregularSeal1">
            <a:avLst/>
          </a:prstGeom>
          <a:solidFill>
            <a:srgbClr val="990000"/>
          </a:solidFill>
          <a:ln w="57150" cap="sq" cmpd="sng">
            <a:solidFill>
              <a:srgbClr val="FFFFFF"/>
            </a:solidFill>
            <a:miter lim="800000"/>
            <a:headEnd/>
            <a:tailEnd/>
          </a:ln>
        </p:spPr>
        <p:txBody>
          <a:bodyPr wrap="none" anchor="ctr">
            <a:spAutoFit/>
          </a:bodyPr>
          <a:lstStyle/>
          <a:p>
            <a:pPr algn="ctr">
              <a:spcBef>
                <a:spcPct val="50000"/>
              </a:spcBef>
            </a:pPr>
            <a:r>
              <a:rPr lang="en-US" sz="7200">
                <a:solidFill>
                  <a:srgbClr val="FFFFFF"/>
                </a:solidFill>
                <a:latin typeface="Arial" charset="0"/>
              </a:rPr>
              <a:t>Exile</a:t>
            </a:r>
            <a:endParaRPr lang="en-US" sz="2800">
              <a:solidFill>
                <a:srgbClr val="000000"/>
              </a:solidFill>
              <a:latin typeface="Arial" charset="0"/>
            </a:endParaRPr>
          </a:p>
        </p:txBody>
      </p:sp>
      <p:sp>
        <p:nvSpPr>
          <p:cNvPr id="97296" name="AutoShape 16"/>
          <p:cNvSpPr>
            <a:spLocks noChangeArrowheads="1"/>
          </p:cNvSpPr>
          <p:nvPr/>
        </p:nvSpPr>
        <p:spPr bwMode="auto">
          <a:xfrm>
            <a:off x="102559" y="3963294"/>
            <a:ext cx="3101289" cy="1226939"/>
          </a:xfrm>
          <a:prstGeom prst="horizontalScroll">
            <a:avLst>
              <a:gd name="adj" fmla="val 12500"/>
            </a:avLst>
          </a:prstGeom>
          <a:solidFill>
            <a:srgbClr val="FFFF66"/>
          </a:solidFill>
          <a:ln w="38100" cap="sq">
            <a:solidFill>
              <a:srgbClr val="663300"/>
            </a:solidFill>
            <a:round/>
            <a:headEnd/>
            <a:tailEnd/>
          </a:ln>
        </p:spPr>
        <p:txBody>
          <a:bodyPr wrap="none" anchor="ctr">
            <a:spAutoFit/>
          </a:bodyPr>
          <a:lstStyle/>
          <a:p>
            <a:pPr algn="ctr">
              <a:spcBef>
                <a:spcPct val="50000"/>
              </a:spcBef>
            </a:pPr>
            <a:r>
              <a:rPr lang="en-US" sz="5400" b="1" dirty="0">
                <a:solidFill>
                  <a:srgbClr val="000000"/>
                </a:solidFill>
                <a:latin typeface="Arial" charset="0"/>
              </a:rPr>
              <a:t>Deut. 28</a:t>
            </a:r>
          </a:p>
        </p:txBody>
      </p:sp>
      <p:sp>
        <p:nvSpPr>
          <p:cNvPr id="97298" name="AutoShape 18"/>
          <p:cNvSpPr>
            <a:spLocks noChangeArrowheads="1"/>
          </p:cNvSpPr>
          <p:nvPr/>
        </p:nvSpPr>
        <p:spPr bwMode="auto">
          <a:xfrm>
            <a:off x="979488" y="1282700"/>
            <a:ext cx="6019800" cy="2743200"/>
          </a:xfrm>
          <a:prstGeom prst="curvedDownArrow">
            <a:avLst>
              <a:gd name="adj1" fmla="val 43889"/>
              <a:gd name="adj2" fmla="val 87778"/>
              <a:gd name="adj3" fmla="val 33333"/>
            </a:avLst>
          </a:prstGeom>
          <a:solidFill>
            <a:srgbClr val="FFFF66"/>
          </a:solidFill>
          <a:ln w="38100" cap="sq">
            <a:solidFill>
              <a:schemeClr val="tx2"/>
            </a:solidFill>
            <a:miter lim="800000"/>
            <a:headEnd/>
            <a:tailEnd/>
          </a:ln>
        </p:spPr>
        <p:txBody>
          <a:bodyPr anchor="ctr">
            <a:spAutoFit/>
          </a:bodyPr>
          <a:lstStyle/>
          <a:p>
            <a:pPr>
              <a:spcBef>
                <a:spcPct val="50000"/>
              </a:spcBef>
            </a:pPr>
            <a:endParaRPr lang="en-US" sz="2800">
              <a:solidFill>
                <a:srgbClr val="000000"/>
              </a:solidFill>
            </a:endParaRPr>
          </a:p>
        </p:txBody>
      </p:sp>
    </p:spTree>
    <p:extLst>
      <p:ext uri="{BB962C8B-B14F-4D97-AF65-F5344CB8AC3E}">
        <p14:creationId xmlns:p14="http://schemas.microsoft.com/office/powerpoint/2010/main" val="85451460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2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7292"/>
                                        </p:tgtEl>
                                        <p:attrNameLst>
                                          <p:attrName>style.visibility</p:attrName>
                                        </p:attrNameLst>
                                      </p:cBhvr>
                                      <p:to>
                                        <p:strVal val="visible"/>
                                      </p:to>
                                    </p:set>
                                  </p:childTnLst>
                                </p:cTn>
                              </p:par>
                            </p:childTnLst>
                          </p:cTn>
                        </p:par>
                        <p:par>
                          <p:cTn id="11" fill="hold" nodeType="withGroup">
                            <p:stCondLst>
                              <p:cond delay="0"/>
                            </p:stCondLst>
                            <p:childTnLst>
                              <p:par>
                                <p:cTn id="12" presetID="1" presetClass="entr" presetSubtype="0" fill="hold" grpId="0" nodeType="afterEffect">
                                  <p:stCondLst>
                                    <p:cond delay="0"/>
                                  </p:stCondLst>
                                  <p:childTnLst>
                                    <p:set>
                                      <p:cBhvr>
                                        <p:cTn id="13" dur="1" fill="hold">
                                          <p:stCondLst>
                                            <p:cond delay="0"/>
                                          </p:stCondLst>
                                        </p:cTn>
                                        <p:tgtEl>
                                          <p:spTgt spid="97293"/>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97296"/>
                                        </p:tgtEl>
                                        <p:attrNameLst>
                                          <p:attrName>style.visibility</p:attrName>
                                        </p:attrNameLst>
                                      </p:cBhvr>
                                      <p:to>
                                        <p:strVal val="visible"/>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97298"/>
                                        </p:tgtEl>
                                        <p:attrNameLst>
                                          <p:attrName>style.visibility</p:attrName>
                                        </p:attrNameLst>
                                      </p:cBhvr>
                                      <p:to>
                                        <p:strVal val="visible"/>
                                      </p:to>
                                    </p:set>
                                    <p:animEffect transition="in" filter="wipe(left)">
                                      <p:cBhvr>
                                        <p:cTn id="22" dur="500"/>
                                        <p:tgtEl>
                                          <p:spTgt spid="97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92" grpId="0" animBg="1"/>
      <p:bldP spid="97293" grpId="0"/>
      <p:bldP spid="97294" grpId="0" animBg="1"/>
      <p:bldP spid="97296" grpId="0" animBg="1"/>
      <p:bldP spid="97298" grpId="0" animBg="1"/>
    </p:bldLst>
  </p:timing>
</p:sld>
</file>

<file path=ppt/slides/slide273.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373762" name="Rectangle 2"/>
          <p:cNvSpPr>
            <a:spLocks noGrp="1" noChangeArrowheads="1"/>
          </p:cNvSpPr>
          <p:nvPr>
            <p:ph type="title"/>
          </p:nvPr>
        </p:nvSpPr>
        <p:spPr>
          <a:xfrm>
            <a:off x="366713" y="-26988"/>
            <a:ext cx="8382000" cy="990601"/>
          </a:xfrm>
          <a:noFill/>
        </p:spPr>
        <p:txBody>
          <a:bodyPr anchor="ctr"/>
          <a:lstStyle/>
          <a:p>
            <a:pPr eaLnBrk="1" hangingPunct="1"/>
            <a:r>
              <a:rPr lang="en-US" altLang="zh-CN" sz="4000" b="1" dirty="0">
                <a:solidFill>
                  <a:schemeClr val="tx1"/>
                </a:solidFill>
                <a:latin typeface="Arial" charset="0"/>
                <a:ea typeface="ＭＳ Ｐゴシック" charset="0"/>
                <a:cs typeface="Arial" charset="0"/>
              </a:rPr>
              <a:t>Israel</a:t>
            </a:r>
            <a:r>
              <a:rPr lang="fr-FR" altLang="zh-CN" sz="4000" b="1" dirty="0">
                <a:solidFill>
                  <a:schemeClr val="tx1"/>
                </a:solidFill>
                <a:latin typeface="Arial" charset="0"/>
                <a:ea typeface="ＭＳ Ｐゴシック" charset="0"/>
                <a:cs typeface="Arial" charset="0"/>
              </a:rPr>
              <a:t>'</a:t>
            </a:r>
            <a:r>
              <a:rPr lang="en-US" altLang="zh-CN" sz="4000" b="1" dirty="0">
                <a:solidFill>
                  <a:schemeClr val="tx1"/>
                </a:solidFill>
                <a:latin typeface="Arial" charset="0"/>
                <a:ea typeface="ＭＳ Ｐゴシック" charset="0"/>
                <a:cs typeface="Arial" charset="0"/>
              </a:rPr>
              <a:t>s Future (Deut. 28–32)</a:t>
            </a:r>
          </a:p>
        </p:txBody>
      </p:sp>
      <p:sp>
        <p:nvSpPr>
          <p:cNvPr id="373763" name="Text Box 3"/>
          <p:cNvSpPr txBox="1">
            <a:spLocks noChangeArrowheads="1"/>
          </p:cNvSpPr>
          <p:nvPr/>
        </p:nvSpPr>
        <p:spPr bwMode="auto">
          <a:xfrm>
            <a:off x="8305800" y="0"/>
            <a:ext cx="8382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solidFill>
                  <a:srgbClr val="FFFFFF"/>
                </a:solidFill>
                <a:latin typeface="Arial" charset="0"/>
                <a:cs typeface="Arial" charset="0"/>
              </a:rPr>
              <a:t>159</a:t>
            </a:r>
          </a:p>
        </p:txBody>
      </p:sp>
      <p:sp>
        <p:nvSpPr>
          <p:cNvPr id="373764" name="Rectangle 4"/>
          <p:cNvSpPr>
            <a:spLocks noChangeArrowheads="1"/>
          </p:cNvSpPr>
          <p:nvPr/>
        </p:nvSpPr>
        <p:spPr bwMode="auto">
          <a:xfrm>
            <a:off x="0" y="1557338"/>
            <a:ext cx="9144000" cy="614362"/>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spAutoFit/>
          </a:bodyPr>
          <a:lstStyle/>
          <a:p>
            <a:pPr algn="ctr"/>
            <a:r>
              <a:rPr lang="en-US" altLang="zh-CN" sz="2000" b="1" dirty="0">
                <a:solidFill>
                  <a:srgbClr val="FFFFFF"/>
                </a:solidFill>
                <a:latin typeface="Arial" charset="0"/>
                <a:cs typeface="Arial" charset="0"/>
              </a:rPr>
              <a:t>Deuteronomy 28–32 prophesies Israel</a:t>
            </a:r>
            <a:r>
              <a:rPr lang="fr-FR" altLang="zh-CN" sz="2000" b="1" dirty="0">
                <a:solidFill>
                  <a:srgbClr val="FFFFFF"/>
                </a:solidFill>
                <a:latin typeface="Arial" charset="0"/>
                <a:cs typeface="Arial" charset="0"/>
              </a:rPr>
              <a:t>'</a:t>
            </a:r>
            <a:r>
              <a:rPr lang="en-US" altLang="zh-CN" sz="2000" b="1" dirty="0">
                <a:solidFill>
                  <a:srgbClr val="FFFFFF"/>
                </a:solidFill>
                <a:latin typeface="Arial" charset="0"/>
                <a:cs typeface="Arial" charset="0"/>
              </a:rPr>
              <a:t>s future from Moses</a:t>
            </a:r>
            <a:r>
              <a:rPr lang="fr-FR" altLang="zh-CN" sz="2000" b="1" dirty="0">
                <a:solidFill>
                  <a:srgbClr val="FFFFFF"/>
                </a:solidFill>
                <a:latin typeface="Arial" charset="0"/>
                <a:cs typeface="Arial" charset="0"/>
              </a:rPr>
              <a:t>'</a:t>
            </a:r>
            <a:r>
              <a:rPr lang="en-US" altLang="zh-CN" sz="2000" b="1" dirty="0">
                <a:solidFill>
                  <a:srgbClr val="FFFFFF"/>
                </a:solidFill>
                <a:latin typeface="Arial" charset="0"/>
                <a:cs typeface="Arial" charset="0"/>
              </a:rPr>
              <a:t> time to a future time.  These prophecies are repeated throughout the Old Testament.</a:t>
            </a:r>
          </a:p>
        </p:txBody>
      </p:sp>
      <p:grpSp>
        <p:nvGrpSpPr>
          <p:cNvPr id="373765" name="Group 5"/>
          <p:cNvGrpSpPr>
            <a:grpSpLocks/>
          </p:cNvGrpSpPr>
          <p:nvPr/>
        </p:nvGrpSpPr>
        <p:grpSpPr bwMode="auto">
          <a:xfrm>
            <a:off x="0" y="2398713"/>
            <a:ext cx="9144000" cy="4191000"/>
            <a:chOff x="-4" y="-4"/>
            <a:chExt cx="4111" cy="3461"/>
          </a:xfrm>
        </p:grpSpPr>
        <p:grpSp>
          <p:nvGrpSpPr>
            <p:cNvPr id="373767" name="Group 6"/>
            <p:cNvGrpSpPr>
              <a:grpSpLocks/>
            </p:cNvGrpSpPr>
            <p:nvPr/>
          </p:nvGrpSpPr>
          <p:grpSpPr bwMode="auto">
            <a:xfrm>
              <a:off x="0" y="0"/>
              <a:ext cx="4107" cy="3453"/>
              <a:chOff x="0" y="0"/>
              <a:chExt cx="4107" cy="3453"/>
            </a:xfrm>
          </p:grpSpPr>
          <p:grpSp>
            <p:nvGrpSpPr>
              <p:cNvPr id="373769" name="Group 7"/>
              <p:cNvGrpSpPr>
                <a:grpSpLocks/>
              </p:cNvGrpSpPr>
              <p:nvPr/>
            </p:nvGrpSpPr>
            <p:grpSpPr bwMode="auto">
              <a:xfrm>
                <a:off x="0" y="0"/>
                <a:ext cx="1065" cy="518"/>
                <a:chOff x="0" y="0"/>
                <a:chExt cx="1065" cy="518"/>
              </a:xfrm>
            </p:grpSpPr>
            <p:sp>
              <p:nvSpPr>
                <p:cNvPr id="373803" name="Rectangle 8"/>
                <p:cNvSpPr>
                  <a:spLocks noChangeArrowheads="1"/>
                </p:cNvSpPr>
                <p:nvPr/>
              </p:nvSpPr>
              <p:spPr bwMode="auto">
                <a:xfrm>
                  <a:off x="43" y="0"/>
                  <a:ext cx="979"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31:16-21</a:t>
                  </a:r>
                </a:p>
              </p:txBody>
            </p:sp>
            <p:sp>
              <p:nvSpPr>
                <p:cNvPr id="373804" name="Rectangle 9"/>
                <p:cNvSpPr>
                  <a:spLocks noChangeArrowheads="1"/>
                </p:cNvSpPr>
                <p:nvPr/>
              </p:nvSpPr>
              <p:spPr bwMode="auto">
                <a:xfrm>
                  <a:off x="0" y="0"/>
                  <a:ext cx="1065"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3770" name="Group 10"/>
              <p:cNvGrpSpPr>
                <a:grpSpLocks/>
              </p:cNvGrpSpPr>
              <p:nvPr/>
            </p:nvGrpSpPr>
            <p:grpSpPr bwMode="auto">
              <a:xfrm>
                <a:off x="1065" y="0"/>
                <a:ext cx="3038" cy="518"/>
                <a:chOff x="1065" y="0"/>
                <a:chExt cx="3038" cy="518"/>
              </a:xfrm>
            </p:grpSpPr>
            <p:sp>
              <p:nvSpPr>
                <p:cNvPr id="373801" name="Rectangle 11"/>
                <p:cNvSpPr>
                  <a:spLocks noChangeArrowheads="1"/>
                </p:cNvSpPr>
                <p:nvPr/>
              </p:nvSpPr>
              <p:spPr bwMode="auto">
                <a:xfrm>
                  <a:off x="1108" y="0"/>
                  <a:ext cx="29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0000"/>
                      </a:solidFill>
                      <a:latin typeface="Arial" charset="0"/>
                      <a:cs typeface="Arial" charset="0"/>
                    </a:rPr>
                    <a:t>Israel will turn away from the Lord (began after Joshua</a:t>
                  </a:r>
                  <a:r>
                    <a:rPr lang="fr-FR" altLang="zh-CN" sz="2000" b="1" dirty="0">
                      <a:solidFill>
                        <a:srgbClr val="000000"/>
                      </a:solidFill>
                      <a:latin typeface="Arial" charset="0"/>
                      <a:cs typeface="Arial" charset="0"/>
                    </a:rPr>
                    <a:t>'</a:t>
                  </a:r>
                  <a:r>
                    <a:rPr lang="en-US" altLang="zh-CN" sz="2000" b="1" dirty="0">
                      <a:solidFill>
                        <a:srgbClr val="000000"/>
                      </a:solidFill>
                      <a:latin typeface="Arial" charset="0"/>
                      <a:cs typeface="Arial" charset="0"/>
                    </a:rPr>
                    <a:t>s death)</a:t>
                  </a:r>
                </a:p>
              </p:txBody>
            </p:sp>
            <p:sp>
              <p:nvSpPr>
                <p:cNvPr id="373802" name="Rectangle 12"/>
                <p:cNvSpPr>
                  <a:spLocks noChangeArrowheads="1"/>
                </p:cNvSpPr>
                <p:nvPr/>
              </p:nvSpPr>
              <p:spPr bwMode="auto">
                <a:xfrm>
                  <a:off x="1065" y="0"/>
                  <a:ext cx="3038"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3771" name="Group 13"/>
              <p:cNvGrpSpPr>
                <a:grpSpLocks/>
              </p:cNvGrpSpPr>
              <p:nvPr/>
            </p:nvGrpSpPr>
            <p:grpSpPr bwMode="auto">
              <a:xfrm>
                <a:off x="0" y="518"/>
                <a:ext cx="1065" cy="633"/>
                <a:chOff x="0" y="518"/>
                <a:chExt cx="1065" cy="633"/>
              </a:xfrm>
            </p:grpSpPr>
            <p:sp>
              <p:nvSpPr>
                <p:cNvPr id="373799" name="Rectangle 14"/>
                <p:cNvSpPr>
                  <a:spLocks noChangeArrowheads="1"/>
                </p:cNvSpPr>
                <p:nvPr/>
              </p:nvSpPr>
              <p:spPr bwMode="auto">
                <a:xfrm>
                  <a:off x="43" y="518"/>
                  <a:ext cx="979"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28:15-60</a:t>
                  </a:r>
                </a:p>
              </p:txBody>
            </p:sp>
            <p:sp>
              <p:nvSpPr>
                <p:cNvPr id="373800" name="Rectangle 15"/>
                <p:cNvSpPr>
                  <a:spLocks noChangeArrowheads="1"/>
                </p:cNvSpPr>
                <p:nvPr/>
              </p:nvSpPr>
              <p:spPr bwMode="auto">
                <a:xfrm>
                  <a:off x="0" y="518"/>
                  <a:ext cx="106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3772" name="Group 16"/>
              <p:cNvGrpSpPr>
                <a:grpSpLocks/>
              </p:cNvGrpSpPr>
              <p:nvPr/>
            </p:nvGrpSpPr>
            <p:grpSpPr bwMode="auto">
              <a:xfrm>
                <a:off x="1065" y="518"/>
                <a:ext cx="3038" cy="633"/>
                <a:chOff x="1065" y="518"/>
                <a:chExt cx="3038" cy="633"/>
              </a:xfrm>
            </p:grpSpPr>
            <p:sp>
              <p:nvSpPr>
                <p:cNvPr id="373797" name="Rectangle 17"/>
                <p:cNvSpPr>
                  <a:spLocks noChangeArrowheads="1"/>
                </p:cNvSpPr>
                <p:nvPr/>
              </p:nvSpPr>
              <p:spPr bwMode="auto">
                <a:xfrm>
                  <a:off x="1108" y="518"/>
                  <a:ext cx="2952"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God will judge Israel in the land for her apostasy (period of judges and divided kingdom)</a:t>
                  </a:r>
                </a:p>
              </p:txBody>
            </p:sp>
            <p:sp>
              <p:nvSpPr>
                <p:cNvPr id="373798" name="Rectangle 18"/>
                <p:cNvSpPr>
                  <a:spLocks noChangeArrowheads="1"/>
                </p:cNvSpPr>
                <p:nvPr/>
              </p:nvSpPr>
              <p:spPr bwMode="auto">
                <a:xfrm>
                  <a:off x="1065" y="518"/>
                  <a:ext cx="3038"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3773" name="Group 19"/>
              <p:cNvGrpSpPr>
                <a:grpSpLocks/>
              </p:cNvGrpSpPr>
              <p:nvPr/>
            </p:nvGrpSpPr>
            <p:grpSpPr bwMode="auto">
              <a:xfrm>
                <a:off x="0" y="1151"/>
                <a:ext cx="1065" cy="518"/>
                <a:chOff x="0" y="1151"/>
                <a:chExt cx="1065" cy="518"/>
              </a:xfrm>
            </p:grpSpPr>
            <p:sp>
              <p:nvSpPr>
                <p:cNvPr id="373795" name="Rectangle 20"/>
                <p:cNvSpPr>
                  <a:spLocks noChangeArrowheads="1"/>
                </p:cNvSpPr>
                <p:nvPr/>
              </p:nvSpPr>
              <p:spPr bwMode="auto">
                <a:xfrm>
                  <a:off x="43" y="1151"/>
                  <a:ext cx="979"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28:32-39, 48-57</a:t>
                  </a:r>
                </a:p>
              </p:txBody>
            </p:sp>
            <p:sp>
              <p:nvSpPr>
                <p:cNvPr id="373796" name="Rectangle 21"/>
                <p:cNvSpPr>
                  <a:spLocks noChangeArrowheads="1"/>
                </p:cNvSpPr>
                <p:nvPr/>
              </p:nvSpPr>
              <p:spPr bwMode="auto">
                <a:xfrm>
                  <a:off x="0" y="1151"/>
                  <a:ext cx="1065"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3774" name="Group 22"/>
              <p:cNvGrpSpPr>
                <a:grpSpLocks/>
              </p:cNvGrpSpPr>
              <p:nvPr/>
            </p:nvGrpSpPr>
            <p:grpSpPr bwMode="auto">
              <a:xfrm>
                <a:off x="1065" y="1151"/>
                <a:ext cx="3038" cy="518"/>
                <a:chOff x="1065" y="1151"/>
                <a:chExt cx="3038" cy="518"/>
              </a:xfrm>
            </p:grpSpPr>
            <p:sp>
              <p:nvSpPr>
                <p:cNvPr id="373793" name="Rectangle 23"/>
                <p:cNvSpPr>
                  <a:spLocks noChangeArrowheads="1"/>
                </p:cNvSpPr>
                <p:nvPr/>
              </p:nvSpPr>
              <p:spPr bwMode="auto">
                <a:xfrm>
                  <a:off x="1108" y="1151"/>
                  <a:ext cx="29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Israel will be taken captive (by Assyria and Babylon)</a:t>
                  </a:r>
                </a:p>
              </p:txBody>
            </p:sp>
            <p:sp>
              <p:nvSpPr>
                <p:cNvPr id="373794" name="Rectangle 24"/>
                <p:cNvSpPr>
                  <a:spLocks noChangeArrowheads="1"/>
                </p:cNvSpPr>
                <p:nvPr/>
              </p:nvSpPr>
              <p:spPr bwMode="auto">
                <a:xfrm>
                  <a:off x="1065" y="1151"/>
                  <a:ext cx="3038"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3775" name="Group 25"/>
              <p:cNvGrpSpPr>
                <a:grpSpLocks/>
              </p:cNvGrpSpPr>
              <p:nvPr/>
            </p:nvGrpSpPr>
            <p:grpSpPr bwMode="auto">
              <a:xfrm>
                <a:off x="0" y="1669"/>
                <a:ext cx="1065" cy="725"/>
                <a:chOff x="0" y="1669"/>
                <a:chExt cx="1065" cy="725"/>
              </a:xfrm>
            </p:grpSpPr>
            <p:sp>
              <p:nvSpPr>
                <p:cNvPr id="373791" name="Rectangle 26"/>
                <p:cNvSpPr>
                  <a:spLocks noChangeArrowheads="1"/>
                </p:cNvSpPr>
                <p:nvPr/>
              </p:nvSpPr>
              <p:spPr bwMode="auto">
                <a:xfrm>
                  <a:off x="43" y="1669"/>
                  <a:ext cx="979" cy="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28:33</a:t>
                  </a:r>
                </a:p>
              </p:txBody>
            </p:sp>
            <p:sp>
              <p:nvSpPr>
                <p:cNvPr id="373792" name="Rectangle 27"/>
                <p:cNvSpPr>
                  <a:spLocks noChangeArrowheads="1"/>
                </p:cNvSpPr>
                <p:nvPr/>
              </p:nvSpPr>
              <p:spPr bwMode="auto">
                <a:xfrm>
                  <a:off x="0" y="1669"/>
                  <a:ext cx="1065" cy="72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3776" name="Group 28"/>
              <p:cNvGrpSpPr>
                <a:grpSpLocks/>
              </p:cNvGrpSpPr>
              <p:nvPr/>
            </p:nvGrpSpPr>
            <p:grpSpPr bwMode="auto">
              <a:xfrm>
                <a:off x="1065" y="1669"/>
                <a:ext cx="3038" cy="725"/>
                <a:chOff x="1065" y="1669"/>
                <a:chExt cx="3038" cy="725"/>
              </a:xfrm>
            </p:grpSpPr>
            <p:sp>
              <p:nvSpPr>
                <p:cNvPr id="373789" name="Rectangle 29"/>
                <p:cNvSpPr>
                  <a:spLocks noChangeArrowheads="1"/>
                </p:cNvSpPr>
                <p:nvPr/>
              </p:nvSpPr>
              <p:spPr bwMode="auto">
                <a:xfrm>
                  <a:off x="1108" y="1669"/>
                  <a:ext cx="2952" cy="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0000"/>
                      </a:solidFill>
                      <a:latin typeface="Arial" charset="0"/>
                      <a:cs typeface="Arial" charset="0"/>
                    </a:rPr>
                    <a:t>Israel</a:t>
                  </a:r>
                  <a:r>
                    <a:rPr lang="fr-FR" altLang="zh-CN" sz="2000" b="1" dirty="0">
                      <a:solidFill>
                        <a:srgbClr val="000000"/>
                      </a:solidFill>
                      <a:latin typeface="Arial" charset="0"/>
                      <a:cs typeface="Arial" charset="0"/>
                    </a:rPr>
                    <a:t>'</a:t>
                  </a:r>
                  <a:r>
                    <a:rPr lang="en-US" altLang="zh-CN" sz="2000" b="1" dirty="0">
                      <a:solidFill>
                        <a:srgbClr val="000000"/>
                      </a:solidFill>
                      <a:latin typeface="Arial" charset="0"/>
                      <a:cs typeface="Arial" charset="0"/>
                    </a:rPr>
                    <a:t>s enemies will possess her land for a time (Babylon, Persia, Greece, Romans, Catholic Crusades, Muslims, Britain, etc.)</a:t>
                  </a:r>
                </a:p>
              </p:txBody>
            </p:sp>
            <p:sp>
              <p:nvSpPr>
                <p:cNvPr id="373790" name="Rectangle 30"/>
                <p:cNvSpPr>
                  <a:spLocks noChangeArrowheads="1"/>
                </p:cNvSpPr>
                <p:nvPr/>
              </p:nvSpPr>
              <p:spPr bwMode="auto">
                <a:xfrm>
                  <a:off x="1065" y="1669"/>
                  <a:ext cx="3038" cy="72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3777" name="Group 31"/>
              <p:cNvGrpSpPr>
                <a:grpSpLocks/>
              </p:cNvGrpSpPr>
              <p:nvPr/>
            </p:nvGrpSpPr>
            <p:grpSpPr bwMode="auto">
              <a:xfrm>
                <a:off x="0" y="2394"/>
                <a:ext cx="1065" cy="426"/>
                <a:chOff x="0" y="2394"/>
                <a:chExt cx="1065" cy="426"/>
              </a:xfrm>
            </p:grpSpPr>
            <p:sp>
              <p:nvSpPr>
                <p:cNvPr id="373787" name="Rectangle 32"/>
                <p:cNvSpPr>
                  <a:spLocks noChangeArrowheads="1"/>
                </p:cNvSpPr>
                <p:nvPr/>
              </p:nvSpPr>
              <p:spPr bwMode="auto">
                <a:xfrm>
                  <a:off x="43" y="2394"/>
                  <a:ext cx="979" cy="4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28:38-42; 29:23</a:t>
                  </a:r>
                </a:p>
              </p:txBody>
            </p:sp>
            <p:sp>
              <p:nvSpPr>
                <p:cNvPr id="373788" name="Rectangle 33"/>
                <p:cNvSpPr>
                  <a:spLocks noChangeArrowheads="1"/>
                </p:cNvSpPr>
                <p:nvPr/>
              </p:nvSpPr>
              <p:spPr bwMode="auto">
                <a:xfrm>
                  <a:off x="0" y="2394"/>
                  <a:ext cx="1065" cy="42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3778" name="Group 34"/>
              <p:cNvGrpSpPr>
                <a:grpSpLocks/>
              </p:cNvGrpSpPr>
              <p:nvPr/>
            </p:nvGrpSpPr>
            <p:grpSpPr bwMode="auto">
              <a:xfrm>
                <a:off x="1065" y="2302"/>
                <a:ext cx="3038" cy="518"/>
                <a:chOff x="1065" y="2302"/>
                <a:chExt cx="3038" cy="518"/>
              </a:xfrm>
            </p:grpSpPr>
            <p:sp>
              <p:nvSpPr>
                <p:cNvPr id="373785" name="Rectangle 35"/>
                <p:cNvSpPr>
                  <a:spLocks noChangeArrowheads="1"/>
                </p:cNvSpPr>
                <p:nvPr/>
              </p:nvSpPr>
              <p:spPr bwMode="auto">
                <a:xfrm>
                  <a:off x="1108" y="2302"/>
                  <a:ext cx="29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The land will remain desolate (AD 70 to AD 1948)</a:t>
                  </a:r>
                </a:p>
              </p:txBody>
            </p:sp>
            <p:sp>
              <p:nvSpPr>
                <p:cNvPr id="373786" name="Rectangle 36"/>
                <p:cNvSpPr>
                  <a:spLocks noChangeArrowheads="1"/>
                </p:cNvSpPr>
                <p:nvPr/>
              </p:nvSpPr>
              <p:spPr bwMode="auto">
                <a:xfrm>
                  <a:off x="1065" y="2394"/>
                  <a:ext cx="3038" cy="42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3779" name="Group 37"/>
              <p:cNvGrpSpPr>
                <a:grpSpLocks/>
              </p:cNvGrpSpPr>
              <p:nvPr/>
            </p:nvGrpSpPr>
            <p:grpSpPr bwMode="auto">
              <a:xfrm>
                <a:off x="0" y="2820"/>
                <a:ext cx="1065" cy="633"/>
                <a:chOff x="0" y="2820"/>
                <a:chExt cx="1065" cy="633"/>
              </a:xfrm>
            </p:grpSpPr>
            <p:sp>
              <p:nvSpPr>
                <p:cNvPr id="373783" name="Rectangle 38"/>
                <p:cNvSpPr>
                  <a:spLocks noChangeArrowheads="1"/>
                </p:cNvSpPr>
                <p:nvPr/>
              </p:nvSpPr>
              <p:spPr bwMode="auto">
                <a:xfrm>
                  <a:off x="43" y="2820"/>
                  <a:ext cx="979"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28:63-67; 32:26</a:t>
                  </a:r>
                </a:p>
              </p:txBody>
            </p:sp>
            <p:sp>
              <p:nvSpPr>
                <p:cNvPr id="373784" name="Rectangle 39"/>
                <p:cNvSpPr>
                  <a:spLocks noChangeArrowheads="1"/>
                </p:cNvSpPr>
                <p:nvPr/>
              </p:nvSpPr>
              <p:spPr bwMode="auto">
                <a:xfrm>
                  <a:off x="0" y="2820"/>
                  <a:ext cx="106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3780" name="Group 40"/>
              <p:cNvGrpSpPr>
                <a:grpSpLocks/>
              </p:cNvGrpSpPr>
              <p:nvPr/>
            </p:nvGrpSpPr>
            <p:grpSpPr bwMode="auto">
              <a:xfrm>
                <a:off x="1065" y="2820"/>
                <a:ext cx="3042" cy="633"/>
                <a:chOff x="1065" y="2820"/>
                <a:chExt cx="3042" cy="633"/>
              </a:xfrm>
            </p:grpSpPr>
            <p:sp>
              <p:nvSpPr>
                <p:cNvPr id="373781" name="Rectangle 41"/>
                <p:cNvSpPr>
                  <a:spLocks noChangeArrowheads="1"/>
                </p:cNvSpPr>
                <p:nvPr/>
              </p:nvSpPr>
              <p:spPr bwMode="auto">
                <a:xfrm>
                  <a:off x="1080" y="2820"/>
                  <a:ext cx="302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0000"/>
                      </a:solidFill>
                      <a:latin typeface="Arial" charset="0"/>
                      <a:cs typeface="Arial" charset="0"/>
                    </a:rPr>
                    <a:t>Israel will be scattered among the nations "from one end of the earth to the other" (28:64; AD 70 to AD 1948)</a:t>
                  </a:r>
                </a:p>
              </p:txBody>
            </p:sp>
            <p:sp>
              <p:nvSpPr>
                <p:cNvPr id="373782" name="Rectangle 42"/>
                <p:cNvSpPr>
                  <a:spLocks noChangeArrowheads="1"/>
                </p:cNvSpPr>
                <p:nvPr/>
              </p:nvSpPr>
              <p:spPr bwMode="auto">
                <a:xfrm>
                  <a:off x="1065" y="2820"/>
                  <a:ext cx="3038"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sp>
          <p:nvSpPr>
            <p:cNvPr id="373768" name="Rectangle 43"/>
            <p:cNvSpPr>
              <a:spLocks noChangeArrowheads="1"/>
            </p:cNvSpPr>
            <p:nvPr/>
          </p:nvSpPr>
          <p:spPr bwMode="auto">
            <a:xfrm>
              <a:off x="-4" y="-4"/>
              <a:ext cx="4111" cy="3461"/>
            </a:xfrm>
            <a:prstGeom prst="rect">
              <a:avLst/>
            </a:prstGeom>
            <a:noFill/>
            <a:ln w="1428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sp>
        <p:nvSpPr>
          <p:cNvPr id="373766" name="TextBox 43"/>
          <p:cNvSpPr txBox="1">
            <a:spLocks noChangeArrowheads="1"/>
          </p:cNvSpPr>
          <p:nvPr/>
        </p:nvSpPr>
        <p:spPr bwMode="auto">
          <a:xfrm>
            <a:off x="366713" y="811213"/>
            <a:ext cx="77724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sz="1600" b="1" dirty="0">
                <a:solidFill>
                  <a:srgbClr val="000000"/>
                </a:solidFill>
                <a:latin typeface="Arial" charset="0"/>
                <a:cs typeface="Arial" charset="0"/>
              </a:rPr>
              <a:t>Adapted from Wilbur M. Smith, "Prophecies Regarding Israel,"</a:t>
            </a:r>
            <a:br>
              <a:rPr lang="en-US" altLang="zh-CN" sz="1600" b="1" dirty="0">
                <a:solidFill>
                  <a:srgbClr val="000000"/>
                </a:solidFill>
                <a:latin typeface="Arial" charset="0"/>
                <a:cs typeface="Arial" charset="0"/>
              </a:rPr>
            </a:br>
            <a:r>
              <a:rPr lang="en-US" altLang="zh-CN" sz="1600" b="1" i="1" dirty="0">
                <a:solidFill>
                  <a:srgbClr val="000000"/>
                </a:solidFill>
                <a:latin typeface="Arial" charset="0"/>
                <a:cs typeface="Arial" charset="0"/>
              </a:rPr>
              <a:t>Moody Monthly</a:t>
            </a:r>
            <a:r>
              <a:rPr lang="en-US" altLang="zh-CN" sz="1600" b="1" dirty="0">
                <a:solidFill>
                  <a:srgbClr val="000000"/>
                </a:solidFill>
                <a:latin typeface="Arial" charset="0"/>
                <a:cs typeface="Arial" charset="0"/>
              </a:rPr>
              <a:t> (December 1958), 39 (Quoted by Larsen, 23-24)</a:t>
            </a:r>
            <a:endParaRPr lang="en-US" sz="1600" dirty="0">
              <a:solidFill>
                <a:srgbClr val="000000"/>
              </a:solidFill>
              <a:latin typeface="Arial" charset="0"/>
              <a:cs typeface="Arial" charset="0"/>
            </a:endParaRPr>
          </a:p>
        </p:txBody>
      </p:sp>
    </p:spTree>
    <p:extLst>
      <p:ext uri="{BB962C8B-B14F-4D97-AF65-F5344CB8AC3E}">
        <p14:creationId xmlns:p14="http://schemas.microsoft.com/office/powerpoint/2010/main" val="2141330958"/>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374786" name="Rectangle 2"/>
          <p:cNvSpPr>
            <a:spLocks noGrp="1" noChangeArrowheads="1"/>
          </p:cNvSpPr>
          <p:nvPr>
            <p:ph type="title"/>
          </p:nvPr>
        </p:nvSpPr>
        <p:spPr>
          <a:xfrm>
            <a:off x="315913" y="-100013"/>
            <a:ext cx="8001000" cy="1219201"/>
          </a:xfrm>
          <a:noFill/>
        </p:spPr>
        <p:txBody>
          <a:bodyPr anchor="ctr"/>
          <a:lstStyle/>
          <a:p>
            <a:pPr eaLnBrk="1" hangingPunct="1"/>
            <a:r>
              <a:rPr lang="en-US" altLang="zh-CN" sz="4000" b="1" dirty="0">
                <a:solidFill>
                  <a:schemeClr val="tx1"/>
                </a:solidFill>
                <a:latin typeface="Arial" charset="0"/>
                <a:ea typeface="ＭＳ Ｐゴシック" charset="0"/>
                <a:cs typeface="Arial" charset="0"/>
              </a:rPr>
              <a:t>Israel</a:t>
            </a:r>
            <a:r>
              <a:rPr lang="fr-FR" altLang="zh-CN" sz="4000" b="1" dirty="0">
                <a:solidFill>
                  <a:schemeClr val="tx1"/>
                </a:solidFill>
                <a:latin typeface="Arial" charset="0"/>
                <a:ea typeface="ＭＳ Ｐゴシック" charset="0"/>
                <a:cs typeface="Arial" charset="0"/>
              </a:rPr>
              <a:t>'</a:t>
            </a:r>
            <a:r>
              <a:rPr lang="en-US" altLang="zh-CN" sz="4000" b="1" dirty="0">
                <a:solidFill>
                  <a:schemeClr val="tx1"/>
                </a:solidFill>
                <a:latin typeface="Arial" charset="0"/>
                <a:ea typeface="ＭＳ Ｐゴシック" charset="0"/>
                <a:cs typeface="Arial" charset="0"/>
              </a:rPr>
              <a:t>s Future (Deut. 28–32)</a:t>
            </a:r>
            <a:endParaRPr lang="en-US" sz="2000" b="1" dirty="0">
              <a:solidFill>
                <a:schemeClr val="tx1"/>
              </a:solidFill>
              <a:latin typeface="Arial" charset="0"/>
              <a:ea typeface="ＭＳ Ｐゴシック" charset="0"/>
              <a:cs typeface="Arial" charset="0"/>
            </a:endParaRPr>
          </a:p>
        </p:txBody>
      </p:sp>
      <p:sp>
        <p:nvSpPr>
          <p:cNvPr id="374787" name="Text Box 3"/>
          <p:cNvSpPr txBox="1">
            <a:spLocks noChangeArrowheads="1"/>
          </p:cNvSpPr>
          <p:nvPr/>
        </p:nvSpPr>
        <p:spPr bwMode="auto">
          <a:xfrm>
            <a:off x="8305800" y="0"/>
            <a:ext cx="8382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solidFill>
                  <a:srgbClr val="FFFFFF"/>
                </a:solidFill>
                <a:latin typeface="Arial" charset="0"/>
                <a:cs typeface="Arial" charset="0"/>
              </a:rPr>
              <a:t>159</a:t>
            </a:r>
          </a:p>
        </p:txBody>
      </p:sp>
      <p:sp>
        <p:nvSpPr>
          <p:cNvPr id="374788" name="Rectangle 4"/>
          <p:cNvSpPr>
            <a:spLocks noChangeArrowheads="1"/>
          </p:cNvSpPr>
          <p:nvPr/>
        </p:nvSpPr>
        <p:spPr bwMode="auto">
          <a:xfrm>
            <a:off x="0" y="1897063"/>
            <a:ext cx="9144000" cy="61595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spAutoFit/>
          </a:bodyPr>
          <a:lstStyle/>
          <a:p>
            <a:pPr algn="ctr"/>
            <a:r>
              <a:rPr lang="en-US" altLang="zh-CN" sz="2000" b="1" dirty="0">
                <a:solidFill>
                  <a:srgbClr val="FFFFFF"/>
                </a:solidFill>
                <a:latin typeface="Arial" charset="0"/>
                <a:cs typeface="Arial" charset="0"/>
              </a:rPr>
              <a:t>Deuteronomy 28–32 summarizes Israel</a:t>
            </a:r>
            <a:r>
              <a:rPr lang="fr-FR" altLang="zh-CN" sz="2000" b="1" dirty="0">
                <a:solidFill>
                  <a:srgbClr val="FFFFFF"/>
                </a:solidFill>
                <a:latin typeface="Arial" charset="0"/>
                <a:cs typeface="Arial" charset="0"/>
              </a:rPr>
              <a:t>'</a:t>
            </a:r>
            <a:r>
              <a:rPr lang="en-US" altLang="zh-CN" sz="2000" b="1" dirty="0">
                <a:solidFill>
                  <a:srgbClr val="FFFFFF"/>
                </a:solidFill>
                <a:latin typeface="Arial" charset="0"/>
                <a:cs typeface="Arial" charset="0"/>
              </a:rPr>
              <a:t>s future from Moses</a:t>
            </a:r>
            <a:r>
              <a:rPr lang="fr-FR" altLang="zh-CN" sz="2000" b="1" dirty="0">
                <a:solidFill>
                  <a:srgbClr val="FFFFFF"/>
                </a:solidFill>
                <a:latin typeface="Arial" charset="0"/>
                <a:cs typeface="Arial" charset="0"/>
              </a:rPr>
              <a:t>'</a:t>
            </a:r>
            <a:r>
              <a:rPr lang="en-US" altLang="zh-CN" sz="2000" b="1" dirty="0">
                <a:solidFill>
                  <a:srgbClr val="FFFFFF"/>
                </a:solidFill>
                <a:latin typeface="Arial" charset="0"/>
                <a:cs typeface="Arial" charset="0"/>
              </a:rPr>
              <a:t> time to a time yet future.  These prophecies are repeated throughout the Old Testament.</a:t>
            </a:r>
          </a:p>
        </p:txBody>
      </p:sp>
      <p:grpSp>
        <p:nvGrpSpPr>
          <p:cNvPr id="374789" name="Group 5"/>
          <p:cNvGrpSpPr>
            <a:grpSpLocks/>
          </p:cNvGrpSpPr>
          <p:nvPr/>
        </p:nvGrpSpPr>
        <p:grpSpPr bwMode="auto">
          <a:xfrm>
            <a:off x="0" y="2667000"/>
            <a:ext cx="9144000" cy="4191000"/>
            <a:chOff x="-4" y="-4"/>
            <a:chExt cx="4111" cy="3173"/>
          </a:xfrm>
        </p:grpSpPr>
        <p:grpSp>
          <p:nvGrpSpPr>
            <p:cNvPr id="374791" name="Group 6"/>
            <p:cNvGrpSpPr>
              <a:grpSpLocks/>
            </p:cNvGrpSpPr>
            <p:nvPr/>
          </p:nvGrpSpPr>
          <p:grpSpPr bwMode="auto">
            <a:xfrm>
              <a:off x="0" y="0"/>
              <a:ext cx="4107" cy="3165"/>
              <a:chOff x="0" y="0"/>
              <a:chExt cx="4107" cy="3165"/>
            </a:xfrm>
          </p:grpSpPr>
          <p:grpSp>
            <p:nvGrpSpPr>
              <p:cNvPr id="374793" name="Group 7"/>
              <p:cNvGrpSpPr>
                <a:grpSpLocks/>
              </p:cNvGrpSpPr>
              <p:nvPr/>
            </p:nvGrpSpPr>
            <p:grpSpPr bwMode="auto">
              <a:xfrm>
                <a:off x="0" y="0"/>
                <a:ext cx="1065" cy="518"/>
                <a:chOff x="0" y="0"/>
                <a:chExt cx="1065" cy="518"/>
              </a:xfrm>
            </p:grpSpPr>
            <p:sp>
              <p:nvSpPr>
                <p:cNvPr id="374821" name="Rectangle 8"/>
                <p:cNvSpPr>
                  <a:spLocks noChangeArrowheads="1"/>
                </p:cNvSpPr>
                <p:nvPr/>
              </p:nvSpPr>
              <p:spPr bwMode="auto">
                <a:xfrm>
                  <a:off x="43" y="0"/>
                  <a:ext cx="979"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28:62</a:t>
                  </a:r>
                </a:p>
              </p:txBody>
            </p:sp>
            <p:sp>
              <p:nvSpPr>
                <p:cNvPr id="374822" name="Rectangle 9"/>
                <p:cNvSpPr>
                  <a:spLocks noChangeArrowheads="1"/>
                </p:cNvSpPr>
                <p:nvPr/>
              </p:nvSpPr>
              <p:spPr bwMode="auto">
                <a:xfrm>
                  <a:off x="0" y="0"/>
                  <a:ext cx="1065"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4794" name="Group 10"/>
              <p:cNvGrpSpPr>
                <a:grpSpLocks/>
              </p:cNvGrpSpPr>
              <p:nvPr/>
            </p:nvGrpSpPr>
            <p:grpSpPr bwMode="auto">
              <a:xfrm>
                <a:off x="1065" y="0"/>
                <a:ext cx="3038" cy="518"/>
                <a:chOff x="1065" y="0"/>
                <a:chExt cx="3038" cy="518"/>
              </a:xfrm>
            </p:grpSpPr>
            <p:sp>
              <p:nvSpPr>
                <p:cNvPr id="374819" name="Rectangle 11"/>
                <p:cNvSpPr>
                  <a:spLocks noChangeArrowheads="1"/>
                </p:cNvSpPr>
                <p:nvPr/>
              </p:nvSpPr>
              <p:spPr bwMode="auto">
                <a:xfrm>
                  <a:off x="1108" y="0"/>
                  <a:ext cx="29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0000"/>
                      </a:solidFill>
                      <a:latin typeface="Arial" charset="0"/>
                      <a:cs typeface="Arial" charset="0"/>
                    </a:rPr>
                    <a:t>Israel will be "few in number" (today Jews comprise less than 1% of the world</a:t>
                  </a:r>
                  <a:r>
                    <a:rPr lang="fr-FR" altLang="zh-CN" sz="2000" b="1" dirty="0">
                      <a:solidFill>
                        <a:srgbClr val="000000"/>
                      </a:solidFill>
                      <a:latin typeface="Arial" charset="0"/>
                      <a:cs typeface="Arial" charset="0"/>
                    </a:rPr>
                    <a:t>'</a:t>
                  </a:r>
                  <a:r>
                    <a:rPr lang="en-US" altLang="zh-CN" sz="2000" b="1" dirty="0">
                      <a:solidFill>
                        <a:srgbClr val="000000"/>
                      </a:solidFill>
                      <a:latin typeface="Arial" charset="0"/>
                      <a:cs typeface="Arial" charset="0"/>
                    </a:rPr>
                    <a:t>s population)</a:t>
                  </a:r>
                  <a:endParaRPr lang="en-US" altLang="zh-CN" sz="2000" b="1" dirty="0">
                    <a:solidFill>
                      <a:srgbClr val="000000"/>
                    </a:solidFill>
                    <a:latin typeface="Arial" charset="0"/>
                    <a:cs typeface="Arial" charset="0"/>
                    <a:sym typeface="MS LineDraw" charset="0"/>
                  </a:endParaRPr>
                </a:p>
              </p:txBody>
            </p:sp>
            <p:sp>
              <p:nvSpPr>
                <p:cNvPr id="374820" name="Rectangle 12"/>
                <p:cNvSpPr>
                  <a:spLocks noChangeArrowheads="1"/>
                </p:cNvSpPr>
                <p:nvPr/>
              </p:nvSpPr>
              <p:spPr bwMode="auto">
                <a:xfrm>
                  <a:off x="1065" y="0"/>
                  <a:ext cx="3038"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4795" name="Group 13"/>
              <p:cNvGrpSpPr>
                <a:grpSpLocks/>
              </p:cNvGrpSpPr>
              <p:nvPr/>
            </p:nvGrpSpPr>
            <p:grpSpPr bwMode="auto">
              <a:xfrm>
                <a:off x="0" y="518"/>
                <a:ext cx="1065" cy="518"/>
                <a:chOff x="0" y="518"/>
                <a:chExt cx="1065" cy="518"/>
              </a:xfrm>
            </p:grpSpPr>
            <p:sp>
              <p:nvSpPr>
                <p:cNvPr id="374817" name="Rectangle 14"/>
                <p:cNvSpPr>
                  <a:spLocks noChangeArrowheads="1"/>
                </p:cNvSpPr>
                <p:nvPr/>
              </p:nvSpPr>
              <p:spPr bwMode="auto">
                <a:xfrm>
                  <a:off x="43" y="518"/>
                  <a:ext cx="979"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28:44-45</a:t>
                  </a:r>
                </a:p>
              </p:txBody>
            </p:sp>
            <p:sp>
              <p:nvSpPr>
                <p:cNvPr id="374818" name="Rectangle 15"/>
                <p:cNvSpPr>
                  <a:spLocks noChangeArrowheads="1"/>
                </p:cNvSpPr>
                <p:nvPr/>
              </p:nvSpPr>
              <p:spPr bwMode="auto">
                <a:xfrm>
                  <a:off x="0" y="518"/>
                  <a:ext cx="1065"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4796" name="Group 16"/>
              <p:cNvGrpSpPr>
                <a:grpSpLocks/>
              </p:cNvGrpSpPr>
              <p:nvPr/>
            </p:nvGrpSpPr>
            <p:grpSpPr bwMode="auto">
              <a:xfrm>
                <a:off x="1065" y="518"/>
                <a:ext cx="3038" cy="518"/>
                <a:chOff x="1065" y="518"/>
                <a:chExt cx="3038" cy="518"/>
              </a:xfrm>
            </p:grpSpPr>
            <p:sp>
              <p:nvSpPr>
                <p:cNvPr id="374815" name="Rectangle 17"/>
                <p:cNvSpPr>
                  <a:spLocks noChangeArrowheads="1"/>
                </p:cNvSpPr>
                <p:nvPr/>
              </p:nvSpPr>
              <p:spPr bwMode="auto">
                <a:xfrm>
                  <a:off x="1108" y="518"/>
                  <a:ext cx="29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0000"/>
                      </a:solidFill>
                      <a:latin typeface="Arial" charset="0"/>
                      <a:cs typeface="Arial" charset="0"/>
                    </a:rPr>
                    <a:t>Though punished, Israel will not be destroyed because God will fulfill his promises to Abraham</a:t>
                  </a:r>
                </a:p>
              </p:txBody>
            </p:sp>
            <p:sp>
              <p:nvSpPr>
                <p:cNvPr id="374816" name="Rectangle 18"/>
                <p:cNvSpPr>
                  <a:spLocks noChangeArrowheads="1"/>
                </p:cNvSpPr>
                <p:nvPr/>
              </p:nvSpPr>
              <p:spPr bwMode="auto">
                <a:xfrm>
                  <a:off x="1065" y="518"/>
                  <a:ext cx="3038"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4797" name="Group 19"/>
              <p:cNvGrpSpPr>
                <a:grpSpLocks/>
              </p:cNvGrpSpPr>
              <p:nvPr/>
            </p:nvGrpSpPr>
            <p:grpSpPr bwMode="auto">
              <a:xfrm>
                <a:off x="0" y="1036"/>
                <a:ext cx="1065" cy="748"/>
                <a:chOff x="0" y="1036"/>
                <a:chExt cx="1065" cy="748"/>
              </a:xfrm>
            </p:grpSpPr>
            <p:sp>
              <p:nvSpPr>
                <p:cNvPr id="374813" name="Rectangle 20"/>
                <p:cNvSpPr>
                  <a:spLocks noChangeArrowheads="1"/>
                </p:cNvSpPr>
                <p:nvPr/>
              </p:nvSpPr>
              <p:spPr bwMode="auto">
                <a:xfrm>
                  <a:off x="43" y="1036"/>
                  <a:ext cx="979"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28:40-41; 30:1-2</a:t>
                  </a:r>
                </a:p>
              </p:txBody>
            </p:sp>
            <p:sp>
              <p:nvSpPr>
                <p:cNvPr id="374814" name="Rectangle 21"/>
                <p:cNvSpPr>
                  <a:spLocks noChangeArrowheads="1"/>
                </p:cNvSpPr>
                <p:nvPr/>
              </p:nvSpPr>
              <p:spPr bwMode="auto">
                <a:xfrm>
                  <a:off x="0" y="1036"/>
                  <a:ext cx="1065"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4798" name="Group 22"/>
              <p:cNvGrpSpPr>
                <a:grpSpLocks/>
              </p:cNvGrpSpPr>
              <p:nvPr/>
            </p:nvGrpSpPr>
            <p:grpSpPr bwMode="auto">
              <a:xfrm>
                <a:off x="1065" y="1036"/>
                <a:ext cx="3038" cy="748"/>
                <a:chOff x="1065" y="1036"/>
                <a:chExt cx="3038" cy="748"/>
              </a:xfrm>
            </p:grpSpPr>
            <p:sp>
              <p:nvSpPr>
                <p:cNvPr id="374811" name="Rectangle 23"/>
                <p:cNvSpPr>
                  <a:spLocks noChangeArrowheads="1"/>
                </p:cNvSpPr>
                <p:nvPr/>
              </p:nvSpPr>
              <p:spPr bwMode="auto">
                <a:xfrm>
                  <a:off x="1108" y="1036"/>
                  <a:ext cx="2952"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0000"/>
                      </a:solidFill>
                      <a:latin typeface="Arial" charset="0"/>
                      <a:cs typeface="Arial" charset="0"/>
                    </a:rPr>
                    <a:t>Israel will indeed repent in her tribulation (trials have continued throughout the ages but will increase in the Great Tribulation)</a:t>
                  </a:r>
                </a:p>
              </p:txBody>
            </p:sp>
            <p:sp>
              <p:nvSpPr>
                <p:cNvPr id="374812" name="Rectangle 24"/>
                <p:cNvSpPr>
                  <a:spLocks noChangeArrowheads="1"/>
                </p:cNvSpPr>
                <p:nvPr/>
              </p:nvSpPr>
              <p:spPr bwMode="auto">
                <a:xfrm>
                  <a:off x="1065" y="1036"/>
                  <a:ext cx="3038"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4799" name="Group 25"/>
              <p:cNvGrpSpPr>
                <a:grpSpLocks/>
              </p:cNvGrpSpPr>
              <p:nvPr/>
            </p:nvGrpSpPr>
            <p:grpSpPr bwMode="auto">
              <a:xfrm>
                <a:off x="0" y="1784"/>
                <a:ext cx="1065" cy="748"/>
                <a:chOff x="0" y="1784"/>
                <a:chExt cx="1065" cy="748"/>
              </a:xfrm>
            </p:grpSpPr>
            <p:sp>
              <p:nvSpPr>
                <p:cNvPr id="374809" name="Rectangle 26"/>
                <p:cNvSpPr>
                  <a:spLocks noChangeArrowheads="1"/>
                </p:cNvSpPr>
                <p:nvPr/>
              </p:nvSpPr>
              <p:spPr bwMode="auto">
                <a:xfrm>
                  <a:off x="43" y="1784"/>
                  <a:ext cx="979"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30:3-10</a:t>
                  </a:r>
                </a:p>
              </p:txBody>
            </p:sp>
            <p:sp>
              <p:nvSpPr>
                <p:cNvPr id="374810" name="Rectangle 27"/>
                <p:cNvSpPr>
                  <a:spLocks noChangeArrowheads="1"/>
                </p:cNvSpPr>
                <p:nvPr/>
              </p:nvSpPr>
              <p:spPr bwMode="auto">
                <a:xfrm>
                  <a:off x="0" y="1784"/>
                  <a:ext cx="1065"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4800" name="Group 28"/>
              <p:cNvGrpSpPr>
                <a:grpSpLocks/>
              </p:cNvGrpSpPr>
              <p:nvPr/>
            </p:nvGrpSpPr>
            <p:grpSpPr bwMode="auto">
              <a:xfrm>
                <a:off x="1065" y="1784"/>
                <a:ext cx="3042" cy="748"/>
                <a:chOff x="1065" y="1784"/>
                <a:chExt cx="3042" cy="748"/>
              </a:xfrm>
            </p:grpSpPr>
            <p:sp>
              <p:nvSpPr>
                <p:cNvPr id="374807" name="Rectangle 29"/>
                <p:cNvSpPr>
                  <a:spLocks noChangeArrowheads="1"/>
                </p:cNvSpPr>
                <p:nvPr/>
              </p:nvSpPr>
              <p:spPr bwMode="auto">
                <a:xfrm>
                  <a:off x="1080" y="1784"/>
                  <a:ext cx="3027"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God will regather Israel from the nations and return her to her divinely given land (began in late 1800s in unbelief as predicted in Ezek. 37:7-8 &amp; continues today)</a:t>
                  </a:r>
                </a:p>
              </p:txBody>
            </p:sp>
            <p:sp>
              <p:nvSpPr>
                <p:cNvPr id="374808" name="Rectangle 30"/>
                <p:cNvSpPr>
                  <a:spLocks noChangeArrowheads="1"/>
                </p:cNvSpPr>
                <p:nvPr/>
              </p:nvSpPr>
              <p:spPr bwMode="auto">
                <a:xfrm>
                  <a:off x="1065" y="1784"/>
                  <a:ext cx="3038"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4801" name="Group 31"/>
              <p:cNvGrpSpPr>
                <a:grpSpLocks/>
              </p:cNvGrpSpPr>
              <p:nvPr/>
            </p:nvGrpSpPr>
            <p:grpSpPr bwMode="auto">
              <a:xfrm>
                <a:off x="0" y="2532"/>
                <a:ext cx="1065" cy="633"/>
                <a:chOff x="0" y="2532"/>
                <a:chExt cx="1065" cy="633"/>
              </a:xfrm>
            </p:grpSpPr>
            <p:sp>
              <p:nvSpPr>
                <p:cNvPr id="374805" name="Rectangle 32"/>
                <p:cNvSpPr>
                  <a:spLocks noChangeArrowheads="1"/>
                </p:cNvSpPr>
                <p:nvPr/>
              </p:nvSpPr>
              <p:spPr bwMode="auto">
                <a:xfrm>
                  <a:off x="43" y="2532"/>
                  <a:ext cx="979"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30:3-13; 28:1-14</a:t>
                  </a:r>
                </a:p>
              </p:txBody>
            </p:sp>
            <p:sp>
              <p:nvSpPr>
                <p:cNvPr id="374806" name="Rectangle 33"/>
                <p:cNvSpPr>
                  <a:spLocks noChangeArrowheads="1"/>
                </p:cNvSpPr>
                <p:nvPr/>
              </p:nvSpPr>
              <p:spPr bwMode="auto">
                <a:xfrm>
                  <a:off x="0" y="2532"/>
                  <a:ext cx="106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4802" name="Group 34"/>
              <p:cNvGrpSpPr>
                <a:grpSpLocks/>
              </p:cNvGrpSpPr>
              <p:nvPr/>
            </p:nvGrpSpPr>
            <p:grpSpPr bwMode="auto">
              <a:xfrm>
                <a:off x="1065" y="2532"/>
                <a:ext cx="3042" cy="633"/>
                <a:chOff x="1065" y="2532"/>
                <a:chExt cx="3042" cy="633"/>
              </a:xfrm>
            </p:grpSpPr>
            <p:sp>
              <p:nvSpPr>
                <p:cNvPr id="374803" name="Rectangle 35"/>
                <p:cNvSpPr>
                  <a:spLocks noChangeArrowheads="1"/>
                </p:cNvSpPr>
                <p:nvPr/>
              </p:nvSpPr>
              <p:spPr bwMode="auto">
                <a:xfrm>
                  <a:off x="1080" y="2532"/>
                  <a:ext cx="302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0000"/>
                      </a:solidFill>
                      <a:latin typeface="Arial" charset="0"/>
                      <a:cs typeface="Arial" charset="0"/>
                    </a:rPr>
                    <a:t>Israel</a:t>
                  </a:r>
                  <a:r>
                    <a:rPr lang="fr-FR" altLang="zh-CN" sz="2000" b="1" dirty="0">
                      <a:solidFill>
                        <a:srgbClr val="000000"/>
                      </a:solidFill>
                      <a:latin typeface="Arial" charset="0"/>
                      <a:cs typeface="Arial" charset="0"/>
                    </a:rPr>
                    <a:t>'</a:t>
                  </a:r>
                  <a:r>
                    <a:rPr lang="en-US" altLang="zh-CN" sz="2000" b="1" dirty="0">
                      <a:solidFill>
                        <a:srgbClr val="000000"/>
                      </a:solidFill>
                      <a:latin typeface="Arial" charset="0"/>
                      <a:cs typeface="Arial" charset="0"/>
                    </a:rPr>
                    <a:t>s obedience will be blessed in her worldwide acclaim and prosperity in the millennial kingdom</a:t>
                  </a:r>
                </a:p>
              </p:txBody>
            </p:sp>
            <p:sp>
              <p:nvSpPr>
                <p:cNvPr id="374804" name="Rectangle 36"/>
                <p:cNvSpPr>
                  <a:spLocks noChangeArrowheads="1"/>
                </p:cNvSpPr>
                <p:nvPr/>
              </p:nvSpPr>
              <p:spPr bwMode="auto">
                <a:xfrm>
                  <a:off x="1065" y="2532"/>
                  <a:ext cx="3038"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sp>
          <p:nvSpPr>
            <p:cNvPr id="374792" name="Rectangle 37"/>
            <p:cNvSpPr>
              <a:spLocks noChangeArrowheads="1"/>
            </p:cNvSpPr>
            <p:nvPr/>
          </p:nvSpPr>
          <p:spPr bwMode="auto">
            <a:xfrm>
              <a:off x="-4" y="-4"/>
              <a:ext cx="4111" cy="3173"/>
            </a:xfrm>
            <a:prstGeom prst="rect">
              <a:avLst/>
            </a:prstGeom>
            <a:noFill/>
            <a:ln w="1428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sp>
        <p:nvSpPr>
          <p:cNvPr id="374790" name="TextBox 37"/>
          <p:cNvSpPr txBox="1">
            <a:spLocks noChangeArrowheads="1"/>
          </p:cNvSpPr>
          <p:nvPr/>
        </p:nvSpPr>
        <p:spPr bwMode="auto">
          <a:xfrm>
            <a:off x="315913" y="966788"/>
            <a:ext cx="77724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sz="1600" b="1" dirty="0">
                <a:solidFill>
                  <a:srgbClr val="000000"/>
                </a:solidFill>
                <a:latin typeface="Arial" charset="0"/>
                <a:cs typeface="Arial" charset="0"/>
              </a:rPr>
              <a:t>Adapted from Wilbur M. Smith, "Prophecies Regarding Israel,"</a:t>
            </a:r>
            <a:br>
              <a:rPr lang="en-US" altLang="zh-CN" sz="1600" b="1" dirty="0">
                <a:solidFill>
                  <a:srgbClr val="000000"/>
                </a:solidFill>
                <a:latin typeface="Arial" charset="0"/>
                <a:cs typeface="Arial" charset="0"/>
              </a:rPr>
            </a:br>
            <a:r>
              <a:rPr lang="en-US" altLang="zh-CN" sz="1600" b="1" dirty="0">
                <a:solidFill>
                  <a:srgbClr val="000000"/>
                </a:solidFill>
                <a:latin typeface="Arial" charset="0"/>
                <a:cs typeface="Arial" charset="0"/>
              </a:rPr>
              <a:t> </a:t>
            </a:r>
            <a:r>
              <a:rPr lang="en-US" altLang="zh-CN" sz="1600" b="1" i="1" dirty="0">
                <a:solidFill>
                  <a:srgbClr val="000000"/>
                </a:solidFill>
                <a:latin typeface="Arial" charset="0"/>
                <a:cs typeface="Arial" charset="0"/>
              </a:rPr>
              <a:t>Moody Monthly</a:t>
            </a:r>
            <a:r>
              <a:rPr lang="en-US" altLang="zh-CN" sz="1600" b="1" dirty="0">
                <a:solidFill>
                  <a:srgbClr val="000000"/>
                </a:solidFill>
                <a:latin typeface="Arial" charset="0"/>
                <a:cs typeface="Arial" charset="0"/>
              </a:rPr>
              <a:t> (December 1958), 39 (Quoted by Larsen, 23-24)</a:t>
            </a:r>
            <a:endParaRPr lang="en-US" sz="1600" dirty="0">
              <a:solidFill>
                <a:srgbClr val="000000"/>
              </a:solidFill>
              <a:latin typeface="Arial" charset="0"/>
              <a:cs typeface="Arial" charset="0"/>
            </a:endParaRPr>
          </a:p>
        </p:txBody>
      </p:sp>
    </p:spTree>
    <p:extLst>
      <p:ext uri="{BB962C8B-B14F-4D97-AF65-F5344CB8AC3E}">
        <p14:creationId xmlns:p14="http://schemas.microsoft.com/office/powerpoint/2010/main" val="93713745"/>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en-US" sz="3200" dirty="0">
                <a:solidFill>
                  <a:schemeClr val="tx1"/>
                </a:solidFill>
              </a:rPr>
              <a:t>Deuteronomy</a:t>
            </a:r>
          </a:p>
        </p:txBody>
      </p:sp>
      <p:sp>
        <p:nvSpPr>
          <p:cNvPr id="312323" name="Text Box 10"/>
          <p:cNvSpPr txBox="1">
            <a:spLocks noChangeArrowheads="1"/>
          </p:cNvSpPr>
          <p:nvPr/>
        </p:nvSpPr>
        <p:spPr bwMode="auto">
          <a:xfrm>
            <a:off x="8410575" y="14288"/>
            <a:ext cx="69850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147</a:t>
            </a: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nvGraphicFramePr>
        <p:xfrm>
          <a:off x="0" y="539924"/>
          <a:ext cx="9144000" cy="6364228"/>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en-US" sz="2400" b="1" kern="1200" dirty="0">
                          <a:solidFill>
                            <a:schemeClr val="lt1"/>
                          </a:solidFill>
                          <a:effectLst/>
                          <a:latin typeface="Arial" panose="020B0604020202020204" pitchFamily="34" charset="0"/>
                          <a:ea typeface="+mn-ea"/>
                          <a:cs typeface="Arial" panose="020B0604020202020204" pitchFamily="34" charset="0"/>
                        </a:rPr>
                        <a:t>Renewal of the Mosaic Covenant</a:t>
                      </a:r>
                      <a:endParaRPr lang="en-US" sz="2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FOCUS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Intro &amp; 1</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st</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(Past Faithfulness)</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1:1–4:43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nd</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(Present Love Laws)</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4:44–26:19</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rd </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&amp; 4</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th</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Sermons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(Future Hope)</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27:1–34:12</a:t>
                      </a: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DIVISIONS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Preamble</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(1:1-4)</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God’s Acts for Israel</a:t>
                      </a:r>
                      <a:b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(1:5–4:43)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10 Commandments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(4:44–11:32)</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Ceremonial Laws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(12:1–16:17)</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Civil  &amp; Social Laws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(16:18–26:19)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rd</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Blessings &amp; Curses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(27–28)</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th</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Land Covenant   (29–30)</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Leadership</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Transition</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(31–34)</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TOPICS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Has Done</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cs typeface="Arial" panose="020B0604020202020204" pitchFamily="34" charset="0"/>
                        </a:rPr>
                        <a:t>Historical</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Expects</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cs typeface="Arial" panose="020B0604020202020204" pitchFamily="34" charset="0"/>
                        </a:rPr>
                        <a:t>Legal</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Will Do</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Prophetic</a:t>
                      </a: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PLACE</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en-US" sz="1800" b="1" dirty="0">
                          <a:solidFill>
                            <a:srgbClr val="000000"/>
                          </a:solidFill>
                          <a:effectLst/>
                          <a:latin typeface="Arial" panose="020B0604020202020204" pitchFamily="34" charset="0"/>
                          <a:cs typeface="Arial" panose="020B0604020202020204" pitchFamily="34" charset="0"/>
                        </a:rPr>
                        <a:t>Plains of Moab</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en-US" sz="1800" b="1">
                          <a:solidFill>
                            <a:srgbClr val="000000"/>
                          </a:solidFill>
                          <a:effectLst/>
                          <a:latin typeface="Arial" panose="020B0604020202020204" pitchFamily="34" charset="0"/>
                          <a:ea typeface="Times New Roman" panose="02020603050405020304" pitchFamily="18" charset="0"/>
                          <a:cs typeface="Arial" panose="020B0604020202020204" pitchFamily="34" charset="0"/>
                        </a:rPr>
                        <a:t>TIME</a:t>
                      </a:r>
                      <a:endParaRPr lang="en-US" sz="180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About 1 Month</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kern="1200" dirty="0">
                          <a:solidFill>
                            <a:schemeClr val="dk1"/>
                          </a:solidFill>
                          <a:effectLst/>
                          <a:latin typeface="Arial" panose="020B0604020202020204" pitchFamily="34" charset="0"/>
                          <a:ea typeface="+mn-ea"/>
                          <a:cs typeface="Arial" panose="020B0604020202020204" pitchFamily="34" charset="0"/>
                        </a:rPr>
                        <a:t>Adapted from Bruce Wilkinson &amp; Kenneth Boa, </a:t>
                      </a:r>
                      <a:r>
                        <a:rPr lang="en-US" sz="1400" b="1" i="1" kern="1200" dirty="0">
                          <a:solidFill>
                            <a:schemeClr val="dk1"/>
                          </a:solidFill>
                          <a:effectLst/>
                          <a:latin typeface="Arial" panose="020B0604020202020204" pitchFamily="34" charset="0"/>
                          <a:ea typeface="+mn-ea"/>
                          <a:cs typeface="Arial" panose="020B0604020202020204" pitchFamily="34" charset="0"/>
                        </a:rPr>
                        <a:t>Talk Thru the Bible, </a:t>
                      </a:r>
                      <a:r>
                        <a:rPr lang="en-US" sz="1400" b="1" kern="1200" dirty="0">
                          <a:solidFill>
                            <a:schemeClr val="dk1"/>
                          </a:solidFill>
                          <a:effectLst/>
                          <a:latin typeface="Arial" panose="020B0604020202020204" pitchFamily="34" charset="0"/>
                          <a:ea typeface="+mn-ea"/>
                          <a:cs typeface="Arial" panose="020B0604020202020204" pitchFamily="34" charset="0"/>
                        </a:rPr>
                        <a:t>Vol. 1 (Nashville: Nelson, 1983)</a:t>
                      </a:r>
                      <a:endParaRPr lang="en-US" sz="1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0" name="Oval 9">
            <a:extLst>
              <a:ext uri="{FF2B5EF4-FFF2-40B4-BE49-F238E27FC236}">
                <a16:creationId xmlns:a16="http://schemas.microsoft.com/office/drawing/2014/main" id="{A7437306-0333-FE4F-BF72-43DC9D5FCBF2}"/>
              </a:ext>
            </a:extLst>
          </p:cNvPr>
          <p:cNvSpPr/>
          <p:nvPr/>
        </p:nvSpPr>
        <p:spPr bwMode="auto">
          <a:xfrm>
            <a:off x="146153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1" name="Oval 10">
            <a:extLst>
              <a:ext uri="{FF2B5EF4-FFF2-40B4-BE49-F238E27FC236}">
                <a16:creationId xmlns:a16="http://schemas.microsoft.com/office/drawing/2014/main" id="{80591458-99C2-1D4C-A4C3-D164B919ACC2}"/>
              </a:ext>
            </a:extLst>
          </p:cNvPr>
          <p:cNvSpPr/>
          <p:nvPr/>
        </p:nvSpPr>
        <p:spPr bwMode="auto">
          <a:xfrm>
            <a:off x="4039568"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2" name="Oval 11">
            <a:extLst>
              <a:ext uri="{FF2B5EF4-FFF2-40B4-BE49-F238E27FC236}">
                <a16:creationId xmlns:a16="http://schemas.microsoft.com/office/drawing/2014/main" id="{5EB79CC8-3C9B-F142-BE96-997D92BEBB51}"/>
              </a:ext>
            </a:extLst>
          </p:cNvPr>
          <p:cNvSpPr/>
          <p:nvPr/>
        </p:nvSpPr>
        <p:spPr bwMode="auto">
          <a:xfrm>
            <a:off x="661296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35253113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800" decel="100000"/>
                                        <p:tgtEl>
                                          <p:spTgt spid="10"/>
                                        </p:tgtEl>
                                      </p:cBhvr>
                                    </p:animEffect>
                                    <p:anim calcmode="lin" valueType="num">
                                      <p:cBhvr>
                                        <p:cTn id="12" dur="800" decel="100000" fill="hold"/>
                                        <p:tgtEl>
                                          <p:spTgt spid="10"/>
                                        </p:tgtEl>
                                        <p:attrNameLst>
                                          <p:attrName>style.rotation</p:attrName>
                                        </p:attrNameLst>
                                      </p:cBhvr>
                                      <p:tavLst>
                                        <p:tav tm="0">
                                          <p:val>
                                            <p:fltVal val="-90"/>
                                          </p:val>
                                        </p:tav>
                                        <p:tav tm="100000">
                                          <p:val>
                                            <p:fltVal val="0"/>
                                          </p:val>
                                        </p:tav>
                                      </p:tavLst>
                                    </p:anim>
                                    <p:anim calcmode="lin" valueType="num">
                                      <p:cBhvr>
                                        <p:cTn id="13" dur="800" decel="100000" fill="hold"/>
                                        <p:tgtEl>
                                          <p:spTgt spid="10"/>
                                        </p:tgtEl>
                                        <p:attrNameLst>
                                          <p:attrName>ppt_x</p:attrName>
                                        </p:attrNameLst>
                                      </p:cBhvr>
                                      <p:tavLst>
                                        <p:tav tm="0">
                                          <p:val>
                                            <p:strVal val="#ppt_x+0.4"/>
                                          </p:val>
                                        </p:tav>
                                        <p:tav tm="100000">
                                          <p:val>
                                            <p:strVal val="#ppt_x-0.05"/>
                                          </p:val>
                                        </p:tav>
                                      </p:tavLst>
                                    </p:anim>
                                    <p:anim calcmode="lin" valueType="num">
                                      <p:cBhvr>
                                        <p:cTn id="14" dur="800" decel="100000" fill="hold"/>
                                        <p:tgtEl>
                                          <p:spTgt spid="10"/>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childTnLst>
                          </p:cTn>
                        </p:par>
                        <p:par>
                          <p:cTn id="17" fill="hold">
                            <p:stCondLst>
                              <p:cond delay="1500"/>
                            </p:stCondLst>
                            <p:childTnLst>
                              <p:par>
                                <p:cTn id="18" presetID="3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800" decel="100000"/>
                                        <p:tgtEl>
                                          <p:spTgt spid="11"/>
                                        </p:tgtEl>
                                      </p:cBhvr>
                                    </p:animEffect>
                                    <p:anim calcmode="lin" valueType="num">
                                      <p:cBhvr>
                                        <p:cTn id="21" dur="800" decel="100000" fill="hold"/>
                                        <p:tgtEl>
                                          <p:spTgt spid="11"/>
                                        </p:tgtEl>
                                        <p:attrNameLst>
                                          <p:attrName>style.rotation</p:attrName>
                                        </p:attrNameLst>
                                      </p:cBhvr>
                                      <p:tavLst>
                                        <p:tav tm="0">
                                          <p:val>
                                            <p:fltVal val="-90"/>
                                          </p:val>
                                        </p:tav>
                                        <p:tav tm="100000">
                                          <p:val>
                                            <p:fltVal val="0"/>
                                          </p:val>
                                        </p:tav>
                                      </p:tavLst>
                                    </p:anim>
                                    <p:anim calcmode="lin" valueType="num">
                                      <p:cBhvr>
                                        <p:cTn id="22" dur="800" decel="100000" fill="hold"/>
                                        <p:tgtEl>
                                          <p:spTgt spid="11"/>
                                        </p:tgtEl>
                                        <p:attrNameLst>
                                          <p:attrName>ppt_x</p:attrName>
                                        </p:attrNameLst>
                                      </p:cBhvr>
                                      <p:tavLst>
                                        <p:tav tm="0">
                                          <p:val>
                                            <p:strVal val="#ppt_x+0.4"/>
                                          </p:val>
                                        </p:tav>
                                        <p:tav tm="100000">
                                          <p:val>
                                            <p:strVal val="#ppt_x-0.05"/>
                                          </p:val>
                                        </p:tav>
                                      </p:tavLst>
                                    </p:anim>
                                    <p:anim calcmode="lin" valueType="num">
                                      <p:cBhvr>
                                        <p:cTn id="23" dur="800" decel="100000" fill="hold"/>
                                        <p:tgtEl>
                                          <p:spTgt spid="11"/>
                                        </p:tgtEl>
                                        <p:attrNameLst>
                                          <p:attrName>ppt_y</p:attrName>
                                        </p:attrNameLst>
                                      </p:cBhvr>
                                      <p:tavLst>
                                        <p:tav tm="0">
                                          <p:val>
                                            <p:strVal val="#ppt_y-0.4"/>
                                          </p:val>
                                        </p:tav>
                                        <p:tav tm="100000">
                                          <p:val>
                                            <p:strVal val="#ppt_y+0.1"/>
                                          </p:val>
                                        </p:tav>
                                      </p:tavLst>
                                    </p:anim>
                                    <p:anim calcmode="lin" valueType="num">
                                      <p:cBhvr>
                                        <p:cTn id="24" dur="200" accel="100000" fill="hold">
                                          <p:stCondLst>
                                            <p:cond delay="800"/>
                                          </p:stCondLst>
                                        </p:cTn>
                                        <p:tgtEl>
                                          <p:spTgt spid="11"/>
                                        </p:tgtEl>
                                        <p:attrNameLst>
                                          <p:attrName>ppt_x</p:attrName>
                                        </p:attrNameLst>
                                      </p:cBhvr>
                                      <p:tavLst>
                                        <p:tav tm="0">
                                          <p:val>
                                            <p:strVal val="#ppt_x-0.05"/>
                                          </p:val>
                                        </p:tav>
                                        <p:tav tm="100000">
                                          <p:val>
                                            <p:strVal val="#ppt_x"/>
                                          </p:val>
                                        </p:tav>
                                      </p:tavLst>
                                    </p:anim>
                                    <p:anim calcmode="lin" valueType="num">
                                      <p:cBhvr>
                                        <p:cTn id="25" dur="200" accel="100000" fill="hold">
                                          <p:stCondLst>
                                            <p:cond delay="800"/>
                                          </p:stCondLst>
                                        </p:cTn>
                                        <p:tgtEl>
                                          <p:spTgt spid="11"/>
                                        </p:tgtEl>
                                        <p:attrNameLst>
                                          <p:attrName>ppt_y</p:attrName>
                                        </p:attrNameLst>
                                      </p:cBhvr>
                                      <p:tavLst>
                                        <p:tav tm="0">
                                          <p:val>
                                            <p:strVal val="#ppt_y+0.1"/>
                                          </p:val>
                                        </p:tav>
                                        <p:tav tm="100000">
                                          <p:val>
                                            <p:strVal val="#ppt_y"/>
                                          </p:val>
                                        </p:tav>
                                      </p:tavLst>
                                    </p:anim>
                                  </p:childTnLst>
                                </p:cTn>
                              </p:par>
                            </p:childTnLst>
                          </p:cTn>
                        </p:par>
                        <p:par>
                          <p:cTn id="26" fill="hold">
                            <p:stCondLst>
                              <p:cond delay="2500"/>
                            </p:stCondLst>
                            <p:childTnLst>
                              <p:par>
                                <p:cTn id="27" presetID="30"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800" decel="100000"/>
                                        <p:tgtEl>
                                          <p:spTgt spid="12"/>
                                        </p:tgtEl>
                                      </p:cBhvr>
                                    </p:animEffect>
                                    <p:anim calcmode="lin" valueType="num">
                                      <p:cBhvr>
                                        <p:cTn id="30" dur="800" decel="100000" fill="hold"/>
                                        <p:tgtEl>
                                          <p:spTgt spid="12"/>
                                        </p:tgtEl>
                                        <p:attrNameLst>
                                          <p:attrName>style.rotation</p:attrName>
                                        </p:attrNameLst>
                                      </p:cBhvr>
                                      <p:tavLst>
                                        <p:tav tm="0">
                                          <p:val>
                                            <p:fltVal val="-90"/>
                                          </p:val>
                                        </p:tav>
                                        <p:tav tm="100000">
                                          <p:val>
                                            <p:fltVal val="0"/>
                                          </p:val>
                                        </p:tav>
                                      </p:tavLst>
                                    </p:anim>
                                    <p:anim calcmode="lin" valueType="num">
                                      <p:cBhvr>
                                        <p:cTn id="31" dur="800" decel="100000" fill="hold"/>
                                        <p:tgtEl>
                                          <p:spTgt spid="12"/>
                                        </p:tgtEl>
                                        <p:attrNameLst>
                                          <p:attrName>ppt_x</p:attrName>
                                        </p:attrNameLst>
                                      </p:cBhvr>
                                      <p:tavLst>
                                        <p:tav tm="0">
                                          <p:val>
                                            <p:strVal val="#ppt_x+0.4"/>
                                          </p:val>
                                        </p:tav>
                                        <p:tav tm="100000">
                                          <p:val>
                                            <p:strVal val="#ppt_x-0.05"/>
                                          </p:val>
                                        </p:tav>
                                      </p:tavLst>
                                    </p:anim>
                                    <p:anim calcmode="lin" valueType="num">
                                      <p:cBhvr>
                                        <p:cTn id="32" dur="800" decel="100000" fill="hold"/>
                                        <p:tgtEl>
                                          <p:spTgt spid="12"/>
                                        </p:tgtEl>
                                        <p:attrNameLst>
                                          <p:attrName>ppt_y</p:attrName>
                                        </p:attrNameLst>
                                      </p:cBhvr>
                                      <p:tavLst>
                                        <p:tav tm="0">
                                          <p:val>
                                            <p:strVal val="#ppt_y-0.4"/>
                                          </p:val>
                                        </p:tav>
                                        <p:tav tm="100000">
                                          <p:val>
                                            <p:strVal val="#ppt_y+0.1"/>
                                          </p:val>
                                        </p:tav>
                                      </p:tavLst>
                                    </p:anim>
                                    <p:anim calcmode="lin" valueType="num">
                                      <p:cBhvr>
                                        <p:cTn id="33" dur="200" accel="100000" fill="hold">
                                          <p:stCondLst>
                                            <p:cond delay="800"/>
                                          </p:stCondLst>
                                        </p:cTn>
                                        <p:tgtEl>
                                          <p:spTgt spid="12"/>
                                        </p:tgtEl>
                                        <p:attrNameLst>
                                          <p:attrName>ppt_x</p:attrName>
                                        </p:attrNameLst>
                                      </p:cBhvr>
                                      <p:tavLst>
                                        <p:tav tm="0">
                                          <p:val>
                                            <p:strVal val="#ppt_x-0.05"/>
                                          </p:val>
                                        </p:tav>
                                        <p:tav tm="100000">
                                          <p:val>
                                            <p:strVal val="#ppt_x"/>
                                          </p:val>
                                        </p:tav>
                                      </p:tavLst>
                                    </p:anim>
                                    <p:anim calcmode="lin" valueType="num">
                                      <p:cBhvr>
                                        <p:cTn id="34" dur="200" accel="100000" fill="hold">
                                          <p:stCondLst>
                                            <p:cond delay="800"/>
                                          </p:stCondLst>
                                        </p:cTn>
                                        <p:tgtEl>
                                          <p:spTgt spid="12"/>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 grpId="0" animBg="1"/>
      <p:bldP spid="11" grpId="0" animBg="1"/>
      <p:bldP spid="12" grpId="0" animBg="1"/>
    </p:bld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29</a:t>
            </a:r>
          </a:p>
        </p:txBody>
      </p:sp>
    </p:spTree>
    <p:extLst>
      <p:ext uri="{BB962C8B-B14F-4D97-AF65-F5344CB8AC3E}">
        <p14:creationId xmlns:p14="http://schemas.microsoft.com/office/powerpoint/2010/main" val="1870475936"/>
      </p:ext>
    </p:extLst>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7" name="Text Box 3"/>
          <p:cNvSpPr txBox="1">
            <a:spLocks noChangeArrowheads="1"/>
          </p:cNvSpPr>
          <p:nvPr/>
        </p:nvSpPr>
        <p:spPr bwMode="auto">
          <a:xfrm>
            <a:off x="152400" y="1905000"/>
            <a:ext cx="76962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Sweet Hearts BV" charset="0"/>
              <a:buNone/>
              <a:defRPr/>
            </a:pPr>
            <a:r>
              <a:rPr lang="en-US" sz="3600">
                <a:solidFill>
                  <a:srgbClr val="FFFFFF"/>
                </a:solidFill>
                <a:latin typeface="Ashley Script MT" charset="0"/>
              </a:rPr>
              <a:t>Appeal for covenant obedience </a:t>
            </a:r>
            <a:r>
              <a:rPr lang="en-US" sz="2000">
                <a:solidFill>
                  <a:srgbClr val="EBF010"/>
                </a:solidFill>
                <a:latin typeface="Ashley Script MT" charset="0"/>
              </a:rPr>
              <a:t>(29)</a:t>
            </a:r>
            <a:endParaRPr lang="en-US" sz="3600">
              <a:solidFill>
                <a:srgbClr val="FFFFFF"/>
              </a:solidFill>
              <a:latin typeface="Ashley Script MT" charset="0"/>
            </a:endParaRPr>
          </a:p>
        </p:txBody>
      </p:sp>
      <p:sp>
        <p:nvSpPr>
          <p:cNvPr id="7" name="Title 6"/>
          <p:cNvSpPr>
            <a:spLocks noGrp="1"/>
          </p:cNvSpPr>
          <p:nvPr>
            <p:ph type="title" idx="4294967295"/>
          </p:nvPr>
        </p:nvSpPr>
        <p:spPr>
          <a:xfrm>
            <a:off x="0" y="0"/>
            <a:ext cx="9144000" cy="1189038"/>
          </a:xfrm>
          <a:solidFill>
            <a:srgbClr val="000000"/>
          </a:solidFill>
          <a:effectLst>
            <a:outerShdw blurRad="50800" dist="38100" dir="2700000">
              <a:srgbClr val="000000">
                <a:alpha val="43000"/>
              </a:srgbClr>
            </a:outerShdw>
          </a:effectLst>
        </p:spPr>
        <p:txBody>
          <a:bodyPr anchor="b"/>
          <a:lstStyle/>
          <a:p>
            <a:pPr>
              <a:defRPr/>
            </a:pPr>
            <a:r>
              <a:rPr lang="en-US" sz="3600" dirty="0">
                <a:solidFill>
                  <a:srgbClr val="FFFFFF"/>
                </a:solidFill>
                <a:effectLst/>
              </a:rPr>
              <a:t>Sermon # 4:  Covenant Renewal </a:t>
            </a:r>
            <a:br>
              <a:rPr lang="en-US" sz="3600" dirty="0">
                <a:solidFill>
                  <a:srgbClr val="FFFFFF"/>
                </a:solidFill>
                <a:effectLst/>
              </a:rPr>
            </a:br>
            <a:r>
              <a:rPr lang="en-US" sz="3600" dirty="0">
                <a:solidFill>
                  <a:srgbClr val="FFFFFF"/>
                </a:solidFill>
                <a:effectLst/>
              </a:rPr>
              <a:t>(</a:t>
            </a:r>
            <a:r>
              <a:rPr lang="en-US" sz="3600" b="1" dirty="0">
                <a:solidFill>
                  <a:srgbClr val="FFFFFF"/>
                </a:solidFill>
                <a:effectLst/>
              </a:rPr>
              <a:t>Deuteronomy </a:t>
            </a:r>
            <a:r>
              <a:rPr lang="en-US" sz="3600" dirty="0">
                <a:solidFill>
                  <a:srgbClr val="FFFFFF"/>
                </a:solidFill>
                <a:effectLst/>
              </a:rPr>
              <a:t>29–30)</a:t>
            </a:r>
          </a:p>
        </p:txBody>
      </p:sp>
    </p:spTree>
    <p:extLst>
      <p:ext uri="{BB962C8B-B14F-4D97-AF65-F5344CB8AC3E}">
        <p14:creationId xmlns:p14="http://schemas.microsoft.com/office/powerpoint/2010/main" val="3001106880"/>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67587"/>
                                        </p:tgtEl>
                                        <p:attrNameLst>
                                          <p:attrName>style.visibility</p:attrName>
                                        </p:attrNameLst>
                                      </p:cBhvr>
                                      <p:to>
                                        <p:strVal val="visible"/>
                                      </p:to>
                                    </p:set>
                                    <p:anim calcmode="lin" valueType="num">
                                      <p:cBhvr>
                                        <p:cTn id="7" dur="500" fill="hold"/>
                                        <p:tgtEl>
                                          <p:spTgt spid="67587"/>
                                        </p:tgtEl>
                                        <p:attrNameLst>
                                          <p:attrName>ppt_w</p:attrName>
                                        </p:attrNameLst>
                                      </p:cBhvr>
                                      <p:tavLst>
                                        <p:tav tm="0">
                                          <p:val>
                                            <p:fltVal val="0"/>
                                          </p:val>
                                        </p:tav>
                                        <p:tav tm="100000">
                                          <p:val>
                                            <p:strVal val="#ppt_w"/>
                                          </p:val>
                                        </p:tav>
                                      </p:tavLst>
                                    </p:anim>
                                    <p:anim calcmode="lin" valueType="num">
                                      <p:cBhvr>
                                        <p:cTn id="8" dur="500" fill="hold"/>
                                        <p:tgtEl>
                                          <p:spTgt spid="6758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587" grpId="0" autoUpdateAnimBg="0"/>
    </p:bldLst>
  </p:timing>
</p:sld>
</file>

<file path=ppt/slides/slide27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1403648" y="476672"/>
            <a:ext cx="4392488" cy="936104"/>
          </a:xfrm>
          <a:effectLst/>
        </p:spPr>
        <p:txBody>
          <a:bodyPr/>
          <a:lstStyle/>
          <a:p>
            <a:pPr>
              <a:defRPr/>
            </a:pPr>
            <a:r>
              <a:rPr lang="en-US" sz="2800" b="1" dirty="0">
                <a:effectLst>
                  <a:glow rad="254000">
                    <a:schemeClr val="tx1"/>
                  </a:glow>
                </a:effectLst>
                <a:latin typeface="Arial" charset="0"/>
                <a:ea typeface="ＭＳ Ｐゴシック" charset="0"/>
                <a:cs typeface="ＭＳ Ｐゴシック" charset="0"/>
              </a:rPr>
              <a:t>Deuteronomy 29:29</a:t>
            </a:r>
            <a:r>
              <a:rPr lang="en-US" sz="2400" b="1" dirty="0">
                <a:effectLst>
                  <a:glow rad="254000">
                    <a:schemeClr val="tx1"/>
                  </a:glow>
                </a:effectLst>
                <a:latin typeface="Arial" charset="0"/>
                <a:ea typeface="ＭＳ Ｐゴシック" charset="0"/>
                <a:cs typeface="ＭＳ Ｐゴシック" charset="0"/>
              </a:rPr>
              <a:t> NIV</a:t>
            </a:r>
            <a:endParaRPr lang="en-US" sz="2800" b="1" i="1" dirty="0">
              <a:effectLst>
                <a:glow rad="254000">
                  <a:schemeClr val="tx1"/>
                </a:glow>
              </a:effectLst>
              <a:latin typeface="Arial" charset="0"/>
              <a:ea typeface="ＭＳ Ｐゴシック" charset="0"/>
              <a:cs typeface="ＭＳ Ｐゴシック" charset="0"/>
            </a:endParaRPr>
          </a:p>
        </p:txBody>
      </p:sp>
      <p:sp>
        <p:nvSpPr>
          <p:cNvPr id="7" name="Rectangle 2"/>
          <p:cNvSpPr txBox="1">
            <a:spLocks noChangeArrowheads="1"/>
          </p:cNvSpPr>
          <p:nvPr/>
        </p:nvSpPr>
        <p:spPr bwMode="auto">
          <a:xfrm>
            <a:off x="35496" y="1916832"/>
            <a:ext cx="4680520" cy="4680520"/>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effectLst/>
                <a:latin typeface="Arial" charset="0"/>
                <a:ea typeface="ＭＳ Ｐゴシック" charset="0"/>
                <a:cs typeface="ＭＳ Ｐゴシック" charset="0"/>
              </a:rPr>
              <a:t>"</a:t>
            </a:r>
            <a:r>
              <a:rPr lang="en-US" sz="3200" b="1" dirty="0">
                <a:solidFill>
                  <a:srgbClr val="FFFF00"/>
                </a:solidFill>
                <a:effectLst/>
                <a:latin typeface="Arial" charset="0"/>
                <a:ea typeface="ＭＳ Ｐゴシック" charset="0"/>
                <a:cs typeface="ＭＳ Ｐゴシック" charset="0"/>
              </a:rPr>
              <a:t>The secret things belong to the L</a:t>
            </a:r>
            <a:r>
              <a:rPr lang="en-US" sz="2800" b="1" dirty="0">
                <a:solidFill>
                  <a:srgbClr val="FFFF00"/>
                </a:solidFill>
                <a:effectLst/>
                <a:latin typeface="Arial" charset="0"/>
                <a:ea typeface="ＭＳ Ｐゴシック" charset="0"/>
                <a:cs typeface="ＭＳ Ｐゴシック" charset="0"/>
              </a:rPr>
              <a:t>ORD</a:t>
            </a:r>
            <a:r>
              <a:rPr lang="en-US" sz="3200" b="1" dirty="0">
                <a:solidFill>
                  <a:srgbClr val="FFFF00"/>
                </a:solidFill>
                <a:effectLst/>
                <a:latin typeface="Arial" charset="0"/>
                <a:ea typeface="ＭＳ Ｐゴシック" charset="0"/>
                <a:cs typeface="ＭＳ Ｐゴシック" charset="0"/>
              </a:rPr>
              <a:t> our God</a:t>
            </a:r>
            <a:r>
              <a:rPr lang="en-US" sz="3200" b="1" dirty="0">
                <a:effectLst/>
                <a:latin typeface="Arial" charset="0"/>
                <a:ea typeface="ＭＳ Ｐゴシック" charset="0"/>
                <a:cs typeface="ＭＳ Ｐゴシック" charset="0"/>
              </a:rPr>
              <a:t>, but the things revealed belong to us and to our children forever, that we may follow all the words of this law."</a:t>
            </a:r>
            <a:endParaRPr lang="en-US" sz="3200" b="1" i="1" dirty="0">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255355144"/>
      </p:ext>
    </p:extLst>
  </p:cSld>
  <p:clrMapOvr>
    <a:masterClrMapping/>
  </p:clrMapOvr>
  <p:transition/>
</p:sld>
</file>

<file path=ppt/slides/slide27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1403648" y="476672"/>
            <a:ext cx="4392488" cy="936104"/>
          </a:xfrm>
          <a:effectLst/>
        </p:spPr>
        <p:txBody>
          <a:bodyPr/>
          <a:lstStyle/>
          <a:p>
            <a:pPr>
              <a:defRPr/>
            </a:pPr>
            <a:r>
              <a:rPr lang="en-US" sz="2800" b="1" dirty="0">
                <a:effectLst>
                  <a:glow rad="254000">
                    <a:schemeClr val="tx1"/>
                  </a:glow>
                </a:effectLst>
                <a:latin typeface="Arial" charset="0"/>
                <a:ea typeface="ＭＳ Ｐゴシック" charset="0"/>
                <a:cs typeface="ＭＳ Ｐゴシック" charset="0"/>
              </a:rPr>
              <a:t>Deuteronomy 29:29</a:t>
            </a:r>
            <a:r>
              <a:rPr lang="en-US" sz="2400" b="1" dirty="0">
                <a:effectLst>
                  <a:glow rad="254000">
                    <a:schemeClr val="tx1"/>
                  </a:glow>
                </a:effectLst>
                <a:latin typeface="Arial" charset="0"/>
                <a:ea typeface="ＭＳ Ｐゴシック" charset="0"/>
                <a:cs typeface="ＭＳ Ｐゴシック" charset="0"/>
              </a:rPr>
              <a:t> NIV</a:t>
            </a:r>
            <a:endParaRPr lang="en-US" sz="2800" b="1" i="1" dirty="0">
              <a:effectLst>
                <a:glow rad="254000">
                  <a:schemeClr val="tx1"/>
                </a:glow>
              </a:effectLst>
              <a:latin typeface="Arial" charset="0"/>
              <a:ea typeface="ＭＳ Ｐゴシック" charset="0"/>
              <a:cs typeface="ＭＳ Ｐゴシック" charset="0"/>
            </a:endParaRPr>
          </a:p>
        </p:txBody>
      </p:sp>
      <p:sp>
        <p:nvSpPr>
          <p:cNvPr id="7" name="Rectangle 2"/>
          <p:cNvSpPr txBox="1">
            <a:spLocks noChangeArrowheads="1"/>
          </p:cNvSpPr>
          <p:nvPr/>
        </p:nvSpPr>
        <p:spPr bwMode="auto">
          <a:xfrm>
            <a:off x="35496" y="1916832"/>
            <a:ext cx="4680520" cy="4680520"/>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FFFFFF"/>
                </a:solidFill>
                <a:effectLst/>
                <a:latin typeface="Arial" charset="0"/>
                <a:ea typeface="ＭＳ Ｐゴシック" charset="0"/>
                <a:cs typeface="ＭＳ Ｐゴシック" charset="0"/>
              </a:rPr>
              <a:t>"The secret things belong to the L</a:t>
            </a:r>
            <a:r>
              <a:rPr lang="en-US" sz="2800" b="1" dirty="0">
                <a:solidFill>
                  <a:srgbClr val="FFFFFF"/>
                </a:solidFill>
                <a:effectLst/>
                <a:latin typeface="Arial" charset="0"/>
                <a:ea typeface="ＭＳ Ｐゴシック" charset="0"/>
                <a:cs typeface="ＭＳ Ｐゴシック" charset="0"/>
              </a:rPr>
              <a:t>ORD</a:t>
            </a:r>
            <a:r>
              <a:rPr lang="en-US" sz="3200" b="1" dirty="0">
                <a:solidFill>
                  <a:srgbClr val="FFFFFF"/>
                </a:solidFill>
                <a:effectLst/>
                <a:latin typeface="Arial" charset="0"/>
                <a:ea typeface="ＭＳ Ｐゴシック" charset="0"/>
                <a:cs typeface="ＭＳ Ｐゴシック" charset="0"/>
              </a:rPr>
              <a:t> our God, </a:t>
            </a:r>
            <a:r>
              <a:rPr lang="en-US" sz="3200" b="1" dirty="0">
                <a:solidFill>
                  <a:srgbClr val="FFFF00"/>
                </a:solidFill>
                <a:effectLst/>
                <a:latin typeface="Arial" charset="0"/>
                <a:ea typeface="ＭＳ Ｐゴシック" charset="0"/>
                <a:cs typeface="ＭＳ Ｐゴシック" charset="0"/>
              </a:rPr>
              <a:t>but the things revealed belong to us and to our children forever</a:t>
            </a:r>
            <a:r>
              <a:rPr lang="en-US" sz="3200" b="1" dirty="0">
                <a:solidFill>
                  <a:srgbClr val="FFFFFF"/>
                </a:solidFill>
                <a:effectLst/>
                <a:latin typeface="Arial" charset="0"/>
                <a:ea typeface="ＭＳ Ｐゴシック" charset="0"/>
                <a:cs typeface="ＭＳ Ｐゴシック" charset="0"/>
              </a:rPr>
              <a:t>, that we may follow all the words of this law."</a:t>
            </a:r>
            <a:endParaRPr lang="en-US" sz="3200" b="1" i="1" dirty="0">
              <a:solidFill>
                <a:srgbClr val="FFFFFF"/>
              </a:solidFill>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776232424"/>
      </p:ext>
    </p:extLst>
  </p:cSld>
  <p:clrMapOvr>
    <a:masterClrMapping/>
  </p:clrMapOvr>
  <p:transition/>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074" name="Picture 2" descr="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304800"/>
            <a:ext cx="9144000" cy="6042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5" name="Text Box 3"/>
          <p:cNvSpPr txBox="1">
            <a:spLocks noChangeArrowheads="1"/>
          </p:cNvSpPr>
          <p:nvPr/>
        </p:nvSpPr>
        <p:spPr bwMode="auto">
          <a:xfrm>
            <a:off x="1262063" y="3581400"/>
            <a:ext cx="7270750" cy="923925"/>
          </a:xfrm>
          <a:prstGeom prst="rect">
            <a:avLst/>
          </a:prstGeom>
          <a:noFill/>
          <a:ln w="9525">
            <a:noFill/>
            <a:miter lim="800000"/>
            <a:headEnd/>
            <a:tailEnd/>
          </a:ln>
          <a:effectLst>
            <a:outerShdw blurRad="63500" dist="99190" dir="3011666"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5400" b="0" i="0" u="none" strike="noStrike" kern="1200" cap="none" spc="0" normalizeH="0" baseline="0" noProof="0" dirty="0" err="1">
                <a:ln>
                  <a:noFill/>
                </a:ln>
                <a:solidFill>
                  <a:srgbClr val="FFFFFF"/>
                </a:solidFill>
                <a:effectLst/>
                <a:uLnTx/>
                <a:uFillTx/>
                <a:latin typeface="Copperplate Gothic Bold" pitchFamily="-111" charset="0"/>
                <a:ea typeface="ＭＳ Ｐゴシック" charset="0"/>
              </a:rPr>
              <a:t>Deuteronomaire</a:t>
            </a:r>
            <a:r>
              <a:rPr kumimoji="0" lang="en-US" sz="5400" b="0" i="0" u="none" strike="noStrike" kern="1200" cap="none" spc="0" normalizeH="0" baseline="0" noProof="0" dirty="0">
                <a:ln>
                  <a:noFill/>
                </a:ln>
                <a:solidFill>
                  <a:srgbClr val="FFFFFF"/>
                </a:solidFill>
                <a:effectLst/>
                <a:uLnTx/>
                <a:uFillTx/>
                <a:latin typeface="Copperplate Gothic Bold" pitchFamily="-111" charset="0"/>
                <a:ea typeface="ＭＳ Ｐゴシック" charset="0"/>
              </a:rPr>
              <a:t>?</a:t>
            </a:r>
          </a:p>
        </p:txBody>
      </p:sp>
      <p:sp>
        <p:nvSpPr>
          <p:cNvPr id="292868" name="Title 3"/>
          <p:cNvSpPr>
            <a:spLocks noGrp="1"/>
          </p:cNvSpPr>
          <p:nvPr>
            <p:ph type="title" idx="4294967295"/>
          </p:nvPr>
        </p:nvSpPr>
        <p:spPr>
          <a:xfrm>
            <a:off x="0" y="152400"/>
            <a:ext cx="9144000" cy="1404938"/>
          </a:xfrm>
        </p:spPr>
        <p:txBody>
          <a:bodyPr/>
          <a:lstStyle/>
          <a:p>
            <a:r>
              <a:rPr lang="en-US">
                <a:solidFill>
                  <a:srgbClr val="FFFFFF"/>
                </a:solidFill>
                <a:latin typeface="Arial" charset="0"/>
                <a:ea typeface="ＭＳ Ｐゴシック" charset="0"/>
              </a:rPr>
              <a:t>Who Wants to Be a…</a:t>
            </a:r>
          </a:p>
        </p:txBody>
      </p:sp>
    </p:spTree>
    <p:extLst>
      <p:ext uri="{BB962C8B-B14F-4D97-AF65-F5344CB8AC3E}">
        <p14:creationId xmlns:p14="http://schemas.microsoft.com/office/powerpoint/2010/main" val="2578385592"/>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5" presetClass="entr" presetSubtype="0" fill="hold" nodeType="afterEffect">
                                  <p:stCondLst>
                                    <p:cond delay="3000"/>
                                  </p:stCondLst>
                                  <p:childTnLst>
                                    <p:set>
                                      <p:cBhvr>
                                        <p:cTn id="6" dur="1" fill="hold">
                                          <p:stCondLst>
                                            <p:cond delay="0"/>
                                          </p:stCondLst>
                                        </p:cTn>
                                        <p:tgtEl>
                                          <p:spTgt spid="3074"/>
                                        </p:tgtEl>
                                        <p:attrNameLst>
                                          <p:attrName>style.visibility</p:attrName>
                                        </p:attrNameLst>
                                      </p:cBhvr>
                                      <p:to>
                                        <p:strVal val="visible"/>
                                      </p:to>
                                    </p:set>
                                    <p:animEffect transition="in" filter="fade">
                                      <p:cBhvr>
                                        <p:cTn id="7" dur="5000"/>
                                        <p:tgtEl>
                                          <p:spTgt spid="3074"/>
                                        </p:tgtEl>
                                      </p:cBhvr>
                                    </p:animEffect>
                                    <p:anim calcmode="lin" valueType="num">
                                      <p:cBhvr>
                                        <p:cTn id="8" dur="5000" fill="hold"/>
                                        <p:tgtEl>
                                          <p:spTgt spid="3074"/>
                                        </p:tgtEl>
                                        <p:attrNameLst>
                                          <p:attrName>style.rotation</p:attrName>
                                        </p:attrNameLst>
                                      </p:cBhvr>
                                      <p:tavLst>
                                        <p:tav tm="0">
                                          <p:val>
                                            <p:fltVal val="720"/>
                                          </p:val>
                                        </p:tav>
                                        <p:tav tm="100000">
                                          <p:val>
                                            <p:fltVal val="0"/>
                                          </p:val>
                                        </p:tav>
                                      </p:tavLst>
                                    </p:anim>
                                    <p:anim calcmode="lin" valueType="num">
                                      <p:cBhvr>
                                        <p:cTn id="9" dur="5000" fill="hold"/>
                                        <p:tgtEl>
                                          <p:spTgt spid="3074"/>
                                        </p:tgtEl>
                                        <p:attrNameLst>
                                          <p:attrName>ppt_h</p:attrName>
                                        </p:attrNameLst>
                                      </p:cBhvr>
                                      <p:tavLst>
                                        <p:tav tm="0">
                                          <p:val>
                                            <p:fltVal val="0"/>
                                          </p:val>
                                        </p:tav>
                                        <p:tav tm="100000">
                                          <p:val>
                                            <p:strVal val="#ppt_h"/>
                                          </p:val>
                                        </p:tav>
                                      </p:tavLst>
                                    </p:anim>
                                    <p:anim calcmode="lin" valueType="num">
                                      <p:cBhvr>
                                        <p:cTn id="10" dur="5000" fill="hold"/>
                                        <p:tgtEl>
                                          <p:spTgt spid="3074"/>
                                        </p:tgtEl>
                                        <p:attrNameLst>
                                          <p:attrName>ppt_w</p:attrName>
                                        </p:attrNameLst>
                                      </p:cBhvr>
                                      <p:tavLst>
                                        <p:tav tm="0">
                                          <p:val>
                                            <p:fltVal val="0"/>
                                          </p:val>
                                        </p:tav>
                                        <p:tav tm="100000">
                                          <p:val>
                                            <p:strVal val="#ppt_w"/>
                                          </p:val>
                                        </p:tav>
                                      </p:tavLst>
                                    </p:anim>
                                  </p:childTnLst>
                                </p:cTn>
                              </p:par>
                            </p:childTnLst>
                          </p:cTn>
                        </p:par>
                        <p:par>
                          <p:cTn id="11" fill="hold" nodeType="afterGroup">
                            <p:stCondLst>
                              <p:cond delay="8000"/>
                            </p:stCondLst>
                            <p:childTnLst>
                              <p:par>
                                <p:cTn id="12" presetID="45" presetClass="entr" presetSubtype="0" fill="hold" grpId="0" nodeType="afterEffect">
                                  <p:stCondLst>
                                    <p:cond delay="2000"/>
                                  </p:stCondLst>
                                  <p:iterate type="lt">
                                    <p:tmPct val="10000"/>
                                  </p:iterate>
                                  <p:childTnLst>
                                    <p:set>
                                      <p:cBhvr>
                                        <p:cTn id="13" dur="1" fill="hold">
                                          <p:stCondLst>
                                            <p:cond delay="0"/>
                                          </p:stCondLst>
                                        </p:cTn>
                                        <p:tgtEl>
                                          <p:spTgt spid="3075"/>
                                        </p:tgtEl>
                                        <p:attrNameLst>
                                          <p:attrName>style.visibility</p:attrName>
                                        </p:attrNameLst>
                                      </p:cBhvr>
                                      <p:to>
                                        <p:strVal val="visible"/>
                                      </p:to>
                                    </p:set>
                                    <p:animEffect transition="in" filter="fade">
                                      <p:cBhvr>
                                        <p:cTn id="14" dur="3000"/>
                                        <p:tgtEl>
                                          <p:spTgt spid="3075"/>
                                        </p:tgtEl>
                                      </p:cBhvr>
                                    </p:animEffect>
                                    <p:anim calcmode="lin" valueType="num">
                                      <p:cBhvr>
                                        <p:cTn id="15" dur="3000" fill="hold"/>
                                        <p:tgtEl>
                                          <p:spTgt spid="3075"/>
                                        </p:tgtEl>
                                        <p:attrNameLst>
                                          <p:attrName>ppt_w</p:attrName>
                                        </p:attrNameLst>
                                      </p:cBhvr>
                                      <p:tavLst>
                                        <p:tav tm="0" fmla="#ppt_w*sin(2.5*pi*$)">
                                          <p:val>
                                            <p:fltVal val="0"/>
                                          </p:val>
                                        </p:tav>
                                        <p:tav tm="100000">
                                          <p:val>
                                            <p:fltVal val="1"/>
                                          </p:val>
                                        </p:tav>
                                      </p:tavLst>
                                    </p:anim>
                                    <p:anim calcmode="lin" valueType="num">
                                      <p:cBhvr>
                                        <p:cTn id="16" dur="3000" fill="hold"/>
                                        <p:tgtEl>
                                          <p:spTgt spid="3075"/>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 grpId="0" autoUpdateAnimBg="0"/>
    </p:bldLst>
  </p:timing>
</p:sld>
</file>

<file path=ppt/slides/slide28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srcRect t="1367" b="4337"/>
          <a:stretch/>
        </p:blipFill>
        <p:spPr>
          <a:xfrm>
            <a:off x="35496" y="0"/>
            <a:ext cx="9091011"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7" name="Rectangle 2"/>
          <p:cNvSpPr txBox="1">
            <a:spLocks noChangeArrowheads="1"/>
          </p:cNvSpPr>
          <p:nvPr/>
        </p:nvSpPr>
        <p:spPr bwMode="auto">
          <a:xfrm>
            <a:off x="35496" y="1484784"/>
            <a:ext cx="4680520" cy="5112568"/>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600" b="1"/>
              <a:t>'It ain't the parts of the </a:t>
            </a:r>
            <a:r>
              <a:rPr lang="en-US" sz="3600" b="1" i="1"/>
              <a:t>Bible</a:t>
            </a:r>
            <a:r>
              <a:rPr lang="en-US" sz="3600" b="1"/>
              <a:t> that I </a:t>
            </a:r>
            <a:r>
              <a:rPr lang="en-US" sz="3600" b="1" i="1"/>
              <a:t>can</a:t>
            </a:r>
            <a:r>
              <a:rPr lang="en-US" sz="3600" b="1"/>
              <a:t>'t </a:t>
            </a:r>
            <a:r>
              <a:rPr lang="en-US" sz="3600" b="1" i="1"/>
              <a:t>understand</a:t>
            </a:r>
            <a:r>
              <a:rPr lang="en-US" sz="3600" b="1"/>
              <a:t> that </a:t>
            </a:r>
            <a:r>
              <a:rPr lang="en-US" sz="3600" b="1" i="1"/>
              <a:t>bother me</a:t>
            </a:r>
            <a:r>
              <a:rPr lang="en-US" sz="3600" b="1"/>
              <a:t>, it's the parts that I </a:t>
            </a:r>
            <a:r>
              <a:rPr lang="en-US" sz="3600" b="1" i="1"/>
              <a:t>do understand</a:t>
            </a:r>
            <a:r>
              <a:rPr lang="en-US" sz="3600" b="1"/>
              <a:t>.'</a:t>
            </a:r>
          </a:p>
          <a:p>
            <a:pPr>
              <a:defRPr/>
            </a:pPr>
            <a:endParaRPr lang="en-US" sz="3600" b="1" i="1"/>
          </a:p>
        </p:txBody>
      </p:sp>
      <p:sp>
        <p:nvSpPr>
          <p:cNvPr id="900098" name="Rectangle 2"/>
          <p:cNvSpPr>
            <a:spLocks noGrp="1" noChangeArrowheads="1"/>
          </p:cNvSpPr>
          <p:nvPr>
            <p:ph type="ctrTitle"/>
          </p:nvPr>
        </p:nvSpPr>
        <p:spPr>
          <a:xfrm>
            <a:off x="179512" y="5517232"/>
            <a:ext cx="4392488" cy="936104"/>
          </a:xfrm>
          <a:noFill/>
          <a:effectLst/>
        </p:spPr>
        <p:txBody>
          <a:bodyPr/>
          <a:lstStyle/>
          <a:p>
            <a:pPr>
              <a:defRPr/>
            </a:pPr>
            <a:r>
              <a:rPr lang="en-US" sz="3200" b="1" i="1"/>
              <a:t>— Mark Twain</a:t>
            </a:r>
            <a:r>
              <a:rPr lang="en-US" sz="3200" b="1"/>
              <a:t> — </a:t>
            </a:r>
            <a:endParaRPr lang="en-US" sz="3200" b="1" i="1"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4163193576"/>
      </p:ext>
    </p:extLst>
  </p:cSld>
  <p:clrMapOvr>
    <a:masterClrMapping/>
  </p:clrMapOvr>
  <p:transition/>
</p:sld>
</file>

<file path=ppt/slides/slide28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1403648" y="476672"/>
            <a:ext cx="4392488" cy="936104"/>
          </a:xfrm>
          <a:effectLst/>
        </p:spPr>
        <p:txBody>
          <a:bodyPr/>
          <a:lstStyle/>
          <a:p>
            <a:pPr>
              <a:defRPr/>
            </a:pPr>
            <a:r>
              <a:rPr lang="en-US" sz="2800" b="1" dirty="0">
                <a:effectLst>
                  <a:glow rad="254000">
                    <a:schemeClr val="tx1"/>
                  </a:glow>
                </a:effectLst>
                <a:latin typeface="Arial" charset="0"/>
                <a:ea typeface="ＭＳ Ｐゴシック" charset="0"/>
                <a:cs typeface="ＭＳ Ｐゴシック" charset="0"/>
              </a:rPr>
              <a:t>Deuteronomy 29:29</a:t>
            </a:r>
            <a:r>
              <a:rPr lang="en-US" sz="2400" b="1" dirty="0">
                <a:effectLst>
                  <a:glow rad="254000">
                    <a:schemeClr val="tx1"/>
                  </a:glow>
                </a:effectLst>
                <a:latin typeface="Arial" charset="0"/>
                <a:ea typeface="ＭＳ Ｐゴシック" charset="0"/>
                <a:cs typeface="ＭＳ Ｐゴシック" charset="0"/>
              </a:rPr>
              <a:t> NIV</a:t>
            </a:r>
            <a:endParaRPr lang="en-US" sz="2800" b="1" i="1" dirty="0">
              <a:effectLst>
                <a:glow rad="254000">
                  <a:schemeClr val="tx1"/>
                </a:glow>
              </a:effectLst>
              <a:latin typeface="Arial" charset="0"/>
              <a:ea typeface="ＭＳ Ｐゴシック" charset="0"/>
              <a:cs typeface="ＭＳ Ｐゴシック" charset="0"/>
            </a:endParaRPr>
          </a:p>
        </p:txBody>
      </p:sp>
      <p:sp>
        <p:nvSpPr>
          <p:cNvPr id="7" name="Rectangle 2"/>
          <p:cNvSpPr txBox="1">
            <a:spLocks noChangeArrowheads="1"/>
          </p:cNvSpPr>
          <p:nvPr/>
        </p:nvSpPr>
        <p:spPr bwMode="auto">
          <a:xfrm>
            <a:off x="35496" y="1916832"/>
            <a:ext cx="4680520" cy="4680520"/>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FFFFFF"/>
                </a:solidFill>
                <a:effectLst/>
                <a:latin typeface="Arial" charset="0"/>
                <a:ea typeface="ＭＳ Ｐゴシック" charset="0"/>
                <a:cs typeface="ＭＳ Ｐゴシック" charset="0"/>
              </a:rPr>
              <a:t>"The secret things belong to the L</a:t>
            </a:r>
            <a:r>
              <a:rPr lang="en-US" sz="2800" b="1" dirty="0">
                <a:solidFill>
                  <a:srgbClr val="FFFFFF"/>
                </a:solidFill>
                <a:effectLst/>
                <a:latin typeface="Arial" charset="0"/>
                <a:ea typeface="ＭＳ Ｐゴシック" charset="0"/>
                <a:cs typeface="ＭＳ Ｐゴシック" charset="0"/>
              </a:rPr>
              <a:t>ORD</a:t>
            </a:r>
            <a:r>
              <a:rPr lang="en-US" sz="3200" b="1" dirty="0">
                <a:solidFill>
                  <a:srgbClr val="FFFFFF"/>
                </a:solidFill>
                <a:effectLst/>
                <a:latin typeface="Arial" charset="0"/>
                <a:ea typeface="ＭＳ Ｐゴシック" charset="0"/>
                <a:cs typeface="ＭＳ Ｐゴシック" charset="0"/>
              </a:rPr>
              <a:t> our God, but the things revealed belong to us and to our children forever</a:t>
            </a:r>
            <a:r>
              <a:rPr lang="en-US" sz="3200" b="1" dirty="0">
                <a:solidFill>
                  <a:srgbClr val="FFFF00"/>
                </a:solidFill>
                <a:effectLst/>
                <a:latin typeface="Arial" charset="0"/>
                <a:ea typeface="ＭＳ Ｐゴシック" charset="0"/>
                <a:cs typeface="ＭＳ Ｐゴシック" charset="0"/>
              </a:rPr>
              <a:t>, that we may follow all the words of this law</a:t>
            </a:r>
            <a:r>
              <a:rPr lang="en-US" sz="3200" b="1" dirty="0">
                <a:solidFill>
                  <a:srgbClr val="FFFFFF"/>
                </a:solidFill>
                <a:effectLst/>
                <a:latin typeface="Arial" charset="0"/>
                <a:ea typeface="ＭＳ Ｐゴシック" charset="0"/>
                <a:cs typeface="ＭＳ Ｐゴシック" charset="0"/>
              </a:rPr>
              <a:t>."</a:t>
            </a:r>
            <a:endParaRPr lang="en-US" sz="3200" b="1" i="1" dirty="0">
              <a:solidFill>
                <a:srgbClr val="FFFFFF"/>
              </a:solidFill>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4278634144"/>
      </p:ext>
    </p:extLst>
  </p:cSld>
  <p:clrMapOvr>
    <a:masterClrMapping/>
  </p:clrMapOvr>
  <p:transition/>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descr="The Secret Place of the Most High | The School of Christ">
            <a:extLst>
              <a:ext uri="{FF2B5EF4-FFF2-40B4-BE49-F238E27FC236}">
                <a16:creationId xmlns:a16="http://schemas.microsoft.com/office/drawing/2014/main" id="{0B2DE73C-91E6-57C3-567C-809600D9953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25" y="1572568"/>
            <a:ext cx="9144000" cy="513873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8565"/>
            <a:ext cx="9144000" cy="1489546"/>
          </a:xfrm>
          <a:solidFill>
            <a:srgbClr val="800000"/>
          </a:solidFill>
          <a:effectLst/>
        </p:spPr>
        <p:txBody>
          <a:bodyPr anchor="t"/>
          <a:lstStyle/>
          <a:p>
            <a:pPr>
              <a:defRPr/>
            </a:pPr>
            <a:r>
              <a:rPr lang="en-US" b="1" dirty="0">
                <a:effectLst>
                  <a:glow rad="127000">
                    <a:schemeClr val="tx1"/>
                  </a:glow>
                </a:effectLst>
                <a:latin typeface="Arial" charset="0"/>
                <a:ea typeface="ＭＳ Ｐゴシック" charset="0"/>
                <a:cs typeface="ＭＳ Ｐゴシック" charset="0"/>
              </a:rPr>
              <a:t>Don’t try to force God to tell you the things he will not tell. </a:t>
            </a:r>
          </a:p>
        </p:txBody>
      </p:sp>
      <p:sp>
        <p:nvSpPr>
          <p:cNvPr id="4" name="Rectangle 2"/>
          <p:cNvSpPr txBox="1">
            <a:spLocks noChangeArrowheads="1"/>
          </p:cNvSpPr>
          <p:nvPr/>
        </p:nvSpPr>
        <p:spPr bwMode="auto">
          <a:xfrm>
            <a:off x="2" y="1572568"/>
            <a:ext cx="4021666" cy="50596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secret things belong to the L</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our God, but the things revealed belong to us and to our children forever, that we may follow all the words of this law" </a:t>
            </a:r>
            <a:b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(Deut 29:29 NIV). </a:t>
            </a:r>
          </a:p>
        </p:txBody>
      </p:sp>
      <p:sp>
        <p:nvSpPr>
          <p:cNvPr id="5" name="Rectangle 2"/>
          <p:cNvSpPr txBox="1">
            <a:spLocks noChangeArrowheads="1"/>
          </p:cNvSpPr>
          <p:nvPr/>
        </p:nvSpPr>
        <p:spPr bwMode="auto">
          <a:xfrm>
            <a:off x="4021668" y="1572568"/>
            <a:ext cx="5122333" cy="50596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L</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our God has secrets known to no one. We are not accountable for them, but we and our children are accountable forever for all that he has revealed to us, so that we may obey all the terms of these instructions” </a:t>
            </a:r>
            <a:b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(Deut 29:29 NLT). </a:t>
            </a:r>
          </a:p>
        </p:txBody>
      </p:sp>
    </p:spTree>
    <p:extLst>
      <p:ext uri="{BB962C8B-B14F-4D97-AF65-F5344CB8AC3E}">
        <p14:creationId xmlns:p14="http://schemas.microsoft.com/office/powerpoint/2010/main" val="27266606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30</a:t>
            </a:r>
          </a:p>
        </p:txBody>
      </p:sp>
    </p:spTree>
    <p:extLst>
      <p:ext uri="{BB962C8B-B14F-4D97-AF65-F5344CB8AC3E}">
        <p14:creationId xmlns:p14="http://schemas.microsoft.com/office/powerpoint/2010/main" val="13740971"/>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7" name="Text Box 3"/>
          <p:cNvSpPr txBox="1">
            <a:spLocks noChangeArrowheads="1"/>
          </p:cNvSpPr>
          <p:nvPr/>
        </p:nvSpPr>
        <p:spPr bwMode="auto">
          <a:xfrm>
            <a:off x="152400" y="1905000"/>
            <a:ext cx="76962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Sweet Hearts BV" charset="0"/>
              <a:buNone/>
              <a:defRPr/>
            </a:pPr>
            <a:r>
              <a:rPr lang="en-US" sz="3600">
                <a:solidFill>
                  <a:srgbClr val="FFFFFF"/>
                </a:solidFill>
                <a:latin typeface="Ashley Script MT" charset="0"/>
              </a:rPr>
              <a:t>Appeal for covenant obedience </a:t>
            </a:r>
            <a:r>
              <a:rPr lang="en-US" sz="2000">
                <a:solidFill>
                  <a:srgbClr val="EBF010"/>
                </a:solidFill>
                <a:latin typeface="Ashley Script MT" charset="0"/>
              </a:rPr>
              <a:t>(29)</a:t>
            </a:r>
            <a:endParaRPr lang="en-US" sz="3600">
              <a:solidFill>
                <a:srgbClr val="FFFFFF"/>
              </a:solidFill>
              <a:latin typeface="Ashley Script MT" charset="0"/>
            </a:endParaRPr>
          </a:p>
        </p:txBody>
      </p:sp>
      <p:sp>
        <p:nvSpPr>
          <p:cNvPr id="67588" name="Text Box 4"/>
          <p:cNvSpPr txBox="1">
            <a:spLocks noChangeArrowheads="1"/>
          </p:cNvSpPr>
          <p:nvPr/>
        </p:nvSpPr>
        <p:spPr bwMode="auto">
          <a:xfrm>
            <a:off x="152400" y="2879725"/>
            <a:ext cx="86106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Sweet Hearts BV" charset="0"/>
              <a:buNone/>
              <a:defRPr/>
            </a:pPr>
            <a:r>
              <a:rPr lang="en-US" sz="3600">
                <a:solidFill>
                  <a:srgbClr val="FFFFFF"/>
                </a:solidFill>
                <a:latin typeface="Ashley Script MT" charset="0"/>
              </a:rPr>
              <a:t>Scattering &amp; Restoration of Israel </a:t>
            </a:r>
            <a:r>
              <a:rPr lang="en-US" sz="2000">
                <a:solidFill>
                  <a:srgbClr val="EBF010"/>
                </a:solidFill>
                <a:latin typeface="Ashley Script MT" charset="0"/>
              </a:rPr>
              <a:t>(30:1-10)</a:t>
            </a:r>
            <a:endParaRPr lang="en-US" sz="3600">
              <a:solidFill>
                <a:srgbClr val="FFFFFF"/>
              </a:solidFill>
              <a:latin typeface="Ashley Script MT" charset="0"/>
            </a:endParaRPr>
          </a:p>
        </p:txBody>
      </p:sp>
      <p:sp>
        <p:nvSpPr>
          <p:cNvPr id="67589" name="Text Box 5"/>
          <p:cNvSpPr txBox="1">
            <a:spLocks noChangeArrowheads="1"/>
          </p:cNvSpPr>
          <p:nvPr/>
        </p:nvSpPr>
        <p:spPr bwMode="auto">
          <a:xfrm>
            <a:off x="153988" y="3859213"/>
            <a:ext cx="8990012" cy="1754187"/>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p>
            <a:pPr>
              <a:buFont typeface="Sweet Hearts BV" pitchFamily="34" charset="0"/>
              <a:buNone/>
              <a:defRPr/>
            </a:pPr>
            <a:r>
              <a:rPr lang="en-US" sz="3600" dirty="0">
                <a:solidFill>
                  <a:srgbClr val="FFFFFF"/>
                </a:solidFill>
                <a:latin typeface="Ashley Script MT" pitchFamily="32" charset="0"/>
              </a:rPr>
              <a:t>Ratification of LAND COVENANT </a:t>
            </a:r>
            <a:r>
              <a:rPr lang="en-US" sz="2000" dirty="0">
                <a:solidFill>
                  <a:srgbClr val="EBF010"/>
                </a:solidFill>
                <a:latin typeface="Ashley Script MT" pitchFamily="32" charset="0"/>
              </a:rPr>
              <a:t>(30:11-20)</a:t>
            </a:r>
            <a:r>
              <a:rPr lang="en-US" sz="3600" dirty="0">
                <a:solidFill>
                  <a:srgbClr val="FFFFFF"/>
                </a:solidFill>
                <a:latin typeface="Ashley Script MT" pitchFamily="32" charset="0"/>
              </a:rPr>
              <a:t> </a:t>
            </a:r>
          </a:p>
          <a:p>
            <a:pPr>
              <a:buFont typeface="Webdings" pitchFamily="-111" charset="2"/>
              <a:buNone/>
              <a:defRPr/>
            </a:pPr>
            <a:r>
              <a:rPr lang="en-US" sz="3600" dirty="0">
                <a:solidFill>
                  <a:srgbClr val="FFFFFF"/>
                </a:solidFill>
                <a:latin typeface="Ashley Script MT" pitchFamily="32" charset="0"/>
              </a:rPr>
              <a:t>  - Prosperity for Obedience (life)</a:t>
            </a:r>
          </a:p>
          <a:p>
            <a:pPr>
              <a:buFont typeface="Webdings" pitchFamily="-111" charset="2"/>
              <a:buNone/>
              <a:defRPr/>
            </a:pPr>
            <a:r>
              <a:rPr lang="en-US" sz="3600" dirty="0">
                <a:solidFill>
                  <a:srgbClr val="FFFFFF"/>
                </a:solidFill>
                <a:latin typeface="Ashley Script MT" pitchFamily="32" charset="0"/>
              </a:rPr>
              <a:t>  - Destruction for Disobedience (death)</a:t>
            </a:r>
          </a:p>
        </p:txBody>
      </p:sp>
      <p:pic>
        <p:nvPicPr>
          <p:cNvPr id="67590" name="Picture 6" descr="ISCAJ00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rot="-1529986">
            <a:off x="7189788" y="1981200"/>
            <a:ext cx="582612" cy="647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itle 6"/>
          <p:cNvSpPr>
            <a:spLocks noGrp="1"/>
          </p:cNvSpPr>
          <p:nvPr>
            <p:ph type="title" idx="4294967295"/>
          </p:nvPr>
        </p:nvSpPr>
        <p:spPr>
          <a:xfrm>
            <a:off x="0" y="0"/>
            <a:ext cx="9144000" cy="1189038"/>
          </a:xfrm>
          <a:solidFill>
            <a:srgbClr val="000000"/>
          </a:solidFill>
          <a:effectLst>
            <a:outerShdw blurRad="50800" dist="38100" dir="2700000">
              <a:srgbClr val="000000">
                <a:alpha val="43000"/>
              </a:srgbClr>
            </a:outerShdw>
          </a:effectLst>
        </p:spPr>
        <p:txBody>
          <a:bodyPr anchor="b"/>
          <a:lstStyle/>
          <a:p>
            <a:pPr>
              <a:defRPr/>
            </a:pPr>
            <a:r>
              <a:rPr lang="en-US" sz="3600" dirty="0">
                <a:solidFill>
                  <a:srgbClr val="FFFFFF"/>
                </a:solidFill>
                <a:effectLst/>
              </a:rPr>
              <a:t>Sermon # 4:  Covenant Renewal </a:t>
            </a:r>
            <a:br>
              <a:rPr lang="en-US" sz="3600" dirty="0">
                <a:solidFill>
                  <a:srgbClr val="FFFFFF"/>
                </a:solidFill>
                <a:effectLst/>
              </a:rPr>
            </a:br>
            <a:r>
              <a:rPr lang="en-US" sz="3600" dirty="0">
                <a:solidFill>
                  <a:srgbClr val="FFFFFF"/>
                </a:solidFill>
                <a:effectLst/>
              </a:rPr>
              <a:t>(</a:t>
            </a:r>
            <a:r>
              <a:rPr lang="en-US" sz="3600" b="1" dirty="0">
                <a:solidFill>
                  <a:srgbClr val="FFFFFF"/>
                </a:solidFill>
                <a:effectLst/>
              </a:rPr>
              <a:t>Deuteronomy </a:t>
            </a:r>
            <a:r>
              <a:rPr lang="en-US" sz="3600" dirty="0">
                <a:solidFill>
                  <a:srgbClr val="FFFFFF"/>
                </a:solidFill>
                <a:effectLst/>
              </a:rPr>
              <a:t>29–30)</a:t>
            </a:r>
          </a:p>
        </p:txBody>
      </p:sp>
    </p:spTree>
    <p:extLst>
      <p:ext uri="{BB962C8B-B14F-4D97-AF65-F5344CB8AC3E}">
        <p14:creationId xmlns:p14="http://schemas.microsoft.com/office/powerpoint/2010/main" val="2840005174"/>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67587"/>
                                        </p:tgtEl>
                                        <p:attrNameLst>
                                          <p:attrName>style.visibility</p:attrName>
                                        </p:attrNameLst>
                                      </p:cBhvr>
                                      <p:to>
                                        <p:strVal val="visible"/>
                                      </p:to>
                                    </p:set>
                                    <p:anim calcmode="lin" valueType="num">
                                      <p:cBhvr>
                                        <p:cTn id="7" dur="500" fill="hold"/>
                                        <p:tgtEl>
                                          <p:spTgt spid="67587"/>
                                        </p:tgtEl>
                                        <p:attrNameLst>
                                          <p:attrName>ppt_w</p:attrName>
                                        </p:attrNameLst>
                                      </p:cBhvr>
                                      <p:tavLst>
                                        <p:tav tm="0">
                                          <p:val>
                                            <p:fltVal val="0"/>
                                          </p:val>
                                        </p:tav>
                                        <p:tav tm="100000">
                                          <p:val>
                                            <p:strVal val="#ppt_w"/>
                                          </p:val>
                                        </p:tav>
                                      </p:tavLst>
                                    </p:anim>
                                    <p:anim calcmode="lin" valueType="num">
                                      <p:cBhvr>
                                        <p:cTn id="8" dur="500" fill="hold"/>
                                        <p:tgtEl>
                                          <p:spTgt spid="67587"/>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7588"/>
                                        </p:tgtEl>
                                        <p:attrNameLst>
                                          <p:attrName>style.visibility</p:attrName>
                                        </p:attrNameLst>
                                      </p:cBhvr>
                                      <p:to>
                                        <p:strVal val="visible"/>
                                      </p:to>
                                    </p:set>
                                    <p:anim calcmode="lin" valueType="num">
                                      <p:cBhvr>
                                        <p:cTn id="13" dur="500" fill="hold"/>
                                        <p:tgtEl>
                                          <p:spTgt spid="67588"/>
                                        </p:tgtEl>
                                        <p:attrNameLst>
                                          <p:attrName>ppt_w</p:attrName>
                                        </p:attrNameLst>
                                      </p:cBhvr>
                                      <p:tavLst>
                                        <p:tav tm="0">
                                          <p:val>
                                            <p:fltVal val="0"/>
                                          </p:val>
                                        </p:tav>
                                        <p:tav tm="100000">
                                          <p:val>
                                            <p:strVal val="#ppt_w"/>
                                          </p:val>
                                        </p:tav>
                                      </p:tavLst>
                                    </p:anim>
                                    <p:anim calcmode="lin" valueType="num">
                                      <p:cBhvr>
                                        <p:cTn id="14" dur="500" fill="hold"/>
                                        <p:tgtEl>
                                          <p:spTgt spid="67588"/>
                                        </p:tgtEl>
                                        <p:attrNameLst>
                                          <p:attrName>ppt_h</p:attrName>
                                        </p:attrNameLst>
                                      </p:cBhvr>
                                      <p:tavLst>
                                        <p:tav tm="0">
                                          <p:val>
                                            <p:fltVal val="0"/>
                                          </p:val>
                                        </p:tav>
                                        <p:tav tm="100000">
                                          <p:val>
                                            <p:strVal val="#ppt_h"/>
                                          </p:val>
                                        </p:tav>
                                      </p:tavLst>
                                    </p:anim>
                                  </p:childTnLst>
                                </p:cTn>
                              </p:par>
                              <p:par>
                                <p:cTn id="15" presetID="2" presetClass="entr" presetSubtype="6" fill="hold" nodeType="withEffect">
                                  <p:stCondLst>
                                    <p:cond delay="0"/>
                                  </p:stCondLst>
                                  <p:childTnLst>
                                    <p:set>
                                      <p:cBhvr>
                                        <p:cTn id="16" dur="1" fill="hold">
                                          <p:stCondLst>
                                            <p:cond delay="0"/>
                                          </p:stCondLst>
                                        </p:cTn>
                                        <p:tgtEl>
                                          <p:spTgt spid="67590"/>
                                        </p:tgtEl>
                                        <p:attrNameLst>
                                          <p:attrName>style.visibility</p:attrName>
                                        </p:attrNameLst>
                                      </p:cBhvr>
                                      <p:to>
                                        <p:strVal val="visible"/>
                                      </p:to>
                                    </p:set>
                                    <p:anim calcmode="lin" valueType="num">
                                      <p:cBhvr additive="base">
                                        <p:cTn id="17" dur="500" fill="hold"/>
                                        <p:tgtEl>
                                          <p:spTgt spid="67590"/>
                                        </p:tgtEl>
                                        <p:attrNameLst>
                                          <p:attrName>ppt_x</p:attrName>
                                        </p:attrNameLst>
                                      </p:cBhvr>
                                      <p:tavLst>
                                        <p:tav tm="0">
                                          <p:val>
                                            <p:strVal val="1+#ppt_w/2"/>
                                          </p:val>
                                        </p:tav>
                                        <p:tav tm="100000">
                                          <p:val>
                                            <p:strVal val="#ppt_x"/>
                                          </p:val>
                                        </p:tav>
                                      </p:tavLst>
                                    </p:anim>
                                    <p:anim calcmode="lin" valueType="num">
                                      <p:cBhvr additive="base">
                                        <p:cTn id="18" dur="500" fill="hold"/>
                                        <p:tgtEl>
                                          <p:spTgt spid="67590"/>
                                        </p:tgtEl>
                                        <p:attrNameLst>
                                          <p:attrName>ppt_y</p:attrName>
                                        </p:attrNameLst>
                                      </p:cBhvr>
                                      <p:tavLst>
                                        <p:tav tm="0">
                                          <p:val>
                                            <p:strVal val="1+#ppt_h/2"/>
                                          </p:val>
                                        </p:tav>
                                        <p:tav tm="100000">
                                          <p:val>
                                            <p:strVal val="#ppt_y"/>
                                          </p:val>
                                        </p:tav>
                                      </p:tavLst>
                                    </p:anim>
                                  </p:childTnLst>
                                </p:cTn>
                              </p:par>
                              <p:par>
                                <p:cTn id="19" presetID="21" presetClass="path" presetSubtype="0" accel="50000" decel="50000" fill="hold" nodeType="withEffect">
                                  <p:stCondLst>
                                    <p:cond delay="0"/>
                                  </p:stCondLst>
                                  <p:childTnLst>
                                    <p:animMotion origin="layout" path="M -0.35503 0.09709 C -0.34896 0.10518 -0.3441 0.11166 -0.3401 0.11975 C -0.33507 0.11166 -0.33108 0.10518 -0.325 0.09709 C -0.2901 0.0504 -0.24809 0.03052 -0.23108 0.05178 C -0.2151 0.07444 -0.23003 0.13038 -0.2651 0.17707 C -0.27101 0.18355 -0.27604 0.19025 -0.28212 0.19695 C -0.27604 0.20227 -0.27101 0.20897 -0.2651 0.21683 C -0.23003 0.26353 -0.2151 0.31947 -0.23108 0.34074 C -0.24809 0.36339 -0.2901 0.34351 -0.325 0.29681 C -0.33108 0.28872 -0.33507 0.28225 -0.3401 0.27416 C -0.3441 0.28225 -0.34896 0.28872 -0.35503 0.29681 C -0.3901 0.34351 -0.43212 0.36339 -0.44896 0.34074 C -0.4651 0.31947 -0.45 0.26353 -0.4151 0.21683 C -0.40903 0.20897 -0.40399 0.20227 -0.39809 0.19695 C -0.40399 0.19025 -0.40903 0.18355 -0.4151 0.17707 C -0.45 0.13038 -0.4651 0.07444 -0.44896 0.05178 C -0.43212 0.03052 -0.3901 0.0504 -0.35503 0.09709 Z " pathEditMode="relative" rAng="0" ptsTypes="fffffffffffffffff">
                                      <p:cBhvr>
                                        <p:cTn id="20" dur="3000" fill="hold"/>
                                        <p:tgtEl>
                                          <p:spTgt spid="67590"/>
                                        </p:tgtEl>
                                        <p:attrNameLst>
                                          <p:attrName>ppt_x</p:attrName>
                                          <p:attrName>ppt_y</p:attrName>
                                        </p:attrNameLst>
                                      </p:cBhvr>
                                      <p:rCtr x="1493" y="9986"/>
                                    </p:animMotion>
                                  </p:childTnLst>
                                </p:cTn>
                              </p:par>
                            </p:childTnLst>
                          </p:cTn>
                        </p:par>
                      </p:childTnLst>
                    </p:cTn>
                  </p:par>
                  <p:par>
                    <p:cTn id="21" fill="hold" nodeType="clickPar">
                      <p:stCondLst>
                        <p:cond delay="indefinite"/>
                      </p:stCondLst>
                      <p:childTnLst>
                        <p:par>
                          <p:cTn id="22" fill="hold" nodeType="withGroup">
                            <p:stCondLst>
                              <p:cond delay="0"/>
                            </p:stCondLst>
                            <p:childTnLst>
                              <p:par>
                                <p:cTn id="23" presetID="23" presetClass="entr" presetSubtype="16" fill="hold" grpId="0" nodeType="clickEffect">
                                  <p:stCondLst>
                                    <p:cond delay="0"/>
                                  </p:stCondLst>
                                  <p:childTnLst>
                                    <p:set>
                                      <p:cBhvr>
                                        <p:cTn id="24" dur="1" fill="hold">
                                          <p:stCondLst>
                                            <p:cond delay="0"/>
                                          </p:stCondLst>
                                        </p:cTn>
                                        <p:tgtEl>
                                          <p:spTgt spid="67589"/>
                                        </p:tgtEl>
                                        <p:attrNameLst>
                                          <p:attrName>style.visibility</p:attrName>
                                        </p:attrNameLst>
                                      </p:cBhvr>
                                      <p:to>
                                        <p:strVal val="visible"/>
                                      </p:to>
                                    </p:set>
                                    <p:anim calcmode="lin" valueType="num">
                                      <p:cBhvr>
                                        <p:cTn id="25" dur="500" fill="hold"/>
                                        <p:tgtEl>
                                          <p:spTgt spid="67589"/>
                                        </p:tgtEl>
                                        <p:attrNameLst>
                                          <p:attrName>ppt_w</p:attrName>
                                        </p:attrNameLst>
                                      </p:cBhvr>
                                      <p:tavLst>
                                        <p:tav tm="0">
                                          <p:val>
                                            <p:fltVal val="0"/>
                                          </p:val>
                                        </p:tav>
                                        <p:tav tm="100000">
                                          <p:val>
                                            <p:strVal val="#ppt_w"/>
                                          </p:val>
                                        </p:tav>
                                      </p:tavLst>
                                    </p:anim>
                                    <p:anim calcmode="lin" valueType="num">
                                      <p:cBhvr>
                                        <p:cTn id="26" dur="500" fill="hold"/>
                                        <p:tgtEl>
                                          <p:spTgt spid="6758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587" grpId="0" autoUpdateAnimBg="0"/>
      <p:bldP spid="67588" grpId="0" autoUpdateAnimBg="0"/>
      <p:bldP spid="67589" grpId="0" autoUpdateAnimBg="0"/>
    </p:bld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2"/>
          <p:cNvSpPr>
            <a:spLocks noChangeArrowheads="1"/>
          </p:cNvSpPr>
          <p:nvPr/>
        </p:nvSpPr>
        <p:spPr bwMode="auto">
          <a:xfrm>
            <a:off x="103188" y="604838"/>
            <a:ext cx="8942387" cy="3690937"/>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gn="ctr" eaLnBrk="0" hangingPunct="0">
              <a:defRPr/>
            </a:pPr>
            <a:r>
              <a:rPr lang="en-US" sz="5400" b="1" dirty="0">
                <a:solidFill>
                  <a:srgbClr val="FAFD00"/>
                </a:solidFill>
                <a:latin typeface="Times" pitchFamily="-112" charset="0"/>
              </a:rPr>
              <a:t>        Abrahamic Covenant</a:t>
            </a:r>
          </a:p>
          <a:p>
            <a:pPr algn="ctr" eaLnBrk="0" hangingPunct="0">
              <a:defRPr/>
            </a:pPr>
            <a:r>
              <a:rPr lang="en-US" sz="4400" b="1" i="1" dirty="0">
                <a:solidFill>
                  <a:srgbClr val="00FF00"/>
                </a:solidFill>
                <a:latin typeface="Times" pitchFamily="-112" charset="0"/>
              </a:rPr>
              <a:t>Gen. 12:1-3</a:t>
            </a:r>
          </a:p>
          <a:p>
            <a:pPr algn="ctr" eaLnBrk="0" hangingPunct="0">
              <a:defRPr/>
            </a:pPr>
            <a:endParaRPr lang="en-US" sz="3200" i="1" dirty="0">
              <a:solidFill>
                <a:srgbClr val="00FF00"/>
              </a:solidFill>
              <a:latin typeface="Times" pitchFamily="-112" charset="0"/>
            </a:endParaRPr>
          </a:p>
          <a:p>
            <a:pPr algn="ctr" eaLnBrk="0" hangingPunct="0">
              <a:defRPr/>
            </a:pPr>
            <a:endParaRPr lang="en-US" sz="3200" i="1" dirty="0">
              <a:solidFill>
                <a:srgbClr val="00FF00"/>
              </a:solidFill>
              <a:latin typeface="Times" pitchFamily="-112" charset="0"/>
            </a:endParaRPr>
          </a:p>
          <a:p>
            <a:pPr algn="ctr" eaLnBrk="0" hangingPunct="0">
              <a:defRPr/>
            </a:pPr>
            <a:endParaRPr lang="en-US" sz="3600" dirty="0">
              <a:solidFill>
                <a:srgbClr val="00DFCA"/>
              </a:solidFill>
              <a:latin typeface="Times" pitchFamily="-112" charset="0"/>
            </a:endParaRPr>
          </a:p>
          <a:p>
            <a:pPr eaLnBrk="0" hangingPunct="0">
              <a:defRPr/>
            </a:pPr>
            <a:r>
              <a:rPr lang="en-US" sz="3600" dirty="0">
                <a:solidFill>
                  <a:srgbClr val="FAFD00"/>
                </a:solidFill>
                <a:latin typeface="Times" pitchFamily="-112" charset="0"/>
              </a:rPr>
              <a:t>        </a:t>
            </a:r>
            <a:r>
              <a:rPr lang="en-US" sz="3600" b="1" dirty="0">
                <a:solidFill>
                  <a:srgbClr val="FAFD00"/>
                </a:solidFill>
                <a:latin typeface="Times" pitchFamily="-112" charset="0"/>
              </a:rPr>
              <a:t>LAND              SEED     BLESSING</a:t>
            </a:r>
          </a:p>
        </p:txBody>
      </p:sp>
      <p:sp>
        <p:nvSpPr>
          <p:cNvPr id="35843" name="Line 3"/>
          <p:cNvSpPr>
            <a:spLocks noChangeShapeType="1"/>
          </p:cNvSpPr>
          <p:nvPr/>
        </p:nvSpPr>
        <p:spPr bwMode="auto">
          <a:xfrm>
            <a:off x="1785938" y="3025775"/>
            <a:ext cx="5519737" cy="0"/>
          </a:xfrm>
          <a:prstGeom prst="line">
            <a:avLst/>
          </a:prstGeom>
          <a:noFill/>
          <a:ln w="50800">
            <a:solidFill>
              <a:schemeClr val="accent2"/>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1800">
              <a:solidFill>
                <a:srgbClr val="FFFFFF"/>
              </a:solidFill>
              <a:latin typeface="Tahoma" pitchFamily="-110" charset="-52"/>
            </a:endParaRPr>
          </a:p>
        </p:txBody>
      </p:sp>
      <p:sp>
        <p:nvSpPr>
          <p:cNvPr id="35844" name="Line 4"/>
          <p:cNvSpPr>
            <a:spLocks noChangeShapeType="1"/>
          </p:cNvSpPr>
          <p:nvPr/>
        </p:nvSpPr>
        <p:spPr bwMode="auto">
          <a:xfrm>
            <a:off x="7316788" y="3019425"/>
            <a:ext cx="0" cy="384175"/>
          </a:xfrm>
          <a:prstGeom prst="line">
            <a:avLst/>
          </a:prstGeom>
          <a:noFill/>
          <a:ln w="50800">
            <a:solidFill>
              <a:schemeClr val="accent2"/>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1800">
              <a:solidFill>
                <a:srgbClr val="FFFFFF"/>
              </a:solidFill>
              <a:latin typeface="Tahoma" pitchFamily="-110" charset="-52"/>
            </a:endParaRPr>
          </a:p>
        </p:txBody>
      </p:sp>
      <p:sp>
        <p:nvSpPr>
          <p:cNvPr id="35845" name="Line 5"/>
          <p:cNvSpPr>
            <a:spLocks noChangeShapeType="1"/>
          </p:cNvSpPr>
          <p:nvPr/>
        </p:nvSpPr>
        <p:spPr bwMode="auto">
          <a:xfrm>
            <a:off x="4538663" y="3052763"/>
            <a:ext cx="0" cy="384175"/>
          </a:xfrm>
          <a:prstGeom prst="line">
            <a:avLst/>
          </a:prstGeom>
          <a:noFill/>
          <a:ln w="50800">
            <a:solidFill>
              <a:schemeClr val="accent2"/>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1800">
              <a:solidFill>
                <a:srgbClr val="FFFFFF"/>
              </a:solidFill>
              <a:latin typeface="Tahoma" pitchFamily="-110" charset="-52"/>
            </a:endParaRPr>
          </a:p>
        </p:txBody>
      </p:sp>
      <p:sp>
        <p:nvSpPr>
          <p:cNvPr id="35846" name="Line 6"/>
          <p:cNvSpPr>
            <a:spLocks noChangeShapeType="1"/>
          </p:cNvSpPr>
          <p:nvPr/>
        </p:nvSpPr>
        <p:spPr bwMode="auto">
          <a:xfrm>
            <a:off x="1778000" y="3019425"/>
            <a:ext cx="0" cy="349250"/>
          </a:xfrm>
          <a:prstGeom prst="line">
            <a:avLst/>
          </a:prstGeom>
          <a:noFill/>
          <a:ln w="50800">
            <a:solidFill>
              <a:schemeClr val="accent2"/>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1800">
              <a:solidFill>
                <a:srgbClr val="FFFFFF"/>
              </a:solidFill>
              <a:latin typeface="Tahoma" pitchFamily="-110" charset="-52"/>
            </a:endParaRPr>
          </a:p>
        </p:txBody>
      </p:sp>
      <p:sp>
        <p:nvSpPr>
          <p:cNvPr id="35847" name="Line 7"/>
          <p:cNvSpPr>
            <a:spLocks noChangeShapeType="1"/>
          </p:cNvSpPr>
          <p:nvPr/>
        </p:nvSpPr>
        <p:spPr bwMode="auto">
          <a:xfrm>
            <a:off x="4545013" y="2100263"/>
            <a:ext cx="0" cy="879475"/>
          </a:xfrm>
          <a:prstGeom prst="line">
            <a:avLst/>
          </a:prstGeom>
          <a:noFill/>
          <a:ln w="50800">
            <a:solidFill>
              <a:schemeClr val="accent2"/>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1800">
              <a:solidFill>
                <a:srgbClr val="FFFFFF"/>
              </a:solidFill>
              <a:latin typeface="Tahoma" pitchFamily="-110" charset="-52"/>
            </a:endParaRPr>
          </a:p>
        </p:txBody>
      </p:sp>
      <p:grpSp>
        <p:nvGrpSpPr>
          <p:cNvPr id="339975" name="Group 8"/>
          <p:cNvGrpSpPr>
            <a:grpSpLocks/>
          </p:cNvGrpSpPr>
          <p:nvPr/>
        </p:nvGrpSpPr>
        <p:grpSpPr bwMode="auto">
          <a:xfrm>
            <a:off x="620713" y="160338"/>
            <a:ext cx="739775" cy="1430337"/>
            <a:chOff x="391" y="101"/>
            <a:chExt cx="466" cy="901"/>
          </a:xfrm>
        </p:grpSpPr>
        <p:sp>
          <p:nvSpPr>
            <p:cNvPr id="35849" name="Rectangle 9"/>
            <p:cNvSpPr>
              <a:spLocks noChangeArrowheads="1"/>
            </p:cNvSpPr>
            <p:nvPr/>
          </p:nvSpPr>
          <p:spPr bwMode="auto">
            <a:xfrm>
              <a:off x="391" y="101"/>
              <a:ext cx="466" cy="901"/>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spcBef>
                  <a:spcPct val="50000"/>
                </a:spcBef>
                <a:defRPr/>
              </a:pPr>
              <a:r>
                <a:rPr lang="en-US" sz="8800">
                  <a:solidFill>
                    <a:srgbClr val="FFD34A"/>
                  </a:solidFill>
                  <a:latin typeface="Times" pitchFamily="-112" charset="0"/>
                </a:rPr>
                <a:t>7</a:t>
              </a:r>
            </a:p>
          </p:txBody>
        </p:sp>
        <p:sp>
          <p:nvSpPr>
            <p:cNvPr id="35850" name="Line 10"/>
            <p:cNvSpPr>
              <a:spLocks noChangeShapeType="1"/>
            </p:cNvSpPr>
            <p:nvPr/>
          </p:nvSpPr>
          <p:spPr bwMode="auto">
            <a:xfrm>
              <a:off x="566" y="528"/>
              <a:ext cx="187"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1800">
                <a:solidFill>
                  <a:srgbClr val="FFFFFF"/>
                </a:solidFill>
                <a:latin typeface="Tahoma" pitchFamily="-110" charset="-52"/>
              </a:endParaRPr>
            </a:p>
          </p:txBody>
        </p:sp>
      </p:grpSp>
      <p:sp>
        <p:nvSpPr>
          <p:cNvPr id="35851" name="Text Box 11"/>
          <p:cNvSpPr txBox="1">
            <a:spLocks noChangeArrowheads="1"/>
          </p:cNvSpPr>
          <p:nvPr/>
        </p:nvSpPr>
        <p:spPr bwMode="auto">
          <a:xfrm>
            <a:off x="4114800" y="5759450"/>
            <a:ext cx="4572000" cy="641350"/>
          </a:xfrm>
          <a:prstGeom prst="rect">
            <a:avLst/>
          </a:prstGeom>
          <a:noFill/>
          <a:ln w="12700">
            <a:noFill/>
            <a:miter lim="800000"/>
            <a:headEnd/>
            <a:tailEnd/>
          </a:ln>
          <a:effectLst/>
        </p:spPr>
        <p:txBody>
          <a:bodyPr>
            <a:spAutoFit/>
          </a:bodyPr>
          <a:lstStyle/>
          <a:p>
            <a:pPr eaLnBrk="0" hangingPunct="0">
              <a:spcBef>
                <a:spcPct val="50000"/>
              </a:spcBef>
              <a:defRPr/>
            </a:pPr>
            <a:r>
              <a:rPr lang="en-US" sz="3600" b="1">
                <a:solidFill>
                  <a:srgbClr val="00FF00"/>
                </a:solidFill>
                <a:effectLst>
                  <a:outerShdw blurRad="63500" dist="88900" dir="2700000" algn="tl" rotWithShape="0">
                    <a:srgbClr val="000000">
                      <a:alpha val="90000"/>
                    </a:srgbClr>
                  </a:outerShdw>
                </a:effectLst>
                <a:latin typeface="Times" pitchFamily="-112" charset="0"/>
              </a:rPr>
              <a:t>• UNCONDITIONAL</a:t>
            </a:r>
          </a:p>
        </p:txBody>
      </p:sp>
      <p:sp>
        <p:nvSpPr>
          <p:cNvPr id="35852" name="Text Box 12"/>
          <p:cNvSpPr txBox="1">
            <a:spLocks noChangeArrowheads="1"/>
          </p:cNvSpPr>
          <p:nvPr/>
        </p:nvSpPr>
        <p:spPr bwMode="auto">
          <a:xfrm>
            <a:off x="2792413" y="4997450"/>
            <a:ext cx="2819400" cy="641350"/>
          </a:xfrm>
          <a:prstGeom prst="rect">
            <a:avLst/>
          </a:prstGeom>
          <a:noFill/>
          <a:ln w="12700">
            <a:noFill/>
            <a:miter lim="800000"/>
            <a:headEnd/>
            <a:tailEnd/>
          </a:ln>
          <a:effectLst/>
        </p:spPr>
        <p:txBody>
          <a:bodyPr>
            <a:spAutoFit/>
          </a:bodyPr>
          <a:lstStyle/>
          <a:p>
            <a:pPr eaLnBrk="0" hangingPunct="0">
              <a:spcBef>
                <a:spcPct val="50000"/>
              </a:spcBef>
              <a:defRPr/>
            </a:pPr>
            <a:r>
              <a:rPr lang="en-US" sz="3600" b="1">
                <a:solidFill>
                  <a:srgbClr val="00FF00"/>
                </a:solidFill>
                <a:effectLst>
                  <a:outerShdw blurRad="63500" dist="88900" dir="2700000" algn="tl" rotWithShape="0">
                    <a:srgbClr val="000000">
                      <a:alpha val="90000"/>
                    </a:srgbClr>
                  </a:outerShdw>
                </a:effectLst>
                <a:latin typeface="Times" pitchFamily="-112" charset="0"/>
              </a:rPr>
              <a:t>• ETERNAL</a:t>
            </a:r>
          </a:p>
        </p:txBody>
      </p:sp>
      <p:sp>
        <p:nvSpPr>
          <p:cNvPr id="35853" name="Rectangle 13"/>
          <p:cNvSpPr>
            <a:spLocks noChangeArrowheads="1"/>
          </p:cNvSpPr>
          <p:nvPr/>
        </p:nvSpPr>
        <p:spPr bwMode="auto">
          <a:xfrm>
            <a:off x="836613" y="4267200"/>
            <a:ext cx="2516187" cy="641350"/>
          </a:xfrm>
          <a:prstGeom prst="rect">
            <a:avLst/>
          </a:prstGeom>
          <a:noFill/>
          <a:ln w="12700">
            <a:noFill/>
            <a:miter lim="800000"/>
            <a:headEnd/>
            <a:tailEnd/>
          </a:ln>
          <a:effectLst/>
        </p:spPr>
        <p:txBody>
          <a:bodyPr wrap="none">
            <a:spAutoFit/>
          </a:bodyPr>
          <a:lstStyle/>
          <a:p>
            <a:pPr eaLnBrk="0" hangingPunct="0">
              <a:defRPr/>
            </a:pPr>
            <a:r>
              <a:rPr lang="en-US" sz="3600" b="1" dirty="0">
                <a:solidFill>
                  <a:srgbClr val="00FF00"/>
                </a:solidFill>
                <a:effectLst>
                  <a:outerShdw blurRad="63500" dist="88900" dir="2700000" algn="tl" rotWithShape="0">
                    <a:srgbClr val="000000">
                      <a:alpha val="90000"/>
                    </a:srgbClr>
                  </a:outerShdw>
                </a:effectLst>
                <a:latin typeface="Times" pitchFamily="-112" charset="0"/>
              </a:rPr>
              <a:t>• LITERAL</a:t>
            </a:r>
          </a:p>
        </p:txBody>
      </p:sp>
      <p:sp>
        <p:nvSpPr>
          <p:cNvPr id="339979" name="Text Box 14"/>
          <p:cNvSpPr txBox="1">
            <a:spLocks noChangeArrowheads="1"/>
          </p:cNvSpPr>
          <p:nvPr/>
        </p:nvSpPr>
        <p:spPr bwMode="auto">
          <a:xfrm>
            <a:off x="533400" y="6483350"/>
            <a:ext cx="1993900"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endParaRPr lang="en-US" sz="1600">
              <a:solidFill>
                <a:srgbClr val="FFFFFF"/>
              </a:solidFill>
              <a:latin typeface="Comic Sans MS" charset="0"/>
            </a:endParaRPr>
          </a:p>
        </p:txBody>
      </p:sp>
      <p:sp>
        <p:nvSpPr>
          <p:cNvPr id="35855" name="Text Box 15"/>
          <p:cNvSpPr txBox="1">
            <a:spLocks noChangeArrowheads="1"/>
          </p:cNvSpPr>
          <p:nvPr/>
        </p:nvSpPr>
        <p:spPr bwMode="auto">
          <a:xfrm>
            <a:off x="1785938" y="0"/>
            <a:ext cx="2603500" cy="274638"/>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eaLnBrk="0" hangingPunct="0">
              <a:spcBef>
                <a:spcPct val="50000"/>
              </a:spcBef>
              <a:defRPr/>
            </a:pPr>
            <a:r>
              <a:rPr lang="en-US" sz="1200" b="1">
                <a:solidFill>
                  <a:srgbClr val="FFFFFF"/>
                </a:solidFill>
                <a:latin typeface="Comic Sans MS" pitchFamily="-112" charset="0"/>
              </a:rPr>
              <a:t>Gen. 13:15; Gen. 15</a:t>
            </a:r>
          </a:p>
        </p:txBody>
      </p:sp>
      <p:pic>
        <p:nvPicPr>
          <p:cNvPr id="339981" name="Picture 16"/>
          <p:cNvPicPr>
            <a:picLocks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497138" y="2235200"/>
            <a:ext cx="4276725" cy="1346200"/>
          </a:xfrm>
          <a:prstGeom prst="rect">
            <a:avLst/>
          </a:prstGeom>
          <a:noFill/>
          <a:ln w="76200">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pic>
      <p:sp>
        <p:nvSpPr>
          <p:cNvPr id="339982" name="Freeform 17"/>
          <p:cNvSpPr>
            <a:spLocks/>
          </p:cNvSpPr>
          <p:nvPr/>
        </p:nvSpPr>
        <p:spPr bwMode="auto">
          <a:xfrm>
            <a:off x="8764588" y="3565525"/>
            <a:ext cx="204787" cy="77788"/>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4D4D4D"/>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solidFill>
                <a:srgbClr val="FFFFFF"/>
              </a:solidFill>
            </a:endParaRPr>
          </a:p>
        </p:txBody>
      </p:sp>
      <p:sp>
        <p:nvSpPr>
          <p:cNvPr id="339983" name="AutoShape 18"/>
          <p:cNvSpPr>
            <a:spLocks noChangeArrowheads="1"/>
          </p:cNvSpPr>
          <p:nvPr/>
        </p:nvSpPr>
        <p:spPr bwMode="auto">
          <a:xfrm>
            <a:off x="8053388" y="3457575"/>
            <a:ext cx="730250" cy="903288"/>
          </a:xfrm>
          <a:prstGeom prst="roundRect">
            <a:avLst>
              <a:gd name="adj" fmla="val 16667"/>
            </a:avLst>
          </a:prstGeom>
          <a:solidFill>
            <a:srgbClr val="E7EC26"/>
          </a:solidFill>
          <a:ln w="38100">
            <a:solidFill>
              <a:schemeClr val="bg2"/>
            </a:solidFill>
            <a:round/>
            <a:headEnd/>
            <a:tailEnd/>
          </a:ln>
        </p:spPr>
        <p:txBody>
          <a:bodyPr wrap="none" anchor="ctr"/>
          <a:lstStyle/>
          <a:p>
            <a:pPr eaLnBrk="0" hangingPunct="0"/>
            <a:endParaRPr lang="en-US" sz="1800">
              <a:solidFill>
                <a:srgbClr val="FFFFFF"/>
              </a:solidFill>
              <a:latin typeface="Tahoma" charset="0"/>
            </a:endParaRPr>
          </a:p>
        </p:txBody>
      </p:sp>
      <p:sp>
        <p:nvSpPr>
          <p:cNvPr id="339984" name="Rectangle 19"/>
          <p:cNvSpPr>
            <a:spLocks noChangeArrowheads="1"/>
          </p:cNvSpPr>
          <p:nvPr/>
        </p:nvSpPr>
        <p:spPr bwMode="auto">
          <a:xfrm>
            <a:off x="8051800" y="3614738"/>
            <a:ext cx="952500" cy="1049337"/>
          </a:xfrm>
          <a:prstGeom prst="rect">
            <a:avLst/>
          </a:prstGeom>
          <a:solidFill>
            <a:srgbClr val="FFFF00"/>
          </a:solidFill>
          <a:ln w="38100">
            <a:solidFill>
              <a:srgbClr val="000000"/>
            </a:solidFill>
            <a:miter lim="800000"/>
            <a:headEnd/>
            <a:tailEnd/>
          </a:ln>
        </p:spPr>
        <p:txBody>
          <a:bodyPr wrap="none" anchor="ctr"/>
          <a:lstStyle/>
          <a:p>
            <a:pPr eaLnBrk="0" hangingPunct="0"/>
            <a:endParaRPr lang="en-US" sz="1800">
              <a:solidFill>
                <a:srgbClr val="FFFFFF"/>
              </a:solidFill>
              <a:latin typeface="Tahoma" charset="0"/>
            </a:endParaRPr>
          </a:p>
        </p:txBody>
      </p:sp>
      <p:sp>
        <p:nvSpPr>
          <p:cNvPr id="339985" name="AutoShape 20"/>
          <p:cNvSpPr>
            <a:spLocks noChangeArrowheads="1"/>
          </p:cNvSpPr>
          <p:nvPr/>
        </p:nvSpPr>
        <p:spPr bwMode="auto">
          <a:xfrm>
            <a:off x="8072438" y="3482975"/>
            <a:ext cx="692150" cy="903288"/>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eaLnBrk="0" hangingPunct="0"/>
            <a:endParaRPr lang="en-US" sz="1800">
              <a:solidFill>
                <a:srgbClr val="FFFFFF"/>
              </a:solidFill>
              <a:latin typeface="Tahoma" charset="0"/>
            </a:endParaRPr>
          </a:p>
        </p:txBody>
      </p:sp>
      <p:sp>
        <p:nvSpPr>
          <p:cNvPr id="339986" name="Line 21"/>
          <p:cNvSpPr>
            <a:spLocks noChangeShapeType="1"/>
          </p:cNvSpPr>
          <p:nvPr/>
        </p:nvSpPr>
        <p:spPr bwMode="auto">
          <a:xfrm flipV="1">
            <a:off x="8113713" y="4014788"/>
            <a:ext cx="838200" cy="1587"/>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39987" name="Line 22"/>
          <p:cNvSpPr>
            <a:spLocks noChangeShapeType="1"/>
          </p:cNvSpPr>
          <p:nvPr/>
        </p:nvSpPr>
        <p:spPr bwMode="auto">
          <a:xfrm flipV="1">
            <a:off x="8113713" y="4217988"/>
            <a:ext cx="846137" cy="1587"/>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39988" name="Rectangle 23"/>
          <p:cNvSpPr>
            <a:spLocks noChangeArrowheads="1"/>
          </p:cNvSpPr>
          <p:nvPr/>
        </p:nvSpPr>
        <p:spPr bwMode="auto">
          <a:xfrm>
            <a:off x="8437563" y="4060825"/>
            <a:ext cx="330200" cy="11430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339989" name="Rectangle 24"/>
          <p:cNvSpPr>
            <a:spLocks noChangeArrowheads="1"/>
          </p:cNvSpPr>
          <p:nvPr/>
        </p:nvSpPr>
        <p:spPr bwMode="auto">
          <a:xfrm>
            <a:off x="8186738" y="3832225"/>
            <a:ext cx="660400" cy="241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1000" b="1">
                <a:solidFill>
                  <a:srgbClr val="000000"/>
                </a:solidFill>
                <a:latin typeface="Helvetica" charset="0"/>
              </a:rPr>
              <a:t>L - S - B</a:t>
            </a:r>
          </a:p>
        </p:txBody>
      </p:sp>
      <p:sp>
        <p:nvSpPr>
          <p:cNvPr id="339990" name="Rectangle 25"/>
          <p:cNvSpPr>
            <a:spLocks noChangeArrowheads="1"/>
          </p:cNvSpPr>
          <p:nvPr/>
        </p:nvSpPr>
        <p:spPr bwMode="auto">
          <a:xfrm>
            <a:off x="8175625" y="3654425"/>
            <a:ext cx="7207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The CALL</a:t>
            </a:r>
          </a:p>
        </p:txBody>
      </p:sp>
      <p:sp>
        <p:nvSpPr>
          <p:cNvPr id="339991" name="Rectangle 26"/>
          <p:cNvSpPr>
            <a:spLocks noChangeArrowheads="1"/>
          </p:cNvSpPr>
          <p:nvPr/>
        </p:nvSpPr>
        <p:spPr bwMode="auto">
          <a:xfrm>
            <a:off x="8004175" y="3432175"/>
            <a:ext cx="7715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Chicago" charset="0"/>
              </a:rPr>
              <a:t>ABRAHAM</a:t>
            </a:r>
          </a:p>
        </p:txBody>
      </p:sp>
      <p:sp>
        <p:nvSpPr>
          <p:cNvPr id="339992" name="Line 27"/>
          <p:cNvSpPr>
            <a:spLocks noChangeShapeType="1"/>
          </p:cNvSpPr>
          <p:nvPr/>
        </p:nvSpPr>
        <p:spPr bwMode="auto">
          <a:xfrm flipV="1">
            <a:off x="8107363" y="3824288"/>
            <a:ext cx="830262" cy="1587"/>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39993" name="Line 28"/>
          <p:cNvSpPr>
            <a:spLocks noChangeShapeType="1"/>
          </p:cNvSpPr>
          <p:nvPr/>
        </p:nvSpPr>
        <p:spPr bwMode="auto">
          <a:xfrm flipV="1">
            <a:off x="8107363" y="4400550"/>
            <a:ext cx="846137" cy="3175"/>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39994" name="Line 29"/>
          <p:cNvSpPr>
            <a:spLocks noChangeShapeType="1"/>
          </p:cNvSpPr>
          <p:nvPr/>
        </p:nvSpPr>
        <p:spPr bwMode="auto">
          <a:xfrm flipV="1">
            <a:off x="8107363" y="4597400"/>
            <a:ext cx="838200" cy="3175"/>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39995" name="Text Box 30"/>
          <p:cNvSpPr txBox="1">
            <a:spLocks noChangeArrowheads="1"/>
          </p:cNvSpPr>
          <p:nvPr/>
        </p:nvSpPr>
        <p:spPr bwMode="auto">
          <a:xfrm>
            <a:off x="8756650" y="90488"/>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endParaRPr lang="en-US" sz="2000">
              <a:solidFill>
                <a:srgbClr val="FFA27C"/>
              </a:solidFill>
              <a:latin typeface="B VAG Rounded Bold" charset="0"/>
            </a:endParaRPr>
          </a:p>
        </p:txBody>
      </p:sp>
      <p:sp>
        <p:nvSpPr>
          <p:cNvPr id="339996" name="Text Box 31"/>
          <p:cNvSpPr txBox="1">
            <a:spLocks noChangeArrowheads="1"/>
          </p:cNvSpPr>
          <p:nvPr/>
        </p:nvSpPr>
        <p:spPr bwMode="auto">
          <a:xfrm>
            <a:off x="8591550" y="6416675"/>
            <a:ext cx="325438"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2000">
                <a:solidFill>
                  <a:srgbClr val="FFFFFF"/>
                </a:solidFill>
                <a:latin typeface="Arial" charset="0"/>
              </a:rPr>
              <a:t>3</a:t>
            </a:r>
          </a:p>
        </p:txBody>
      </p:sp>
      <p:sp>
        <p:nvSpPr>
          <p:cNvPr id="35872" name="Rectangle 32"/>
          <p:cNvSpPr>
            <a:spLocks noChangeArrowheads="1"/>
          </p:cNvSpPr>
          <p:nvPr/>
        </p:nvSpPr>
        <p:spPr bwMode="auto">
          <a:xfrm>
            <a:off x="8091488" y="6526213"/>
            <a:ext cx="339725"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16</a:t>
            </a:r>
          </a:p>
        </p:txBody>
      </p:sp>
      <p:sp>
        <p:nvSpPr>
          <p:cNvPr id="339998" name="Text Box 33"/>
          <p:cNvSpPr txBox="1">
            <a:spLocks noChangeArrowheads="1"/>
          </p:cNvSpPr>
          <p:nvPr/>
        </p:nvSpPr>
        <p:spPr bwMode="auto">
          <a:xfrm>
            <a:off x="6992938" y="6242050"/>
            <a:ext cx="163195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1200" b="1">
                <a:solidFill>
                  <a:srgbClr val="FFFFFF"/>
                </a:solidFill>
                <a:latin typeface="Arial" charset="0"/>
              </a:rPr>
              <a:t>Handbook pg. 19-24</a:t>
            </a:r>
          </a:p>
        </p:txBody>
      </p:sp>
      <p:sp>
        <p:nvSpPr>
          <p:cNvPr id="339999" name="Rectangle 34"/>
          <p:cNvSpPr>
            <a:spLocks noGrp="1" noChangeArrowheads="1"/>
          </p:cNvSpPr>
          <p:nvPr>
            <p:ph type="title" idx="4294967295"/>
          </p:nvPr>
        </p:nvSpPr>
        <p:spPr bwMode="auto">
          <a:xfrm>
            <a:off x="4267200" y="0"/>
            <a:ext cx="4876800" cy="5334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eaLnBrk="1" hangingPunct="1"/>
            <a:r>
              <a:rPr lang="en-US" sz="2000">
                <a:effectLst/>
                <a:latin typeface="Times" charset="0"/>
                <a:ea typeface="ＭＳ Ｐゴシック" charset="0"/>
                <a:cs typeface="ＭＳ Ｐゴシック" charset="0"/>
              </a:rPr>
              <a:t>Literal * Eternal * Unconditional</a:t>
            </a:r>
          </a:p>
        </p:txBody>
      </p:sp>
    </p:spTree>
    <p:extLst>
      <p:ext uri="{BB962C8B-B14F-4D97-AF65-F5344CB8AC3E}">
        <p14:creationId xmlns:p14="http://schemas.microsoft.com/office/powerpoint/2010/main" val="1889514577"/>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32" fill="hold" grpId="0" nodeType="clickEffect">
                                  <p:stCondLst>
                                    <p:cond delay="0"/>
                                  </p:stCondLst>
                                  <p:childTnLst>
                                    <p:set>
                                      <p:cBhvr>
                                        <p:cTn id="6" dur="1" fill="hold">
                                          <p:stCondLst>
                                            <p:cond delay="0"/>
                                          </p:stCondLst>
                                        </p:cTn>
                                        <p:tgtEl>
                                          <p:spTgt spid="35853">
                                            <p:txEl>
                                              <p:pRg st="0" end="0"/>
                                            </p:txEl>
                                          </p:spTgt>
                                        </p:tgtEl>
                                        <p:attrNameLst>
                                          <p:attrName>style.visibility</p:attrName>
                                        </p:attrNameLst>
                                      </p:cBhvr>
                                      <p:to>
                                        <p:strVal val="visible"/>
                                      </p:to>
                                    </p:set>
                                    <p:animEffect transition="in" filter="box(out)">
                                      <p:cBhvr>
                                        <p:cTn id="7" dur="500"/>
                                        <p:tgtEl>
                                          <p:spTgt spid="35853">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32" fill="hold" grpId="0" nodeType="clickEffect">
                                  <p:stCondLst>
                                    <p:cond delay="0"/>
                                  </p:stCondLst>
                                  <p:childTnLst>
                                    <p:set>
                                      <p:cBhvr>
                                        <p:cTn id="11" dur="1" fill="hold">
                                          <p:stCondLst>
                                            <p:cond delay="0"/>
                                          </p:stCondLst>
                                        </p:cTn>
                                        <p:tgtEl>
                                          <p:spTgt spid="35852">
                                            <p:txEl>
                                              <p:pRg st="0" end="0"/>
                                            </p:txEl>
                                          </p:spTgt>
                                        </p:tgtEl>
                                        <p:attrNameLst>
                                          <p:attrName>style.visibility</p:attrName>
                                        </p:attrNameLst>
                                      </p:cBhvr>
                                      <p:to>
                                        <p:strVal val="visible"/>
                                      </p:to>
                                    </p:set>
                                    <p:animEffect transition="in" filter="box(out)">
                                      <p:cBhvr>
                                        <p:cTn id="12" dur="500"/>
                                        <p:tgtEl>
                                          <p:spTgt spid="35852">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 presetClass="entr" presetSubtype="32" fill="hold" grpId="0" nodeType="clickEffect">
                                  <p:stCondLst>
                                    <p:cond delay="0"/>
                                  </p:stCondLst>
                                  <p:childTnLst>
                                    <p:set>
                                      <p:cBhvr>
                                        <p:cTn id="16" dur="1" fill="hold">
                                          <p:stCondLst>
                                            <p:cond delay="0"/>
                                          </p:stCondLst>
                                        </p:cTn>
                                        <p:tgtEl>
                                          <p:spTgt spid="35851">
                                            <p:txEl>
                                              <p:pRg st="0" end="0"/>
                                            </p:txEl>
                                          </p:spTgt>
                                        </p:tgtEl>
                                        <p:attrNameLst>
                                          <p:attrName>style.visibility</p:attrName>
                                        </p:attrNameLst>
                                      </p:cBhvr>
                                      <p:to>
                                        <p:strVal val="visible"/>
                                      </p:to>
                                    </p:set>
                                    <p:animEffect transition="in" filter="box(out)">
                                      <p:cBhvr>
                                        <p:cTn id="17" dur="500"/>
                                        <p:tgtEl>
                                          <p:spTgt spid="3585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51" grpId="0" build="p" autoUpdateAnimBg="0"/>
      <p:bldP spid="35852" grpId="0" build="p" autoUpdateAnimBg="0"/>
      <p:bldP spid="35853" grpId="0" build="p" autoUpdateAnimBg="0"/>
    </p:bld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7458" name="Rectangle 2" descr="Green marble"/>
          <p:cNvSpPr>
            <a:spLocks noChangeArrowheads="1"/>
          </p:cNvSpPr>
          <p:nvPr/>
        </p:nvSpPr>
        <p:spPr bwMode="auto">
          <a:xfrm>
            <a:off x="566738" y="503238"/>
            <a:ext cx="8032750" cy="5807075"/>
          </a:xfrm>
          <a:prstGeom prst="rect">
            <a:avLst/>
          </a:prstGeom>
          <a:blipFill dpi="0" rotWithShape="0">
            <a:blip r:embed="rId3"/>
            <a:srcRect/>
            <a:tile tx="0" ty="0" sx="100000" sy="100000" flip="none" algn="tl"/>
          </a:blipFill>
          <a:ln w="12700">
            <a:noFill/>
            <a:miter lim="800000"/>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459" name="Rectangle 3"/>
          <p:cNvSpPr>
            <a:spLocks noChangeArrowheads="1"/>
          </p:cNvSpPr>
          <p:nvPr/>
        </p:nvSpPr>
        <p:spPr bwMode="auto">
          <a:xfrm>
            <a:off x="852488" y="612775"/>
            <a:ext cx="7505700" cy="758825"/>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p>
            <a:pPr algn="ctr" eaLnBrk="0" hangingPunct="0">
              <a:defRPr/>
            </a:pPr>
            <a:r>
              <a:rPr lang="en-US" sz="4400" b="1">
                <a:solidFill>
                  <a:srgbClr val="FAFD00"/>
                </a:solidFill>
                <a:latin typeface="Arial" charset="0"/>
              </a:rPr>
              <a:t>The Abrahamic Covenant</a:t>
            </a:r>
            <a:endParaRPr lang="en-US" sz="3600">
              <a:solidFill>
                <a:srgbClr val="00FF00"/>
              </a:solidFill>
              <a:latin typeface="Arial" charset="0"/>
            </a:endParaRPr>
          </a:p>
        </p:txBody>
      </p:sp>
      <p:sp>
        <p:nvSpPr>
          <p:cNvPr id="787462" name="Rectangle 6"/>
          <p:cNvSpPr>
            <a:spLocks noChangeArrowheads="1"/>
          </p:cNvSpPr>
          <p:nvPr/>
        </p:nvSpPr>
        <p:spPr bwMode="auto">
          <a:xfrm>
            <a:off x="1019175" y="3354388"/>
            <a:ext cx="7086600" cy="1825625"/>
          </a:xfrm>
          <a:prstGeom prst="rect">
            <a:avLst/>
          </a:prstGeom>
          <a:noFill/>
          <a:ln w="76200">
            <a:solidFill>
              <a:srgbClr val="FAFD00"/>
            </a:solidFill>
            <a:miter lim="800000"/>
            <a:headEnd/>
            <a:tailEnd/>
          </a:ln>
          <a:effectLst>
            <a:outerShdw blurRad="63500" dist="107763" dir="2700000" algn="ctr" rotWithShape="0">
              <a:schemeClr val="bg2">
                <a:alpha val="74998"/>
              </a:schemeClr>
            </a:outerShdw>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37892" name="Text Box 7"/>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algn="ctr" eaLnBrk="0" hangingPunct="0">
              <a:spcBef>
                <a:spcPct val="50000"/>
              </a:spcBef>
            </a:pPr>
            <a:r>
              <a:rPr lang="en-US" sz="2000">
                <a:solidFill>
                  <a:srgbClr val="FFA27C"/>
                </a:solidFill>
                <a:latin typeface="Arial" charset="0"/>
              </a:rPr>
              <a:t> </a:t>
            </a:r>
          </a:p>
        </p:txBody>
      </p:sp>
      <p:sp>
        <p:nvSpPr>
          <p:cNvPr id="37893" name="Text Box 9"/>
          <p:cNvSpPr txBox="1">
            <a:spLocks noChangeArrowheads="1"/>
          </p:cNvSpPr>
          <p:nvPr/>
        </p:nvSpPr>
        <p:spPr bwMode="auto">
          <a:xfrm>
            <a:off x="647700" y="3541713"/>
            <a:ext cx="6307138"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eaLnBrk="0" hangingPunct="0">
              <a:spcBef>
                <a:spcPct val="50000"/>
              </a:spcBef>
            </a:pPr>
            <a:endParaRPr lang="en-US" sz="3600" b="1">
              <a:solidFill>
                <a:srgbClr val="00FF00"/>
              </a:solidFill>
              <a:latin typeface="Arial" charset="0"/>
            </a:endParaRPr>
          </a:p>
        </p:txBody>
      </p:sp>
      <p:sp>
        <p:nvSpPr>
          <p:cNvPr id="787466" name="Text Box 10"/>
          <p:cNvSpPr txBox="1">
            <a:spLocks noChangeArrowheads="1"/>
          </p:cNvSpPr>
          <p:nvPr/>
        </p:nvSpPr>
        <p:spPr bwMode="auto">
          <a:xfrm>
            <a:off x="5305425" y="3657600"/>
            <a:ext cx="27527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en-US" sz="3600" b="1">
                <a:solidFill>
                  <a:srgbClr val="00FF00"/>
                </a:solidFill>
                <a:latin typeface="Arial" pitchFamily="-107" charset="0"/>
              </a:rPr>
              <a:t>BLESSING</a:t>
            </a:r>
          </a:p>
        </p:txBody>
      </p:sp>
      <p:sp>
        <p:nvSpPr>
          <p:cNvPr id="787467" name="Text Box 11"/>
          <p:cNvSpPr txBox="1">
            <a:spLocks noChangeArrowheads="1"/>
          </p:cNvSpPr>
          <p:nvPr/>
        </p:nvSpPr>
        <p:spPr bwMode="auto">
          <a:xfrm>
            <a:off x="3722688" y="3670300"/>
            <a:ext cx="1574800"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en-US" sz="3600" b="1">
                <a:solidFill>
                  <a:srgbClr val="00FF00"/>
                </a:solidFill>
                <a:latin typeface="Arial" pitchFamily="-107" charset="0"/>
              </a:rPr>
              <a:t>SEED</a:t>
            </a:r>
          </a:p>
        </p:txBody>
      </p:sp>
      <p:sp>
        <p:nvSpPr>
          <p:cNvPr id="787468" name="Text Box 12"/>
          <p:cNvSpPr txBox="1">
            <a:spLocks noChangeArrowheads="1"/>
          </p:cNvSpPr>
          <p:nvPr/>
        </p:nvSpPr>
        <p:spPr bwMode="auto">
          <a:xfrm>
            <a:off x="1498600" y="3659188"/>
            <a:ext cx="16097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en-US" sz="3600" b="1">
                <a:solidFill>
                  <a:srgbClr val="00FF00"/>
                </a:solidFill>
                <a:latin typeface="Arial" pitchFamily="-107" charset="0"/>
              </a:rPr>
              <a:t>LAND</a:t>
            </a:r>
          </a:p>
        </p:txBody>
      </p:sp>
      <p:sp>
        <p:nvSpPr>
          <p:cNvPr id="787469" name="Text Box 13"/>
          <p:cNvSpPr txBox="1">
            <a:spLocks noChangeArrowheads="1"/>
          </p:cNvSpPr>
          <p:nvPr/>
        </p:nvSpPr>
        <p:spPr bwMode="auto">
          <a:xfrm>
            <a:off x="1460500" y="4364038"/>
            <a:ext cx="1684338" cy="701675"/>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en-US" sz="4000" b="1">
                <a:solidFill>
                  <a:srgbClr val="FAFD00"/>
                </a:solidFill>
                <a:latin typeface="Arial" pitchFamily="-107" charset="0"/>
              </a:rPr>
              <a:t>12:1</a:t>
            </a:r>
          </a:p>
        </p:txBody>
      </p:sp>
      <p:sp>
        <p:nvSpPr>
          <p:cNvPr id="787470" name="Text Box 14"/>
          <p:cNvSpPr txBox="1">
            <a:spLocks noChangeArrowheads="1"/>
          </p:cNvSpPr>
          <p:nvPr/>
        </p:nvSpPr>
        <p:spPr bwMode="auto">
          <a:xfrm>
            <a:off x="5607050" y="4364038"/>
            <a:ext cx="2200275" cy="701675"/>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en-US" sz="4000" b="1">
                <a:solidFill>
                  <a:srgbClr val="FAFD00"/>
                </a:solidFill>
                <a:latin typeface="Arial" pitchFamily="-107" charset="0"/>
              </a:rPr>
              <a:t>12:3</a:t>
            </a:r>
          </a:p>
        </p:txBody>
      </p:sp>
      <p:sp>
        <p:nvSpPr>
          <p:cNvPr id="787471" name="Text Box 15"/>
          <p:cNvSpPr txBox="1">
            <a:spLocks noChangeArrowheads="1"/>
          </p:cNvSpPr>
          <p:nvPr/>
        </p:nvSpPr>
        <p:spPr bwMode="auto">
          <a:xfrm>
            <a:off x="3446463" y="4376738"/>
            <a:ext cx="2200275" cy="701675"/>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en-US" sz="4000" b="1">
                <a:solidFill>
                  <a:srgbClr val="FAFD00"/>
                </a:solidFill>
                <a:latin typeface="Arial" pitchFamily="-107" charset="0"/>
              </a:rPr>
              <a:t>12:2</a:t>
            </a:r>
          </a:p>
        </p:txBody>
      </p:sp>
      <p:sp>
        <p:nvSpPr>
          <p:cNvPr id="787472" name="Text Box 16"/>
          <p:cNvSpPr txBox="1">
            <a:spLocks noChangeArrowheads="1"/>
          </p:cNvSpPr>
          <p:nvPr/>
        </p:nvSpPr>
        <p:spPr bwMode="auto">
          <a:xfrm>
            <a:off x="2555875" y="1878013"/>
            <a:ext cx="4062413" cy="579437"/>
          </a:xfrm>
          <a:prstGeom prst="rect">
            <a:avLst/>
          </a:prstGeom>
          <a:noFill/>
          <a:ln w="12700">
            <a:noFill/>
            <a:miter lim="800000"/>
            <a:headEnd/>
            <a:tailEnd/>
          </a:ln>
          <a:effectLst>
            <a:outerShdw blurRad="63500" dist="81320" dir="2319588" algn="ctr" rotWithShape="0">
              <a:schemeClr val="bg2">
                <a:alpha val="74998"/>
              </a:schemeClr>
            </a:outerShdw>
          </a:effectLst>
        </p:spPr>
        <p:txBody>
          <a:bodyPr>
            <a:spAutoFit/>
          </a:bodyPr>
          <a:lstStyle/>
          <a:p>
            <a:pPr algn="ctr" eaLnBrk="0" hangingPunct="0">
              <a:spcBef>
                <a:spcPct val="50000"/>
              </a:spcBef>
              <a:defRPr/>
            </a:pPr>
            <a:r>
              <a:rPr lang="en-US" sz="3200" b="1" i="1" dirty="0">
                <a:solidFill>
                  <a:srgbClr val="00FF00"/>
                </a:solidFill>
                <a:latin typeface="Arial" pitchFamily="-107" charset="0"/>
              </a:rPr>
              <a:t>Genesis 12:1-3</a:t>
            </a:r>
          </a:p>
        </p:txBody>
      </p:sp>
      <p:sp>
        <p:nvSpPr>
          <p:cNvPr id="787473" name="Rectangle 17"/>
          <p:cNvSpPr>
            <a:spLocks noChangeArrowheads="1"/>
          </p:cNvSpPr>
          <p:nvPr/>
        </p:nvSpPr>
        <p:spPr bwMode="auto">
          <a:xfrm>
            <a:off x="3249613" y="1323975"/>
            <a:ext cx="2651125" cy="582613"/>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p>
            <a:pPr algn="ctr" eaLnBrk="0" hangingPunct="0">
              <a:defRPr/>
            </a:pPr>
            <a:r>
              <a:rPr lang="en-US" sz="3200" b="1" dirty="0">
                <a:solidFill>
                  <a:srgbClr val="FAFD00"/>
                </a:solidFill>
                <a:latin typeface="Arial" charset="0"/>
              </a:rPr>
              <a:t>(</a:t>
            </a:r>
            <a:r>
              <a:rPr lang="en-US" altLang="ja-JP" sz="3200" b="1" dirty="0">
                <a:solidFill>
                  <a:srgbClr val="FAFD00"/>
                </a:solidFill>
                <a:latin typeface="Arial" charset="0"/>
              </a:rPr>
              <a:t>"</a:t>
            </a:r>
            <a:r>
              <a:rPr lang="en-US" sz="3200" b="1" dirty="0">
                <a:solidFill>
                  <a:srgbClr val="FAFD00"/>
                </a:solidFill>
                <a:latin typeface="Arial" charset="0"/>
              </a:rPr>
              <a:t>The Call</a:t>
            </a:r>
            <a:r>
              <a:rPr lang="en-US" altLang="ja-JP" sz="3200" b="1" dirty="0">
                <a:solidFill>
                  <a:srgbClr val="FAFD00"/>
                </a:solidFill>
                <a:latin typeface="Arial" charset="0"/>
              </a:rPr>
              <a:t>"</a:t>
            </a:r>
            <a:r>
              <a:rPr lang="en-US" sz="3200" b="1" dirty="0">
                <a:solidFill>
                  <a:srgbClr val="FAFD00"/>
                </a:solidFill>
                <a:latin typeface="Arial" charset="0"/>
              </a:rPr>
              <a:t>)</a:t>
            </a:r>
            <a:endParaRPr lang="en-US" dirty="0">
              <a:solidFill>
                <a:srgbClr val="00FF00"/>
              </a:solidFill>
              <a:latin typeface="Arial" charset="0"/>
            </a:endParaRPr>
          </a:p>
        </p:txBody>
      </p:sp>
      <p:sp>
        <p:nvSpPr>
          <p:cNvPr id="787474" name="Line 18"/>
          <p:cNvSpPr>
            <a:spLocks noChangeShapeType="1"/>
          </p:cNvSpPr>
          <p:nvPr/>
        </p:nvSpPr>
        <p:spPr bwMode="auto">
          <a:xfrm flipH="1">
            <a:off x="2300288" y="2468563"/>
            <a:ext cx="2238375" cy="1203325"/>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475" name="Line 19"/>
          <p:cNvSpPr>
            <a:spLocks noChangeShapeType="1"/>
          </p:cNvSpPr>
          <p:nvPr/>
        </p:nvSpPr>
        <p:spPr bwMode="auto">
          <a:xfrm flipH="1">
            <a:off x="4538663" y="2451100"/>
            <a:ext cx="0" cy="1246188"/>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476" name="Line 20"/>
          <p:cNvSpPr>
            <a:spLocks noChangeShapeType="1"/>
          </p:cNvSpPr>
          <p:nvPr/>
        </p:nvSpPr>
        <p:spPr bwMode="auto">
          <a:xfrm>
            <a:off x="4524375" y="2465388"/>
            <a:ext cx="2163763" cy="1206500"/>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481" name="Rectangle 25"/>
          <p:cNvSpPr>
            <a:spLocks noChangeArrowheads="1"/>
          </p:cNvSpPr>
          <p:nvPr/>
        </p:nvSpPr>
        <p:spPr bwMode="auto">
          <a:xfrm>
            <a:off x="2670175" y="5116513"/>
            <a:ext cx="3825875" cy="13208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defRPr/>
            </a:pPr>
            <a:r>
              <a:rPr lang="en-US" altLang="ja-JP" sz="8000" i="1" dirty="0">
                <a:solidFill>
                  <a:srgbClr val="FFFFFF"/>
                </a:solidFill>
                <a:latin typeface="Times" charset="0"/>
              </a:rPr>
              <a:t>"</a:t>
            </a:r>
            <a:r>
              <a:rPr lang="en-US" sz="8000" i="1" dirty="0">
                <a:solidFill>
                  <a:srgbClr val="FFFFFF"/>
                </a:solidFill>
                <a:latin typeface="Times" charset="0"/>
              </a:rPr>
              <a:t>L-S-B</a:t>
            </a:r>
            <a:r>
              <a:rPr lang="en-US" altLang="ja-JP" sz="8000" i="1" dirty="0">
                <a:solidFill>
                  <a:srgbClr val="FFFFFF"/>
                </a:solidFill>
                <a:latin typeface="Times" charset="0"/>
              </a:rPr>
              <a:t>"</a:t>
            </a:r>
            <a:endParaRPr lang="en-US" sz="8000" i="1" dirty="0">
              <a:solidFill>
                <a:srgbClr val="FFFFFF"/>
              </a:solidFill>
              <a:latin typeface="Times" charset="0"/>
            </a:endParaRPr>
          </a:p>
        </p:txBody>
      </p:sp>
      <p:sp>
        <p:nvSpPr>
          <p:cNvPr id="787485" name="Rectangle 29"/>
          <p:cNvSpPr>
            <a:spLocks noChangeArrowheads="1"/>
          </p:cNvSpPr>
          <p:nvPr/>
        </p:nvSpPr>
        <p:spPr bwMode="auto">
          <a:xfrm>
            <a:off x="8091488" y="6524625"/>
            <a:ext cx="339725"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16</a:t>
            </a:r>
          </a:p>
        </p:txBody>
      </p:sp>
      <p:sp>
        <p:nvSpPr>
          <p:cNvPr id="37907" name="Text Box 30"/>
          <p:cNvSpPr txBox="1">
            <a:spLocks noChangeArrowheads="1"/>
          </p:cNvSpPr>
          <p:nvPr/>
        </p:nvSpPr>
        <p:spPr bwMode="auto">
          <a:xfrm>
            <a:off x="8642350" y="6450013"/>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algn="ctr" eaLnBrk="0" hangingPunct="0">
              <a:spcBef>
                <a:spcPct val="50000"/>
              </a:spcBef>
            </a:pPr>
            <a:r>
              <a:rPr lang="en-US" sz="1600" b="1">
                <a:solidFill>
                  <a:srgbClr val="FFFFFF"/>
                </a:solidFill>
              </a:rPr>
              <a:t>3</a:t>
            </a:r>
          </a:p>
        </p:txBody>
      </p:sp>
      <p:sp>
        <p:nvSpPr>
          <p:cNvPr id="37908" name="Text Box 31"/>
          <p:cNvSpPr txBox="1">
            <a:spLocks noChangeArrowheads="1"/>
          </p:cNvSpPr>
          <p:nvPr/>
        </p:nvSpPr>
        <p:spPr bwMode="auto">
          <a:xfrm>
            <a:off x="6994525" y="6242050"/>
            <a:ext cx="163195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algn="ctr" eaLnBrk="0" hangingPunct="0">
              <a:spcBef>
                <a:spcPct val="50000"/>
              </a:spcBef>
            </a:pPr>
            <a:r>
              <a:rPr lang="en-US" sz="1200" b="1">
                <a:solidFill>
                  <a:srgbClr val="FFFFFF"/>
                </a:solidFill>
                <a:latin typeface="Arial" charset="0"/>
              </a:rPr>
              <a:t>Handbook pg. 19-24</a:t>
            </a:r>
          </a:p>
        </p:txBody>
      </p:sp>
      <p:grpSp>
        <p:nvGrpSpPr>
          <p:cNvPr id="37909" name="Group 46"/>
          <p:cNvGrpSpPr>
            <a:grpSpLocks/>
          </p:cNvGrpSpPr>
          <p:nvPr/>
        </p:nvGrpSpPr>
        <p:grpSpPr bwMode="auto">
          <a:xfrm>
            <a:off x="8004175" y="3432175"/>
            <a:ext cx="1000125" cy="1231900"/>
            <a:chOff x="5042" y="2162"/>
            <a:chExt cx="630" cy="776"/>
          </a:xfrm>
        </p:grpSpPr>
        <p:sp>
          <p:nvSpPr>
            <p:cNvPr id="787503" name="Freeform 47"/>
            <p:cNvSpPr>
              <a:spLocks/>
            </p:cNvSpPr>
            <p:nvPr/>
          </p:nvSpPr>
          <p:spPr bwMode="auto">
            <a:xfrm>
              <a:off x="5521" y="2246"/>
              <a:ext cx="129" cy="49"/>
            </a:xfrm>
            <a:custGeom>
              <a:avLst/>
              <a:gdLst/>
              <a:ahLst/>
              <a:cxnLst>
                <a:cxn ang="0">
                  <a:pos x="128" y="48"/>
                </a:cxn>
                <a:cxn ang="0">
                  <a:pos x="0" y="48"/>
                </a:cxn>
                <a:cxn ang="0">
                  <a:pos x="0" y="0"/>
                </a:cxn>
                <a:cxn ang="0">
                  <a:pos x="128" y="48"/>
                </a:cxn>
              </a:cxnLst>
              <a:rect l="0" t="0" r="r" b="b"/>
              <a:pathLst>
                <a:path w="129" h="49">
                  <a:moveTo>
                    <a:pt x="128" y="48"/>
                  </a:moveTo>
                  <a:lnTo>
                    <a:pt x="0" y="48"/>
                  </a:lnTo>
                  <a:lnTo>
                    <a:pt x="0" y="0"/>
                  </a:lnTo>
                  <a:lnTo>
                    <a:pt x="128" y="48"/>
                  </a:lnTo>
                </a:path>
              </a:pathLst>
            </a:custGeom>
            <a:solidFill>
              <a:srgbClr val="4D4D4D"/>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504" name="AutoShape 48"/>
            <p:cNvSpPr>
              <a:spLocks noChangeArrowheads="1"/>
            </p:cNvSpPr>
            <p:nvPr/>
          </p:nvSpPr>
          <p:spPr bwMode="auto">
            <a:xfrm>
              <a:off x="5073" y="2178"/>
              <a:ext cx="460" cy="569"/>
            </a:xfrm>
            <a:prstGeom prst="roundRect">
              <a:avLst>
                <a:gd name="adj" fmla="val 16667"/>
              </a:avLst>
            </a:prstGeom>
            <a:solidFill>
              <a:srgbClr val="E7EC26"/>
            </a:solidFill>
            <a:ln w="38100">
              <a:solidFill>
                <a:schemeClr val="bg2"/>
              </a:solidFill>
              <a:round/>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505" name="Rectangle 49"/>
            <p:cNvSpPr>
              <a:spLocks noChangeArrowheads="1"/>
            </p:cNvSpPr>
            <p:nvPr/>
          </p:nvSpPr>
          <p:spPr bwMode="auto">
            <a:xfrm>
              <a:off x="5072" y="2277"/>
              <a:ext cx="600" cy="661"/>
            </a:xfrm>
            <a:prstGeom prst="rect">
              <a:avLst/>
            </a:prstGeom>
            <a:solidFill>
              <a:srgbClr val="FFFF00"/>
            </a:solidFill>
            <a:ln w="38100">
              <a:solidFill>
                <a:srgbClr val="000000"/>
              </a:solidFill>
              <a:miter lim="800000"/>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506" name="AutoShape 50"/>
            <p:cNvSpPr>
              <a:spLocks noChangeArrowheads="1"/>
            </p:cNvSpPr>
            <p:nvPr/>
          </p:nvSpPr>
          <p:spPr bwMode="auto">
            <a:xfrm>
              <a:off x="5085" y="2194"/>
              <a:ext cx="436" cy="569"/>
            </a:xfrm>
            <a:prstGeom prst="roundRect">
              <a:avLst>
                <a:gd name="adj" fmla="val 16667"/>
              </a:avLst>
            </a:prstGeom>
            <a:solidFill>
              <a:srgbClr val="FFFF00"/>
            </a:solidFill>
            <a:ln w="38100">
              <a:noFill/>
              <a:round/>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507" name="Line 51"/>
            <p:cNvSpPr>
              <a:spLocks noChangeShapeType="1"/>
            </p:cNvSpPr>
            <p:nvPr/>
          </p:nvSpPr>
          <p:spPr bwMode="auto">
            <a:xfrm flipV="1">
              <a:off x="5111" y="2529"/>
              <a:ext cx="528" cy="1"/>
            </a:xfrm>
            <a:prstGeom prst="line">
              <a:avLst/>
            </a:prstGeom>
            <a:noFill/>
            <a:ln w="12700">
              <a:solidFill>
                <a:srgbClr val="000000"/>
              </a:solidFill>
              <a:round/>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508" name="Line 52"/>
            <p:cNvSpPr>
              <a:spLocks noChangeShapeType="1"/>
            </p:cNvSpPr>
            <p:nvPr/>
          </p:nvSpPr>
          <p:spPr bwMode="auto">
            <a:xfrm flipV="1">
              <a:off x="5111" y="2657"/>
              <a:ext cx="533" cy="1"/>
            </a:xfrm>
            <a:prstGeom prst="line">
              <a:avLst/>
            </a:prstGeom>
            <a:noFill/>
            <a:ln w="12700">
              <a:solidFill>
                <a:srgbClr val="000000"/>
              </a:solidFill>
              <a:round/>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509" name="Rectangle 53"/>
            <p:cNvSpPr>
              <a:spLocks noChangeArrowheads="1"/>
            </p:cNvSpPr>
            <p:nvPr/>
          </p:nvSpPr>
          <p:spPr bwMode="auto">
            <a:xfrm>
              <a:off x="5315" y="2558"/>
              <a:ext cx="208" cy="72"/>
            </a:xfrm>
            <a:prstGeom prst="rect">
              <a:avLst/>
            </a:prstGeom>
            <a:solidFill>
              <a:srgbClr val="FFFF00"/>
            </a:solidFill>
            <a:ln w="12700">
              <a:noFill/>
              <a:miter lim="800000"/>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37920" name="Rectangle 54"/>
            <p:cNvSpPr>
              <a:spLocks noChangeArrowheads="1"/>
            </p:cNvSpPr>
            <p:nvPr/>
          </p:nvSpPr>
          <p:spPr bwMode="auto">
            <a:xfrm>
              <a:off x="5157" y="2414"/>
              <a:ext cx="416" cy="1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1000" b="1">
                  <a:solidFill>
                    <a:srgbClr val="000000"/>
                  </a:solidFill>
                  <a:latin typeface="Helvetica" charset="0"/>
                </a:rPr>
                <a:t>L - S - B</a:t>
              </a:r>
            </a:p>
          </p:txBody>
        </p:sp>
        <p:sp>
          <p:nvSpPr>
            <p:cNvPr id="37921" name="Rectangle 55"/>
            <p:cNvSpPr>
              <a:spLocks noChangeArrowheads="1"/>
            </p:cNvSpPr>
            <p:nvPr/>
          </p:nvSpPr>
          <p:spPr bwMode="auto">
            <a:xfrm>
              <a:off x="5150" y="2302"/>
              <a:ext cx="454"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The CALL</a:t>
              </a:r>
            </a:p>
          </p:txBody>
        </p:sp>
        <p:sp>
          <p:nvSpPr>
            <p:cNvPr id="37922" name="Rectangle 56"/>
            <p:cNvSpPr>
              <a:spLocks noChangeArrowheads="1"/>
            </p:cNvSpPr>
            <p:nvPr/>
          </p:nvSpPr>
          <p:spPr bwMode="auto">
            <a:xfrm>
              <a:off x="5042" y="2162"/>
              <a:ext cx="486"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Chicago" charset="0"/>
                </a:rPr>
                <a:t>ABRAHAM</a:t>
              </a:r>
            </a:p>
          </p:txBody>
        </p:sp>
        <p:sp>
          <p:nvSpPr>
            <p:cNvPr id="787513" name="Line 57"/>
            <p:cNvSpPr>
              <a:spLocks noChangeShapeType="1"/>
            </p:cNvSpPr>
            <p:nvPr/>
          </p:nvSpPr>
          <p:spPr bwMode="auto">
            <a:xfrm flipV="1">
              <a:off x="5107" y="2409"/>
              <a:ext cx="523" cy="1"/>
            </a:xfrm>
            <a:prstGeom prst="line">
              <a:avLst/>
            </a:prstGeom>
            <a:noFill/>
            <a:ln w="12700">
              <a:solidFill>
                <a:srgbClr val="000000"/>
              </a:solidFill>
              <a:round/>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514" name="Line 58"/>
            <p:cNvSpPr>
              <a:spLocks noChangeShapeType="1"/>
            </p:cNvSpPr>
            <p:nvPr/>
          </p:nvSpPr>
          <p:spPr bwMode="auto">
            <a:xfrm flipV="1">
              <a:off x="5107" y="2772"/>
              <a:ext cx="533" cy="2"/>
            </a:xfrm>
            <a:prstGeom prst="line">
              <a:avLst/>
            </a:prstGeom>
            <a:noFill/>
            <a:ln w="12700">
              <a:solidFill>
                <a:srgbClr val="000000"/>
              </a:solidFill>
              <a:round/>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515" name="Line 59"/>
            <p:cNvSpPr>
              <a:spLocks noChangeShapeType="1"/>
            </p:cNvSpPr>
            <p:nvPr/>
          </p:nvSpPr>
          <p:spPr bwMode="auto">
            <a:xfrm flipV="1">
              <a:off x="5107" y="2896"/>
              <a:ext cx="528" cy="2"/>
            </a:xfrm>
            <a:prstGeom prst="line">
              <a:avLst/>
            </a:prstGeom>
            <a:noFill/>
            <a:ln w="12700">
              <a:solidFill>
                <a:srgbClr val="000000"/>
              </a:solidFill>
              <a:round/>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grpSp>
      <p:sp>
        <p:nvSpPr>
          <p:cNvPr id="787516" name="AutoShape 60"/>
          <p:cNvSpPr>
            <a:spLocks noChangeArrowheads="1"/>
          </p:cNvSpPr>
          <p:nvPr/>
        </p:nvSpPr>
        <p:spPr bwMode="auto">
          <a:xfrm>
            <a:off x="1524000" y="3705225"/>
            <a:ext cx="1617663" cy="1335088"/>
          </a:xfrm>
          <a:prstGeom prst="roundRect">
            <a:avLst>
              <a:gd name="adj" fmla="val 10546"/>
            </a:avLst>
          </a:prstGeom>
          <a:noFill/>
          <a:ln w="57150">
            <a:solidFill>
              <a:srgbClr val="FF0000"/>
            </a:solidFill>
            <a:round/>
            <a:headEnd/>
            <a:tailEnd/>
          </a:ln>
          <a:effectLst>
            <a:outerShdw blurRad="63500" dist="57501" dir="3723739" algn="ctr" rotWithShape="0">
              <a:srgbClr val="000000">
                <a:alpha val="74998"/>
              </a:srgbClr>
            </a:outerShdw>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517" name="AutoShape 61"/>
          <p:cNvSpPr>
            <a:spLocks noChangeArrowheads="1"/>
          </p:cNvSpPr>
          <p:nvPr/>
        </p:nvSpPr>
        <p:spPr bwMode="auto">
          <a:xfrm>
            <a:off x="3678238" y="3703638"/>
            <a:ext cx="1617662" cy="1335087"/>
          </a:xfrm>
          <a:prstGeom prst="roundRect">
            <a:avLst>
              <a:gd name="adj" fmla="val 10546"/>
            </a:avLst>
          </a:prstGeom>
          <a:noFill/>
          <a:ln w="57150">
            <a:solidFill>
              <a:srgbClr val="FF0000"/>
            </a:solidFill>
            <a:round/>
            <a:headEnd/>
            <a:tailEnd/>
          </a:ln>
          <a:effectLst>
            <a:outerShdw blurRad="63500" dist="57501" dir="3723739" algn="ctr" rotWithShape="0">
              <a:srgbClr val="000000">
                <a:alpha val="74998"/>
              </a:srgbClr>
            </a:outerShdw>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518" name="AutoShape 62"/>
          <p:cNvSpPr>
            <a:spLocks noChangeArrowheads="1"/>
          </p:cNvSpPr>
          <p:nvPr/>
        </p:nvSpPr>
        <p:spPr bwMode="auto">
          <a:xfrm>
            <a:off x="5418138" y="3703638"/>
            <a:ext cx="2543175" cy="1335087"/>
          </a:xfrm>
          <a:prstGeom prst="roundRect">
            <a:avLst>
              <a:gd name="adj" fmla="val 10546"/>
            </a:avLst>
          </a:prstGeom>
          <a:noFill/>
          <a:ln w="57150">
            <a:solidFill>
              <a:srgbClr val="FF0000"/>
            </a:solidFill>
            <a:round/>
            <a:headEnd/>
            <a:tailEnd/>
          </a:ln>
          <a:effectLst>
            <a:outerShdw blurRad="63500" dist="57501" dir="3723739" algn="ctr" rotWithShape="0">
              <a:srgbClr val="000000">
                <a:alpha val="74998"/>
              </a:srgbClr>
            </a:outerShdw>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2" name="Title 1"/>
          <p:cNvSpPr>
            <a:spLocks noGrp="1"/>
          </p:cNvSpPr>
          <p:nvPr>
            <p:ph type="title" idx="4294967295"/>
          </p:nvPr>
        </p:nvSpPr>
        <p:spPr>
          <a:xfrm>
            <a:off x="0" y="-747464"/>
            <a:ext cx="8229600" cy="548680"/>
          </a:xfrm>
          <a:prstGeom prst="rect">
            <a:avLst/>
          </a:prstGeom>
        </p:spPr>
        <p:txBody>
          <a:bodyPr/>
          <a:lstStyle/>
          <a:p>
            <a:r>
              <a:rPr lang="en-US" sz="2800">
                <a:solidFill>
                  <a:srgbClr val="FFD34A"/>
                </a:solidFill>
                <a:effectLst>
                  <a:outerShdw blurRad="38100" dist="38100" dir="2700000" algn="tl" rotWithShape="0">
                    <a:srgbClr val="000000"/>
                  </a:outerShdw>
                </a:effectLst>
                <a:latin typeface="Times"/>
                <a:ea typeface="ＭＳ Ｐゴシック"/>
                <a:cs typeface="ＭＳ Ｐゴシック"/>
              </a:rPr>
              <a:t>The Elements Expanded</a:t>
            </a:r>
            <a:r>
              <a:rPr lang="en-US"/>
              <a:t> </a:t>
            </a:r>
          </a:p>
        </p:txBody>
      </p:sp>
    </p:spTree>
    <p:extLst>
      <p:ext uri="{BB962C8B-B14F-4D97-AF65-F5344CB8AC3E}">
        <p14:creationId xmlns:p14="http://schemas.microsoft.com/office/powerpoint/2010/main" val="306347715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787481"/>
                                        </p:tgtEl>
                                        <p:attrNameLst>
                                          <p:attrName>style.visibility</p:attrName>
                                        </p:attrNameLst>
                                      </p:cBhvr>
                                      <p:to>
                                        <p:strVal val="visible"/>
                                      </p:to>
                                    </p:set>
                                    <p:anim calcmode="lin" valueType="num">
                                      <p:cBhvr additive="base">
                                        <p:cTn id="7" dur="500" fill="hold"/>
                                        <p:tgtEl>
                                          <p:spTgt spid="787481"/>
                                        </p:tgtEl>
                                        <p:attrNameLst>
                                          <p:attrName>ppt_x</p:attrName>
                                        </p:attrNameLst>
                                      </p:cBhvr>
                                      <p:tavLst>
                                        <p:tav tm="0">
                                          <p:val>
                                            <p:strVal val="0-#ppt_w/2"/>
                                          </p:val>
                                        </p:tav>
                                        <p:tav tm="100000">
                                          <p:val>
                                            <p:strVal val="#ppt_x"/>
                                          </p:val>
                                        </p:tav>
                                      </p:tavLst>
                                    </p:anim>
                                    <p:anim calcmode="lin" valueType="num">
                                      <p:cBhvr additive="base">
                                        <p:cTn id="8" dur="500" fill="hold"/>
                                        <p:tgtEl>
                                          <p:spTgt spid="787481"/>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787462"/>
                                        </p:tgtEl>
                                        <p:attrNameLst>
                                          <p:attrName>style.visibility</p:attrName>
                                        </p:attrNameLst>
                                      </p:cBhvr>
                                      <p:to>
                                        <p:strVal val="visible"/>
                                      </p:to>
                                    </p:set>
                                    <p:animEffect transition="in" filter="wipe(left)">
                                      <p:cBhvr>
                                        <p:cTn id="12" dur="500"/>
                                        <p:tgtEl>
                                          <p:spTgt spid="78746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1" fill="hold" nodeType="clickEffect">
                                  <p:stCondLst>
                                    <p:cond delay="0"/>
                                  </p:stCondLst>
                                  <p:childTnLst>
                                    <p:set>
                                      <p:cBhvr>
                                        <p:cTn id="16" dur="1" fill="hold">
                                          <p:stCondLst>
                                            <p:cond delay="0"/>
                                          </p:stCondLst>
                                        </p:cTn>
                                        <p:tgtEl>
                                          <p:spTgt spid="787474"/>
                                        </p:tgtEl>
                                        <p:attrNameLst>
                                          <p:attrName>style.visibility</p:attrName>
                                        </p:attrNameLst>
                                      </p:cBhvr>
                                      <p:to>
                                        <p:strVal val="visible"/>
                                      </p:to>
                                    </p:set>
                                    <p:animEffect transition="in" filter="wipe(up)">
                                      <p:cBhvr>
                                        <p:cTn id="17" dur="500"/>
                                        <p:tgtEl>
                                          <p:spTgt spid="787474"/>
                                        </p:tgtEl>
                                      </p:cBhvr>
                                    </p:animEffect>
                                  </p:childTnLst>
                                </p:cTn>
                              </p:par>
                            </p:childTnLst>
                          </p:cTn>
                        </p:par>
                        <p:par>
                          <p:cTn id="18" fill="hold" nodeType="afterGroup">
                            <p:stCondLst>
                              <p:cond delay="500"/>
                            </p:stCondLst>
                            <p:childTnLst>
                              <p:par>
                                <p:cTn id="19" presetID="10" presetClass="entr" presetSubtype="0" fill="hold" grpId="0" nodeType="afterEffect">
                                  <p:stCondLst>
                                    <p:cond delay="0"/>
                                  </p:stCondLst>
                                  <p:childTnLst>
                                    <p:set>
                                      <p:cBhvr>
                                        <p:cTn id="20" dur="1" fill="hold">
                                          <p:stCondLst>
                                            <p:cond delay="0"/>
                                          </p:stCondLst>
                                        </p:cTn>
                                        <p:tgtEl>
                                          <p:spTgt spid="787468"/>
                                        </p:tgtEl>
                                        <p:attrNameLst>
                                          <p:attrName>style.visibility</p:attrName>
                                        </p:attrNameLst>
                                      </p:cBhvr>
                                      <p:to>
                                        <p:strVal val="visible"/>
                                      </p:to>
                                    </p:set>
                                    <p:animEffect transition="in" filter="fade">
                                      <p:cBhvr>
                                        <p:cTn id="21" dur="1000"/>
                                        <p:tgtEl>
                                          <p:spTgt spid="787468"/>
                                        </p:tgtEl>
                                      </p:cBhvr>
                                    </p:animEffect>
                                  </p:childTnLst>
                                </p:cTn>
                              </p:par>
                            </p:childTnLst>
                          </p:cTn>
                        </p:par>
                        <p:par>
                          <p:cTn id="22" fill="hold" nodeType="afterGroup">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787469"/>
                                        </p:tgtEl>
                                        <p:attrNameLst>
                                          <p:attrName>style.visibility</p:attrName>
                                        </p:attrNameLst>
                                      </p:cBhvr>
                                      <p:to>
                                        <p:strVal val="visible"/>
                                      </p:to>
                                    </p:set>
                                    <p:animEffect transition="in" filter="fade">
                                      <p:cBhvr>
                                        <p:cTn id="25" dur="1000"/>
                                        <p:tgtEl>
                                          <p:spTgt spid="78746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787516"/>
                                        </p:tgtEl>
                                        <p:attrNameLst>
                                          <p:attrName>style.visibility</p:attrName>
                                        </p:attrNameLst>
                                      </p:cBhvr>
                                      <p:to>
                                        <p:strVal val="visible"/>
                                      </p:to>
                                    </p:set>
                                    <p:animEffect transition="in" filter="fade">
                                      <p:cBhvr>
                                        <p:cTn id="28" dur="500"/>
                                        <p:tgtEl>
                                          <p:spTgt spid="787516"/>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22" presetClass="entr" presetSubtype="1" fill="hold" nodeType="clickEffect">
                                  <p:stCondLst>
                                    <p:cond delay="0"/>
                                  </p:stCondLst>
                                  <p:childTnLst>
                                    <p:set>
                                      <p:cBhvr>
                                        <p:cTn id="32" dur="1" fill="hold">
                                          <p:stCondLst>
                                            <p:cond delay="0"/>
                                          </p:stCondLst>
                                        </p:cTn>
                                        <p:tgtEl>
                                          <p:spTgt spid="787475"/>
                                        </p:tgtEl>
                                        <p:attrNameLst>
                                          <p:attrName>style.visibility</p:attrName>
                                        </p:attrNameLst>
                                      </p:cBhvr>
                                      <p:to>
                                        <p:strVal val="visible"/>
                                      </p:to>
                                    </p:set>
                                    <p:animEffect transition="in" filter="wipe(up)">
                                      <p:cBhvr>
                                        <p:cTn id="33" dur="500"/>
                                        <p:tgtEl>
                                          <p:spTgt spid="787475"/>
                                        </p:tgtEl>
                                      </p:cBhvr>
                                    </p:animEffect>
                                  </p:childTnLst>
                                </p:cTn>
                              </p:par>
                            </p:childTnLst>
                          </p:cTn>
                        </p:par>
                        <p:par>
                          <p:cTn id="34" fill="hold" nodeType="afterGroup">
                            <p:stCondLst>
                              <p:cond delay="500"/>
                            </p:stCondLst>
                            <p:childTnLst>
                              <p:par>
                                <p:cTn id="35" presetID="10" presetClass="entr" presetSubtype="0" fill="hold" grpId="0" nodeType="afterEffect">
                                  <p:stCondLst>
                                    <p:cond delay="0"/>
                                  </p:stCondLst>
                                  <p:childTnLst>
                                    <p:set>
                                      <p:cBhvr>
                                        <p:cTn id="36" dur="1" fill="hold">
                                          <p:stCondLst>
                                            <p:cond delay="0"/>
                                          </p:stCondLst>
                                        </p:cTn>
                                        <p:tgtEl>
                                          <p:spTgt spid="787467"/>
                                        </p:tgtEl>
                                        <p:attrNameLst>
                                          <p:attrName>style.visibility</p:attrName>
                                        </p:attrNameLst>
                                      </p:cBhvr>
                                      <p:to>
                                        <p:strVal val="visible"/>
                                      </p:to>
                                    </p:set>
                                    <p:animEffect transition="in" filter="fade">
                                      <p:cBhvr>
                                        <p:cTn id="37" dur="1000"/>
                                        <p:tgtEl>
                                          <p:spTgt spid="787467"/>
                                        </p:tgtEl>
                                      </p:cBhvr>
                                    </p:animEffect>
                                  </p:childTnLst>
                                </p:cTn>
                              </p:par>
                            </p:childTnLst>
                          </p:cTn>
                        </p:par>
                        <p:par>
                          <p:cTn id="38" fill="hold" nodeType="afterGroup">
                            <p:stCondLst>
                              <p:cond delay="1500"/>
                            </p:stCondLst>
                            <p:childTnLst>
                              <p:par>
                                <p:cTn id="39" presetID="10" presetClass="entr" presetSubtype="0" fill="hold" grpId="0" nodeType="afterEffect">
                                  <p:stCondLst>
                                    <p:cond delay="0"/>
                                  </p:stCondLst>
                                  <p:childTnLst>
                                    <p:set>
                                      <p:cBhvr>
                                        <p:cTn id="40" dur="1" fill="hold">
                                          <p:stCondLst>
                                            <p:cond delay="0"/>
                                          </p:stCondLst>
                                        </p:cTn>
                                        <p:tgtEl>
                                          <p:spTgt spid="787471"/>
                                        </p:tgtEl>
                                        <p:attrNameLst>
                                          <p:attrName>style.visibility</p:attrName>
                                        </p:attrNameLst>
                                      </p:cBhvr>
                                      <p:to>
                                        <p:strVal val="visible"/>
                                      </p:to>
                                    </p:set>
                                    <p:animEffect transition="in" filter="fade">
                                      <p:cBhvr>
                                        <p:cTn id="41" dur="1000"/>
                                        <p:tgtEl>
                                          <p:spTgt spid="787471"/>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787517"/>
                                        </p:tgtEl>
                                        <p:attrNameLst>
                                          <p:attrName>style.visibility</p:attrName>
                                        </p:attrNameLst>
                                      </p:cBhvr>
                                      <p:to>
                                        <p:strVal val="visible"/>
                                      </p:to>
                                    </p:set>
                                    <p:animEffect transition="in" filter="fade">
                                      <p:cBhvr>
                                        <p:cTn id="44" dur="1000"/>
                                        <p:tgtEl>
                                          <p:spTgt spid="787517"/>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22" presetClass="entr" presetSubtype="1" fill="hold" nodeType="clickEffect">
                                  <p:stCondLst>
                                    <p:cond delay="0"/>
                                  </p:stCondLst>
                                  <p:childTnLst>
                                    <p:set>
                                      <p:cBhvr>
                                        <p:cTn id="48" dur="1" fill="hold">
                                          <p:stCondLst>
                                            <p:cond delay="0"/>
                                          </p:stCondLst>
                                        </p:cTn>
                                        <p:tgtEl>
                                          <p:spTgt spid="787476"/>
                                        </p:tgtEl>
                                        <p:attrNameLst>
                                          <p:attrName>style.visibility</p:attrName>
                                        </p:attrNameLst>
                                      </p:cBhvr>
                                      <p:to>
                                        <p:strVal val="visible"/>
                                      </p:to>
                                    </p:set>
                                    <p:animEffect transition="in" filter="wipe(up)">
                                      <p:cBhvr>
                                        <p:cTn id="49" dur="500"/>
                                        <p:tgtEl>
                                          <p:spTgt spid="787476"/>
                                        </p:tgtEl>
                                      </p:cBhvr>
                                    </p:animEffect>
                                  </p:childTnLst>
                                </p:cTn>
                              </p:par>
                            </p:childTnLst>
                          </p:cTn>
                        </p:par>
                        <p:par>
                          <p:cTn id="50" fill="hold" nodeType="afterGroup">
                            <p:stCondLst>
                              <p:cond delay="500"/>
                            </p:stCondLst>
                            <p:childTnLst>
                              <p:par>
                                <p:cTn id="51" presetID="10" presetClass="entr" presetSubtype="0" fill="hold" grpId="0" nodeType="afterEffect">
                                  <p:stCondLst>
                                    <p:cond delay="0"/>
                                  </p:stCondLst>
                                  <p:childTnLst>
                                    <p:set>
                                      <p:cBhvr>
                                        <p:cTn id="52" dur="1" fill="hold">
                                          <p:stCondLst>
                                            <p:cond delay="0"/>
                                          </p:stCondLst>
                                        </p:cTn>
                                        <p:tgtEl>
                                          <p:spTgt spid="787466"/>
                                        </p:tgtEl>
                                        <p:attrNameLst>
                                          <p:attrName>style.visibility</p:attrName>
                                        </p:attrNameLst>
                                      </p:cBhvr>
                                      <p:to>
                                        <p:strVal val="visible"/>
                                      </p:to>
                                    </p:set>
                                    <p:animEffect transition="in" filter="fade">
                                      <p:cBhvr>
                                        <p:cTn id="53" dur="1000"/>
                                        <p:tgtEl>
                                          <p:spTgt spid="787466"/>
                                        </p:tgtEl>
                                      </p:cBhvr>
                                    </p:animEffect>
                                  </p:childTnLst>
                                </p:cTn>
                              </p:par>
                            </p:childTnLst>
                          </p:cTn>
                        </p:par>
                        <p:par>
                          <p:cTn id="54" fill="hold" nodeType="afterGroup">
                            <p:stCondLst>
                              <p:cond delay="1500"/>
                            </p:stCondLst>
                            <p:childTnLst>
                              <p:par>
                                <p:cTn id="55" presetID="10" presetClass="entr" presetSubtype="0" fill="hold" grpId="0" nodeType="afterEffect">
                                  <p:stCondLst>
                                    <p:cond delay="0"/>
                                  </p:stCondLst>
                                  <p:childTnLst>
                                    <p:set>
                                      <p:cBhvr>
                                        <p:cTn id="56" dur="1" fill="hold">
                                          <p:stCondLst>
                                            <p:cond delay="0"/>
                                          </p:stCondLst>
                                        </p:cTn>
                                        <p:tgtEl>
                                          <p:spTgt spid="787470"/>
                                        </p:tgtEl>
                                        <p:attrNameLst>
                                          <p:attrName>style.visibility</p:attrName>
                                        </p:attrNameLst>
                                      </p:cBhvr>
                                      <p:to>
                                        <p:strVal val="visible"/>
                                      </p:to>
                                    </p:set>
                                    <p:animEffect transition="in" filter="fade">
                                      <p:cBhvr>
                                        <p:cTn id="57" dur="1000"/>
                                        <p:tgtEl>
                                          <p:spTgt spid="787470"/>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787518"/>
                                        </p:tgtEl>
                                        <p:attrNameLst>
                                          <p:attrName>style.visibility</p:attrName>
                                        </p:attrNameLst>
                                      </p:cBhvr>
                                      <p:to>
                                        <p:strVal val="visible"/>
                                      </p:to>
                                    </p:set>
                                    <p:animEffect transition="in" filter="fade">
                                      <p:cBhvr>
                                        <p:cTn id="60" dur="1000"/>
                                        <p:tgtEl>
                                          <p:spTgt spid="7875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7462" grpId="0" animBg="1"/>
      <p:bldP spid="787466" grpId="0" autoUpdateAnimBg="0"/>
      <p:bldP spid="787467" grpId="0" autoUpdateAnimBg="0"/>
      <p:bldP spid="787468" grpId="0" autoUpdateAnimBg="0"/>
      <p:bldP spid="787469" grpId="0" autoUpdateAnimBg="0"/>
      <p:bldP spid="787470" grpId="0" autoUpdateAnimBg="0"/>
      <p:bldP spid="787471" grpId="0" autoUpdateAnimBg="0"/>
      <p:bldP spid="787481" grpId="0" autoUpdateAnimBg="0"/>
      <p:bldP spid="787516" grpId="0" animBg="1"/>
      <p:bldP spid="787517" grpId="0" animBg="1"/>
      <p:bldP spid="787518" grpId="0" animBg="1"/>
    </p:bld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2"/>
          <p:cNvSpPr>
            <a:spLocks noChangeArrowheads="1"/>
          </p:cNvSpPr>
          <p:nvPr/>
        </p:nvSpPr>
        <p:spPr bwMode="auto">
          <a:xfrm>
            <a:off x="304800" y="1219200"/>
            <a:ext cx="8534400" cy="5260975"/>
          </a:xfrm>
          <a:prstGeom prst="rect">
            <a:avLst/>
          </a:prstGeom>
          <a:noFill/>
          <a:ln w="508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en-US" sz="3200" b="1" baseline="30000" dirty="0">
                <a:solidFill>
                  <a:srgbClr val="FFFFFF"/>
                </a:solidFill>
                <a:effectLst>
                  <a:outerShdw blurRad="50800" dist="76200" dir="2700000" algn="tl" rotWithShape="0">
                    <a:srgbClr val="000000">
                      <a:alpha val="80000"/>
                    </a:srgbClr>
                  </a:outerShdw>
                </a:effectLst>
                <a:latin typeface="Times" pitchFamily="-112" charset="0"/>
              </a:rPr>
              <a:t>1</a:t>
            </a:r>
            <a:r>
              <a:rPr lang="en-US" sz="2800" b="1" dirty="0">
                <a:solidFill>
                  <a:srgbClr val="FFFFFF"/>
                </a:solidFill>
                <a:effectLst>
                  <a:outerShdw blurRad="50800" dist="76200" dir="2700000" algn="tl" rotWithShape="0">
                    <a:srgbClr val="000000">
                      <a:alpha val="80000"/>
                    </a:srgbClr>
                  </a:outerShdw>
                </a:effectLst>
                <a:latin typeface="Times" pitchFamily="-112" charset="0"/>
              </a:rPr>
              <a:t> </a:t>
            </a:r>
            <a:r>
              <a:rPr lang="en-US" sz="2800" b="1" dirty="0">
                <a:solidFill>
                  <a:srgbClr val="FFFF00"/>
                </a:solidFill>
                <a:effectLst>
                  <a:outerShdw blurRad="50800" dist="76200" dir="2700000" algn="tl" rotWithShape="0">
                    <a:srgbClr val="000000">
                      <a:alpha val="80000"/>
                    </a:srgbClr>
                  </a:outerShdw>
                </a:effectLst>
                <a:latin typeface="Times" pitchFamily="-112" charset="0"/>
              </a:rPr>
              <a:t>When</a:t>
            </a:r>
            <a:r>
              <a:rPr lang="en-US" sz="2800" b="1" dirty="0">
                <a:solidFill>
                  <a:srgbClr val="FFFFFF"/>
                </a:solidFill>
                <a:effectLst>
                  <a:outerShdw blurRad="50800" dist="76200" dir="2700000" algn="tl" rotWithShape="0">
                    <a:srgbClr val="000000">
                      <a:alpha val="80000"/>
                    </a:srgbClr>
                  </a:outerShdw>
                </a:effectLst>
                <a:latin typeface="Times" pitchFamily="-112" charset="0"/>
              </a:rPr>
              <a:t> all these blessings and curses I have set before you come upon you and you take them to heart wherever the Lord your God disperses you among the nations, </a:t>
            </a:r>
            <a:r>
              <a:rPr lang="en-US" sz="2800" b="1" baseline="30000" dirty="0">
                <a:solidFill>
                  <a:srgbClr val="FFFFFF"/>
                </a:solidFill>
                <a:effectLst>
                  <a:outerShdw blurRad="50800" dist="76200" dir="2700000" algn="tl" rotWithShape="0">
                    <a:srgbClr val="000000">
                      <a:alpha val="80000"/>
                    </a:srgbClr>
                  </a:outerShdw>
                </a:effectLst>
                <a:latin typeface="Times" pitchFamily="-112" charset="0"/>
              </a:rPr>
              <a:t>2</a:t>
            </a:r>
            <a:r>
              <a:rPr lang="en-US" sz="2800" b="1" dirty="0">
                <a:solidFill>
                  <a:srgbClr val="FFFF00"/>
                </a:solidFill>
                <a:effectLst>
                  <a:outerShdw blurRad="50800" dist="76200" dir="2700000" algn="tl" rotWithShape="0">
                    <a:srgbClr val="000000">
                      <a:alpha val="80000"/>
                    </a:srgbClr>
                  </a:outerShdw>
                </a:effectLst>
                <a:latin typeface="Times" pitchFamily="-112" charset="0"/>
              </a:rPr>
              <a:t>and when </a:t>
            </a:r>
            <a:r>
              <a:rPr lang="en-US" sz="2800" b="1" dirty="0">
                <a:solidFill>
                  <a:srgbClr val="FFFFFF"/>
                </a:solidFill>
                <a:effectLst>
                  <a:outerShdw blurRad="50800" dist="76200" dir="2700000" algn="tl" rotWithShape="0">
                    <a:srgbClr val="000000">
                      <a:alpha val="80000"/>
                    </a:srgbClr>
                  </a:outerShdw>
                </a:effectLst>
                <a:latin typeface="Times" pitchFamily="-112" charset="0"/>
              </a:rPr>
              <a:t>you and your children return to the Lord your God and obey him with all your heart and with all your soul according to everything I command you today, </a:t>
            </a:r>
            <a:r>
              <a:rPr lang="en-US" sz="2800" b="1" baseline="30000" dirty="0">
                <a:solidFill>
                  <a:srgbClr val="FFFFFF"/>
                </a:solidFill>
                <a:effectLst>
                  <a:outerShdw blurRad="50800" dist="76200" dir="2700000" algn="tl" rotWithShape="0">
                    <a:srgbClr val="000000">
                      <a:alpha val="80000"/>
                    </a:srgbClr>
                  </a:outerShdw>
                </a:effectLst>
                <a:latin typeface="Times" pitchFamily="-112" charset="0"/>
              </a:rPr>
              <a:t>3</a:t>
            </a:r>
            <a:r>
              <a:rPr lang="en-US" sz="2800" b="1" dirty="0">
                <a:solidFill>
                  <a:srgbClr val="FFFF00"/>
                </a:solidFill>
                <a:effectLst>
                  <a:outerShdw blurRad="50800" dist="76200" dir="2700000" algn="tl" rotWithShape="0">
                    <a:srgbClr val="000000">
                      <a:alpha val="80000"/>
                    </a:srgbClr>
                  </a:outerShdw>
                </a:effectLst>
                <a:latin typeface="Times" pitchFamily="-112" charset="0"/>
              </a:rPr>
              <a:t>then</a:t>
            </a:r>
            <a:r>
              <a:rPr lang="en-US" sz="2800" b="1" dirty="0">
                <a:solidFill>
                  <a:srgbClr val="FFFFFF"/>
                </a:solidFill>
                <a:effectLst>
                  <a:outerShdw blurRad="50800" dist="76200" dir="2700000" algn="tl" rotWithShape="0">
                    <a:srgbClr val="000000">
                      <a:alpha val="80000"/>
                    </a:srgbClr>
                  </a:outerShdw>
                </a:effectLst>
                <a:latin typeface="Times" pitchFamily="-112" charset="0"/>
              </a:rPr>
              <a:t> the Lord your God will restore your fortunes and have compassion on you and gather you again from all the nations where he scattered you. </a:t>
            </a:r>
            <a:r>
              <a:rPr lang="en-US" sz="2800" b="1" baseline="30000" dirty="0">
                <a:solidFill>
                  <a:srgbClr val="FFFFFF"/>
                </a:solidFill>
                <a:effectLst>
                  <a:outerShdw blurRad="50800" dist="76200" dir="2700000" algn="tl" rotWithShape="0">
                    <a:srgbClr val="000000">
                      <a:alpha val="80000"/>
                    </a:srgbClr>
                  </a:outerShdw>
                </a:effectLst>
                <a:latin typeface="Times" pitchFamily="-112" charset="0"/>
              </a:rPr>
              <a:t>4</a:t>
            </a:r>
            <a:r>
              <a:rPr lang="en-US" sz="2800" b="1" dirty="0">
                <a:solidFill>
                  <a:srgbClr val="FFFFFF"/>
                </a:solidFill>
                <a:effectLst>
                  <a:outerShdw blurRad="50800" dist="76200" dir="2700000" algn="tl" rotWithShape="0">
                    <a:srgbClr val="000000">
                      <a:alpha val="80000"/>
                    </a:srgbClr>
                  </a:outerShdw>
                </a:effectLst>
                <a:latin typeface="Times" pitchFamily="-112" charset="0"/>
              </a:rPr>
              <a:t>Even if you have been banished to the most distant land under the heavens, from there the Lord your God will gather you and bring you back </a:t>
            </a:r>
            <a:r>
              <a:rPr lang="en-US" sz="1800" b="1" dirty="0">
                <a:solidFill>
                  <a:srgbClr val="FFFFFF"/>
                </a:solidFill>
                <a:effectLst>
                  <a:outerShdw blurRad="50800" dist="76200" dir="2700000" algn="tl" rotWithShape="0">
                    <a:srgbClr val="000000">
                      <a:alpha val="80000"/>
                    </a:srgbClr>
                  </a:outerShdw>
                </a:effectLst>
                <a:latin typeface="Times" pitchFamily="-112" charset="0"/>
              </a:rPr>
              <a:t>(NIV).</a:t>
            </a:r>
          </a:p>
        </p:txBody>
      </p:sp>
      <p:sp>
        <p:nvSpPr>
          <p:cNvPr id="23555" name="Rectangle 3"/>
          <p:cNvSpPr>
            <a:spLocks noChangeArrowheads="1"/>
          </p:cNvSpPr>
          <p:nvPr/>
        </p:nvSpPr>
        <p:spPr bwMode="auto">
          <a:xfrm>
            <a:off x="1674813" y="954088"/>
            <a:ext cx="7089775" cy="341312"/>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algn="ctr" eaLnBrk="0" hangingPunct="0">
              <a:lnSpc>
                <a:spcPct val="50000"/>
              </a:lnSpc>
              <a:spcBef>
                <a:spcPct val="50000"/>
              </a:spcBef>
              <a:defRPr/>
            </a:pPr>
            <a:r>
              <a:rPr lang="en-US" sz="2800" b="1">
                <a:solidFill>
                  <a:srgbClr val="00FFCC"/>
                </a:solidFill>
                <a:latin typeface="Times" charset="0"/>
              </a:rPr>
              <a:t>EXILE &amp; RETURN PROMISED</a:t>
            </a:r>
            <a:endParaRPr lang="en-US" sz="2800" b="1">
              <a:solidFill>
                <a:srgbClr val="FFD34A"/>
              </a:solidFill>
              <a:latin typeface="Times" charset="0"/>
            </a:endParaRPr>
          </a:p>
        </p:txBody>
      </p:sp>
      <p:sp>
        <p:nvSpPr>
          <p:cNvPr id="23556" name="Rectangle 4"/>
          <p:cNvSpPr>
            <a:spLocks noChangeArrowheads="1"/>
          </p:cNvSpPr>
          <p:nvPr/>
        </p:nvSpPr>
        <p:spPr bwMode="auto">
          <a:xfrm>
            <a:off x="620713" y="160338"/>
            <a:ext cx="739775" cy="143033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spcBef>
                <a:spcPct val="50000"/>
              </a:spcBef>
              <a:defRPr/>
            </a:pPr>
            <a:r>
              <a:rPr lang="en-US" sz="8800">
                <a:solidFill>
                  <a:srgbClr val="FFD34A"/>
                </a:solidFill>
                <a:latin typeface="Times" pitchFamily="-112" charset="0"/>
              </a:rPr>
              <a:t>7</a:t>
            </a:r>
          </a:p>
        </p:txBody>
      </p:sp>
      <p:sp>
        <p:nvSpPr>
          <p:cNvPr id="23557" name="Line 5"/>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1800">
              <a:solidFill>
                <a:srgbClr val="FFFFFF"/>
              </a:solidFill>
              <a:latin typeface="Tahoma" pitchFamily="-110" charset="-52"/>
            </a:endParaRPr>
          </a:p>
        </p:txBody>
      </p:sp>
      <p:sp>
        <p:nvSpPr>
          <p:cNvPr id="23558" name="Oval 6"/>
          <p:cNvSpPr>
            <a:spLocks noChangeArrowheads="1"/>
          </p:cNvSpPr>
          <p:nvPr/>
        </p:nvSpPr>
        <p:spPr bwMode="auto">
          <a:xfrm>
            <a:off x="4724400" y="2057400"/>
            <a:ext cx="1651000"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eaLnBrk="0" hangingPunct="0">
              <a:defRPr/>
            </a:pPr>
            <a:endParaRPr lang="en-US" sz="1800">
              <a:solidFill>
                <a:srgbClr val="FFFFFF"/>
              </a:solidFill>
              <a:latin typeface="Tahoma" pitchFamily="-112" charset="-52"/>
            </a:endParaRPr>
          </a:p>
        </p:txBody>
      </p:sp>
      <p:sp>
        <p:nvSpPr>
          <p:cNvPr id="342022" name="Text Box 25"/>
          <p:cNvSpPr txBox="1">
            <a:spLocks noChangeArrowheads="1"/>
          </p:cNvSpPr>
          <p:nvPr/>
        </p:nvSpPr>
        <p:spPr bwMode="auto">
          <a:xfrm>
            <a:off x="8720138" y="90488"/>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2000">
                <a:solidFill>
                  <a:srgbClr val="FFA27C"/>
                </a:solidFill>
                <a:latin typeface="Comic Sans MS" charset="0"/>
              </a:rPr>
              <a:t> </a:t>
            </a:r>
          </a:p>
        </p:txBody>
      </p:sp>
      <p:sp>
        <p:nvSpPr>
          <p:cNvPr id="23578" name="Rectangle 26"/>
          <p:cNvSpPr>
            <a:spLocks noChangeArrowheads="1"/>
          </p:cNvSpPr>
          <p:nvPr/>
        </p:nvSpPr>
        <p:spPr bwMode="auto">
          <a:xfrm>
            <a:off x="8091488" y="6526213"/>
            <a:ext cx="339725"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27</a:t>
            </a:r>
          </a:p>
        </p:txBody>
      </p:sp>
      <p:sp>
        <p:nvSpPr>
          <p:cNvPr id="342024" name="Text Box 28"/>
          <p:cNvSpPr txBox="1">
            <a:spLocks noChangeArrowheads="1"/>
          </p:cNvSpPr>
          <p:nvPr/>
        </p:nvSpPr>
        <p:spPr bwMode="auto">
          <a:xfrm>
            <a:off x="8610600" y="0"/>
            <a:ext cx="533400" cy="457200"/>
          </a:xfrm>
          <a:prstGeom prst="rect">
            <a:avLst/>
          </a:prstGeom>
          <a:solidFill>
            <a:srgbClr val="660033"/>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FFD34A"/>
                </a:solidFill>
              </a:rPr>
              <a:t>44</a:t>
            </a:r>
            <a:endParaRPr lang="en-US">
              <a:solidFill>
                <a:srgbClr val="FFD34A"/>
              </a:solidFill>
            </a:endParaRPr>
          </a:p>
        </p:txBody>
      </p:sp>
      <p:sp>
        <p:nvSpPr>
          <p:cNvPr id="23581" name="Rectangle 29"/>
          <p:cNvSpPr>
            <a:spLocks noGrp="1" noChangeArrowheads="1"/>
          </p:cNvSpPr>
          <p:nvPr>
            <p:ph type="title" idx="4294967295"/>
          </p:nvPr>
        </p:nvSpPr>
        <p:spPr bwMode="auto">
          <a:xfrm>
            <a:off x="1143000" y="304800"/>
            <a:ext cx="7772400" cy="685800"/>
          </a:xfrm>
          <a:prstGeom prst="rect">
            <a:avLst/>
          </a:prstGeom>
          <a:ln>
            <a:miter lim="800000"/>
            <a:headEnd/>
            <a:tailEnd/>
          </a:ln>
          <a:effectLst>
            <a:outerShdw blurRad="63500" dist="35921" dir="2700000" algn="ctr" rotWithShape="0">
              <a:srgbClr val="000000">
                <a:alpha val="74998"/>
              </a:srgbClr>
            </a:outerShdw>
          </a:effectLst>
        </p:spPr>
        <p:txBody>
          <a:bodyPr/>
          <a:lstStyle/>
          <a:p>
            <a:pPr algn="ctr" eaLnBrk="1" hangingPunct="1">
              <a:defRPr/>
            </a:pPr>
            <a:r>
              <a:rPr lang="en-US" sz="3200" b="1">
                <a:solidFill>
                  <a:schemeClr val="tx1"/>
                </a:solidFill>
                <a:effectLst/>
                <a:latin typeface="Times" charset="0"/>
                <a:ea typeface="ＭＳ Ｐゴシック" charset="0"/>
                <a:cs typeface="ＭＳ Ｐゴシック" charset="0"/>
              </a:rPr>
              <a:t>Deuteronomy</a:t>
            </a:r>
            <a:r>
              <a:rPr lang="en-US" sz="2800">
                <a:effectLst/>
                <a:latin typeface="Times" charset="0"/>
                <a:ea typeface="ＭＳ Ｐゴシック" charset="0"/>
                <a:cs typeface="ＭＳ Ｐゴシック" charset="0"/>
              </a:rPr>
              <a:t> </a:t>
            </a:r>
            <a:r>
              <a:rPr lang="en-US" sz="3200" b="1">
                <a:solidFill>
                  <a:schemeClr val="tx1"/>
                </a:solidFill>
                <a:effectLst/>
                <a:latin typeface="Times" charset="0"/>
                <a:ea typeface="ＭＳ Ｐゴシック" charset="0"/>
                <a:cs typeface="ＭＳ Ｐゴシック" charset="0"/>
              </a:rPr>
              <a:t>30:1-4</a:t>
            </a:r>
            <a:endParaRPr lang="en-US">
              <a:latin typeface="Times" charset="0"/>
              <a:ea typeface="ＭＳ Ｐゴシック" charset="0"/>
              <a:cs typeface="ＭＳ Ｐゴシック" charset="0"/>
            </a:endParaRPr>
          </a:p>
        </p:txBody>
      </p:sp>
      <p:sp>
        <p:nvSpPr>
          <p:cNvPr id="30" name="Oval 6"/>
          <p:cNvSpPr>
            <a:spLocks noChangeArrowheads="1"/>
          </p:cNvSpPr>
          <p:nvPr/>
        </p:nvSpPr>
        <p:spPr bwMode="auto">
          <a:xfrm>
            <a:off x="6705600" y="2514600"/>
            <a:ext cx="1219200"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eaLnBrk="0" hangingPunct="0">
              <a:defRPr/>
            </a:pPr>
            <a:endParaRPr lang="en-US" sz="1800">
              <a:solidFill>
                <a:srgbClr val="FFFFFF"/>
              </a:solidFill>
              <a:latin typeface="Tahoma" pitchFamily="-112" charset="-52"/>
            </a:endParaRPr>
          </a:p>
        </p:txBody>
      </p:sp>
      <p:sp>
        <p:nvSpPr>
          <p:cNvPr id="31" name="Oval 6"/>
          <p:cNvSpPr>
            <a:spLocks noChangeArrowheads="1"/>
          </p:cNvSpPr>
          <p:nvPr/>
        </p:nvSpPr>
        <p:spPr bwMode="auto">
          <a:xfrm>
            <a:off x="5791200" y="3810000"/>
            <a:ext cx="1803400"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eaLnBrk="0" hangingPunct="0">
              <a:defRPr/>
            </a:pPr>
            <a:endParaRPr lang="en-US" sz="1800">
              <a:solidFill>
                <a:srgbClr val="FFFFFF"/>
              </a:solidFill>
              <a:latin typeface="Tahoma" pitchFamily="-112" charset="-52"/>
            </a:endParaRPr>
          </a:p>
        </p:txBody>
      </p:sp>
      <p:sp>
        <p:nvSpPr>
          <p:cNvPr id="32" name="Oval 6"/>
          <p:cNvSpPr>
            <a:spLocks noChangeArrowheads="1"/>
          </p:cNvSpPr>
          <p:nvPr/>
        </p:nvSpPr>
        <p:spPr bwMode="auto">
          <a:xfrm>
            <a:off x="3200400" y="5905500"/>
            <a:ext cx="2667000"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eaLnBrk="0" hangingPunct="0">
              <a:defRPr/>
            </a:pPr>
            <a:endParaRPr lang="en-US" sz="1800">
              <a:solidFill>
                <a:srgbClr val="FFFFFF"/>
              </a:solidFill>
              <a:latin typeface="Tahoma" pitchFamily="-112" charset="-52"/>
            </a:endParaRPr>
          </a:p>
        </p:txBody>
      </p:sp>
    </p:spTree>
    <p:extLst>
      <p:ext uri="{BB962C8B-B14F-4D97-AF65-F5344CB8AC3E}">
        <p14:creationId xmlns:p14="http://schemas.microsoft.com/office/powerpoint/2010/main" val="3455840641"/>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23558"/>
                                        </p:tgtEl>
                                        <p:attrNameLst>
                                          <p:attrName>style.visibility</p:attrName>
                                        </p:attrNameLst>
                                      </p:cBhvr>
                                      <p:to>
                                        <p:strVal val="visible"/>
                                      </p:to>
                                    </p:set>
                                    <p:anim calcmode="lin" valueType="num">
                                      <p:cBhvr>
                                        <p:cTn id="7" dur="500" fill="hold"/>
                                        <p:tgtEl>
                                          <p:spTgt spid="23558"/>
                                        </p:tgtEl>
                                        <p:attrNameLst>
                                          <p:attrName>ppt_w</p:attrName>
                                        </p:attrNameLst>
                                      </p:cBhvr>
                                      <p:tavLst>
                                        <p:tav tm="0">
                                          <p:val>
                                            <p:fltVal val="0"/>
                                          </p:val>
                                        </p:tav>
                                        <p:tav tm="100000">
                                          <p:val>
                                            <p:strVal val="#ppt_w"/>
                                          </p:val>
                                        </p:tav>
                                      </p:tavLst>
                                    </p:anim>
                                    <p:anim calcmode="lin" valueType="num">
                                      <p:cBhvr>
                                        <p:cTn id="8" dur="500" fill="hold"/>
                                        <p:tgtEl>
                                          <p:spTgt spid="23558"/>
                                        </p:tgtEl>
                                        <p:attrNameLst>
                                          <p:attrName>ppt_h</p:attrName>
                                        </p:attrNameLst>
                                      </p:cBhvr>
                                      <p:tavLst>
                                        <p:tav tm="0">
                                          <p:val>
                                            <p:fltVal val="0"/>
                                          </p:val>
                                        </p:tav>
                                        <p:tav tm="100000">
                                          <p:val>
                                            <p:strVal val="#ppt_h"/>
                                          </p:val>
                                        </p:tav>
                                      </p:tavLst>
                                    </p:anim>
                                    <p:anim calcmode="lin" valueType="num">
                                      <p:cBhvr>
                                        <p:cTn id="9" dur="500" fill="hold"/>
                                        <p:tgtEl>
                                          <p:spTgt spid="23558"/>
                                        </p:tgtEl>
                                        <p:attrNameLst>
                                          <p:attrName>ppt_x</p:attrName>
                                        </p:attrNameLst>
                                      </p:cBhvr>
                                      <p:tavLst>
                                        <p:tav tm="0">
                                          <p:val>
                                            <p:fltVal val="0.5"/>
                                          </p:val>
                                        </p:tav>
                                        <p:tav tm="100000">
                                          <p:val>
                                            <p:strVal val="#ppt_x"/>
                                          </p:val>
                                        </p:tav>
                                      </p:tavLst>
                                    </p:anim>
                                    <p:anim calcmode="lin" valueType="num">
                                      <p:cBhvr>
                                        <p:cTn id="10" dur="500" fill="hold"/>
                                        <p:tgtEl>
                                          <p:spTgt spid="23558"/>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30"/>
                                        </p:tgtEl>
                                        <p:attrNameLst>
                                          <p:attrName>style.visibility</p:attrName>
                                        </p:attrNameLst>
                                      </p:cBhvr>
                                      <p:to>
                                        <p:strVal val="visible"/>
                                      </p:to>
                                    </p:set>
                                    <p:anim calcmode="lin" valueType="num">
                                      <p:cBhvr>
                                        <p:cTn id="14" dur="500" fill="hold"/>
                                        <p:tgtEl>
                                          <p:spTgt spid="30"/>
                                        </p:tgtEl>
                                        <p:attrNameLst>
                                          <p:attrName>ppt_w</p:attrName>
                                        </p:attrNameLst>
                                      </p:cBhvr>
                                      <p:tavLst>
                                        <p:tav tm="0">
                                          <p:val>
                                            <p:fltVal val="0"/>
                                          </p:val>
                                        </p:tav>
                                        <p:tav tm="100000">
                                          <p:val>
                                            <p:strVal val="#ppt_w"/>
                                          </p:val>
                                        </p:tav>
                                      </p:tavLst>
                                    </p:anim>
                                    <p:anim calcmode="lin" valueType="num">
                                      <p:cBhvr>
                                        <p:cTn id="15" dur="500" fill="hold"/>
                                        <p:tgtEl>
                                          <p:spTgt spid="30"/>
                                        </p:tgtEl>
                                        <p:attrNameLst>
                                          <p:attrName>ppt_h</p:attrName>
                                        </p:attrNameLst>
                                      </p:cBhvr>
                                      <p:tavLst>
                                        <p:tav tm="0">
                                          <p:val>
                                            <p:fltVal val="0"/>
                                          </p:val>
                                        </p:tav>
                                        <p:tav tm="100000">
                                          <p:val>
                                            <p:strVal val="#ppt_h"/>
                                          </p:val>
                                        </p:tav>
                                      </p:tavLst>
                                    </p:anim>
                                    <p:anim calcmode="lin" valueType="num">
                                      <p:cBhvr>
                                        <p:cTn id="16" dur="500" fill="hold"/>
                                        <p:tgtEl>
                                          <p:spTgt spid="30"/>
                                        </p:tgtEl>
                                        <p:attrNameLst>
                                          <p:attrName>ppt_x</p:attrName>
                                        </p:attrNameLst>
                                      </p:cBhvr>
                                      <p:tavLst>
                                        <p:tav tm="0">
                                          <p:val>
                                            <p:fltVal val="0.5"/>
                                          </p:val>
                                        </p:tav>
                                        <p:tav tm="100000">
                                          <p:val>
                                            <p:strVal val="#ppt_x"/>
                                          </p:val>
                                        </p:tav>
                                      </p:tavLst>
                                    </p:anim>
                                    <p:anim calcmode="lin" valueType="num">
                                      <p:cBhvr>
                                        <p:cTn id="17" dur="500" fill="hold"/>
                                        <p:tgtEl>
                                          <p:spTgt spid="30"/>
                                        </p:tgtEl>
                                        <p:attrNameLst>
                                          <p:attrName>ppt_y</p:attrName>
                                        </p:attrNameLst>
                                      </p:cBhvr>
                                      <p:tavLst>
                                        <p:tav tm="0">
                                          <p:val>
                                            <p:fltVal val="0.5"/>
                                          </p:val>
                                        </p:tav>
                                        <p:tav tm="100000">
                                          <p:val>
                                            <p:strVal val="#ppt_y"/>
                                          </p:val>
                                        </p:tav>
                                      </p:tavLst>
                                    </p:anim>
                                  </p:childTnLst>
                                </p:cTn>
                              </p:par>
                            </p:childTnLst>
                          </p:cTn>
                        </p:par>
                        <p:par>
                          <p:cTn id="18" fill="hold" nodeType="afterGroup">
                            <p:stCondLst>
                              <p:cond delay="1000"/>
                            </p:stCondLst>
                            <p:childTnLst>
                              <p:par>
                                <p:cTn id="19" presetID="23" presetClass="entr" presetSubtype="528" fill="hold" grpId="0" nodeType="afterEffect">
                                  <p:stCondLst>
                                    <p:cond delay="0"/>
                                  </p:stCondLst>
                                  <p:childTnLst>
                                    <p:set>
                                      <p:cBhvr>
                                        <p:cTn id="20" dur="1" fill="hold">
                                          <p:stCondLst>
                                            <p:cond delay="0"/>
                                          </p:stCondLst>
                                        </p:cTn>
                                        <p:tgtEl>
                                          <p:spTgt spid="31"/>
                                        </p:tgtEl>
                                        <p:attrNameLst>
                                          <p:attrName>style.visibility</p:attrName>
                                        </p:attrNameLst>
                                      </p:cBhvr>
                                      <p:to>
                                        <p:strVal val="visible"/>
                                      </p:to>
                                    </p:set>
                                    <p:anim calcmode="lin" valueType="num">
                                      <p:cBhvr>
                                        <p:cTn id="21" dur="500" fill="hold"/>
                                        <p:tgtEl>
                                          <p:spTgt spid="31"/>
                                        </p:tgtEl>
                                        <p:attrNameLst>
                                          <p:attrName>ppt_w</p:attrName>
                                        </p:attrNameLst>
                                      </p:cBhvr>
                                      <p:tavLst>
                                        <p:tav tm="0">
                                          <p:val>
                                            <p:fltVal val="0"/>
                                          </p:val>
                                        </p:tav>
                                        <p:tav tm="100000">
                                          <p:val>
                                            <p:strVal val="#ppt_w"/>
                                          </p:val>
                                        </p:tav>
                                      </p:tavLst>
                                    </p:anim>
                                    <p:anim calcmode="lin" valueType="num">
                                      <p:cBhvr>
                                        <p:cTn id="22" dur="500" fill="hold"/>
                                        <p:tgtEl>
                                          <p:spTgt spid="31"/>
                                        </p:tgtEl>
                                        <p:attrNameLst>
                                          <p:attrName>ppt_h</p:attrName>
                                        </p:attrNameLst>
                                      </p:cBhvr>
                                      <p:tavLst>
                                        <p:tav tm="0">
                                          <p:val>
                                            <p:fltVal val="0"/>
                                          </p:val>
                                        </p:tav>
                                        <p:tav tm="100000">
                                          <p:val>
                                            <p:strVal val="#ppt_h"/>
                                          </p:val>
                                        </p:tav>
                                      </p:tavLst>
                                    </p:anim>
                                    <p:anim calcmode="lin" valueType="num">
                                      <p:cBhvr>
                                        <p:cTn id="23" dur="500" fill="hold"/>
                                        <p:tgtEl>
                                          <p:spTgt spid="31"/>
                                        </p:tgtEl>
                                        <p:attrNameLst>
                                          <p:attrName>ppt_x</p:attrName>
                                        </p:attrNameLst>
                                      </p:cBhvr>
                                      <p:tavLst>
                                        <p:tav tm="0">
                                          <p:val>
                                            <p:fltVal val="0.5"/>
                                          </p:val>
                                        </p:tav>
                                        <p:tav tm="100000">
                                          <p:val>
                                            <p:strVal val="#ppt_x"/>
                                          </p:val>
                                        </p:tav>
                                      </p:tavLst>
                                    </p:anim>
                                    <p:anim calcmode="lin" valueType="num">
                                      <p:cBhvr>
                                        <p:cTn id="24" dur="500" fill="hold"/>
                                        <p:tgtEl>
                                          <p:spTgt spid="31"/>
                                        </p:tgtEl>
                                        <p:attrNameLst>
                                          <p:attrName>ppt_y</p:attrName>
                                        </p:attrNameLst>
                                      </p:cBhvr>
                                      <p:tavLst>
                                        <p:tav tm="0">
                                          <p:val>
                                            <p:fltVal val="0.5"/>
                                          </p:val>
                                        </p:tav>
                                        <p:tav tm="100000">
                                          <p:val>
                                            <p:strVal val="#ppt_y"/>
                                          </p:val>
                                        </p:tav>
                                      </p:tavLst>
                                    </p:anim>
                                  </p:childTnLst>
                                </p:cTn>
                              </p:par>
                            </p:childTnLst>
                          </p:cTn>
                        </p:par>
                        <p:par>
                          <p:cTn id="25" fill="hold" nodeType="afterGroup">
                            <p:stCondLst>
                              <p:cond delay="1500"/>
                            </p:stCondLst>
                            <p:childTnLst>
                              <p:par>
                                <p:cTn id="26" presetID="23" presetClass="entr" presetSubtype="528" fill="hold" grpId="0" nodeType="afterEffect">
                                  <p:stCondLst>
                                    <p:cond delay="0"/>
                                  </p:stCondLst>
                                  <p:childTnLst>
                                    <p:set>
                                      <p:cBhvr>
                                        <p:cTn id="27" dur="1" fill="hold">
                                          <p:stCondLst>
                                            <p:cond delay="0"/>
                                          </p:stCondLst>
                                        </p:cTn>
                                        <p:tgtEl>
                                          <p:spTgt spid="32"/>
                                        </p:tgtEl>
                                        <p:attrNameLst>
                                          <p:attrName>style.visibility</p:attrName>
                                        </p:attrNameLst>
                                      </p:cBhvr>
                                      <p:to>
                                        <p:strVal val="visible"/>
                                      </p:to>
                                    </p:set>
                                    <p:anim calcmode="lin" valueType="num">
                                      <p:cBhvr>
                                        <p:cTn id="28" dur="500" fill="hold"/>
                                        <p:tgtEl>
                                          <p:spTgt spid="32"/>
                                        </p:tgtEl>
                                        <p:attrNameLst>
                                          <p:attrName>ppt_w</p:attrName>
                                        </p:attrNameLst>
                                      </p:cBhvr>
                                      <p:tavLst>
                                        <p:tav tm="0">
                                          <p:val>
                                            <p:fltVal val="0"/>
                                          </p:val>
                                        </p:tav>
                                        <p:tav tm="100000">
                                          <p:val>
                                            <p:strVal val="#ppt_w"/>
                                          </p:val>
                                        </p:tav>
                                      </p:tavLst>
                                    </p:anim>
                                    <p:anim calcmode="lin" valueType="num">
                                      <p:cBhvr>
                                        <p:cTn id="29" dur="500" fill="hold"/>
                                        <p:tgtEl>
                                          <p:spTgt spid="32"/>
                                        </p:tgtEl>
                                        <p:attrNameLst>
                                          <p:attrName>ppt_h</p:attrName>
                                        </p:attrNameLst>
                                      </p:cBhvr>
                                      <p:tavLst>
                                        <p:tav tm="0">
                                          <p:val>
                                            <p:fltVal val="0"/>
                                          </p:val>
                                        </p:tav>
                                        <p:tav tm="100000">
                                          <p:val>
                                            <p:strVal val="#ppt_h"/>
                                          </p:val>
                                        </p:tav>
                                      </p:tavLst>
                                    </p:anim>
                                    <p:anim calcmode="lin" valueType="num">
                                      <p:cBhvr>
                                        <p:cTn id="30" dur="500" fill="hold"/>
                                        <p:tgtEl>
                                          <p:spTgt spid="32"/>
                                        </p:tgtEl>
                                        <p:attrNameLst>
                                          <p:attrName>ppt_x</p:attrName>
                                        </p:attrNameLst>
                                      </p:cBhvr>
                                      <p:tavLst>
                                        <p:tav tm="0">
                                          <p:val>
                                            <p:fltVal val="0.5"/>
                                          </p:val>
                                        </p:tav>
                                        <p:tav tm="100000">
                                          <p:val>
                                            <p:strVal val="#ppt_x"/>
                                          </p:val>
                                        </p:tav>
                                      </p:tavLst>
                                    </p:anim>
                                    <p:anim calcmode="lin" valueType="num">
                                      <p:cBhvr>
                                        <p:cTn id="31" dur="500" fill="hold"/>
                                        <p:tgtEl>
                                          <p:spTgt spid="3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8" grpId="0" animBg="1"/>
      <p:bldP spid="30" grpId="0" animBg="1"/>
      <p:bldP spid="31" grpId="0" animBg="1"/>
      <p:bldP spid="32" grpId="0" animBg="1"/>
    </p:bld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379" name="Rectangle 3"/>
          <p:cNvSpPr>
            <a:spLocks noChangeArrowheads="1"/>
          </p:cNvSpPr>
          <p:nvPr/>
        </p:nvSpPr>
        <p:spPr bwMode="auto">
          <a:xfrm>
            <a:off x="1008063" y="1754188"/>
            <a:ext cx="7110412" cy="2224087"/>
          </a:xfrm>
          <a:prstGeom prst="rect">
            <a:avLst/>
          </a:prstGeom>
          <a:noFill/>
          <a:ln w="508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eaLnBrk="0" hangingPunct="0">
              <a:defRPr/>
            </a:pPr>
            <a:r>
              <a:rPr lang="en-US" sz="2800" b="1">
                <a:solidFill>
                  <a:srgbClr val="FFFFFF"/>
                </a:solidFill>
                <a:latin typeface="Times" pitchFamily="-107" charset="0"/>
              </a:rPr>
              <a:t>                 </a:t>
            </a:r>
            <a:endParaRPr lang="en-US" b="1">
              <a:solidFill>
                <a:srgbClr val="FFFFFF"/>
              </a:solidFill>
              <a:latin typeface="Times" pitchFamily="-107" charset="0"/>
            </a:endParaRPr>
          </a:p>
          <a:p>
            <a:pPr eaLnBrk="0" hangingPunct="0">
              <a:defRPr/>
            </a:pPr>
            <a:r>
              <a:rPr lang="en-US" b="1">
                <a:solidFill>
                  <a:srgbClr val="FFFFFF"/>
                </a:solidFill>
                <a:latin typeface="Times" pitchFamily="-107" charset="0"/>
              </a:rPr>
              <a:t>	</a:t>
            </a:r>
            <a:r>
              <a:rPr lang="en-US" sz="3200" b="1" baseline="30000">
                <a:solidFill>
                  <a:srgbClr val="FFFFFF"/>
                </a:solidFill>
                <a:latin typeface="Times" pitchFamily="-107" charset="0"/>
              </a:rPr>
              <a:t>5</a:t>
            </a:r>
            <a:r>
              <a:rPr lang="en-US" sz="2800" b="1">
                <a:solidFill>
                  <a:srgbClr val="FFFFFF"/>
                </a:solidFill>
                <a:latin typeface="Times" pitchFamily="-107" charset="0"/>
              </a:rPr>
              <a:t> He will bring you to </a:t>
            </a:r>
            <a:r>
              <a:rPr lang="en-US" sz="2800" b="1">
                <a:solidFill>
                  <a:srgbClr val="FFFF00"/>
                </a:solidFill>
                <a:latin typeface="Times" pitchFamily="-107" charset="0"/>
              </a:rPr>
              <a:t>the land</a:t>
            </a:r>
            <a:r>
              <a:rPr lang="en-US" sz="2800" b="1">
                <a:solidFill>
                  <a:srgbClr val="FFD34A"/>
                </a:solidFill>
                <a:latin typeface="Times" pitchFamily="-107" charset="0"/>
              </a:rPr>
              <a:t> </a:t>
            </a:r>
            <a:r>
              <a:rPr lang="en-US" sz="2800" b="1">
                <a:solidFill>
                  <a:srgbClr val="66FF66"/>
                </a:solidFill>
                <a:latin typeface="Times" pitchFamily="-107" charset="0"/>
              </a:rPr>
              <a:t>that belonged to your fathers, and you will take possession of it.</a:t>
            </a:r>
            <a:r>
              <a:rPr lang="en-US" sz="2800" b="1">
                <a:solidFill>
                  <a:srgbClr val="FFD34A"/>
                </a:solidFill>
                <a:latin typeface="Times" pitchFamily="-107" charset="0"/>
              </a:rPr>
              <a:t>  </a:t>
            </a:r>
            <a:r>
              <a:rPr lang="en-US" sz="2800" b="1">
                <a:solidFill>
                  <a:srgbClr val="FFFFFF"/>
                </a:solidFill>
                <a:latin typeface="Times" pitchFamily="-107" charset="0"/>
              </a:rPr>
              <a:t>He will make you more prosperous and numerous than your fathers.</a:t>
            </a:r>
          </a:p>
        </p:txBody>
      </p:sp>
      <p:sp>
        <p:nvSpPr>
          <p:cNvPr id="357380" name="Rectangle 4"/>
          <p:cNvSpPr>
            <a:spLocks noChangeArrowheads="1"/>
          </p:cNvSpPr>
          <p:nvPr/>
        </p:nvSpPr>
        <p:spPr bwMode="auto">
          <a:xfrm>
            <a:off x="1674813" y="798513"/>
            <a:ext cx="7089775" cy="974725"/>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algn="ctr" eaLnBrk="0" hangingPunct="0">
              <a:lnSpc>
                <a:spcPct val="50000"/>
              </a:lnSpc>
              <a:spcBef>
                <a:spcPct val="50000"/>
              </a:spcBef>
              <a:defRPr/>
            </a:pPr>
            <a:r>
              <a:rPr lang="en-US" sz="3200" b="1">
                <a:solidFill>
                  <a:srgbClr val="FFFFFF"/>
                </a:solidFill>
                <a:latin typeface="Times" charset="0"/>
              </a:rPr>
              <a:t>Deuteronomy 30</a:t>
            </a:r>
            <a:r>
              <a:rPr lang="en-US" sz="2800" b="1">
                <a:solidFill>
                  <a:srgbClr val="FFFFFF"/>
                </a:solidFill>
                <a:latin typeface="Times" charset="0"/>
              </a:rPr>
              <a:t> </a:t>
            </a:r>
          </a:p>
          <a:p>
            <a:pPr algn="ctr" eaLnBrk="0" hangingPunct="0">
              <a:spcBef>
                <a:spcPct val="50000"/>
              </a:spcBef>
              <a:defRPr/>
            </a:pPr>
            <a:r>
              <a:rPr lang="en-US" sz="2800" b="1">
                <a:solidFill>
                  <a:srgbClr val="00FFCC"/>
                </a:solidFill>
                <a:latin typeface="Times" charset="0"/>
              </a:rPr>
              <a:t>THE LAND (PALESTINIAN) PROMISES</a:t>
            </a:r>
            <a:endParaRPr lang="en-US" sz="2800" b="1">
              <a:solidFill>
                <a:srgbClr val="FFD34A"/>
              </a:solidFill>
              <a:latin typeface="Times" charset="0"/>
            </a:endParaRPr>
          </a:p>
        </p:txBody>
      </p:sp>
      <p:sp>
        <p:nvSpPr>
          <p:cNvPr id="357383" name="Oval 7"/>
          <p:cNvSpPr>
            <a:spLocks noChangeArrowheads="1"/>
          </p:cNvSpPr>
          <p:nvPr/>
        </p:nvSpPr>
        <p:spPr bwMode="auto">
          <a:xfrm>
            <a:off x="5118100" y="2146300"/>
            <a:ext cx="1651000"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eaLnBrk="0" hangingPunct="0">
              <a:defRPr/>
            </a:pPr>
            <a:endParaRPr lang="en-US" sz="1600" b="1">
              <a:solidFill>
                <a:srgbClr val="00DFCA"/>
              </a:solidFill>
              <a:latin typeface="Comic Sans MS" pitchFamily="-107" charset="0"/>
            </a:endParaRPr>
          </a:p>
        </p:txBody>
      </p:sp>
      <p:sp>
        <p:nvSpPr>
          <p:cNvPr id="61444" name="Rectangle 28"/>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600" b="1">
              <a:solidFill>
                <a:srgbClr val="00DFCA"/>
              </a:solidFill>
              <a:latin typeface="Comic Sans MS" charset="0"/>
            </a:endParaRPr>
          </a:p>
        </p:txBody>
      </p:sp>
      <p:sp>
        <p:nvSpPr>
          <p:cNvPr id="61445" name="Rectangle 29"/>
          <p:cNvSpPr>
            <a:spLocks noChangeArrowheads="1"/>
          </p:cNvSpPr>
          <p:nvPr/>
        </p:nvSpPr>
        <p:spPr bwMode="auto">
          <a:xfrm>
            <a:off x="8121650" y="4356100"/>
            <a:ext cx="293688" cy="211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Helvetica" charset="0"/>
              </a:rPr>
              <a:t>40</a:t>
            </a:r>
          </a:p>
        </p:txBody>
      </p:sp>
      <p:sp>
        <p:nvSpPr>
          <p:cNvPr id="61446" name="AutoShape 30"/>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eaLnBrk="0" hangingPunct="0"/>
            <a:endParaRPr lang="en-US" sz="1600" b="1">
              <a:solidFill>
                <a:srgbClr val="00DFCA"/>
              </a:solidFill>
              <a:latin typeface="Comic Sans MS" charset="0"/>
            </a:endParaRPr>
          </a:p>
        </p:txBody>
      </p:sp>
      <p:sp>
        <p:nvSpPr>
          <p:cNvPr id="61447" name="Rectangle 31"/>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eaLnBrk="0" hangingPunct="0"/>
            <a:endParaRPr lang="en-US" sz="1600" b="1">
              <a:solidFill>
                <a:srgbClr val="00DFCA"/>
              </a:solidFill>
              <a:latin typeface="Comic Sans MS" charset="0"/>
            </a:endParaRPr>
          </a:p>
        </p:txBody>
      </p:sp>
      <p:sp>
        <p:nvSpPr>
          <p:cNvPr id="61448" name="AutoShape 32"/>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eaLnBrk="0" hangingPunct="0"/>
            <a:endParaRPr lang="en-US" sz="1600" b="1">
              <a:solidFill>
                <a:srgbClr val="00DFCA"/>
              </a:solidFill>
              <a:latin typeface="Comic Sans MS" charset="0"/>
            </a:endParaRPr>
          </a:p>
        </p:txBody>
      </p:sp>
      <p:sp>
        <p:nvSpPr>
          <p:cNvPr id="61449" name="Line 33"/>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sz="1600" b="1">
              <a:solidFill>
                <a:srgbClr val="00DFCA"/>
              </a:solidFill>
              <a:latin typeface="Comic Sans MS" charset="0"/>
            </a:endParaRPr>
          </a:p>
        </p:txBody>
      </p:sp>
      <p:sp>
        <p:nvSpPr>
          <p:cNvPr id="61450" name="Line 34"/>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sz="1600" b="1">
              <a:solidFill>
                <a:srgbClr val="00DFCA"/>
              </a:solidFill>
              <a:latin typeface="Comic Sans MS" charset="0"/>
            </a:endParaRPr>
          </a:p>
        </p:txBody>
      </p:sp>
      <p:sp>
        <p:nvSpPr>
          <p:cNvPr id="61451" name="Line 35"/>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sz="1600" b="1">
              <a:solidFill>
                <a:srgbClr val="00DFCA"/>
              </a:solidFill>
              <a:latin typeface="Comic Sans MS" charset="0"/>
            </a:endParaRPr>
          </a:p>
        </p:txBody>
      </p:sp>
      <p:sp>
        <p:nvSpPr>
          <p:cNvPr id="61452" name="Line 36"/>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sz="1600" b="1">
              <a:solidFill>
                <a:srgbClr val="00DFCA"/>
              </a:solidFill>
              <a:latin typeface="Comic Sans MS" charset="0"/>
            </a:endParaRPr>
          </a:p>
        </p:txBody>
      </p:sp>
      <p:sp>
        <p:nvSpPr>
          <p:cNvPr id="61453" name="Line 37"/>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sz="1600" b="1">
              <a:solidFill>
                <a:srgbClr val="00DFCA"/>
              </a:solidFill>
              <a:latin typeface="Comic Sans MS" charset="0"/>
            </a:endParaRPr>
          </a:p>
        </p:txBody>
      </p:sp>
      <p:sp>
        <p:nvSpPr>
          <p:cNvPr id="61454" name="Rectangle 38"/>
          <p:cNvSpPr>
            <a:spLocks noChangeArrowheads="1"/>
          </p:cNvSpPr>
          <p:nvPr/>
        </p:nvSpPr>
        <p:spPr bwMode="auto">
          <a:xfrm>
            <a:off x="8007350" y="3429000"/>
            <a:ext cx="5937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Chicago" charset="0"/>
              </a:rPr>
              <a:t>MOSES</a:t>
            </a:r>
          </a:p>
        </p:txBody>
      </p:sp>
      <p:sp>
        <p:nvSpPr>
          <p:cNvPr id="61455" name="Rectangle 39"/>
          <p:cNvSpPr>
            <a:spLocks noChangeArrowheads="1"/>
          </p:cNvSpPr>
          <p:nvPr/>
        </p:nvSpPr>
        <p:spPr bwMode="auto">
          <a:xfrm>
            <a:off x="8156575" y="3841750"/>
            <a:ext cx="4540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Sinai</a:t>
            </a:r>
          </a:p>
        </p:txBody>
      </p:sp>
      <p:sp>
        <p:nvSpPr>
          <p:cNvPr id="61456" name="Rectangle 40"/>
          <p:cNvSpPr>
            <a:spLocks noChangeArrowheads="1"/>
          </p:cNvSpPr>
          <p:nvPr/>
        </p:nvSpPr>
        <p:spPr bwMode="auto">
          <a:xfrm>
            <a:off x="8075613" y="4025900"/>
            <a:ext cx="6445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M - C - C</a:t>
            </a:r>
          </a:p>
        </p:txBody>
      </p:sp>
      <p:sp>
        <p:nvSpPr>
          <p:cNvPr id="61457" name="Rectangle 41"/>
          <p:cNvSpPr>
            <a:spLocks noChangeArrowheads="1"/>
          </p:cNvSpPr>
          <p:nvPr/>
        </p:nvSpPr>
        <p:spPr bwMode="auto">
          <a:xfrm>
            <a:off x="7912100" y="4197350"/>
            <a:ext cx="10128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Kadesh Barnea</a:t>
            </a:r>
          </a:p>
        </p:txBody>
      </p:sp>
      <p:sp>
        <p:nvSpPr>
          <p:cNvPr id="61458" name="Rectangle 42"/>
          <p:cNvSpPr>
            <a:spLocks noChangeArrowheads="1"/>
          </p:cNvSpPr>
          <p:nvPr/>
        </p:nvSpPr>
        <p:spPr bwMode="auto">
          <a:xfrm>
            <a:off x="8267700" y="4381500"/>
            <a:ext cx="30797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40</a:t>
            </a:r>
          </a:p>
        </p:txBody>
      </p:sp>
      <p:sp>
        <p:nvSpPr>
          <p:cNvPr id="61459" name="Rectangle 43"/>
          <p:cNvSpPr>
            <a:spLocks noChangeArrowheads="1"/>
          </p:cNvSpPr>
          <p:nvPr/>
        </p:nvSpPr>
        <p:spPr bwMode="auto">
          <a:xfrm>
            <a:off x="8032750" y="4552950"/>
            <a:ext cx="76517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5 Sermons</a:t>
            </a:r>
          </a:p>
        </p:txBody>
      </p:sp>
      <p:sp>
        <p:nvSpPr>
          <p:cNvPr id="61460" name="Line 44"/>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sz="1600" b="1">
              <a:solidFill>
                <a:srgbClr val="00DFCA"/>
              </a:solidFill>
              <a:latin typeface="Comic Sans MS" charset="0"/>
            </a:endParaRPr>
          </a:p>
        </p:txBody>
      </p:sp>
      <p:sp>
        <p:nvSpPr>
          <p:cNvPr id="61461" name="Rectangle 45"/>
          <p:cNvSpPr>
            <a:spLocks noChangeArrowheads="1"/>
          </p:cNvSpPr>
          <p:nvPr/>
        </p:nvSpPr>
        <p:spPr bwMode="auto">
          <a:xfrm>
            <a:off x="8120063" y="3670300"/>
            <a:ext cx="5937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Exodus</a:t>
            </a:r>
          </a:p>
        </p:txBody>
      </p:sp>
      <p:sp>
        <p:nvSpPr>
          <p:cNvPr id="61462" name="Text Box 46"/>
          <p:cNvSpPr txBox="1">
            <a:spLocks noChangeArrowheads="1"/>
          </p:cNvSpPr>
          <p:nvPr/>
        </p:nvSpPr>
        <p:spPr bwMode="auto">
          <a:xfrm>
            <a:off x="8720138" y="90488"/>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algn="ctr" eaLnBrk="0" hangingPunct="0">
              <a:spcBef>
                <a:spcPct val="50000"/>
              </a:spcBef>
            </a:pPr>
            <a:r>
              <a:rPr lang="en-US" sz="2000" b="0">
                <a:solidFill>
                  <a:srgbClr val="FFA27C"/>
                </a:solidFill>
              </a:rPr>
              <a:t> </a:t>
            </a:r>
          </a:p>
        </p:txBody>
      </p:sp>
      <p:sp>
        <p:nvSpPr>
          <p:cNvPr id="357426" name="Rectangle 50"/>
          <p:cNvSpPr>
            <a:spLocks noChangeArrowheads="1"/>
          </p:cNvSpPr>
          <p:nvPr/>
        </p:nvSpPr>
        <p:spPr bwMode="auto">
          <a:xfrm>
            <a:off x="8091488" y="6534150"/>
            <a:ext cx="339725"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29</a:t>
            </a:r>
          </a:p>
        </p:txBody>
      </p:sp>
      <p:sp>
        <p:nvSpPr>
          <p:cNvPr id="61464" name="Text Box 51"/>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algn="ctr" eaLnBrk="0" hangingPunct="0">
              <a:spcBef>
                <a:spcPct val="50000"/>
              </a:spcBef>
            </a:pPr>
            <a:r>
              <a:rPr lang="en-US" sz="1200">
                <a:solidFill>
                  <a:srgbClr val="FFFFFF"/>
                </a:solidFill>
                <a:latin typeface="Arial" charset="0"/>
              </a:rPr>
              <a:t>Handbook pg. 26-29</a:t>
            </a:r>
          </a:p>
        </p:txBody>
      </p:sp>
      <p:sp>
        <p:nvSpPr>
          <p:cNvPr id="61465" name="Text Box 52"/>
          <p:cNvSpPr txBox="1">
            <a:spLocks noChangeArrowheads="1"/>
          </p:cNvSpPr>
          <p:nvPr/>
        </p:nvSpPr>
        <p:spPr bwMode="auto">
          <a:xfrm>
            <a:off x="8661400" y="6410325"/>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algn="ctr" eaLnBrk="0" hangingPunct="0">
              <a:spcBef>
                <a:spcPct val="50000"/>
              </a:spcBef>
            </a:pPr>
            <a:endParaRPr lang="en-US" sz="2000" b="0">
              <a:solidFill>
                <a:srgbClr val="FFFFFF"/>
              </a:solidFill>
              <a:latin typeface="Arial" charset="0"/>
            </a:endParaRPr>
          </a:p>
        </p:txBody>
      </p:sp>
      <p:grpSp>
        <p:nvGrpSpPr>
          <p:cNvPr id="61466" name="Group 53"/>
          <p:cNvGrpSpPr>
            <a:grpSpLocks/>
          </p:cNvGrpSpPr>
          <p:nvPr/>
        </p:nvGrpSpPr>
        <p:grpSpPr bwMode="auto">
          <a:xfrm>
            <a:off x="519113" y="7938"/>
            <a:ext cx="854075" cy="1704975"/>
            <a:chOff x="327" y="5"/>
            <a:chExt cx="538" cy="1074"/>
          </a:xfrm>
        </p:grpSpPr>
        <p:sp>
          <p:nvSpPr>
            <p:cNvPr id="357430" name="Rectangle 54"/>
            <p:cNvSpPr>
              <a:spLocks noChangeArrowheads="1"/>
            </p:cNvSpPr>
            <p:nvPr/>
          </p:nvSpPr>
          <p:spPr bwMode="auto">
            <a:xfrm>
              <a:off x="327" y="5"/>
              <a:ext cx="538" cy="1074"/>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defRPr/>
              </a:pPr>
              <a:r>
                <a:rPr lang="en-US" sz="10600">
                  <a:solidFill>
                    <a:srgbClr val="FFFF00"/>
                  </a:solidFill>
                  <a:latin typeface="Times" charset="0"/>
                </a:rPr>
                <a:t>7</a:t>
              </a:r>
              <a:endParaRPr lang="en-US" sz="1600" b="1">
                <a:solidFill>
                  <a:srgbClr val="00DFCA"/>
                </a:solidFill>
                <a:latin typeface="Comic Sans MS" charset="0"/>
              </a:endParaRPr>
            </a:p>
          </p:txBody>
        </p:sp>
        <p:sp>
          <p:nvSpPr>
            <p:cNvPr id="357431" name="Line 55"/>
            <p:cNvSpPr>
              <a:spLocks noChangeShapeType="1"/>
            </p:cNvSpPr>
            <p:nvPr/>
          </p:nvSpPr>
          <p:spPr bwMode="auto">
            <a:xfrm flipV="1">
              <a:off x="500" y="573"/>
              <a:ext cx="250"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1600" b="1">
                <a:solidFill>
                  <a:srgbClr val="00DFCA"/>
                </a:solidFill>
                <a:latin typeface="Comic Sans MS" pitchFamily="-108" charset="0"/>
              </a:endParaRPr>
            </a:p>
          </p:txBody>
        </p:sp>
      </p:grpSp>
      <p:sp>
        <p:nvSpPr>
          <p:cNvPr id="357432" name="Text Box 56"/>
          <p:cNvSpPr txBox="1">
            <a:spLocks noChangeArrowheads="1"/>
          </p:cNvSpPr>
          <p:nvPr/>
        </p:nvSpPr>
        <p:spPr bwMode="auto">
          <a:xfrm>
            <a:off x="1016000" y="3910013"/>
            <a:ext cx="6959600" cy="2227262"/>
          </a:xfrm>
          <a:prstGeom prst="rect">
            <a:avLst/>
          </a:prstGeom>
          <a:noFill/>
          <a:ln w="12700">
            <a:noFill/>
            <a:miter lim="800000"/>
            <a:headEnd/>
            <a:tailEnd/>
          </a:ln>
          <a:effectLst>
            <a:outerShdw blurRad="63500" dist="63500" dir="3187806" algn="ctr" rotWithShape="0">
              <a:schemeClr val="bg2">
                <a:alpha val="74998"/>
              </a:schemeClr>
            </a:outerShdw>
          </a:effectLst>
        </p:spPr>
        <p:txBody>
          <a:bodyPr>
            <a:spAutoFit/>
          </a:bodyPr>
          <a:lstStyle>
            <a:lvl1pPr>
              <a:defRPr sz="1600" b="1">
                <a:solidFill>
                  <a:srgbClr val="00DFCA"/>
                </a:solidFill>
                <a:latin typeface="Comic Sans MS" charset="0"/>
                <a:ea typeface="ＭＳ Ｐゴシック" charset="0"/>
                <a:cs typeface="ＭＳ Ｐゴシック" charset="0"/>
              </a:defRPr>
            </a:lvl1pPr>
            <a:lvl2pPr marL="37931725" indent="-37474525">
              <a:defRPr sz="1600" b="1">
                <a:solidFill>
                  <a:srgbClr val="00DFCA"/>
                </a:solidFill>
                <a:latin typeface="Comic Sans MS" charset="0"/>
                <a:ea typeface="ＭＳ Ｐゴシック" charset="0"/>
              </a:defRPr>
            </a:lvl2pPr>
            <a:lvl3pPr>
              <a:defRPr sz="1600" b="1">
                <a:solidFill>
                  <a:srgbClr val="00DFCA"/>
                </a:solidFill>
                <a:latin typeface="Comic Sans MS" charset="0"/>
                <a:ea typeface="ＭＳ Ｐゴシック" charset="0"/>
              </a:defRPr>
            </a:lvl3pPr>
            <a:lvl4pPr>
              <a:defRPr sz="1600" b="1">
                <a:solidFill>
                  <a:srgbClr val="00DFCA"/>
                </a:solidFill>
                <a:latin typeface="Comic Sans MS" charset="0"/>
                <a:ea typeface="ＭＳ Ｐゴシック" charset="0"/>
              </a:defRPr>
            </a:lvl4pPr>
            <a:lvl5pPr>
              <a:defRPr sz="1600" b="1">
                <a:solidFill>
                  <a:srgbClr val="00DFCA"/>
                </a:solidFill>
                <a:latin typeface="Comic Sans MS" charset="0"/>
                <a:ea typeface="ＭＳ Ｐゴシック" charset="0"/>
              </a:defRPr>
            </a:lvl5pPr>
            <a:lvl6pPr marL="457200" eaLnBrk="0" fontAlgn="base" hangingPunct="0">
              <a:spcBef>
                <a:spcPct val="0"/>
              </a:spcBef>
              <a:spcAft>
                <a:spcPct val="0"/>
              </a:spcAft>
              <a:defRPr sz="1600" b="1">
                <a:solidFill>
                  <a:srgbClr val="00DFCA"/>
                </a:solidFill>
                <a:latin typeface="Comic Sans MS" charset="0"/>
                <a:ea typeface="ＭＳ Ｐゴシック" charset="0"/>
              </a:defRPr>
            </a:lvl6pPr>
            <a:lvl7pPr marL="914400" eaLnBrk="0" fontAlgn="base" hangingPunct="0">
              <a:spcBef>
                <a:spcPct val="0"/>
              </a:spcBef>
              <a:spcAft>
                <a:spcPct val="0"/>
              </a:spcAft>
              <a:defRPr sz="1600" b="1">
                <a:solidFill>
                  <a:srgbClr val="00DFCA"/>
                </a:solidFill>
                <a:latin typeface="Comic Sans MS" charset="0"/>
                <a:ea typeface="ＭＳ Ｐゴシック" charset="0"/>
              </a:defRPr>
            </a:lvl7pPr>
            <a:lvl8pPr marL="1371600" eaLnBrk="0" fontAlgn="base" hangingPunct="0">
              <a:spcBef>
                <a:spcPct val="0"/>
              </a:spcBef>
              <a:spcAft>
                <a:spcPct val="0"/>
              </a:spcAft>
              <a:defRPr sz="1600" b="1">
                <a:solidFill>
                  <a:srgbClr val="00DFCA"/>
                </a:solidFill>
                <a:latin typeface="Comic Sans MS" charset="0"/>
                <a:ea typeface="ＭＳ Ｐゴシック" charset="0"/>
              </a:defRPr>
            </a:lvl8pPr>
            <a:lvl9pPr marL="1828800" eaLnBrk="0" fontAlgn="base" hangingPunct="0">
              <a:spcBef>
                <a:spcPct val="0"/>
              </a:spcBef>
              <a:spcAft>
                <a:spcPct val="0"/>
              </a:spcAft>
              <a:defRPr sz="1600" b="1">
                <a:solidFill>
                  <a:srgbClr val="00DFCA"/>
                </a:solidFill>
                <a:latin typeface="Comic Sans MS" charset="0"/>
                <a:ea typeface="ＭＳ Ｐゴシック" charset="0"/>
              </a:defRPr>
            </a:lvl9pPr>
          </a:lstStyle>
          <a:p>
            <a:pPr eaLnBrk="0" hangingPunct="0">
              <a:defRPr/>
            </a:pPr>
            <a:r>
              <a:rPr lang="en-US" dirty="0"/>
              <a:t> </a:t>
            </a:r>
            <a:r>
              <a:rPr lang="en-US" dirty="0">
                <a:solidFill>
                  <a:srgbClr val="FFFFFF"/>
                </a:solidFill>
              </a:rPr>
              <a:t>	</a:t>
            </a:r>
            <a:r>
              <a:rPr lang="en-US" sz="2800" baseline="30000" dirty="0">
                <a:solidFill>
                  <a:srgbClr val="FFFFFF"/>
                </a:solidFill>
                <a:latin typeface="Times" charset="0"/>
              </a:rPr>
              <a:t>6</a:t>
            </a:r>
            <a:r>
              <a:rPr lang="en-US" sz="2800" dirty="0">
                <a:solidFill>
                  <a:srgbClr val="FFFFFF"/>
                </a:solidFill>
                <a:latin typeface="Times" charset="0"/>
              </a:rPr>
              <a:t> The Lord your </a:t>
            </a:r>
            <a:r>
              <a:rPr lang="en-US" sz="2800" dirty="0">
                <a:solidFill>
                  <a:srgbClr val="66FF66"/>
                </a:solidFill>
                <a:latin typeface="Times" charset="0"/>
              </a:rPr>
              <a:t>God will circumcise your hearts and the hearts of your descendants</a:t>
            </a:r>
            <a:r>
              <a:rPr lang="en-US" sz="2800" dirty="0">
                <a:solidFill>
                  <a:srgbClr val="FFD34A"/>
                </a:solidFill>
                <a:latin typeface="Times" charset="0"/>
              </a:rPr>
              <a:t> </a:t>
            </a:r>
            <a:r>
              <a:rPr lang="en-US" sz="2800" dirty="0">
                <a:solidFill>
                  <a:srgbClr val="FFFFFF"/>
                </a:solidFill>
                <a:latin typeface="Times" charset="0"/>
              </a:rPr>
              <a:t>so that you may love him with all your heart and with all your soul, and live (NIV).</a:t>
            </a:r>
            <a:endParaRPr lang="en-US" sz="2800" dirty="0">
              <a:latin typeface="Times" charset="0"/>
            </a:endParaRPr>
          </a:p>
        </p:txBody>
      </p:sp>
      <p:sp>
        <p:nvSpPr>
          <p:cNvPr id="61468" name="Text Box 57"/>
          <p:cNvSpPr txBox="1">
            <a:spLocks noChangeArrowheads="1"/>
          </p:cNvSpPr>
          <p:nvPr/>
        </p:nvSpPr>
        <p:spPr bwMode="auto">
          <a:xfrm>
            <a:off x="8599488" y="6488113"/>
            <a:ext cx="2921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algn="ctr" eaLnBrk="0" hangingPunct="0"/>
            <a:r>
              <a:rPr lang="en-US" sz="1400">
                <a:solidFill>
                  <a:srgbClr val="FFFFFF"/>
                </a:solidFill>
              </a:rPr>
              <a:t>2</a:t>
            </a:r>
            <a:endParaRPr lang="en-US" sz="1400"/>
          </a:p>
        </p:txBody>
      </p:sp>
    </p:spTree>
    <p:extLst>
      <p:ext uri="{BB962C8B-B14F-4D97-AF65-F5344CB8AC3E}">
        <p14:creationId xmlns:p14="http://schemas.microsoft.com/office/powerpoint/2010/main" val="258215313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withEffect">
                                  <p:stCondLst>
                                    <p:cond delay="0"/>
                                  </p:stCondLst>
                                  <p:childTnLst>
                                    <p:set>
                                      <p:cBhvr>
                                        <p:cTn id="6" dur="1" fill="hold">
                                          <p:stCondLst>
                                            <p:cond delay="0"/>
                                          </p:stCondLst>
                                        </p:cTn>
                                        <p:tgtEl>
                                          <p:spTgt spid="357383"/>
                                        </p:tgtEl>
                                        <p:attrNameLst>
                                          <p:attrName>style.visibility</p:attrName>
                                        </p:attrNameLst>
                                      </p:cBhvr>
                                      <p:to>
                                        <p:strVal val="visible"/>
                                      </p:to>
                                    </p:set>
                                    <p:anim calcmode="lin" valueType="num">
                                      <p:cBhvr>
                                        <p:cTn id="7" dur="500" fill="hold"/>
                                        <p:tgtEl>
                                          <p:spTgt spid="357383"/>
                                        </p:tgtEl>
                                        <p:attrNameLst>
                                          <p:attrName>ppt_w</p:attrName>
                                        </p:attrNameLst>
                                      </p:cBhvr>
                                      <p:tavLst>
                                        <p:tav tm="0">
                                          <p:val>
                                            <p:fltVal val="0"/>
                                          </p:val>
                                        </p:tav>
                                        <p:tav tm="100000">
                                          <p:val>
                                            <p:strVal val="#ppt_w"/>
                                          </p:val>
                                        </p:tav>
                                      </p:tavLst>
                                    </p:anim>
                                    <p:anim calcmode="lin" valueType="num">
                                      <p:cBhvr>
                                        <p:cTn id="8" dur="500" fill="hold"/>
                                        <p:tgtEl>
                                          <p:spTgt spid="357383"/>
                                        </p:tgtEl>
                                        <p:attrNameLst>
                                          <p:attrName>ppt_h</p:attrName>
                                        </p:attrNameLst>
                                      </p:cBhvr>
                                      <p:tavLst>
                                        <p:tav tm="0">
                                          <p:val>
                                            <p:fltVal val="0"/>
                                          </p:val>
                                        </p:tav>
                                        <p:tav tm="100000">
                                          <p:val>
                                            <p:strVal val="#ppt_h"/>
                                          </p:val>
                                        </p:tav>
                                      </p:tavLst>
                                    </p:anim>
                                    <p:anim calcmode="lin" valueType="num">
                                      <p:cBhvr>
                                        <p:cTn id="9" dur="500" fill="hold"/>
                                        <p:tgtEl>
                                          <p:spTgt spid="357383"/>
                                        </p:tgtEl>
                                        <p:attrNameLst>
                                          <p:attrName>ppt_x</p:attrName>
                                        </p:attrNameLst>
                                      </p:cBhvr>
                                      <p:tavLst>
                                        <p:tav tm="0">
                                          <p:val>
                                            <p:fltVal val="0.5"/>
                                          </p:val>
                                        </p:tav>
                                        <p:tav tm="100000">
                                          <p:val>
                                            <p:strVal val="#ppt_x"/>
                                          </p:val>
                                        </p:tav>
                                      </p:tavLst>
                                    </p:anim>
                                    <p:anim calcmode="lin" valueType="num">
                                      <p:cBhvr>
                                        <p:cTn id="10" dur="500" fill="hold"/>
                                        <p:tgtEl>
                                          <p:spTgt spid="357383"/>
                                        </p:tgtEl>
                                        <p:attrNameLst>
                                          <p:attrName>ppt_y</p:attrName>
                                        </p:attrNameLst>
                                      </p:cBhvr>
                                      <p:tavLst>
                                        <p:tav tm="0">
                                          <p:val>
                                            <p:fltVal val="0.5"/>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357432"/>
                                        </p:tgtEl>
                                        <p:attrNameLst>
                                          <p:attrName>style.visibility</p:attrName>
                                        </p:attrNameLst>
                                      </p:cBhvr>
                                      <p:to>
                                        <p:strVal val="visible"/>
                                      </p:to>
                                    </p:set>
                                    <p:animEffect transition="in" filter="fade">
                                      <p:cBhvr>
                                        <p:cTn id="15" dur="500"/>
                                        <p:tgtEl>
                                          <p:spTgt spid="3574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7383" grpId="0" animBg="1"/>
      <p:bldP spid="357432" grpId="0"/>
    </p:bld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2" name="Rectangle 2"/>
          <p:cNvSpPr>
            <a:spLocks noChangeArrowheads="1"/>
          </p:cNvSpPr>
          <p:nvPr/>
        </p:nvSpPr>
        <p:spPr bwMode="auto">
          <a:xfrm>
            <a:off x="201613" y="954088"/>
            <a:ext cx="8942387" cy="3198812"/>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gn="ctr" eaLnBrk="0" hangingPunct="0">
              <a:defRPr/>
            </a:pPr>
            <a:r>
              <a:rPr lang="en-US" sz="3600">
                <a:solidFill>
                  <a:srgbClr val="FAFD00"/>
                </a:solidFill>
                <a:latin typeface="Times" pitchFamily="-111" charset="0"/>
              </a:rPr>
              <a:t>Abrahamic Covenant</a:t>
            </a:r>
          </a:p>
          <a:p>
            <a:pPr algn="ctr" eaLnBrk="0" hangingPunct="0">
              <a:defRPr/>
            </a:pPr>
            <a:r>
              <a:rPr lang="en-US" sz="3200" i="1">
                <a:solidFill>
                  <a:srgbClr val="00FF00"/>
                </a:solidFill>
                <a:latin typeface="Times" pitchFamily="-111" charset="0"/>
              </a:rPr>
              <a:t>Gen. 12: 1-3</a:t>
            </a:r>
          </a:p>
          <a:p>
            <a:pPr algn="ctr" eaLnBrk="0" hangingPunct="0">
              <a:defRPr/>
            </a:pPr>
            <a:endParaRPr lang="en-US" sz="3200" i="1">
              <a:solidFill>
                <a:srgbClr val="00FF00"/>
              </a:solidFill>
              <a:latin typeface="Times" pitchFamily="-111" charset="0"/>
            </a:endParaRPr>
          </a:p>
          <a:p>
            <a:pPr algn="ctr" eaLnBrk="0" hangingPunct="0">
              <a:defRPr/>
            </a:pPr>
            <a:endParaRPr lang="en-US" sz="3200" i="1">
              <a:solidFill>
                <a:srgbClr val="00FF00"/>
              </a:solidFill>
              <a:latin typeface="Times" pitchFamily="-111" charset="0"/>
            </a:endParaRPr>
          </a:p>
          <a:p>
            <a:pPr algn="ctr" eaLnBrk="0" hangingPunct="0">
              <a:defRPr/>
            </a:pPr>
            <a:endParaRPr lang="en-US" sz="3600">
              <a:solidFill>
                <a:srgbClr val="00DFCA"/>
              </a:solidFill>
              <a:latin typeface="Times" pitchFamily="-111" charset="0"/>
            </a:endParaRPr>
          </a:p>
          <a:p>
            <a:pPr eaLnBrk="0" hangingPunct="0">
              <a:defRPr/>
            </a:pPr>
            <a:r>
              <a:rPr lang="en-US" sz="3600">
                <a:solidFill>
                  <a:srgbClr val="FAFD00"/>
                </a:solidFill>
                <a:latin typeface="Times" pitchFamily="-111" charset="0"/>
              </a:rPr>
              <a:t>        </a:t>
            </a:r>
            <a:r>
              <a:rPr lang="en-US" sz="3600">
                <a:solidFill>
                  <a:srgbClr val="00FF00"/>
                </a:solidFill>
                <a:latin typeface="Times" pitchFamily="-111" charset="0"/>
              </a:rPr>
              <a:t>LAND              SEED     BLESSING</a:t>
            </a:r>
          </a:p>
        </p:txBody>
      </p:sp>
      <p:sp>
        <p:nvSpPr>
          <p:cNvPr id="286723" name="Line 3"/>
          <p:cNvSpPr>
            <a:spLocks noChangeShapeType="1"/>
          </p:cNvSpPr>
          <p:nvPr/>
        </p:nvSpPr>
        <p:spPr bwMode="auto">
          <a:xfrm>
            <a:off x="4537075" y="2208213"/>
            <a:ext cx="1588" cy="788987"/>
          </a:xfrm>
          <a:prstGeom prst="line">
            <a:avLst/>
          </a:prstGeom>
          <a:noFill/>
          <a:ln w="50800">
            <a:solidFill>
              <a:schemeClr val="accent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Times New Roman" pitchFamily="-112" charset="0"/>
            </a:endParaRPr>
          </a:p>
        </p:txBody>
      </p:sp>
      <p:sp>
        <p:nvSpPr>
          <p:cNvPr id="286724" name="Line 4"/>
          <p:cNvSpPr>
            <a:spLocks noChangeShapeType="1"/>
          </p:cNvSpPr>
          <p:nvPr/>
        </p:nvSpPr>
        <p:spPr bwMode="auto">
          <a:xfrm>
            <a:off x="1785938" y="3025775"/>
            <a:ext cx="5519737" cy="0"/>
          </a:xfrm>
          <a:prstGeom prst="line">
            <a:avLst/>
          </a:prstGeom>
          <a:noFill/>
          <a:ln w="50800">
            <a:solidFill>
              <a:schemeClr val="accent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Times New Roman" pitchFamily="-112" charset="0"/>
            </a:endParaRPr>
          </a:p>
        </p:txBody>
      </p:sp>
      <p:sp>
        <p:nvSpPr>
          <p:cNvPr id="286725" name="Line 5"/>
          <p:cNvSpPr>
            <a:spLocks noChangeShapeType="1"/>
          </p:cNvSpPr>
          <p:nvPr/>
        </p:nvSpPr>
        <p:spPr bwMode="auto">
          <a:xfrm>
            <a:off x="7334250" y="3036888"/>
            <a:ext cx="0" cy="136525"/>
          </a:xfrm>
          <a:prstGeom prst="line">
            <a:avLst/>
          </a:prstGeom>
          <a:noFill/>
          <a:ln w="50800">
            <a:solidFill>
              <a:schemeClr val="accent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Times New Roman" pitchFamily="-112" charset="0"/>
            </a:endParaRPr>
          </a:p>
        </p:txBody>
      </p:sp>
      <p:sp>
        <p:nvSpPr>
          <p:cNvPr id="286726" name="Line 6"/>
          <p:cNvSpPr>
            <a:spLocks noChangeShapeType="1"/>
          </p:cNvSpPr>
          <p:nvPr/>
        </p:nvSpPr>
        <p:spPr bwMode="auto">
          <a:xfrm>
            <a:off x="4538663" y="3052763"/>
            <a:ext cx="0" cy="136525"/>
          </a:xfrm>
          <a:prstGeom prst="line">
            <a:avLst/>
          </a:prstGeom>
          <a:noFill/>
          <a:ln w="50800">
            <a:solidFill>
              <a:schemeClr val="accent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Times New Roman" pitchFamily="-112" charset="0"/>
            </a:endParaRPr>
          </a:p>
        </p:txBody>
      </p:sp>
      <p:sp>
        <p:nvSpPr>
          <p:cNvPr id="286727" name="Line 7"/>
          <p:cNvSpPr>
            <a:spLocks noChangeShapeType="1"/>
          </p:cNvSpPr>
          <p:nvPr/>
        </p:nvSpPr>
        <p:spPr bwMode="auto">
          <a:xfrm>
            <a:off x="1795463" y="3054350"/>
            <a:ext cx="0" cy="136525"/>
          </a:xfrm>
          <a:prstGeom prst="line">
            <a:avLst/>
          </a:prstGeom>
          <a:noFill/>
          <a:ln w="50800">
            <a:solidFill>
              <a:schemeClr val="accent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Times New Roman" pitchFamily="-112" charset="0"/>
            </a:endParaRPr>
          </a:p>
        </p:txBody>
      </p:sp>
      <p:sp>
        <p:nvSpPr>
          <p:cNvPr id="286728" name="Rectangle 8"/>
          <p:cNvSpPr>
            <a:spLocks noChangeArrowheads="1"/>
          </p:cNvSpPr>
          <p:nvPr/>
        </p:nvSpPr>
        <p:spPr bwMode="auto">
          <a:xfrm>
            <a:off x="3203575" y="4879975"/>
            <a:ext cx="2663825" cy="94615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Times New Roman" pitchFamily="-111" charset="0"/>
            </a:endParaRPr>
          </a:p>
        </p:txBody>
      </p:sp>
      <p:sp>
        <p:nvSpPr>
          <p:cNvPr id="286729" name="Rectangle 9"/>
          <p:cNvSpPr>
            <a:spLocks noChangeArrowheads="1"/>
          </p:cNvSpPr>
          <p:nvPr/>
        </p:nvSpPr>
        <p:spPr bwMode="auto">
          <a:xfrm>
            <a:off x="6134100" y="4914900"/>
            <a:ext cx="2119313" cy="519113"/>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Times New Roman" pitchFamily="-111" charset="0"/>
            </a:endParaRPr>
          </a:p>
        </p:txBody>
      </p:sp>
      <p:sp>
        <p:nvSpPr>
          <p:cNvPr id="286730" name="Rectangle 10"/>
          <p:cNvSpPr>
            <a:spLocks noChangeArrowheads="1"/>
          </p:cNvSpPr>
          <p:nvPr/>
        </p:nvSpPr>
        <p:spPr bwMode="auto">
          <a:xfrm>
            <a:off x="620713" y="160338"/>
            <a:ext cx="739775" cy="143033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spcBef>
                <a:spcPct val="50000"/>
              </a:spcBef>
              <a:defRPr/>
            </a:pPr>
            <a:r>
              <a:rPr lang="en-US" sz="8800">
                <a:solidFill>
                  <a:srgbClr val="FFD34A"/>
                </a:solidFill>
                <a:latin typeface="Times" pitchFamily="-111" charset="0"/>
              </a:rPr>
              <a:t>7</a:t>
            </a:r>
          </a:p>
        </p:txBody>
      </p:sp>
      <p:sp>
        <p:nvSpPr>
          <p:cNvPr id="286731" name="Line 11"/>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Times New Roman" pitchFamily="-112" charset="0"/>
            </a:endParaRPr>
          </a:p>
        </p:txBody>
      </p:sp>
      <p:sp>
        <p:nvSpPr>
          <p:cNvPr id="286732" name="Rectangle 12"/>
          <p:cNvSpPr>
            <a:spLocks noChangeArrowheads="1"/>
          </p:cNvSpPr>
          <p:nvPr/>
        </p:nvSpPr>
        <p:spPr bwMode="auto">
          <a:xfrm>
            <a:off x="733425" y="4899025"/>
            <a:ext cx="2087563" cy="515938"/>
          </a:xfrm>
          <a:prstGeom prst="rect">
            <a:avLst/>
          </a:prstGeom>
          <a:noFill/>
          <a:ln w="12700">
            <a:noFill/>
            <a:miter lim="800000"/>
            <a:headEnd/>
            <a:tailEnd/>
          </a:ln>
          <a:effectLst>
            <a:outerShdw blurRad="63500" dist="46662" dir="3284183" algn="ctr" rotWithShape="0">
              <a:schemeClr val="bg2">
                <a:alpha val="74998"/>
              </a:schemeClr>
            </a:outerShdw>
          </a:effectLst>
        </p:spPr>
        <p:txBody>
          <a:bodyPr wrap="none" lIns="90487" tIns="44450" rIns="90487" bIns="44450">
            <a:spAutoFit/>
          </a:bodyPr>
          <a:lstStyle/>
          <a:p>
            <a:pPr eaLnBrk="0" hangingPunct="0">
              <a:defRPr/>
            </a:pPr>
            <a:r>
              <a:rPr lang="en-US" sz="2800" i="1">
                <a:solidFill>
                  <a:srgbClr val="00FF00"/>
                </a:solidFill>
                <a:latin typeface="Times" pitchFamily="-111" charset="0"/>
              </a:rPr>
              <a:t>Deut 30:1-10</a:t>
            </a:r>
          </a:p>
        </p:txBody>
      </p:sp>
      <p:sp>
        <p:nvSpPr>
          <p:cNvPr id="286733" name="Rectangle 13"/>
          <p:cNvSpPr>
            <a:spLocks noChangeArrowheads="1"/>
          </p:cNvSpPr>
          <p:nvPr/>
        </p:nvSpPr>
        <p:spPr bwMode="auto">
          <a:xfrm>
            <a:off x="609600" y="4113213"/>
            <a:ext cx="2393950" cy="6985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gn="ctr" eaLnBrk="0" hangingPunct="0">
              <a:defRPr/>
            </a:pPr>
            <a:r>
              <a:rPr lang="en-US" sz="4000">
                <a:solidFill>
                  <a:srgbClr val="FAFD00"/>
                </a:solidFill>
                <a:latin typeface="Times" pitchFamily="-111" charset="0"/>
              </a:rPr>
              <a:t>Land</a:t>
            </a:r>
          </a:p>
        </p:txBody>
      </p:sp>
      <p:sp>
        <p:nvSpPr>
          <p:cNvPr id="286734" name="Rectangle 14"/>
          <p:cNvSpPr>
            <a:spLocks noChangeArrowheads="1"/>
          </p:cNvSpPr>
          <p:nvPr/>
        </p:nvSpPr>
        <p:spPr bwMode="auto">
          <a:xfrm>
            <a:off x="635000" y="3468688"/>
            <a:ext cx="2489200" cy="2082800"/>
          </a:xfrm>
          <a:prstGeom prst="rect">
            <a:avLst/>
          </a:prstGeom>
          <a:noFill/>
          <a:ln w="50800">
            <a:solidFill>
              <a:srgbClr val="FAFD00"/>
            </a:solid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Times New Roman" pitchFamily="-111" charset="0"/>
            </a:endParaRPr>
          </a:p>
        </p:txBody>
      </p:sp>
      <p:sp>
        <p:nvSpPr>
          <p:cNvPr id="286735" name="Oval 15"/>
          <p:cNvSpPr>
            <a:spLocks noChangeArrowheads="1"/>
          </p:cNvSpPr>
          <p:nvPr/>
        </p:nvSpPr>
        <p:spPr bwMode="auto">
          <a:xfrm>
            <a:off x="361950" y="4065588"/>
            <a:ext cx="2887663" cy="746125"/>
          </a:xfrm>
          <a:prstGeom prst="ellipse">
            <a:avLst/>
          </a:prstGeom>
          <a:noFill/>
          <a:ln w="50800">
            <a:solidFill>
              <a:srgbClr val="FAFD00"/>
            </a:solidFill>
            <a:round/>
            <a:headEnd/>
            <a:tailEnd/>
          </a:ln>
          <a:effectLst>
            <a:outerShdw blurRad="63500" dist="71842" dir="2700000" algn="ctr" rotWithShape="0">
              <a:schemeClr val="bg2">
                <a:alpha val="74998"/>
              </a:schemeClr>
            </a:outerShdw>
          </a:effectLst>
        </p:spPr>
        <p:txBody>
          <a:bodyPr wrap="none" anchor="ctr"/>
          <a:lstStyle/>
          <a:p>
            <a:pPr>
              <a:defRPr/>
            </a:pPr>
            <a:endParaRPr lang="en-US">
              <a:solidFill>
                <a:srgbClr val="FFFFFF"/>
              </a:solidFill>
              <a:latin typeface="Times New Roman" pitchFamily="-111" charset="0"/>
            </a:endParaRPr>
          </a:p>
        </p:txBody>
      </p:sp>
      <p:grpSp>
        <p:nvGrpSpPr>
          <p:cNvPr id="345103" name="Group 16"/>
          <p:cNvGrpSpPr>
            <a:grpSpLocks/>
          </p:cNvGrpSpPr>
          <p:nvPr/>
        </p:nvGrpSpPr>
        <p:grpSpPr bwMode="auto">
          <a:xfrm>
            <a:off x="7912100" y="3429000"/>
            <a:ext cx="1006475" cy="1349375"/>
            <a:chOff x="4984" y="2160"/>
            <a:chExt cx="634" cy="850"/>
          </a:xfrm>
        </p:grpSpPr>
        <p:sp>
          <p:nvSpPr>
            <p:cNvPr id="345108" name="Rectangle 17"/>
            <p:cNvSpPr>
              <a:spLocks noChangeArrowheads="1"/>
            </p:cNvSpPr>
            <p:nvPr/>
          </p:nvSpPr>
          <p:spPr bwMode="auto">
            <a:xfrm>
              <a:off x="5151" y="2774"/>
              <a:ext cx="160" cy="73"/>
            </a:xfrm>
            <a:prstGeom prst="rect">
              <a:avLst/>
            </a:prstGeom>
            <a:solidFill>
              <a:srgbClr val="FF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345109" name="Rectangle 18"/>
            <p:cNvSpPr>
              <a:spLocks noChangeArrowheads="1"/>
            </p:cNvSpPr>
            <p:nvPr/>
          </p:nvSpPr>
          <p:spPr bwMode="auto">
            <a:xfrm>
              <a:off x="5116" y="2744"/>
              <a:ext cx="178"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Helvetica" charset="0"/>
                </a:rPr>
                <a:t>40</a:t>
              </a:r>
            </a:p>
          </p:txBody>
        </p:sp>
        <p:sp>
          <p:nvSpPr>
            <p:cNvPr id="345110" name="AutoShape 19"/>
            <p:cNvSpPr>
              <a:spLocks noChangeArrowheads="1"/>
            </p:cNvSpPr>
            <p:nvPr/>
          </p:nvSpPr>
          <p:spPr bwMode="auto">
            <a:xfrm>
              <a:off x="5008" y="2178"/>
              <a:ext cx="460" cy="212"/>
            </a:xfrm>
            <a:prstGeom prst="roundRect">
              <a:avLst>
                <a:gd name="adj" fmla="val 16667"/>
              </a:avLst>
            </a:prstGeom>
            <a:solidFill>
              <a:srgbClr val="E7EC26"/>
            </a:solidFill>
            <a:ln w="38100">
              <a:solidFill>
                <a:schemeClr val="bg2"/>
              </a:solidFill>
              <a:round/>
              <a:headEnd/>
              <a:tailEnd/>
            </a:ln>
          </p:spPr>
          <p:txBody>
            <a:bodyPr wrap="none" anchor="ctr"/>
            <a:lstStyle/>
            <a:p>
              <a:endParaRPr lang="en-US">
                <a:solidFill>
                  <a:srgbClr val="FFFFFF"/>
                </a:solidFill>
              </a:endParaRPr>
            </a:p>
          </p:txBody>
        </p:sp>
        <p:sp>
          <p:nvSpPr>
            <p:cNvPr id="345111" name="Rectangle 20"/>
            <p:cNvSpPr>
              <a:spLocks noChangeArrowheads="1"/>
            </p:cNvSpPr>
            <p:nvPr/>
          </p:nvSpPr>
          <p:spPr bwMode="auto">
            <a:xfrm>
              <a:off x="5007" y="2278"/>
              <a:ext cx="600" cy="720"/>
            </a:xfrm>
            <a:prstGeom prst="rect">
              <a:avLst/>
            </a:prstGeom>
            <a:solidFill>
              <a:srgbClr val="FFFF00"/>
            </a:solidFill>
            <a:ln w="38100">
              <a:solidFill>
                <a:srgbClr val="000000"/>
              </a:solidFill>
              <a:miter lim="800000"/>
              <a:headEnd/>
              <a:tailEnd/>
            </a:ln>
          </p:spPr>
          <p:txBody>
            <a:bodyPr wrap="none" anchor="ctr"/>
            <a:lstStyle/>
            <a:p>
              <a:endParaRPr lang="en-US">
                <a:solidFill>
                  <a:srgbClr val="FFFFFF"/>
                </a:solidFill>
              </a:endParaRPr>
            </a:p>
          </p:txBody>
        </p:sp>
        <p:sp>
          <p:nvSpPr>
            <p:cNvPr id="345112" name="AutoShape 21"/>
            <p:cNvSpPr>
              <a:spLocks noChangeArrowheads="1"/>
            </p:cNvSpPr>
            <p:nvPr/>
          </p:nvSpPr>
          <p:spPr bwMode="auto">
            <a:xfrm>
              <a:off x="5020" y="2196"/>
              <a:ext cx="440" cy="212"/>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solidFill>
                  <a:srgbClr val="FFFFFF"/>
                </a:solidFill>
              </a:endParaRPr>
            </a:p>
          </p:txBody>
        </p:sp>
        <p:sp>
          <p:nvSpPr>
            <p:cNvPr id="345113" name="Line 22"/>
            <p:cNvSpPr>
              <a:spLocks noChangeShapeType="1"/>
            </p:cNvSpPr>
            <p:nvPr/>
          </p:nvSpPr>
          <p:spPr bwMode="auto">
            <a:xfrm>
              <a:off x="5035" y="2418"/>
              <a:ext cx="536"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45114" name="Line 23"/>
            <p:cNvSpPr>
              <a:spLocks noChangeShapeType="1"/>
            </p:cNvSpPr>
            <p:nvPr/>
          </p:nvSpPr>
          <p:spPr bwMode="auto">
            <a:xfrm>
              <a:off x="5035" y="2530"/>
              <a:ext cx="536"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45115" name="Line 24"/>
            <p:cNvSpPr>
              <a:spLocks noChangeShapeType="1"/>
            </p:cNvSpPr>
            <p:nvPr/>
          </p:nvSpPr>
          <p:spPr bwMode="auto">
            <a:xfrm>
              <a:off x="5035" y="2642"/>
              <a:ext cx="536"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45116" name="Line 25"/>
            <p:cNvSpPr>
              <a:spLocks noChangeShapeType="1"/>
            </p:cNvSpPr>
            <p:nvPr/>
          </p:nvSpPr>
          <p:spPr bwMode="auto">
            <a:xfrm>
              <a:off x="5035" y="2754"/>
              <a:ext cx="536"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45117" name="Line 26"/>
            <p:cNvSpPr>
              <a:spLocks noChangeShapeType="1"/>
            </p:cNvSpPr>
            <p:nvPr/>
          </p:nvSpPr>
          <p:spPr bwMode="auto">
            <a:xfrm>
              <a:off x="5043" y="2866"/>
              <a:ext cx="536"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45118" name="Rectangle 27"/>
            <p:cNvSpPr>
              <a:spLocks noChangeArrowheads="1"/>
            </p:cNvSpPr>
            <p:nvPr/>
          </p:nvSpPr>
          <p:spPr bwMode="auto">
            <a:xfrm>
              <a:off x="5044" y="2160"/>
              <a:ext cx="346" cy="1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Chicago" charset="0"/>
                </a:rPr>
                <a:t>MOSES</a:t>
              </a:r>
            </a:p>
          </p:txBody>
        </p:sp>
        <p:sp>
          <p:nvSpPr>
            <p:cNvPr id="345119" name="Rectangle 28"/>
            <p:cNvSpPr>
              <a:spLocks noChangeArrowheads="1"/>
            </p:cNvSpPr>
            <p:nvPr/>
          </p:nvSpPr>
          <p:spPr bwMode="auto">
            <a:xfrm>
              <a:off x="5138" y="2420"/>
              <a:ext cx="274"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Sinai</a:t>
              </a:r>
            </a:p>
          </p:txBody>
        </p:sp>
        <p:sp>
          <p:nvSpPr>
            <p:cNvPr id="345120" name="Rectangle 29"/>
            <p:cNvSpPr>
              <a:spLocks noChangeArrowheads="1"/>
            </p:cNvSpPr>
            <p:nvPr/>
          </p:nvSpPr>
          <p:spPr bwMode="auto">
            <a:xfrm>
              <a:off x="5087" y="2536"/>
              <a:ext cx="418"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M - C - C</a:t>
              </a:r>
            </a:p>
          </p:txBody>
        </p:sp>
        <p:sp>
          <p:nvSpPr>
            <p:cNvPr id="345121" name="Rectangle 30"/>
            <p:cNvSpPr>
              <a:spLocks noChangeArrowheads="1"/>
            </p:cNvSpPr>
            <p:nvPr/>
          </p:nvSpPr>
          <p:spPr bwMode="auto">
            <a:xfrm>
              <a:off x="4984" y="2644"/>
              <a:ext cx="634"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Kadesh Barnea</a:t>
              </a:r>
            </a:p>
          </p:txBody>
        </p:sp>
        <p:sp>
          <p:nvSpPr>
            <p:cNvPr id="345122" name="Rectangle 31"/>
            <p:cNvSpPr>
              <a:spLocks noChangeArrowheads="1"/>
            </p:cNvSpPr>
            <p:nvPr/>
          </p:nvSpPr>
          <p:spPr bwMode="auto">
            <a:xfrm>
              <a:off x="5208" y="2760"/>
              <a:ext cx="194"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40</a:t>
              </a:r>
            </a:p>
          </p:txBody>
        </p:sp>
        <p:sp>
          <p:nvSpPr>
            <p:cNvPr id="345123" name="Rectangle 32"/>
            <p:cNvSpPr>
              <a:spLocks noChangeArrowheads="1"/>
            </p:cNvSpPr>
            <p:nvPr/>
          </p:nvSpPr>
          <p:spPr bwMode="auto">
            <a:xfrm>
              <a:off x="5060" y="2868"/>
              <a:ext cx="490"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5 Sermons</a:t>
              </a:r>
            </a:p>
          </p:txBody>
        </p:sp>
        <p:sp>
          <p:nvSpPr>
            <p:cNvPr id="345124" name="Line 33"/>
            <p:cNvSpPr>
              <a:spLocks noChangeShapeType="1"/>
            </p:cNvSpPr>
            <p:nvPr/>
          </p:nvSpPr>
          <p:spPr bwMode="auto">
            <a:xfrm>
              <a:off x="5031" y="2978"/>
              <a:ext cx="544"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45125" name="Rectangle 34"/>
            <p:cNvSpPr>
              <a:spLocks noChangeArrowheads="1"/>
            </p:cNvSpPr>
            <p:nvPr/>
          </p:nvSpPr>
          <p:spPr bwMode="auto">
            <a:xfrm>
              <a:off x="5115" y="2312"/>
              <a:ext cx="386"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Exodus</a:t>
              </a:r>
            </a:p>
          </p:txBody>
        </p:sp>
      </p:grpSp>
      <p:sp>
        <p:nvSpPr>
          <p:cNvPr id="345104" name="Text Box 35"/>
          <p:cNvSpPr txBox="1">
            <a:spLocks noChangeArrowheads="1"/>
          </p:cNvSpPr>
          <p:nvPr/>
        </p:nvSpPr>
        <p:spPr bwMode="auto">
          <a:xfrm>
            <a:off x="8720138" y="66675"/>
            <a:ext cx="260350" cy="446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2000">
                <a:solidFill>
                  <a:srgbClr val="FFA27C"/>
                </a:solidFill>
                <a:latin typeface="Comic Sans MS" charset="0"/>
              </a:rPr>
              <a:t> </a:t>
            </a:r>
          </a:p>
        </p:txBody>
      </p:sp>
      <p:sp>
        <p:nvSpPr>
          <p:cNvPr id="286756" name="Rectangle 36"/>
          <p:cNvSpPr>
            <a:spLocks noChangeArrowheads="1"/>
          </p:cNvSpPr>
          <p:nvPr/>
        </p:nvSpPr>
        <p:spPr bwMode="auto">
          <a:xfrm>
            <a:off x="8093075" y="6513513"/>
            <a:ext cx="336550" cy="2698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28</a:t>
            </a:r>
          </a:p>
        </p:txBody>
      </p:sp>
      <p:sp>
        <p:nvSpPr>
          <p:cNvPr id="345106" name="Text Box 37"/>
          <p:cNvSpPr txBox="1">
            <a:spLocks noChangeArrowheads="1"/>
          </p:cNvSpPr>
          <p:nvPr/>
        </p:nvSpPr>
        <p:spPr bwMode="auto">
          <a:xfrm>
            <a:off x="7007225" y="6284913"/>
            <a:ext cx="16065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1200" b="1">
                <a:solidFill>
                  <a:srgbClr val="FFFFFF"/>
                </a:solidFill>
                <a:latin typeface="Arial" charset="0"/>
              </a:rPr>
              <a:t>Handbook pg. 26-29</a:t>
            </a:r>
          </a:p>
        </p:txBody>
      </p:sp>
      <p:sp>
        <p:nvSpPr>
          <p:cNvPr id="38" name="Title 37"/>
          <p:cNvSpPr>
            <a:spLocks noGrp="1"/>
          </p:cNvSpPr>
          <p:nvPr>
            <p:ph type="title" idx="4294967295"/>
          </p:nvPr>
        </p:nvSpPr>
        <p:spPr>
          <a:xfrm>
            <a:off x="533400" y="274638"/>
            <a:ext cx="8229600" cy="868362"/>
          </a:xfrm>
          <a:prstGeom prst="rect">
            <a:avLst/>
          </a:prstGeom>
        </p:spPr>
        <p:txBody>
          <a:bodyPr/>
          <a:lstStyle/>
          <a:p>
            <a:pPr algn="ctr">
              <a:defRPr/>
            </a:pPr>
            <a:r>
              <a:rPr lang="en-US" sz="4000">
                <a:latin typeface="Times" charset="0"/>
                <a:ea typeface="ＭＳ Ｐゴシック" charset="0"/>
                <a:cs typeface="ＭＳ Ｐゴシック" charset="0"/>
              </a:rPr>
              <a:t>The Land Amplification</a:t>
            </a:r>
          </a:p>
        </p:txBody>
      </p:sp>
    </p:spTree>
    <p:extLst>
      <p:ext uri="{BB962C8B-B14F-4D97-AF65-F5344CB8AC3E}">
        <p14:creationId xmlns:p14="http://schemas.microsoft.com/office/powerpoint/2010/main" val="3750563521"/>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286734"/>
                                        </p:tgtEl>
                                        <p:attrNameLst>
                                          <p:attrName>style.visibility</p:attrName>
                                        </p:attrNameLst>
                                      </p:cBhvr>
                                      <p:to>
                                        <p:strVal val="visible"/>
                                      </p:to>
                                    </p:set>
                                    <p:anim calcmode="lin" valueType="num">
                                      <p:cBhvr additive="base">
                                        <p:cTn id="7" dur="500" fill="hold"/>
                                        <p:tgtEl>
                                          <p:spTgt spid="286734"/>
                                        </p:tgtEl>
                                        <p:attrNameLst>
                                          <p:attrName>ppt_x</p:attrName>
                                        </p:attrNameLst>
                                      </p:cBhvr>
                                      <p:tavLst>
                                        <p:tav tm="0">
                                          <p:val>
                                            <p:strVal val="0-#ppt_w/2"/>
                                          </p:val>
                                        </p:tav>
                                        <p:tav tm="100000">
                                          <p:val>
                                            <p:strVal val="#ppt_x"/>
                                          </p:val>
                                        </p:tav>
                                      </p:tavLst>
                                    </p:anim>
                                    <p:anim calcmode="lin" valueType="num">
                                      <p:cBhvr additive="base">
                                        <p:cTn id="8" dur="500" fill="hold"/>
                                        <p:tgtEl>
                                          <p:spTgt spid="286734"/>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100"/>
                                  </p:stCondLst>
                                  <p:childTnLst>
                                    <p:set>
                                      <p:cBhvr>
                                        <p:cTn id="11" dur="1" fill="hold">
                                          <p:stCondLst>
                                            <p:cond delay="0"/>
                                          </p:stCondLst>
                                        </p:cTn>
                                        <p:tgtEl>
                                          <p:spTgt spid="286733"/>
                                        </p:tgtEl>
                                        <p:attrNameLst>
                                          <p:attrName>style.visibility</p:attrName>
                                        </p:attrNameLst>
                                      </p:cBhvr>
                                      <p:to>
                                        <p:strVal val="visible"/>
                                      </p:to>
                                    </p:set>
                                    <p:anim calcmode="lin" valueType="num">
                                      <p:cBhvr additive="base">
                                        <p:cTn id="12" dur="500" fill="hold"/>
                                        <p:tgtEl>
                                          <p:spTgt spid="286733"/>
                                        </p:tgtEl>
                                        <p:attrNameLst>
                                          <p:attrName>ppt_x</p:attrName>
                                        </p:attrNameLst>
                                      </p:cBhvr>
                                      <p:tavLst>
                                        <p:tav tm="0">
                                          <p:val>
                                            <p:strVal val="0-#ppt_w/2"/>
                                          </p:val>
                                        </p:tav>
                                        <p:tav tm="100000">
                                          <p:val>
                                            <p:strVal val="#ppt_x"/>
                                          </p:val>
                                        </p:tav>
                                      </p:tavLst>
                                    </p:anim>
                                    <p:anim calcmode="lin" valueType="num">
                                      <p:cBhvr additive="base">
                                        <p:cTn id="13" dur="500" fill="hold"/>
                                        <p:tgtEl>
                                          <p:spTgt spid="286733"/>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100"/>
                            </p:stCondLst>
                            <p:childTnLst>
                              <p:par>
                                <p:cTn id="15" presetID="23" presetClass="entr" presetSubtype="528" fill="hold" grpId="0" nodeType="afterEffect">
                                  <p:stCondLst>
                                    <p:cond delay="100"/>
                                  </p:stCondLst>
                                  <p:childTnLst>
                                    <p:set>
                                      <p:cBhvr>
                                        <p:cTn id="16" dur="1" fill="hold">
                                          <p:stCondLst>
                                            <p:cond delay="0"/>
                                          </p:stCondLst>
                                        </p:cTn>
                                        <p:tgtEl>
                                          <p:spTgt spid="286735"/>
                                        </p:tgtEl>
                                        <p:attrNameLst>
                                          <p:attrName>style.visibility</p:attrName>
                                        </p:attrNameLst>
                                      </p:cBhvr>
                                      <p:to>
                                        <p:strVal val="visible"/>
                                      </p:to>
                                    </p:set>
                                    <p:anim calcmode="lin" valueType="num">
                                      <p:cBhvr>
                                        <p:cTn id="17" dur="500" fill="hold"/>
                                        <p:tgtEl>
                                          <p:spTgt spid="286735"/>
                                        </p:tgtEl>
                                        <p:attrNameLst>
                                          <p:attrName>ppt_w</p:attrName>
                                        </p:attrNameLst>
                                      </p:cBhvr>
                                      <p:tavLst>
                                        <p:tav tm="0">
                                          <p:val>
                                            <p:fltVal val="0"/>
                                          </p:val>
                                        </p:tav>
                                        <p:tav tm="100000">
                                          <p:val>
                                            <p:strVal val="#ppt_w"/>
                                          </p:val>
                                        </p:tav>
                                      </p:tavLst>
                                    </p:anim>
                                    <p:anim calcmode="lin" valueType="num">
                                      <p:cBhvr>
                                        <p:cTn id="18" dur="500" fill="hold"/>
                                        <p:tgtEl>
                                          <p:spTgt spid="286735"/>
                                        </p:tgtEl>
                                        <p:attrNameLst>
                                          <p:attrName>ppt_h</p:attrName>
                                        </p:attrNameLst>
                                      </p:cBhvr>
                                      <p:tavLst>
                                        <p:tav tm="0">
                                          <p:val>
                                            <p:fltVal val="0"/>
                                          </p:val>
                                        </p:tav>
                                        <p:tav tm="100000">
                                          <p:val>
                                            <p:strVal val="#ppt_h"/>
                                          </p:val>
                                        </p:tav>
                                      </p:tavLst>
                                    </p:anim>
                                    <p:anim calcmode="lin" valueType="num">
                                      <p:cBhvr>
                                        <p:cTn id="19" dur="500" fill="hold"/>
                                        <p:tgtEl>
                                          <p:spTgt spid="286735"/>
                                        </p:tgtEl>
                                        <p:attrNameLst>
                                          <p:attrName>ppt_x</p:attrName>
                                        </p:attrNameLst>
                                      </p:cBhvr>
                                      <p:tavLst>
                                        <p:tav tm="0">
                                          <p:val>
                                            <p:fltVal val="0.5"/>
                                          </p:val>
                                        </p:tav>
                                        <p:tav tm="100000">
                                          <p:val>
                                            <p:strVal val="#ppt_x"/>
                                          </p:val>
                                        </p:tav>
                                      </p:tavLst>
                                    </p:anim>
                                    <p:anim calcmode="lin" valueType="num">
                                      <p:cBhvr>
                                        <p:cTn id="20" dur="500" fill="hold"/>
                                        <p:tgtEl>
                                          <p:spTgt spid="286735"/>
                                        </p:tgtEl>
                                        <p:attrNameLst>
                                          <p:attrName>ppt_y</p:attrName>
                                        </p:attrNameLst>
                                      </p:cBhvr>
                                      <p:tavLst>
                                        <p:tav tm="0">
                                          <p:val>
                                            <p:fltVal val="0.5"/>
                                          </p:val>
                                        </p:tav>
                                        <p:tav tm="100000">
                                          <p:val>
                                            <p:strVal val="#ppt_y"/>
                                          </p:val>
                                        </p:tav>
                                      </p:tavLst>
                                    </p:anim>
                                  </p:childTnLst>
                                </p:cTn>
                              </p:par>
                            </p:childTnLst>
                          </p:cTn>
                        </p:par>
                        <p:par>
                          <p:cTn id="21" fill="hold" nodeType="afterGroup">
                            <p:stCondLst>
                              <p:cond delay="1700"/>
                            </p:stCondLst>
                            <p:childTnLst>
                              <p:par>
                                <p:cTn id="22" presetID="2" presetClass="entr" presetSubtype="8" fill="hold" grpId="0" nodeType="afterEffect">
                                  <p:stCondLst>
                                    <p:cond delay="100"/>
                                  </p:stCondLst>
                                  <p:childTnLst>
                                    <p:set>
                                      <p:cBhvr>
                                        <p:cTn id="23" dur="1" fill="hold">
                                          <p:stCondLst>
                                            <p:cond delay="0"/>
                                          </p:stCondLst>
                                        </p:cTn>
                                        <p:tgtEl>
                                          <p:spTgt spid="286732"/>
                                        </p:tgtEl>
                                        <p:attrNameLst>
                                          <p:attrName>style.visibility</p:attrName>
                                        </p:attrNameLst>
                                      </p:cBhvr>
                                      <p:to>
                                        <p:strVal val="visible"/>
                                      </p:to>
                                    </p:set>
                                    <p:anim calcmode="lin" valueType="num">
                                      <p:cBhvr additive="base">
                                        <p:cTn id="24" dur="500" fill="hold"/>
                                        <p:tgtEl>
                                          <p:spTgt spid="286732"/>
                                        </p:tgtEl>
                                        <p:attrNameLst>
                                          <p:attrName>ppt_x</p:attrName>
                                        </p:attrNameLst>
                                      </p:cBhvr>
                                      <p:tavLst>
                                        <p:tav tm="0">
                                          <p:val>
                                            <p:strVal val="0-#ppt_w/2"/>
                                          </p:val>
                                        </p:tav>
                                        <p:tav tm="100000">
                                          <p:val>
                                            <p:strVal val="#ppt_x"/>
                                          </p:val>
                                        </p:tav>
                                      </p:tavLst>
                                    </p:anim>
                                    <p:anim calcmode="lin" valueType="num">
                                      <p:cBhvr additive="base">
                                        <p:cTn id="25" dur="500" fill="hold"/>
                                        <p:tgtEl>
                                          <p:spTgt spid="2867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32" grpId="0" autoUpdateAnimBg="0"/>
      <p:bldP spid="286733" grpId="0" autoUpdateAnimBg="0"/>
      <p:bldP spid="286734" grpId="0" animBg="1"/>
      <p:bldP spid="286735"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293890" name="Title 7"/>
          <p:cNvSpPr>
            <a:spLocks noGrp="1"/>
          </p:cNvSpPr>
          <p:nvPr>
            <p:ph type="title" idx="4294967295"/>
          </p:nvPr>
        </p:nvSpPr>
        <p:spPr>
          <a:xfrm>
            <a:off x="685800" y="-436563"/>
            <a:ext cx="7772400" cy="409575"/>
          </a:xfrm>
        </p:spPr>
        <p:txBody>
          <a:bodyPr/>
          <a:lstStyle/>
          <a:p>
            <a:r>
              <a:rPr lang="en-US">
                <a:latin typeface="Arial" charset="0"/>
                <a:ea typeface="ＭＳ Ｐゴシック" charset="0"/>
              </a:rPr>
              <a:t>Book Title</a:t>
            </a:r>
          </a:p>
        </p:txBody>
      </p:sp>
      <p:sp>
        <p:nvSpPr>
          <p:cNvPr id="7170" name="Text Box 2"/>
          <p:cNvSpPr txBox="1">
            <a:spLocks noChangeArrowheads="1"/>
          </p:cNvSpPr>
          <p:nvPr/>
        </p:nvSpPr>
        <p:spPr bwMode="auto">
          <a:xfrm>
            <a:off x="228600" y="593725"/>
            <a:ext cx="8610600" cy="23114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4400" b="0" i="0" u="none" strike="noStrike" kern="1200" cap="none" spc="0" normalizeH="0" baseline="0" noProof="0" dirty="0">
                <a:ln>
                  <a:noFill/>
                </a:ln>
                <a:solidFill>
                  <a:srgbClr val="FFFF66"/>
                </a:solidFill>
                <a:effectLst/>
                <a:uLnTx/>
                <a:uFillTx/>
                <a:latin typeface="Arial"/>
                <a:ea typeface="Times New Roman" pitchFamily="-111" charset="0"/>
                <a:cs typeface="Arial"/>
              </a:rPr>
              <a:t>"</a:t>
            </a:r>
            <a:r>
              <a:rPr kumimoji="0" lang="en-US" sz="4400" b="0" i="0" u="none" strike="noStrike" kern="1200" cap="none" spc="0" normalizeH="0" baseline="0" noProof="0" dirty="0" err="1">
                <a:ln>
                  <a:noFill/>
                </a:ln>
                <a:solidFill>
                  <a:srgbClr val="FFFF66"/>
                </a:solidFill>
                <a:effectLst/>
                <a:uLnTx/>
                <a:uFillTx/>
                <a:latin typeface="Arial"/>
                <a:ea typeface="Times New Roman" pitchFamily="-111" charset="0"/>
                <a:cs typeface="Arial"/>
              </a:rPr>
              <a:t>Elleh</a:t>
            </a:r>
            <a:r>
              <a:rPr kumimoji="0" lang="en-US" sz="4400" b="0" i="0" u="none" strike="noStrike" kern="1200" cap="none" spc="0" normalizeH="0" baseline="0" noProof="0" dirty="0">
                <a:ln>
                  <a:noFill/>
                </a:ln>
                <a:solidFill>
                  <a:srgbClr val="FFFF66"/>
                </a:solidFill>
                <a:effectLst/>
                <a:uLnTx/>
                <a:uFillTx/>
                <a:latin typeface="Arial"/>
                <a:ea typeface="Times New Roman" pitchFamily="-111" charset="0"/>
                <a:cs typeface="Arial"/>
              </a:rPr>
              <a:t> </a:t>
            </a:r>
            <a:r>
              <a:rPr kumimoji="0" lang="en-US" sz="4400" b="0" i="0" u="none" strike="noStrike" kern="1200" cap="none" spc="0" normalizeH="0" baseline="0" noProof="0" dirty="0" err="1">
                <a:ln>
                  <a:noFill/>
                </a:ln>
                <a:solidFill>
                  <a:srgbClr val="FFFF66"/>
                </a:solidFill>
                <a:effectLst/>
                <a:uLnTx/>
                <a:uFillTx/>
                <a:latin typeface="Arial"/>
                <a:ea typeface="Times New Roman" pitchFamily="-111" charset="0"/>
                <a:cs typeface="Arial"/>
              </a:rPr>
              <a:t>haddebarim</a:t>
            </a:r>
            <a:r>
              <a:rPr kumimoji="0" lang="en-US" sz="4400" b="0" i="0" u="none" strike="noStrike" kern="1200" cap="none" spc="0" normalizeH="0" baseline="0" noProof="0" dirty="0">
                <a:ln>
                  <a:noFill/>
                </a:ln>
                <a:solidFill>
                  <a:srgbClr val="FFFF66"/>
                </a:solidFill>
                <a:effectLst/>
                <a:uLnTx/>
                <a:uFillTx/>
                <a:latin typeface="Arial"/>
                <a:ea typeface="Times New Roman" pitchFamily="-111" charset="0"/>
                <a:cs typeface="Arial"/>
              </a:rPr>
              <a:t>," the Hebrew title of the book we call "Deuteronomy," means what?</a:t>
            </a:r>
          </a:p>
        </p:txBody>
      </p:sp>
      <p:sp>
        <p:nvSpPr>
          <p:cNvPr id="7171"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l" defTabSz="914400" rtl="0" eaLnBrk="1" fontAlgn="base" latinLnBrk="0" hangingPunct="1">
              <a:lnSpc>
                <a:spcPct val="80000"/>
              </a:lnSpc>
              <a:spcBef>
                <a:spcPct val="0"/>
              </a:spcBef>
              <a:spcAft>
                <a:spcPct val="0"/>
              </a:spcAft>
              <a:buClrTx/>
              <a:buSzTx/>
              <a:buFontTx/>
              <a:buAutoNum type="alphaLcPeriod"/>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2</a:t>
            </a:r>
            <a:r>
              <a:rPr kumimoji="0" lang="en-US" sz="3200" b="0" i="0" u="none" strike="noStrike" kern="1200" cap="none" spc="0" normalizeH="0" baseline="30000" noProof="0">
                <a:ln>
                  <a:noFill/>
                </a:ln>
                <a:solidFill>
                  <a:srgbClr val="FFFFFF"/>
                </a:solidFill>
                <a:effectLst/>
                <a:uLnTx/>
                <a:uFillTx/>
                <a:latin typeface="Arial" charset="0"/>
                <a:ea typeface="ＭＳ Ｐゴシック" charset="0"/>
                <a:cs typeface="Arial" charset="0"/>
              </a:rPr>
              <a:t>nd</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 law</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7172"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d. 5</a:t>
            </a:r>
            <a:r>
              <a:rPr kumimoji="0" lang="en-US" sz="3200" b="0" i="0" u="none" strike="noStrike" kern="1200" cap="none" spc="0" normalizeH="0" baseline="30000" noProof="0">
                <a:ln>
                  <a:noFill/>
                </a:ln>
                <a:solidFill>
                  <a:srgbClr val="FFFFFF"/>
                </a:solidFill>
                <a:effectLst/>
                <a:uLnTx/>
                <a:uFillTx/>
                <a:latin typeface="Arial" charset="0"/>
                <a:ea typeface="ＭＳ Ｐゴシック" charset="0"/>
                <a:cs typeface="Arial" charset="0"/>
              </a:rPr>
              <a:t>th</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 book</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7173"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c. God speaks</a:t>
            </a:r>
          </a:p>
        </p:txBody>
      </p:sp>
      <p:sp>
        <p:nvSpPr>
          <p:cNvPr id="7174"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b</a:t>
            </a:r>
            <a:r>
              <a:rPr kumimoji="0" lang="en-US" sz="32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These are the words</a:t>
            </a:r>
          </a:p>
        </p:txBody>
      </p:sp>
      <p:sp>
        <p:nvSpPr>
          <p:cNvPr id="7175" name="AutoShape 7"/>
          <p:cNvSpPr>
            <a:spLocks noChangeArrowheads="1"/>
          </p:cNvSpPr>
          <p:nvPr/>
        </p:nvSpPr>
        <p:spPr bwMode="auto">
          <a:xfrm>
            <a:off x="0" y="53340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0" i="0" u="none" strike="noStrike" kern="1200" cap="none" spc="0" normalizeH="0" baseline="0" noProof="0">
              <a:ln>
                <a:noFill/>
              </a:ln>
              <a:solidFill>
                <a:srgbClr val="009999"/>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56806610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0" presetClass="entr" presetSubtype="0" decel="100000" fill="hold" grpId="0" nodeType="afterEffect">
                                  <p:stCondLst>
                                    <p:cond delay="0"/>
                                  </p:stCondLst>
                                  <p:childTnLst>
                                    <p:set>
                                      <p:cBhvr>
                                        <p:cTn id="6" dur="1" fill="hold">
                                          <p:stCondLst>
                                            <p:cond delay="0"/>
                                          </p:stCondLst>
                                        </p:cTn>
                                        <p:tgtEl>
                                          <p:spTgt spid="7170"/>
                                        </p:tgtEl>
                                        <p:attrNameLst>
                                          <p:attrName>style.visibility</p:attrName>
                                        </p:attrNameLst>
                                      </p:cBhvr>
                                      <p:to>
                                        <p:strVal val="visible"/>
                                      </p:to>
                                    </p:set>
                                    <p:anim calcmode="lin" valueType="num">
                                      <p:cBhvr>
                                        <p:cTn id="7" dur="1000" fill="hold"/>
                                        <p:tgtEl>
                                          <p:spTgt spid="7170"/>
                                        </p:tgtEl>
                                        <p:attrNameLst>
                                          <p:attrName>ppt_w</p:attrName>
                                        </p:attrNameLst>
                                      </p:cBhvr>
                                      <p:tavLst>
                                        <p:tav tm="0">
                                          <p:val>
                                            <p:strVal val="#ppt_w+.3"/>
                                          </p:val>
                                        </p:tav>
                                        <p:tav tm="100000">
                                          <p:val>
                                            <p:strVal val="#ppt_w"/>
                                          </p:val>
                                        </p:tav>
                                      </p:tavLst>
                                    </p:anim>
                                    <p:anim calcmode="lin" valueType="num">
                                      <p:cBhvr>
                                        <p:cTn id="8" dur="1000" fill="hold"/>
                                        <p:tgtEl>
                                          <p:spTgt spid="7170"/>
                                        </p:tgtEl>
                                        <p:attrNameLst>
                                          <p:attrName>ppt_h</p:attrName>
                                        </p:attrNameLst>
                                      </p:cBhvr>
                                      <p:tavLst>
                                        <p:tav tm="0">
                                          <p:val>
                                            <p:strVal val="#ppt_h"/>
                                          </p:val>
                                        </p:tav>
                                        <p:tav tm="100000">
                                          <p:val>
                                            <p:strVal val="#ppt_h"/>
                                          </p:val>
                                        </p:tav>
                                      </p:tavLst>
                                    </p:anim>
                                    <p:animEffect transition="in" filter="fade">
                                      <p:cBhvr>
                                        <p:cTn id="9" dur="1000"/>
                                        <p:tgtEl>
                                          <p:spTgt spid="7170"/>
                                        </p:tgtEl>
                                      </p:cBhvr>
                                    </p:animEffect>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10" fill="hold" nodeType="clickPar">
                      <p:stCondLst>
                        <p:cond delay="indefinite"/>
                      </p:stCondLst>
                      <p:childTnLst>
                        <p:par>
                          <p:cTn id="11" fill="hold" nodeType="withGroup">
                            <p:stCondLst>
                              <p:cond delay="0"/>
                            </p:stCondLst>
                            <p:childTnLst>
                              <p:par>
                                <p:cTn id="12" presetID="2" presetClass="entr" presetSubtype="8" fill="hold" grpId="0" nodeType="clickEffect">
                                  <p:stCondLst>
                                    <p:cond delay="0"/>
                                  </p:stCondLst>
                                  <p:childTnLst>
                                    <p:set>
                                      <p:cBhvr>
                                        <p:cTn id="13" dur="1" fill="hold">
                                          <p:stCondLst>
                                            <p:cond delay="0"/>
                                          </p:stCondLst>
                                        </p:cTn>
                                        <p:tgtEl>
                                          <p:spTgt spid="7171"/>
                                        </p:tgtEl>
                                        <p:attrNameLst>
                                          <p:attrName>style.visibility</p:attrName>
                                        </p:attrNameLst>
                                      </p:cBhvr>
                                      <p:to>
                                        <p:strVal val="visible"/>
                                      </p:to>
                                    </p:set>
                                    <p:anim calcmode="lin" valueType="num">
                                      <p:cBhvr additive="base">
                                        <p:cTn id="14" dur="500" fill="hold"/>
                                        <p:tgtEl>
                                          <p:spTgt spid="7171"/>
                                        </p:tgtEl>
                                        <p:attrNameLst>
                                          <p:attrName>ppt_x</p:attrName>
                                        </p:attrNameLst>
                                      </p:cBhvr>
                                      <p:tavLst>
                                        <p:tav tm="0">
                                          <p:val>
                                            <p:strVal val="0-#ppt_w/2"/>
                                          </p:val>
                                        </p:tav>
                                        <p:tav tm="100000">
                                          <p:val>
                                            <p:strVal val="#ppt_x"/>
                                          </p:val>
                                        </p:tav>
                                      </p:tavLst>
                                    </p:anim>
                                    <p:anim calcmode="lin" valueType="num">
                                      <p:cBhvr additive="base">
                                        <p:cTn id="15" dur="500" fill="hold"/>
                                        <p:tgtEl>
                                          <p:spTgt spid="7171"/>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2"/>
                                            </p:cond>
                                          </p:stCondLst>
                                          <p:endCondLst>
                                            <p:cond evt="onStopAudio" delay="0">
                                              <p:tgtEl>
                                                <p:sldTgt/>
                                              </p:tgtEl>
                                            </p:cond>
                                          </p:endCondLst>
                                        </p:cTn>
                                        <p:tgtEl>
                                          <p:sndTgt r:embed="rId3" name="whoosh.wav"/>
                                        </p:tgtEl>
                                      </p:cMediaNode>
                                    </p:audio>
                                  </p:subTnLst>
                                </p:cTn>
                              </p:par>
                            </p:childTnLst>
                          </p:cTn>
                        </p:par>
                      </p:childTnLst>
                    </p:cTn>
                  </p:par>
                  <p:par>
                    <p:cTn id="16" fill="hold" nodeType="clickPar">
                      <p:stCondLst>
                        <p:cond delay="indefinite"/>
                      </p:stCondLst>
                      <p:childTnLst>
                        <p:par>
                          <p:cTn id="17" fill="hold" nodeType="withGroup">
                            <p:stCondLst>
                              <p:cond delay="0"/>
                            </p:stCondLst>
                            <p:childTnLst>
                              <p:par>
                                <p:cTn id="18" presetID="2" presetClass="entr" presetSubtype="8" fill="hold" grpId="0" nodeType="clickEffect">
                                  <p:stCondLst>
                                    <p:cond delay="0"/>
                                  </p:stCondLst>
                                  <p:childTnLst>
                                    <p:set>
                                      <p:cBhvr>
                                        <p:cTn id="19" dur="1" fill="hold">
                                          <p:stCondLst>
                                            <p:cond delay="0"/>
                                          </p:stCondLst>
                                        </p:cTn>
                                        <p:tgtEl>
                                          <p:spTgt spid="7174"/>
                                        </p:tgtEl>
                                        <p:attrNameLst>
                                          <p:attrName>style.visibility</p:attrName>
                                        </p:attrNameLst>
                                      </p:cBhvr>
                                      <p:to>
                                        <p:strVal val="visible"/>
                                      </p:to>
                                    </p:set>
                                    <p:anim calcmode="lin" valueType="num">
                                      <p:cBhvr additive="base">
                                        <p:cTn id="20" dur="500" fill="hold"/>
                                        <p:tgtEl>
                                          <p:spTgt spid="7174"/>
                                        </p:tgtEl>
                                        <p:attrNameLst>
                                          <p:attrName>ppt_x</p:attrName>
                                        </p:attrNameLst>
                                      </p:cBhvr>
                                      <p:tavLst>
                                        <p:tav tm="0">
                                          <p:val>
                                            <p:strVal val="0-#ppt_w/2"/>
                                          </p:val>
                                        </p:tav>
                                        <p:tav tm="100000">
                                          <p:val>
                                            <p:strVal val="#ppt_x"/>
                                          </p:val>
                                        </p:tav>
                                      </p:tavLst>
                                    </p:anim>
                                    <p:anim calcmode="lin" valueType="num">
                                      <p:cBhvr additive="base">
                                        <p:cTn id="21" dur="500" fill="hold"/>
                                        <p:tgtEl>
                                          <p:spTgt spid="7174"/>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8"/>
                                            </p:cond>
                                          </p:stCondLst>
                                          <p:endCondLst>
                                            <p:cond evt="onStopAudio" delay="0">
                                              <p:tgtEl>
                                                <p:sldTgt/>
                                              </p:tgtEl>
                                            </p:cond>
                                          </p:endCondLst>
                                        </p:cTn>
                                        <p:tgtEl>
                                          <p:sndTgt r:embed="rId3" name="whoosh.wav"/>
                                        </p:tgtEl>
                                      </p:cMediaNode>
                                    </p:audio>
                                  </p:subTnLst>
                                </p:cTn>
                              </p:par>
                            </p:childTnLst>
                          </p:cTn>
                        </p:par>
                      </p:childTnLst>
                    </p:cTn>
                  </p:par>
                  <p:par>
                    <p:cTn id="22" fill="hold" nodeType="clickPar">
                      <p:stCondLst>
                        <p:cond delay="indefinite"/>
                      </p:stCondLst>
                      <p:childTnLst>
                        <p:par>
                          <p:cTn id="23" fill="hold" nodeType="withGroup">
                            <p:stCondLst>
                              <p:cond delay="0"/>
                            </p:stCondLst>
                            <p:childTnLst>
                              <p:par>
                                <p:cTn id="24" presetID="2" presetClass="entr" presetSubtype="2" fill="hold" grpId="0" nodeType="clickEffect">
                                  <p:stCondLst>
                                    <p:cond delay="0"/>
                                  </p:stCondLst>
                                  <p:childTnLst>
                                    <p:set>
                                      <p:cBhvr>
                                        <p:cTn id="25" dur="1" fill="hold">
                                          <p:stCondLst>
                                            <p:cond delay="0"/>
                                          </p:stCondLst>
                                        </p:cTn>
                                        <p:tgtEl>
                                          <p:spTgt spid="7173"/>
                                        </p:tgtEl>
                                        <p:attrNameLst>
                                          <p:attrName>style.visibility</p:attrName>
                                        </p:attrNameLst>
                                      </p:cBhvr>
                                      <p:to>
                                        <p:strVal val="visible"/>
                                      </p:to>
                                    </p:set>
                                    <p:anim calcmode="lin" valueType="num">
                                      <p:cBhvr additive="base">
                                        <p:cTn id="26" dur="500" fill="hold"/>
                                        <p:tgtEl>
                                          <p:spTgt spid="7173"/>
                                        </p:tgtEl>
                                        <p:attrNameLst>
                                          <p:attrName>ppt_x</p:attrName>
                                        </p:attrNameLst>
                                      </p:cBhvr>
                                      <p:tavLst>
                                        <p:tav tm="0">
                                          <p:val>
                                            <p:strVal val="1+#ppt_w/2"/>
                                          </p:val>
                                        </p:tav>
                                        <p:tav tm="100000">
                                          <p:val>
                                            <p:strVal val="#ppt_x"/>
                                          </p:val>
                                        </p:tav>
                                      </p:tavLst>
                                    </p:anim>
                                    <p:anim calcmode="lin" valueType="num">
                                      <p:cBhvr additive="base">
                                        <p:cTn id="27" dur="500" fill="hold"/>
                                        <p:tgtEl>
                                          <p:spTgt spid="7173"/>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4"/>
                                            </p:cond>
                                          </p:stCondLst>
                                          <p:endCondLst>
                                            <p:cond evt="onStopAudio" delay="0">
                                              <p:tgtEl>
                                                <p:sldTgt/>
                                              </p:tgtEl>
                                            </p:cond>
                                          </p:endCondLst>
                                        </p:cTn>
                                        <p:tgtEl>
                                          <p:sndTgt r:embed="rId3" name="whoosh.wav"/>
                                        </p:tgtEl>
                                      </p:cMediaNode>
                                    </p:audio>
                                  </p:subTnLst>
                                </p:cTn>
                              </p:par>
                            </p:childTnLst>
                          </p:cTn>
                        </p:par>
                      </p:childTnLst>
                    </p:cTn>
                  </p:par>
                  <p:par>
                    <p:cTn id="28" fill="hold" nodeType="clickPar">
                      <p:stCondLst>
                        <p:cond delay="indefinite"/>
                      </p:stCondLst>
                      <p:childTnLst>
                        <p:par>
                          <p:cTn id="29" fill="hold" nodeType="withGroup">
                            <p:stCondLst>
                              <p:cond delay="0"/>
                            </p:stCondLst>
                            <p:childTnLst>
                              <p:par>
                                <p:cTn id="30" presetID="2" presetClass="entr" presetSubtype="2" fill="hold" grpId="0" nodeType="clickEffect">
                                  <p:stCondLst>
                                    <p:cond delay="0"/>
                                  </p:stCondLst>
                                  <p:childTnLst>
                                    <p:set>
                                      <p:cBhvr>
                                        <p:cTn id="31" dur="1" fill="hold">
                                          <p:stCondLst>
                                            <p:cond delay="0"/>
                                          </p:stCondLst>
                                        </p:cTn>
                                        <p:tgtEl>
                                          <p:spTgt spid="7172"/>
                                        </p:tgtEl>
                                        <p:attrNameLst>
                                          <p:attrName>style.visibility</p:attrName>
                                        </p:attrNameLst>
                                      </p:cBhvr>
                                      <p:to>
                                        <p:strVal val="visible"/>
                                      </p:to>
                                    </p:set>
                                    <p:anim calcmode="lin" valueType="num">
                                      <p:cBhvr additive="base">
                                        <p:cTn id="32" dur="500" fill="hold"/>
                                        <p:tgtEl>
                                          <p:spTgt spid="7172"/>
                                        </p:tgtEl>
                                        <p:attrNameLst>
                                          <p:attrName>ppt_x</p:attrName>
                                        </p:attrNameLst>
                                      </p:cBhvr>
                                      <p:tavLst>
                                        <p:tav tm="0">
                                          <p:val>
                                            <p:strVal val="1+#ppt_w/2"/>
                                          </p:val>
                                        </p:tav>
                                        <p:tav tm="100000">
                                          <p:val>
                                            <p:strVal val="#ppt_x"/>
                                          </p:val>
                                        </p:tav>
                                      </p:tavLst>
                                    </p:anim>
                                    <p:anim calcmode="lin" valueType="num">
                                      <p:cBhvr additive="base">
                                        <p:cTn id="33" dur="500" fill="hold"/>
                                        <p:tgtEl>
                                          <p:spTgt spid="7172"/>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30"/>
                                            </p:cond>
                                          </p:stCondLst>
                                          <p:endCondLst>
                                            <p:cond evt="onStopAudio" delay="0">
                                              <p:tgtEl>
                                                <p:sldTgt/>
                                              </p:tgtEl>
                                            </p:cond>
                                          </p:endCondLst>
                                        </p:cTn>
                                        <p:tgtEl>
                                          <p:sndTgt r:embed="rId3" name="whoosh.wav"/>
                                        </p:tgtEl>
                                      </p:cMediaNode>
                                    </p:audio>
                                  </p:subTnLst>
                                </p:cTn>
                              </p:par>
                            </p:childTnLst>
                          </p:cTn>
                        </p:par>
                      </p:childTnLst>
                    </p:cTn>
                  </p:par>
                  <p:par>
                    <p:cTn id="34" fill="hold" nodeType="clickPar">
                      <p:stCondLst>
                        <p:cond delay="indefinite"/>
                      </p:stCondLst>
                      <p:childTnLst>
                        <p:par>
                          <p:cTn id="35" fill="hold" nodeType="withGroup">
                            <p:stCondLst>
                              <p:cond delay="0"/>
                            </p:stCondLst>
                            <p:childTnLst>
                              <p:par>
                                <p:cTn id="36" presetID="11" presetClass="entr" presetSubtype="0" fill="hold" grpId="0" nodeType="clickEffect">
                                  <p:stCondLst>
                                    <p:cond delay="0"/>
                                  </p:stCondLst>
                                  <p:childTnLst>
                                    <p:set>
                                      <p:cBhvr>
                                        <p:cTn id="37" dur="500">
                                          <p:stCondLst>
                                            <p:cond delay="0"/>
                                          </p:stCondLst>
                                        </p:cTn>
                                        <p:tgtEl>
                                          <p:spTgt spid="7175"/>
                                        </p:tgtEl>
                                        <p:attrNameLst>
                                          <p:attrName>style.visibility</p:attrName>
                                        </p:attrNameLst>
                                      </p:cBhvr>
                                      <p:to>
                                        <p:strVal val="visible"/>
                                      </p:to>
                                    </p:set>
                                  </p:childTnLst>
                                  <p:subTnLst>
                                    <p:audio>
                                      <p:cMediaNode>
                                        <p:cTn display="0" masterRel="sameClick">
                                          <p:stCondLst>
                                            <p:cond evt="begin" delay="0">
                                              <p:tn val="36"/>
                                            </p:cond>
                                          </p:stCondLst>
                                          <p:endCondLst>
                                            <p:cond evt="onStopAudio" delay="0">
                                              <p:tgtEl>
                                                <p:sldTgt/>
                                              </p:tgtEl>
                                            </p:cond>
                                          </p:endCondLst>
                                        </p:cTn>
                                        <p:tgtEl>
                                          <p:sndTgt r:embed="rId4"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0" grpId="0" autoUpdateAnimBg="0"/>
      <p:bldP spid="7171" grpId="0" animBg="1" autoUpdateAnimBg="0"/>
      <p:bldP spid="7172" grpId="0" animBg="1" autoUpdateAnimBg="0"/>
      <p:bldP spid="7173" grpId="0" animBg="1" autoUpdateAnimBg="0"/>
      <p:bldP spid="7174" grpId="0" animBg="1" autoUpdateAnimBg="0"/>
      <p:bldP spid="7175" grpId="0" animBg="1" autoUpdateAnimBg="0"/>
    </p:bldLst>
  </p:timing>
</p:sld>
</file>

<file path=ppt/slides/slide290.xml><?xml version="1.0" encoding="utf-8"?>
<p:sld xmlns:a="http://schemas.openxmlformats.org/drawingml/2006/main" xmlns:r="http://schemas.openxmlformats.org/officeDocument/2006/relationships" xmlns:p="http://schemas.openxmlformats.org/presentationml/2006/main" showMasterPhAnim="0">
  <p:cSld>
    <p:bg>
      <p:bgPr>
        <a:solidFill>
          <a:schemeClr val="accent1"/>
        </a:solidFill>
        <a:effectLst/>
      </p:bgPr>
    </p:bg>
    <p:spTree>
      <p:nvGrpSpPr>
        <p:cNvPr id="1" name=""/>
        <p:cNvGrpSpPr/>
        <p:nvPr/>
      </p:nvGrpSpPr>
      <p:grpSpPr>
        <a:xfrm>
          <a:off x="0" y="0"/>
          <a:ext cx="0" cy="0"/>
          <a:chOff x="0" y="0"/>
          <a:chExt cx="0" cy="0"/>
        </a:xfrm>
      </p:grpSpPr>
      <p:sp>
        <p:nvSpPr>
          <p:cNvPr id="376834" name="Rectangle 2"/>
          <p:cNvSpPr>
            <a:spLocks noGrp="1" noChangeArrowheads="1"/>
          </p:cNvSpPr>
          <p:nvPr>
            <p:ph type="title"/>
          </p:nvPr>
        </p:nvSpPr>
        <p:spPr>
          <a:xfrm>
            <a:off x="-36513" y="-26988"/>
            <a:ext cx="9180513" cy="1143001"/>
          </a:xfrm>
          <a:solidFill>
            <a:schemeClr val="tx1"/>
          </a:solidFill>
        </p:spPr>
        <p:txBody>
          <a:bodyPr/>
          <a:lstStyle/>
          <a:p>
            <a:pPr eaLnBrk="1" hangingPunct="1"/>
            <a:r>
              <a:rPr kumimoji="0" lang="en-US" altLang="zh-CN" sz="3600" b="1">
                <a:latin typeface="Arial" charset="0"/>
                <a:ea typeface="SimSun" charset="0"/>
                <a:cs typeface="SimSun" charset="0"/>
              </a:rPr>
              <a:t>Covenant Comparisons</a:t>
            </a:r>
            <a:endParaRPr kumimoji="0" lang="en-US" sz="3600" b="1">
              <a:latin typeface="Arial" charset="0"/>
              <a:ea typeface="SimSun" charset="0"/>
              <a:cs typeface="SimSun" charset="0"/>
            </a:endParaRPr>
          </a:p>
        </p:txBody>
      </p:sp>
      <p:sp>
        <p:nvSpPr>
          <p:cNvPr id="376835" name="Text Box 4"/>
          <p:cNvSpPr txBox="1">
            <a:spLocks noChangeArrowheads="1"/>
          </p:cNvSpPr>
          <p:nvPr/>
        </p:nvSpPr>
        <p:spPr bwMode="auto">
          <a:xfrm>
            <a:off x="8153400" y="-26988"/>
            <a:ext cx="990600" cy="461963"/>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FFFFFF"/>
                </a:solidFill>
                <a:latin typeface="Arial" charset="0"/>
                <a:cs typeface="Arial" charset="0"/>
              </a:rPr>
              <a:t>157b</a:t>
            </a:r>
          </a:p>
        </p:txBody>
      </p:sp>
      <p:sp>
        <p:nvSpPr>
          <p:cNvPr id="5" name="Rectangle 3"/>
          <p:cNvSpPr txBox="1">
            <a:spLocks noChangeArrowheads="1"/>
          </p:cNvSpPr>
          <p:nvPr/>
        </p:nvSpPr>
        <p:spPr bwMode="auto">
          <a:xfrm>
            <a:off x="354013" y="2133600"/>
            <a:ext cx="8610600" cy="106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20000"/>
              </a:spcBef>
              <a:buClr>
                <a:srgbClr val="99CC00"/>
              </a:buClr>
              <a:buSzPct val="70000"/>
              <a:buFont typeface="Monotype Sorts" charset="0"/>
              <a:buNone/>
            </a:pPr>
            <a:r>
              <a:rPr lang="en-US" altLang="zh-CN" sz="2800" b="1">
                <a:solidFill>
                  <a:srgbClr val="000000"/>
                </a:solidFill>
                <a:latin typeface="Arial" charset="0"/>
                <a:cs typeface="Arial" charset="0"/>
              </a:rPr>
              <a:t>There are only 4 key eschatological covenants in Scripture.  They share these traits in common:</a:t>
            </a:r>
            <a:endParaRPr lang="en-US" sz="2800" b="1">
              <a:solidFill>
                <a:srgbClr val="000000"/>
              </a:solidFill>
              <a:latin typeface="Arial" charset="0"/>
              <a:cs typeface="Arial" charset="0"/>
            </a:endParaRPr>
          </a:p>
        </p:txBody>
      </p:sp>
      <p:sp>
        <p:nvSpPr>
          <p:cNvPr id="7" name="Rectangle 3"/>
          <p:cNvSpPr txBox="1">
            <a:spLocks noChangeArrowheads="1"/>
          </p:cNvSpPr>
          <p:nvPr/>
        </p:nvSpPr>
        <p:spPr bwMode="auto">
          <a:xfrm>
            <a:off x="611188" y="3213100"/>
            <a:ext cx="8077200" cy="281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20000"/>
              </a:spcBef>
              <a:buClr>
                <a:srgbClr val="99CC00"/>
              </a:buClr>
              <a:buSzPct val="70000"/>
              <a:buFont typeface="Monotype Sorts" charset="0"/>
              <a:buNone/>
            </a:pPr>
            <a:r>
              <a:rPr lang="en-US" altLang="zh-CN" sz="2800" b="1">
                <a:solidFill>
                  <a:srgbClr val="000000"/>
                </a:solidFill>
                <a:latin typeface="Arial" charset="0"/>
                <a:cs typeface="Arial" charset="0"/>
              </a:rPr>
              <a:t>1.	Unconditional</a:t>
            </a:r>
          </a:p>
          <a:p>
            <a:pPr eaLnBrk="1" hangingPunct="1">
              <a:spcBef>
                <a:spcPct val="20000"/>
              </a:spcBef>
              <a:buClr>
                <a:srgbClr val="99CC00"/>
              </a:buClr>
              <a:buSzPct val="70000"/>
              <a:buFont typeface="Monotype Sorts" charset="0"/>
              <a:buNone/>
            </a:pPr>
            <a:r>
              <a:rPr lang="en-US" altLang="zh-CN" sz="2800" b="1">
                <a:solidFill>
                  <a:srgbClr val="000000"/>
                </a:solidFill>
                <a:latin typeface="Arial" charset="0"/>
                <a:cs typeface="Arial" charset="0"/>
              </a:rPr>
              <a:t>2.	Eternal</a:t>
            </a:r>
          </a:p>
          <a:p>
            <a:pPr eaLnBrk="1" hangingPunct="1">
              <a:spcBef>
                <a:spcPct val="20000"/>
              </a:spcBef>
              <a:buClr>
                <a:srgbClr val="99CC00"/>
              </a:buClr>
              <a:buSzPct val="70000"/>
              <a:buFont typeface="Monotype Sorts" charset="0"/>
              <a:buNone/>
            </a:pPr>
            <a:r>
              <a:rPr lang="en-US" altLang="zh-CN" sz="2800" b="1">
                <a:solidFill>
                  <a:srgbClr val="000000"/>
                </a:solidFill>
                <a:latin typeface="Arial" charset="0"/>
                <a:cs typeface="Arial" charset="0"/>
              </a:rPr>
              <a:t>3.	Partially &amp; spiritually fulfilled at present</a:t>
            </a:r>
          </a:p>
          <a:p>
            <a:pPr eaLnBrk="1" hangingPunct="1">
              <a:spcBef>
                <a:spcPct val="20000"/>
              </a:spcBef>
              <a:buClr>
                <a:srgbClr val="99CC00"/>
              </a:buClr>
              <a:buSzPct val="70000"/>
              <a:buFont typeface="Monotype Sorts" charset="0"/>
              <a:buNone/>
            </a:pPr>
            <a:r>
              <a:rPr lang="en-US" altLang="zh-CN" sz="2800" b="1">
                <a:solidFill>
                  <a:srgbClr val="000000"/>
                </a:solidFill>
                <a:latin typeface="Arial" charset="0"/>
                <a:cs typeface="Arial" charset="0"/>
              </a:rPr>
              <a:t>4.	Fully &amp; literally fulfilled in the future</a:t>
            </a:r>
          </a:p>
          <a:p>
            <a:pPr eaLnBrk="1" hangingPunct="1">
              <a:spcBef>
                <a:spcPct val="20000"/>
              </a:spcBef>
              <a:buClr>
                <a:srgbClr val="99CC00"/>
              </a:buClr>
              <a:buSzPct val="70000"/>
              <a:buFont typeface="Monotype Sorts" charset="0"/>
              <a:buNone/>
            </a:pPr>
            <a:r>
              <a:rPr lang="en-US" altLang="zh-CN" sz="2800" b="1">
                <a:solidFill>
                  <a:srgbClr val="000000"/>
                </a:solidFill>
                <a:latin typeface="Arial" charset="0"/>
                <a:cs typeface="Arial" charset="0"/>
              </a:rPr>
              <a:t>5.	Universal in scope</a:t>
            </a:r>
            <a:endParaRPr lang="en-US" sz="2800" b="1">
              <a:solidFill>
                <a:srgbClr val="000000"/>
              </a:solidFill>
              <a:latin typeface="Arial" charset="0"/>
              <a:cs typeface="Arial" charset="0"/>
            </a:endParaRPr>
          </a:p>
        </p:txBody>
      </p:sp>
    </p:spTree>
    <p:extLst>
      <p:ext uri="{BB962C8B-B14F-4D97-AF65-F5344CB8AC3E}">
        <p14:creationId xmlns:p14="http://schemas.microsoft.com/office/powerpoint/2010/main" val="192978047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7">
                                            <p:txEl>
                                              <p:pRg st="0" end="0"/>
                                            </p:txEl>
                                          </p:spTgt>
                                        </p:tgtEl>
                                        <p:attrNameLst>
                                          <p:attrName>style.visibility</p:attrName>
                                        </p:attrNameLst>
                                      </p:cBhvr>
                                      <p:to>
                                        <p:strVal val="visible"/>
                                      </p:to>
                                    </p:set>
                                    <p:anim calcmode="lin" valueType="num">
                                      <p:cBhvr additive="base">
                                        <p:cTn id="13"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7">
                                            <p:txEl>
                                              <p:pRg st="1" end="1"/>
                                            </p:txEl>
                                          </p:spTgt>
                                        </p:tgtEl>
                                        <p:attrNameLst>
                                          <p:attrName>style.visibility</p:attrName>
                                        </p:attrNameLst>
                                      </p:cBhvr>
                                      <p:to>
                                        <p:strVal val="visible"/>
                                      </p:to>
                                    </p:set>
                                    <p:anim calcmode="lin" valueType="num">
                                      <p:cBhvr additive="base">
                                        <p:cTn id="19" dur="500" fill="hold"/>
                                        <p:tgtEl>
                                          <p:spTgt spid="7">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7">
                                            <p:txEl>
                                              <p:pRg st="2" end="2"/>
                                            </p:txEl>
                                          </p:spTgt>
                                        </p:tgtEl>
                                        <p:attrNameLst>
                                          <p:attrName>style.visibility</p:attrName>
                                        </p:attrNameLst>
                                      </p:cBhvr>
                                      <p:to>
                                        <p:strVal val="visible"/>
                                      </p:to>
                                    </p:set>
                                    <p:anim calcmode="lin" valueType="num">
                                      <p:cBhvr additive="base">
                                        <p:cTn id="25" dur="500" fill="hold"/>
                                        <p:tgtEl>
                                          <p:spTgt spid="7">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7">
                                            <p:txEl>
                                              <p:pRg st="3" end="3"/>
                                            </p:txEl>
                                          </p:spTgt>
                                        </p:tgtEl>
                                        <p:attrNameLst>
                                          <p:attrName>style.visibility</p:attrName>
                                        </p:attrNameLst>
                                      </p:cBhvr>
                                      <p:to>
                                        <p:strVal val="visible"/>
                                      </p:to>
                                    </p:set>
                                    <p:anim calcmode="lin" valueType="num">
                                      <p:cBhvr additive="base">
                                        <p:cTn id="31" dur="500" fill="hold"/>
                                        <p:tgtEl>
                                          <p:spTgt spid="7">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7">
                                            <p:txEl>
                                              <p:pRg st="4" end="4"/>
                                            </p:txEl>
                                          </p:spTgt>
                                        </p:tgtEl>
                                        <p:attrNameLst>
                                          <p:attrName>style.visibility</p:attrName>
                                        </p:attrNameLst>
                                      </p:cBhvr>
                                      <p:to>
                                        <p:strVal val="visible"/>
                                      </p:to>
                                    </p:set>
                                    <p:anim calcmode="lin" valueType="num">
                                      <p:cBhvr additive="base">
                                        <p:cTn id="37" dur="500" fill="hold"/>
                                        <p:tgtEl>
                                          <p:spTgt spid="7">
                                            <p:txEl>
                                              <p:pRg st="4" end="4"/>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7">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P spid="7" grpId="0" build="p" autoUpdateAnimBg="0"/>
    </p:bldLst>
  </p:timing>
</p:sld>
</file>

<file path=ppt/slides/slide291.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377858" name="Rectangle 2"/>
          <p:cNvSpPr>
            <a:spLocks noGrp="1" noChangeArrowheads="1"/>
          </p:cNvSpPr>
          <p:nvPr>
            <p:ph type="title"/>
          </p:nvPr>
        </p:nvSpPr>
        <p:spPr>
          <a:xfrm>
            <a:off x="609600" y="533400"/>
            <a:ext cx="8043863" cy="685800"/>
          </a:xfrm>
          <a:solidFill>
            <a:schemeClr val="tx1"/>
          </a:solidFill>
        </p:spPr>
        <p:txBody>
          <a:bodyPr/>
          <a:lstStyle/>
          <a:p>
            <a:pPr algn="ctr" eaLnBrk="1" hangingPunct="1"/>
            <a:r>
              <a:rPr lang="en-US" altLang="zh-CN" sz="3600" b="1">
                <a:solidFill>
                  <a:schemeClr val="accent1"/>
                </a:solidFill>
                <a:latin typeface="Arial" charset="0"/>
                <a:ea typeface="ＭＳ Ｐゴシック" charset="0"/>
                <a:cs typeface="Arial" charset="0"/>
              </a:rPr>
              <a:t>Covenant Contrasts</a:t>
            </a:r>
            <a:endParaRPr lang="en-US" sz="3600">
              <a:latin typeface="Arial" charset="0"/>
              <a:ea typeface="ＭＳ Ｐゴシック" charset="0"/>
              <a:cs typeface="Arial" charset="0"/>
            </a:endParaRPr>
          </a:p>
        </p:txBody>
      </p:sp>
      <p:sp>
        <p:nvSpPr>
          <p:cNvPr id="377859" name="Text Box 3"/>
          <p:cNvSpPr txBox="1">
            <a:spLocks noChangeArrowheads="1"/>
          </p:cNvSpPr>
          <p:nvPr/>
        </p:nvSpPr>
        <p:spPr bwMode="auto">
          <a:xfrm>
            <a:off x="8172450" y="0"/>
            <a:ext cx="97155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000000"/>
                </a:solidFill>
                <a:latin typeface="Arial" charset="0"/>
                <a:cs typeface="Arial" charset="0"/>
              </a:rPr>
              <a:t>157b</a:t>
            </a:r>
            <a:endParaRPr lang="en-US">
              <a:solidFill>
                <a:srgbClr val="000000"/>
              </a:solidFill>
              <a:latin typeface="Arial" charset="0"/>
              <a:cs typeface="Arial" charset="0"/>
            </a:endParaRPr>
          </a:p>
        </p:txBody>
      </p:sp>
      <p:grpSp>
        <p:nvGrpSpPr>
          <p:cNvPr id="377860" name="Group 4"/>
          <p:cNvGrpSpPr>
            <a:grpSpLocks/>
          </p:cNvGrpSpPr>
          <p:nvPr/>
        </p:nvGrpSpPr>
        <p:grpSpPr bwMode="auto">
          <a:xfrm>
            <a:off x="14288" y="1447800"/>
            <a:ext cx="9053512" cy="5330825"/>
            <a:chOff x="57" y="1296"/>
            <a:chExt cx="5315" cy="3118"/>
          </a:xfrm>
        </p:grpSpPr>
        <p:grpSp>
          <p:nvGrpSpPr>
            <p:cNvPr id="377861" name="Group 5"/>
            <p:cNvGrpSpPr>
              <a:grpSpLocks/>
            </p:cNvGrpSpPr>
            <p:nvPr/>
          </p:nvGrpSpPr>
          <p:grpSpPr bwMode="auto">
            <a:xfrm>
              <a:off x="57" y="1296"/>
              <a:ext cx="5315" cy="292"/>
              <a:chOff x="0" y="1296"/>
              <a:chExt cx="5904" cy="292"/>
            </a:xfrm>
          </p:grpSpPr>
          <p:grpSp>
            <p:nvGrpSpPr>
              <p:cNvPr id="377888" name="Group 6"/>
              <p:cNvGrpSpPr>
                <a:grpSpLocks/>
              </p:cNvGrpSpPr>
              <p:nvPr/>
            </p:nvGrpSpPr>
            <p:grpSpPr bwMode="auto">
              <a:xfrm>
                <a:off x="0" y="1296"/>
                <a:ext cx="1038" cy="292"/>
                <a:chOff x="0" y="0"/>
                <a:chExt cx="754" cy="422"/>
              </a:xfrm>
            </p:grpSpPr>
            <p:sp>
              <p:nvSpPr>
                <p:cNvPr id="377901" name="Rectangle 7"/>
                <p:cNvSpPr>
                  <a:spLocks noChangeArrowheads="1"/>
                </p:cNvSpPr>
                <p:nvPr/>
              </p:nvSpPr>
              <p:spPr bwMode="auto">
                <a:xfrm>
                  <a:off x="0" y="0"/>
                  <a:ext cx="754" cy="422"/>
                </a:xfrm>
                <a:prstGeom prst="rect">
                  <a:avLst/>
                </a:prstGeom>
                <a:solidFill>
                  <a:srgbClr val="191919"/>
                </a:solidFill>
                <a:ln w="12700" cap="sq">
                  <a:solidFill>
                    <a:schemeClr val="tx1"/>
                  </a:solidFill>
                  <a:miter lim="800000"/>
                  <a:headEnd type="none" w="sm" len="sm"/>
                  <a:tailEnd type="none" w="sm" len="sm"/>
                </a:ln>
              </p:spPr>
              <p:txBody>
                <a:bodyPr wrap="none" lIns="0" tIns="0" rIns="0" bIns="0" anchor="ctr" anchorCtr="1"/>
                <a:lstStyle/>
                <a:p>
                  <a:endParaRPr lang="en-US">
                    <a:solidFill>
                      <a:srgbClr val="000000"/>
                    </a:solidFill>
                  </a:endParaRPr>
                </a:p>
              </p:txBody>
            </p:sp>
            <p:sp>
              <p:nvSpPr>
                <p:cNvPr id="377902" name="Rectangle 8"/>
                <p:cNvSpPr>
                  <a:spLocks noChangeArrowheads="1"/>
                </p:cNvSpPr>
                <p:nvPr/>
              </p:nvSpPr>
              <p:spPr bwMode="auto">
                <a:xfrm>
                  <a:off x="43" y="0"/>
                  <a:ext cx="668" cy="422"/>
                </a:xfrm>
                <a:prstGeom prst="rect">
                  <a:avLst/>
                </a:prstGeom>
                <a:solidFill>
                  <a:srgbClr val="191919"/>
                </a:solidFill>
                <a:ln w="12700" cap="sq">
                  <a:solidFill>
                    <a:schemeClr val="tx1"/>
                  </a:solidFill>
                  <a:miter lim="800000"/>
                  <a:headEnd type="none" w="sm" len="sm"/>
                  <a:tailEnd type="none" w="sm" len="sm"/>
                </a:ln>
              </p:spPr>
              <p:txBody>
                <a:bodyPr lIns="0" tIns="0" rIns="0" bIns="0" anchor="ctr" anchorCtr="1"/>
                <a:lstStyle/>
                <a:p>
                  <a:pPr algn="ctr">
                    <a:tabLst>
                      <a:tab pos="2400300" algn="l"/>
                      <a:tab pos="5156200" algn="r"/>
                    </a:tabLst>
                  </a:pPr>
                  <a:r>
                    <a:rPr lang="en-US" altLang="zh-CN" sz="2000">
                      <a:solidFill>
                        <a:srgbClr val="000000"/>
                      </a:solidFill>
                      <a:latin typeface="Arial Narrow" charset="0"/>
                      <a:ea typeface="SimSun" charset="0"/>
                      <a:cs typeface="SimSun" charset="0"/>
                    </a:rPr>
                    <a:t> </a:t>
                  </a:r>
                </a:p>
                <a:p>
                  <a:pPr algn="ctr" eaLnBrk="0" hangingPunct="0">
                    <a:tabLst>
                      <a:tab pos="2400300" algn="l"/>
                      <a:tab pos="5156200" algn="r"/>
                    </a:tabLst>
                  </a:pPr>
                  <a:endParaRPr lang="en-US" altLang="zh-CN" sz="2000">
                    <a:solidFill>
                      <a:srgbClr val="000000"/>
                    </a:solidFill>
                    <a:latin typeface="Arial Narrow" charset="0"/>
                    <a:ea typeface="SimSun" charset="0"/>
                    <a:cs typeface="SimSun" charset="0"/>
                  </a:endParaRPr>
                </a:p>
              </p:txBody>
            </p:sp>
          </p:grpSp>
          <p:grpSp>
            <p:nvGrpSpPr>
              <p:cNvPr id="377889" name="Group 9"/>
              <p:cNvGrpSpPr>
                <a:grpSpLocks/>
              </p:cNvGrpSpPr>
              <p:nvPr/>
            </p:nvGrpSpPr>
            <p:grpSpPr bwMode="auto">
              <a:xfrm>
                <a:off x="1038" y="1296"/>
                <a:ext cx="1191" cy="292"/>
                <a:chOff x="754" y="0"/>
                <a:chExt cx="865" cy="422"/>
              </a:xfrm>
            </p:grpSpPr>
            <p:sp>
              <p:nvSpPr>
                <p:cNvPr id="377899" name="Rectangle 10"/>
                <p:cNvSpPr>
                  <a:spLocks noChangeArrowheads="1"/>
                </p:cNvSpPr>
                <p:nvPr/>
              </p:nvSpPr>
              <p:spPr bwMode="auto">
                <a:xfrm>
                  <a:off x="754" y="0"/>
                  <a:ext cx="865" cy="422"/>
                </a:xfrm>
                <a:prstGeom prst="rect">
                  <a:avLst/>
                </a:prstGeom>
                <a:solidFill>
                  <a:srgbClr val="191919"/>
                </a:solidFill>
                <a:ln w="12700" cap="sq">
                  <a:solidFill>
                    <a:schemeClr val="tx1"/>
                  </a:solidFill>
                  <a:miter lim="800000"/>
                  <a:headEnd type="none" w="sm" len="sm"/>
                  <a:tailEnd type="none" w="sm" len="sm"/>
                </a:ln>
              </p:spPr>
              <p:txBody>
                <a:bodyPr wrap="none" lIns="0" tIns="0" rIns="0" bIns="0" anchor="ctr" anchorCtr="1"/>
                <a:lstStyle/>
                <a:p>
                  <a:endParaRPr lang="en-US">
                    <a:solidFill>
                      <a:srgbClr val="000000"/>
                    </a:solidFill>
                  </a:endParaRPr>
                </a:p>
              </p:txBody>
            </p:sp>
            <p:sp>
              <p:nvSpPr>
                <p:cNvPr id="377900" name="Rectangle 11"/>
                <p:cNvSpPr>
                  <a:spLocks noChangeArrowheads="1"/>
                </p:cNvSpPr>
                <p:nvPr/>
              </p:nvSpPr>
              <p:spPr bwMode="auto">
                <a:xfrm>
                  <a:off x="797" y="0"/>
                  <a:ext cx="779" cy="422"/>
                </a:xfrm>
                <a:prstGeom prst="rect">
                  <a:avLst/>
                </a:prstGeom>
                <a:solidFill>
                  <a:srgbClr val="191919"/>
                </a:solidFill>
                <a:ln w="12700" cap="sq">
                  <a:solidFill>
                    <a:schemeClr val="tx1"/>
                  </a:solidFill>
                  <a:miter lim="800000"/>
                  <a:headEnd type="none" w="sm" len="sm"/>
                  <a:tailEnd type="none" w="sm" len="sm"/>
                </a:ln>
              </p:spPr>
              <p:txBody>
                <a:bodyPr lIns="0" tIns="0" rIns="0" bIns="0" anchor="ctr" anchorCtr="1"/>
                <a:lstStyle/>
                <a:p>
                  <a:pPr algn="ctr">
                    <a:tabLst>
                      <a:tab pos="2400300" algn="l"/>
                      <a:tab pos="5156200" algn="r"/>
                    </a:tabLst>
                  </a:pPr>
                  <a:r>
                    <a:rPr lang="en-US" altLang="zh-CN" sz="2000" b="1">
                      <a:solidFill>
                        <a:srgbClr val="FFFFFF"/>
                      </a:solidFill>
                      <a:latin typeface="Arial Narrow" charset="0"/>
                      <a:ea typeface="SimSun" charset="0"/>
                      <a:cs typeface="SimSun" charset="0"/>
                    </a:rPr>
                    <a:t>Abrahamic</a:t>
                  </a:r>
                  <a:endParaRPr lang="en-US" altLang="zh-CN" sz="2000" b="1">
                    <a:solidFill>
                      <a:srgbClr val="000000"/>
                    </a:solidFill>
                    <a:latin typeface="Arial Narrow" charset="0"/>
                    <a:ea typeface="SimSun" charset="0"/>
                    <a:cs typeface="SimSun" charset="0"/>
                  </a:endParaRPr>
                </a:p>
              </p:txBody>
            </p:sp>
          </p:grpSp>
          <p:grpSp>
            <p:nvGrpSpPr>
              <p:cNvPr id="377890" name="Group 12"/>
              <p:cNvGrpSpPr>
                <a:grpSpLocks/>
              </p:cNvGrpSpPr>
              <p:nvPr/>
            </p:nvGrpSpPr>
            <p:grpSpPr bwMode="auto">
              <a:xfrm>
                <a:off x="2229" y="1296"/>
                <a:ext cx="1258" cy="292"/>
                <a:chOff x="1619" y="0"/>
                <a:chExt cx="914" cy="422"/>
              </a:xfrm>
            </p:grpSpPr>
            <p:sp>
              <p:nvSpPr>
                <p:cNvPr id="377897" name="Rectangle 13"/>
                <p:cNvSpPr>
                  <a:spLocks noChangeArrowheads="1"/>
                </p:cNvSpPr>
                <p:nvPr/>
              </p:nvSpPr>
              <p:spPr bwMode="auto">
                <a:xfrm>
                  <a:off x="1619" y="0"/>
                  <a:ext cx="914" cy="422"/>
                </a:xfrm>
                <a:prstGeom prst="rect">
                  <a:avLst/>
                </a:prstGeom>
                <a:solidFill>
                  <a:srgbClr val="191919"/>
                </a:solidFill>
                <a:ln w="12700" cap="sq">
                  <a:solidFill>
                    <a:schemeClr val="tx1"/>
                  </a:solidFill>
                  <a:miter lim="800000"/>
                  <a:headEnd type="none" w="sm" len="sm"/>
                  <a:tailEnd type="none" w="sm" len="sm"/>
                </a:ln>
              </p:spPr>
              <p:txBody>
                <a:bodyPr wrap="none" lIns="0" tIns="0" rIns="0" bIns="0" anchor="ctr" anchorCtr="1"/>
                <a:lstStyle/>
                <a:p>
                  <a:endParaRPr lang="en-US">
                    <a:solidFill>
                      <a:srgbClr val="000000"/>
                    </a:solidFill>
                  </a:endParaRPr>
                </a:p>
              </p:txBody>
            </p:sp>
            <p:sp>
              <p:nvSpPr>
                <p:cNvPr id="377898" name="Rectangle 14"/>
                <p:cNvSpPr>
                  <a:spLocks noChangeArrowheads="1"/>
                </p:cNvSpPr>
                <p:nvPr/>
              </p:nvSpPr>
              <p:spPr bwMode="auto">
                <a:xfrm>
                  <a:off x="1662" y="0"/>
                  <a:ext cx="828" cy="422"/>
                </a:xfrm>
                <a:prstGeom prst="rect">
                  <a:avLst/>
                </a:prstGeom>
                <a:solidFill>
                  <a:srgbClr val="191919"/>
                </a:solidFill>
                <a:ln w="12700" cap="sq">
                  <a:solidFill>
                    <a:schemeClr val="tx1"/>
                  </a:solidFill>
                  <a:miter lim="800000"/>
                  <a:headEnd type="none" w="sm" len="sm"/>
                  <a:tailEnd type="none" w="sm" len="sm"/>
                </a:ln>
              </p:spPr>
              <p:txBody>
                <a:bodyPr lIns="0" tIns="0" rIns="0" bIns="0" anchor="ctr" anchorCtr="1"/>
                <a:lstStyle/>
                <a:p>
                  <a:pPr algn="ctr">
                    <a:tabLst>
                      <a:tab pos="2400300" algn="l"/>
                      <a:tab pos="5156200" algn="r"/>
                    </a:tabLst>
                  </a:pPr>
                  <a:r>
                    <a:rPr lang="en-US" altLang="zh-CN" sz="2000" b="1">
                      <a:solidFill>
                        <a:srgbClr val="FFFFFF"/>
                      </a:solidFill>
                      <a:latin typeface="Arial Narrow" charset="0"/>
                      <a:ea typeface="SimSun" charset="0"/>
                      <a:cs typeface="SimSun" charset="0"/>
                    </a:rPr>
                    <a:t>Land</a:t>
                  </a:r>
                  <a:endParaRPr lang="en-US" altLang="zh-CN" sz="2000">
                    <a:solidFill>
                      <a:srgbClr val="000000"/>
                    </a:solidFill>
                    <a:latin typeface="Arial Narrow" charset="0"/>
                    <a:ea typeface="SimSun" charset="0"/>
                    <a:cs typeface="SimSun" charset="0"/>
                  </a:endParaRPr>
                </a:p>
              </p:txBody>
            </p:sp>
          </p:grpSp>
          <p:grpSp>
            <p:nvGrpSpPr>
              <p:cNvPr id="377891" name="Group 15"/>
              <p:cNvGrpSpPr>
                <a:grpSpLocks/>
              </p:cNvGrpSpPr>
              <p:nvPr/>
            </p:nvGrpSpPr>
            <p:grpSpPr bwMode="auto">
              <a:xfrm>
                <a:off x="3487" y="1296"/>
                <a:ext cx="1159" cy="292"/>
                <a:chOff x="2533" y="0"/>
                <a:chExt cx="842" cy="422"/>
              </a:xfrm>
            </p:grpSpPr>
            <p:sp>
              <p:nvSpPr>
                <p:cNvPr id="377895" name="Rectangle 16"/>
                <p:cNvSpPr>
                  <a:spLocks noChangeArrowheads="1"/>
                </p:cNvSpPr>
                <p:nvPr/>
              </p:nvSpPr>
              <p:spPr bwMode="auto">
                <a:xfrm>
                  <a:off x="2533" y="0"/>
                  <a:ext cx="842" cy="422"/>
                </a:xfrm>
                <a:prstGeom prst="rect">
                  <a:avLst/>
                </a:prstGeom>
                <a:solidFill>
                  <a:srgbClr val="191919"/>
                </a:solidFill>
                <a:ln w="12700" cap="sq">
                  <a:solidFill>
                    <a:schemeClr val="tx1"/>
                  </a:solidFill>
                  <a:miter lim="800000"/>
                  <a:headEnd type="none" w="sm" len="sm"/>
                  <a:tailEnd type="none" w="sm" len="sm"/>
                </a:ln>
              </p:spPr>
              <p:txBody>
                <a:bodyPr wrap="none" lIns="0" tIns="0" rIns="0" bIns="0" anchor="ctr" anchorCtr="1"/>
                <a:lstStyle/>
                <a:p>
                  <a:endParaRPr lang="en-US">
                    <a:solidFill>
                      <a:srgbClr val="000000"/>
                    </a:solidFill>
                  </a:endParaRPr>
                </a:p>
              </p:txBody>
            </p:sp>
            <p:sp>
              <p:nvSpPr>
                <p:cNvPr id="377896" name="Rectangle 17"/>
                <p:cNvSpPr>
                  <a:spLocks noChangeArrowheads="1"/>
                </p:cNvSpPr>
                <p:nvPr/>
              </p:nvSpPr>
              <p:spPr bwMode="auto">
                <a:xfrm>
                  <a:off x="2576" y="0"/>
                  <a:ext cx="756" cy="422"/>
                </a:xfrm>
                <a:prstGeom prst="rect">
                  <a:avLst/>
                </a:prstGeom>
                <a:solidFill>
                  <a:srgbClr val="191919"/>
                </a:solidFill>
                <a:ln w="12700" cap="sq">
                  <a:solidFill>
                    <a:schemeClr val="tx1"/>
                  </a:solidFill>
                  <a:miter lim="800000"/>
                  <a:headEnd type="none" w="sm" len="sm"/>
                  <a:tailEnd type="none" w="sm" len="sm"/>
                </a:ln>
              </p:spPr>
              <p:txBody>
                <a:bodyPr lIns="0" tIns="0" rIns="0" bIns="0" anchor="ctr" anchorCtr="1"/>
                <a:lstStyle/>
                <a:p>
                  <a:pPr algn="ctr">
                    <a:tabLst>
                      <a:tab pos="2400300" algn="l"/>
                      <a:tab pos="5156200" algn="r"/>
                    </a:tabLst>
                  </a:pPr>
                  <a:r>
                    <a:rPr lang="en-US" altLang="zh-CN" sz="2000" b="1">
                      <a:solidFill>
                        <a:srgbClr val="FFFFFF"/>
                      </a:solidFill>
                      <a:latin typeface="Arial Narrow" charset="0"/>
                      <a:ea typeface="SimSun" charset="0"/>
                      <a:cs typeface="SimSun" charset="0"/>
                    </a:rPr>
                    <a:t>Davidic</a:t>
                  </a:r>
                  <a:endParaRPr lang="en-US" altLang="zh-CN" sz="2000">
                    <a:solidFill>
                      <a:srgbClr val="000000"/>
                    </a:solidFill>
                    <a:latin typeface="Arial Narrow" charset="0"/>
                    <a:ea typeface="SimSun" charset="0"/>
                    <a:cs typeface="SimSun" charset="0"/>
                  </a:endParaRPr>
                </a:p>
              </p:txBody>
            </p:sp>
          </p:grpSp>
          <p:grpSp>
            <p:nvGrpSpPr>
              <p:cNvPr id="377892" name="Group 18"/>
              <p:cNvGrpSpPr>
                <a:grpSpLocks/>
              </p:cNvGrpSpPr>
              <p:nvPr/>
            </p:nvGrpSpPr>
            <p:grpSpPr bwMode="auto">
              <a:xfrm>
                <a:off x="4646" y="1296"/>
                <a:ext cx="1258" cy="292"/>
                <a:chOff x="3375" y="0"/>
                <a:chExt cx="914" cy="422"/>
              </a:xfrm>
            </p:grpSpPr>
            <p:sp>
              <p:nvSpPr>
                <p:cNvPr id="377893" name="Rectangle 19"/>
                <p:cNvSpPr>
                  <a:spLocks noChangeArrowheads="1"/>
                </p:cNvSpPr>
                <p:nvPr/>
              </p:nvSpPr>
              <p:spPr bwMode="auto">
                <a:xfrm>
                  <a:off x="3375" y="0"/>
                  <a:ext cx="914" cy="422"/>
                </a:xfrm>
                <a:prstGeom prst="rect">
                  <a:avLst/>
                </a:prstGeom>
                <a:solidFill>
                  <a:srgbClr val="191919"/>
                </a:solidFill>
                <a:ln w="12700" cap="sq">
                  <a:solidFill>
                    <a:schemeClr val="tx1"/>
                  </a:solidFill>
                  <a:miter lim="800000"/>
                  <a:headEnd type="none" w="sm" len="sm"/>
                  <a:tailEnd type="none" w="sm" len="sm"/>
                </a:ln>
              </p:spPr>
              <p:txBody>
                <a:bodyPr wrap="none" lIns="0" tIns="0" rIns="0" bIns="0" anchor="ctr" anchorCtr="1"/>
                <a:lstStyle/>
                <a:p>
                  <a:endParaRPr lang="en-US">
                    <a:solidFill>
                      <a:srgbClr val="000000"/>
                    </a:solidFill>
                  </a:endParaRPr>
                </a:p>
              </p:txBody>
            </p:sp>
            <p:sp>
              <p:nvSpPr>
                <p:cNvPr id="377894" name="Rectangle 20"/>
                <p:cNvSpPr>
                  <a:spLocks noChangeArrowheads="1"/>
                </p:cNvSpPr>
                <p:nvPr/>
              </p:nvSpPr>
              <p:spPr bwMode="auto">
                <a:xfrm>
                  <a:off x="3418" y="0"/>
                  <a:ext cx="828" cy="422"/>
                </a:xfrm>
                <a:prstGeom prst="rect">
                  <a:avLst/>
                </a:prstGeom>
                <a:solidFill>
                  <a:srgbClr val="191919"/>
                </a:solidFill>
                <a:ln w="12700" cap="sq">
                  <a:solidFill>
                    <a:schemeClr val="tx1"/>
                  </a:solidFill>
                  <a:miter lim="800000"/>
                  <a:headEnd type="none" w="sm" len="sm"/>
                  <a:tailEnd type="none" w="sm" len="sm"/>
                </a:ln>
              </p:spPr>
              <p:txBody>
                <a:bodyPr lIns="0" tIns="0" rIns="0" bIns="0" anchor="ctr" anchorCtr="1"/>
                <a:lstStyle/>
                <a:p>
                  <a:pPr algn="ctr">
                    <a:tabLst>
                      <a:tab pos="2400300" algn="l"/>
                      <a:tab pos="5156200" algn="r"/>
                    </a:tabLst>
                  </a:pPr>
                  <a:r>
                    <a:rPr lang="en-US" altLang="zh-CN" sz="2000" b="1">
                      <a:solidFill>
                        <a:srgbClr val="FFFFFF"/>
                      </a:solidFill>
                      <a:latin typeface="Arial Narrow" charset="0"/>
                      <a:ea typeface="SimSun" charset="0"/>
                      <a:cs typeface="SimSun" charset="0"/>
                    </a:rPr>
                    <a:t>New</a:t>
                  </a:r>
                  <a:endParaRPr lang="en-US" altLang="zh-CN" sz="2000">
                    <a:solidFill>
                      <a:srgbClr val="000000"/>
                    </a:solidFill>
                    <a:latin typeface="Arial Narrow" charset="0"/>
                    <a:ea typeface="SimSun" charset="0"/>
                    <a:cs typeface="SimSun" charset="0"/>
                  </a:endParaRPr>
                </a:p>
              </p:txBody>
            </p:sp>
          </p:grpSp>
        </p:grpSp>
        <p:grpSp>
          <p:nvGrpSpPr>
            <p:cNvPr id="377862" name="Group 21"/>
            <p:cNvGrpSpPr>
              <a:grpSpLocks/>
            </p:cNvGrpSpPr>
            <p:nvPr/>
          </p:nvGrpSpPr>
          <p:grpSpPr bwMode="auto">
            <a:xfrm>
              <a:off x="59" y="1588"/>
              <a:ext cx="5312" cy="2826"/>
              <a:chOff x="59" y="1588"/>
              <a:chExt cx="5312" cy="2826"/>
            </a:xfrm>
          </p:grpSpPr>
          <p:sp>
            <p:nvSpPr>
              <p:cNvPr id="377863" name="Rectangle 22"/>
              <p:cNvSpPr>
                <a:spLocks noChangeArrowheads="1"/>
              </p:cNvSpPr>
              <p:nvPr/>
            </p:nvSpPr>
            <p:spPr bwMode="auto">
              <a:xfrm>
                <a:off x="59" y="1588"/>
                <a:ext cx="920"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b="1" i="1" dirty="0">
                    <a:solidFill>
                      <a:srgbClr val="000000"/>
                    </a:solidFill>
                    <a:latin typeface="Arial Narrow" charset="0"/>
                    <a:ea typeface="SimSun" charset="0"/>
                    <a:cs typeface="SimSun" charset="0"/>
                  </a:rPr>
                  <a:t> Definition: </a:t>
                </a:r>
                <a:endParaRPr lang="en-US" altLang="zh-CN" sz="2000" dirty="0">
                  <a:solidFill>
                    <a:srgbClr val="000000"/>
                  </a:solidFill>
                  <a:latin typeface="Arial Narrow" charset="0"/>
                  <a:ea typeface="SimSun" charset="0"/>
                  <a:cs typeface="SimSun" charset="0"/>
                </a:endParaRPr>
              </a:p>
              <a:p>
                <a:pPr eaLnBrk="0" hangingPunct="0">
                  <a:tabLst>
                    <a:tab pos="2400300" algn="l"/>
                    <a:tab pos="5156200" algn="r"/>
                  </a:tabLst>
                </a:pPr>
                <a:r>
                  <a:rPr lang="en-US" altLang="zh-CN" sz="2000" b="1" i="1" dirty="0">
                    <a:solidFill>
                      <a:srgbClr val="000000"/>
                    </a:solidFill>
                    <a:latin typeface="Arial Narrow" charset="0"/>
                    <a:ea typeface="SimSun" charset="0"/>
                    <a:cs typeface="SimSun" charset="0"/>
                  </a:rPr>
                  <a:t>God</a:t>
                </a:r>
                <a:r>
                  <a:rPr lang="fr-FR" altLang="zh-CN" sz="2000" b="1" i="1" dirty="0">
                    <a:solidFill>
                      <a:srgbClr val="000000"/>
                    </a:solidFill>
                    <a:latin typeface="Arial Narrow" charset="0"/>
                    <a:ea typeface="SimSun" charset="0"/>
                    <a:cs typeface="SimSun" charset="0"/>
                  </a:rPr>
                  <a:t>'</a:t>
                </a:r>
                <a:r>
                  <a:rPr lang="en-US" altLang="zh-CN" sz="2000" b="1" i="1" dirty="0">
                    <a:solidFill>
                      <a:srgbClr val="000000"/>
                    </a:solidFill>
                    <a:latin typeface="Arial Narrow" charset="0"/>
                    <a:ea typeface="SimSun" charset="0"/>
                    <a:cs typeface="SimSun" charset="0"/>
                  </a:rPr>
                  <a:t>s promise to give Israel…</a:t>
                </a:r>
                <a:endParaRPr lang="en-US" altLang="zh-CN" sz="2000" dirty="0">
                  <a:solidFill>
                    <a:srgbClr val="000000"/>
                  </a:solidFill>
                  <a:latin typeface="Arial Narrow" charset="0"/>
                  <a:ea typeface="SimSun" charset="0"/>
                  <a:cs typeface="SimSun" charset="0"/>
                </a:endParaRPr>
              </a:p>
            </p:txBody>
          </p:sp>
          <p:sp>
            <p:nvSpPr>
              <p:cNvPr id="377864" name="Rectangle 23"/>
              <p:cNvSpPr>
                <a:spLocks noChangeArrowheads="1"/>
              </p:cNvSpPr>
              <p:nvPr/>
            </p:nvSpPr>
            <p:spPr bwMode="auto">
              <a:xfrm>
                <a:off x="979" y="1588"/>
                <a:ext cx="1072"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land, rule, and blessing to benefit the world</a:t>
                </a:r>
              </a:p>
            </p:txBody>
          </p:sp>
          <p:sp>
            <p:nvSpPr>
              <p:cNvPr id="377865" name="Rectangle 24"/>
              <p:cNvSpPr>
                <a:spLocks noChangeArrowheads="1"/>
              </p:cNvSpPr>
              <p:nvPr/>
            </p:nvSpPr>
            <p:spPr bwMode="auto">
              <a:xfrm>
                <a:off x="2051" y="1588"/>
                <a:ext cx="1140"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a:t>
                </a:r>
                <a:r>
                  <a:rPr lang="en-US" altLang="zh-CN" sz="2000" i="1">
                    <a:solidFill>
                      <a:srgbClr val="000000"/>
                    </a:solidFill>
                    <a:latin typeface="Arial Narrow" charset="0"/>
                    <a:ea typeface="SimSun" charset="0"/>
                    <a:cs typeface="SimSun" charset="0"/>
                  </a:rPr>
                  <a:t>physical</a:t>
                </a:r>
                <a:r>
                  <a:rPr lang="en-US" altLang="zh-CN" sz="2000">
                    <a:solidFill>
                      <a:srgbClr val="000000"/>
                    </a:solidFill>
                    <a:latin typeface="Arial Narrow" charset="0"/>
                    <a:ea typeface="SimSun" charset="0"/>
                    <a:cs typeface="SimSun" charset="0"/>
                  </a:rPr>
                  <a:t> </a:t>
                </a:r>
                <a:r>
                  <a:rPr lang="en-US" altLang="zh-CN" sz="2000" u="sng">
                    <a:solidFill>
                      <a:srgbClr val="000000"/>
                    </a:solidFill>
                    <a:latin typeface="Arial Narrow" charset="0"/>
                    <a:ea typeface="SimSun" charset="0"/>
                    <a:cs typeface="SimSun" charset="0"/>
                  </a:rPr>
                  <a:t>land</a:t>
                </a:r>
                <a:r>
                  <a:rPr lang="en-US" altLang="zh-CN" sz="2000">
                    <a:solidFill>
                      <a:srgbClr val="000000"/>
                    </a:solidFill>
                    <a:latin typeface="Arial Narrow" charset="0"/>
                    <a:ea typeface="SimSun" charset="0"/>
                    <a:cs typeface="SimSun" charset="0"/>
                  </a:rPr>
                  <a:t> from the Wadi of Egypt to the Euphrates River (Gen. 15:18)</a:t>
                </a:r>
              </a:p>
            </p:txBody>
          </p:sp>
          <p:sp>
            <p:nvSpPr>
              <p:cNvPr id="377866" name="Rectangle 25"/>
              <p:cNvSpPr>
                <a:spLocks noChangeArrowheads="1"/>
              </p:cNvSpPr>
              <p:nvPr/>
            </p:nvSpPr>
            <p:spPr bwMode="auto">
              <a:xfrm>
                <a:off x="3191" y="1588"/>
                <a:ext cx="1040"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a:t>
                </a:r>
                <a:r>
                  <a:rPr lang="en-US" altLang="zh-CN" sz="2000" i="1">
                    <a:solidFill>
                      <a:srgbClr val="000000"/>
                    </a:solidFill>
                    <a:latin typeface="Arial Narrow" charset="0"/>
                    <a:ea typeface="SimSun" charset="0"/>
                    <a:cs typeface="SimSun" charset="0"/>
                  </a:rPr>
                  <a:t>political</a:t>
                </a:r>
                <a:r>
                  <a:rPr lang="en-US" altLang="zh-CN" sz="2000">
                    <a:solidFill>
                      <a:srgbClr val="000000"/>
                    </a:solidFill>
                    <a:latin typeface="Arial Narrow" charset="0"/>
                    <a:ea typeface="SimSun" charset="0"/>
                    <a:cs typeface="SimSun" charset="0"/>
                  </a:rPr>
                  <a:t> </a:t>
                </a:r>
                <a:r>
                  <a:rPr lang="en-US" altLang="zh-CN" sz="2000" u="sng">
                    <a:solidFill>
                      <a:srgbClr val="000000"/>
                    </a:solidFill>
                    <a:latin typeface="Arial Narrow" charset="0"/>
                    <a:ea typeface="SimSun" charset="0"/>
                    <a:cs typeface="SimSun" charset="0"/>
                  </a:rPr>
                  <a:t>rule</a:t>
                </a:r>
                <a:r>
                  <a:rPr lang="en-US" altLang="zh-CN" sz="2000">
                    <a:solidFill>
                      <a:srgbClr val="000000"/>
                    </a:solidFill>
                    <a:latin typeface="Arial Narrow" charset="0"/>
                    <a:ea typeface="SimSun" charset="0"/>
                    <a:cs typeface="SimSun" charset="0"/>
                  </a:rPr>
                  <a:t> </a:t>
                </a:r>
              </a:p>
              <a:p>
                <a:pPr eaLnBrk="0" hangingPunct="0">
                  <a:tabLst>
                    <a:tab pos="2400300" algn="l"/>
                    <a:tab pos="5156200" algn="r"/>
                  </a:tabLst>
                </a:pPr>
                <a:r>
                  <a:rPr lang="en-US" altLang="zh-CN" sz="2000">
                    <a:solidFill>
                      <a:srgbClr val="000000"/>
                    </a:solidFill>
                    <a:latin typeface="Arial Narrow" charset="0"/>
                    <a:ea typeface="SimSun" charset="0"/>
                    <a:cs typeface="SimSun" charset="0"/>
                  </a:rPr>
                  <a:t>of a descendant of David forever from Zion</a:t>
                </a:r>
              </a:p>
            </p:txBody>
          </p:sp>
          <p:sp>
            <p:nvSpPr>
              <p:cNvPr id="377867" name="Rectangle 26"/>
              <p:cNvSpPr>
                <a:spLocks noChangeArrowheads="1"/>
              </p:cNvSpPr>
              <p:nvPr/>
            </p:nvSpPr>
            <p:spPr bwMode="auto">
              <a:xfrm>
                <a:off x="4231" y="1588"/>
                <a:ext cx="1140"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a:t>
                </a:r>
                <a:r>
                  <a:rPr lang="en-US" altLang="zh-CN" sz="2000" i="1">
                    <a:solidFill>
                      <a:srgbClr val="000000"/>
                    </a:solidFill>
                    <a:latin typeface="Arial Narrow" charset="0"/>
                    <a:ea typeface="SimSun" charset="0"/>
                    <a:cs typeface="SimSun" charset="0"/>
                  </a:rPr>
                  <a:t>spiritual</a:t>
                </a:r>
                <a:r>
                  <a:rPr lang="en-US" altLang="zh-CN" sz="2000">
                    <a:solidFill>
                      <a:srgbClr val="000000"/>
                    </a:solidFill>
                    <a:latin typeface="Arial Narrow" charset="0"/>
                    <a:ea typeface="SimSun" charset="0"/>
                    <a:cs typeface="SimSun" charset="0"/>
                  </a:rPr>
                  <a:t> </a:t>
                </a:r>
                <a:r>
                  <a:rPr lang="en-US" altLang="zh-CN" sz="2000" u="sng">
                    <a:solidFill>
                      <a:srgbClr val="000000"/>
                    </a:solidFill>
                    <a:latin typeface="Arial Narrow" charset="0"/>
                    <a:ea typeface="SimSun" charset="0"/>
                    <a:cs typeface="SimSun" charset="0"/>
                  </a:rPr>
                  <a:t>blessings</a:t>
                </a:r>
                <a:r>
                  <a:rPr lang="en-US" altLang="zh-CN" sz="2000">
                    <a:solidFill>
                      <a:srgbClr val="000000"/>
                    </a:solidFill>
                    <a:latin typeface="Arial Narrow" charset="0"/>
                    <a:ea typeface="SimSun" charset="0"/>
                    <a:cs typeface="SimSun" charset="0"/>
                  </a:rPr>
                  <a:t> of national cleansing and restoration</a:t>
                </a:r>
              </a:p>
            </p:txBody>
          </p:sp>
          <p:sp>
            <p:nvSpPr>
              <p:cNvPr id="377868" name="Rectangle 27"/>
              <p:cNvSpPr>
                <a:spLocks noChangeArrowheads="1"/>
              </p:cNvSpPr>
              <p:nvPr/>
            </p:nvSpPr>
            <p:spPr bwMode="auto">
              <a:xfrm>
                <a:off x="59" y="2265"/>
                <a:ext cx="920" cy="43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b="1" i="1">
                    <a:solidFill>
                      <a:srgbClr val="000000"/>
                    </a:solidFill>
                    <a:latin typeface="Arial Narrow" charset="0"/>
                    <a:ea typeface="SimSun" charset="0"/>
                    <a:cs typeface="SimSun" charset="0"/>
                  </a:rPr>
                  <a:t> Relationship</a:t>
                </a:r>
                <a:endParaRPr lang="en-US" altLang="zh-CN" sz="2000">
                  <a:solidFill>
                    <a:srgbClr val="000000"/>
                  </a:solidFill>
                  <a:latin typeface="Arial Narrow" charset="0"/>
                  <a:ea typeface="SimSun" charset="0"/>
                  <a:cs typeface="SimSun" charset="0"/>
                </a:endParaRPr>
              </a:p>
            </p:txBody>
          </p:sp>
          <p:sp>
            <p:nvSpPr>
              <p:cNvPr id="377869" name="Rectangle 28"/>
              <p:cNvSpPr>
                <a:spLocks noChangeArrowheads="1"/>
              </p:cNvSpPr>
              <p:nvPr/>
            </p:nvSpPr>
            <p:spPr bwMode="auto">
              <a:xfrm>
                <a:off x="979" y="2265"/>
                <a:ext cx="1072" cy="43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r>
                  <a:rPr lang="en-US" altLang="zh-CN" sz="2000" dirty="0">
                    <a:solidFill>
                      <a:srgbClr val="000000"/>
                    </a:solidFill>
                    <a:latin typeface="Arial Narrow" charset="0"/>
                    <a:ea typeface="SimSun" charset="0"/>
                    <a:cs typeface="SimSun" charset="0"/>
                  </a:rPr>
                  <a:t> Umbrella</a:t>
                </a:r>
              </a:p>
            </p:txBody>
          </p:sp>
          <p:sp>
            <p:nvSpPr>
              <p:cNvPr id="377870" name="Rectangle 29"/>
              <p:cNvSpPr>
                <a:spLocks noChangeArrowheads="1"/>
              </p:cNvSpPr>
              <p:nvPr/>
            </p:nvSpPr>
            <p:spPr bwMode="auto">
              <a:xfrm>
                <a:off x="2051" y="2265"/>
                <a:ext cx="1140" cy="43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r>
                  <a:rPr lang="en-US" altLang="zh-CN" sz="2000">
                    <a:solidFill>
                      <a:srgbClr val="000000"/>
                    </a:solidFill>
                    <a:latin typeface="Arial Narrow" charset="0"/>
                    <a:ea typeface="SimSun" charset="0"/>
                    <a:cs typeface="SimSun" charset="0"/>
                  </a:rPr>
                  <a:t>Land</a:t>
                </a:r>
              </a:p>
            </p:txBody>
          </p:sp>
          <p:sp>
            <p:nvSpPr>
              <p:cNvPr id="377871" name="Rectangle 30"/>
              <p:cNvSpPr>
                <a:spLocks noChangeArrowheads="1"/>
              </p:cNvSpPr>
              <p:nvPr/>
            </p:nvSpPr>
            <p:spPr bwMode="auto">
              <a:xfrm>
                <a:off x="3191" y="2265"/>
                <a:ext cx="1040" cy="43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r>
                  <a:rPr lang="en-US" altLang="zh-CN" sz="2000">
                    <a:solidFill>
                      <a:srgbClr val="000000"/>
                    </a:solidFill>
                    <a:latin typeface="Arial Narrow" charset="0"/>
                    <a:ea typeface="SimSun" charset="0"/>
                    <a:cs typeface="SimSun" charset="0"/>
                  </a:rPr>
                  <a:t> Seed</a:t>
                </a:r>
              </a:p>
            </p:txBody>
          </p:sp>
          <p:sp>
            <p:nvSpPr>
              <p:cNvPr id="377872" name="Rectangle 31"/>
              <p:cNvSpPr>
                <a:spLocks noChangeArrowheads="1"/>
              </p:cNvSpPr>
              <p:nvPr/>
            </p:nvSpPr>
            <p:spPr bwMode="auto">
              <a:xfrm>
                <a:off x="4231" y="2265"/>
                <a:ext cx="1140" cy="43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r>
                  <a:rPr lang="en-US" altLang="zh-CN" sz="2000">
                    <a:solidFill>
                      <a:srgbClr val="000000"/>
                    </a:solidFill>
                    <a:latin typeface="Arial Narrow" charset="0"/>
                    <a:ea typeface="SimSun" charset="0"/>
                    <a:cs typeface="SimSun" charset="0"/>
                  </a:rPr>
                  <a:t> Blessing</a:t>
                </a:r>
              </a:p>
            </p:txBody>
          </p:sp>
          <p:sp>
            <p:nvSpPr>
              <p:cNvPr id="377873" name="Rectangle 32"/>
              <p:cNvSpPr>
                <a:spLocks noChangeArrowheads="1"/>
              </p:cNvSpPr>
              <p:nvPr/>
            </p:nvSpPr>
            <p:spPr bwMode="auto">
              <a:xfrm>
                <a:off x="59" y="2702"/>
                <a:ext cx="920" cy="43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b="1" i="1">
                    <a:solidFill>
                      <a:srgbClr val="000000"/>
                    </a:solidFill>
                    <a:latin typeface="Arial Narrow" charset="0"/>
                    <a:ea typeface="SimSun" charset="0"/>
                    <a:cs typeface="SimSun" charset="0"/>
                  </a:rPr>
                  <a:t> Key Text</a:t>
                </a:r>
                <a:endParaRPr lang="en-US" altLang="zh-CN" sz="2000">
                  <a:solidFill>
                    <a:srgbClr val="000000"/>
                  </a:solidFill>
                  <a:latin typeface="Arial Narrow" charset="0"/>
                  <a:ea typeface="SimSun" charset="0"/>
                  <a:cs typeface="SimSun" charset="0"/>
                </a:endParaRPr>
              </a:p>
            </p:txBody>
          </p:sp>
          <p:sp>
            <p:nvSpPr>
              <p:cNvPr id="377874" name="Rectangle 33"/>
              <p:cNvSpPr>
                <a:spLocks noChangeArrowheads="1"/>
              </p:cNvSpPr>
              <p:nvPr/>
            </p:nvSpPr>
            <p:spPr bwMode="auto">
              <a:xfrm>
                <a:off x="979" y="2702"/>
                <a:ext cx="1072" cy="43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Gen. 12:1-3</a:t>
                </a:r>
              </a:p>
            </p:txBody>
          </p:sp>
          <p:sp>
            <p:nvSpPr>
              <p:cNvPr id="377875" name="Rectangle 34"/>
              <p:cNvSpPr>
                <a:spLocks noChangeArrowheads="1"/>
              </p:cNvSpPr>
              <p:nvPr/>
            </p:nvSpPr>
            <p:spPr bwMode="auto">
              <a:xfrm>
                <a:off x="2051" y="2702"/>
                <a:ext cx="1140" cy="43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Deut. 30:1-10</a:t>
                </a:r>
              </a:p>
            </p:txBody>
          </p:sp>
          <p:sp>
            <p:nvSpPr>
              <p:cNvPr id="377876" name="Rectangle 35"/>
              <p:cNvSpPr>
                <a:spLocks noChangeArrowheads="1"/>
              </p:cNvSpPr>
              <p:nvPr/>
            </p:nvSpPr>
            <p:spPr bwMode="auto">
              <a:xfrm>
                <a:off x="3191" y="2702"/>
                <a:ext cx="1040" cy="43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2 Sam. 7:12-16</a:t>
                </a:r>
              </a:p>
            </p:txBody>
          </p:sp>
          <p:sp>
            <p:nvSpPr>
              <p:cNvPr id="377877" name="Rectangle 36"/>
              <p:cNvSpPr>
                <a:spLocks noChangeArrowheads="1"/>
              </p:cNvSpPr>
              <p:nvPr/>
            </p:nvSpPr>
            <p:spPr bwMode="auto">
              <a:xfrm>
                <a:off x="4231" y="2702"/>
                <a:ext cx="1140" cy="43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Jer. 31:31-34</a:t>
                </a:r>
              </a:p>
            </p:txBody>
          </p:sp>
          <p:sp>
            <p:nvSpPr>
              <p:cNvPr id="377878" name="Rectangle 37"/>
              <p:cNvSpPr>
                <a:spLocks noChangeArrowheads="1"/>
              </p:cNvSpPr>
              <p:nvPr/>
            </p:nvSpPr>
            <p:spPr bwMode="auto">
              <a:xfrm>
                <a:off x="59" y="3140"/>
                <a:ext cx="920" cy="5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b="1" i="1">
                    <a:solidFill>
                      <a:srgbClr val="000000"/>
                    </a:solidFill>
                    <a:latin typeface="Arial Narrow" charset="0"/>
                    <a:ea typeface="SimSun" charset="0"/>
                    <a:cs typeface="SimSun" charset="0"/>
                  </a:rPr>
                  <a:t> Recipient</a:t>
                </a:r>
                <a:endParaRPr lang="en-US" altLang="zh-CN" sz="2000">
                  <a:solidFill>
                    <a:srgbClr val="000000"/>
                  </a:solidFill>
                  <a:latin typeface="Arial Narrow" charset="0"/>
                  <a:ea typeface="SimSun" charset="0"/>
                  <a:cs typeface="SimSun" charset="0"/>
                </a:endParaRPr>
              </a:p>
              <a:p>
                <a:pPr eaLnBrk="0" hangingPunct="0">
                  <a:tabLst>
                    <a:tab pos="2400300" algn="l"/>
                    <a:tab pos="5156200" algn="r"/>
                  </a:tabLst>
                </a:pPr>
                <a:r>
                  <a:rPr lang="en-US" altLang="zh-CN" sz="2000" b="1" i="1">
                    <a:solidFill>
                      <a:srgbClr val="000000"/>
                    </a:solidFill>
                    <a:latin typeface="Arial Narrow" charset="0"/>
                    <a:ea typeface="SimSun" charset="0"/>
                    <a:cs typeface="SimSun" charset="0"/>
                  </a:rPr>
                  <a:t>Date</a:t>
                </a:r>
                <a:endParaRPr lang="en-US" altLang="zh-CN" sz="2000">
                  <a:solidFill>
                    <a:srgbClr val="000000"/>
                  </a:solidFill>
                  <a:latin typeface="Arial Narrow" charset="0"/>
                  <a:ea typeface="SimSun" charset="0"/>
                  <a:cs typeface="SimSun" charset="0"/>
                </a:endParaRPr>
              </a:p>
              <a:p>
                <a:pPr eaLnBrk="0" hangingPunct="0">
                  <a:tabLst>
                    <a:tab pos="2400300" algn="l"/>
                    <a:tab pos="5156200" algn="r"/>
                  </a:tabLst>
                </a:pPr>
                <a:r>
                  <a:rPr lang="en-US" altLang="zh-CN" sz="2000" b="1" i="1">
                    <a:solidFill>
                      <a:srgbClr val="000000"/>
                    </a:solidFill>
                    <a:latin typeface="Arial Narrow" charset="0"/>
                    <a:ea typeface="SimSun" charset="0"/>
                    <a:cs typeface="SimSun" charset="0"/>
                  </a:rPr>
                  <a:t>Place</a:t>
                </a:r>
                <a:endParaRPr lang="en-US" altLang="zh-CN" sz="2000">
                  <a:solidFill>
                    <a:srgbClr val="000000"/>
                  </a:solidFill>
                  <a:latin typeface="Arial Narrow" charset="0"/>
                  <a:ea typeface="SimSun" charset="0"/>
                  <a:cs typeface="SimSun" charset="0"/>
                </a:endParaRPr>
              </a:p>
            </p:txBody>
          </p:sp>
          <p:sp>
            <p:nvSpPr>
              <p:cNvPr id="377879" name="Rectangle 38"/>
              <p:cNvSpPr>
                <a:spLocks noChangeArrowheads="1"/>
              </p:cNvSpPr>
              <p:nvPr/>
            </p:nvSpPr>
            <p:spPr bwMode="auto">
              <a:xfrm>
                <a:off x="979" y="3140"/>
                <a:ext cx="1072" cy="5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Abraham</a:t>
                </a:r>
              </a:p>
              <a:p>
                <a:pPr eaLnBrk="0" hangingPunct="0">
                  <a:tabLst>
                    <a:tab pos="2400300" algn="l"/>
                    <a:tab pos="5156200" algn="r"/>
                  </a:tabLst>
                </a:pPr>
                <a:r>
                  <a:rPr lang="en-US" altLang="zh-CN" sz="2000">
                    <a:solidFill>
                      <a:srgbClr val="000000"/>
                    </a:solidFill>
                    <a:latin typeface="Arial Narrow" charset="0"/>
                    <a:ea typeface="SimSun" charset="0"/>
                    <a:cs typeface="SimSun" charset="0"/>
                  </a:rPr>
                  <a:t>2060 BC</a:t>
                </a:r>
              </a:p>
              <a:p>
                <a:pPr eaLnBrk="0" hangingPunct="0">
                  <a:tabLst>
                    <a:tab pos="2400300" algn="l"/>
                    <a:tab pos="5156200" algn="r"/>
                  </a:tabLst>
                </a:pPr>
                <a:r>
                  <a:rPr lang="en-US" altLang="zh-CN" sz="2000">
                    <a:solidFill>
                      <a:srgbClr val="000000"/>
                    </a:solidFill>
                    <a:latin typeface="Arial Narrow" charset="0"/>
                    <a:ea typeface="SimSun" charset="0"/>
                    <a:cs typeface="SimSun" charset="0"/>
                  </a:rPr>
                  <a:t>Ur of Chaldees</a:t>
                </a:r>
              </a:p>
            </p:txBody>
          </p:sp>
          <p:sp>
            <p:nvSpPr>
              <p:cNvPr id="377880" name="Rectangle 39"/>
              <p:cNvSpPr>
                <a:spLocks noChangeArrowheads="1"/>
              </p:cNvSpPr>
              <p:nvPr/>
            </p:nvSpPr>
            <p:spPr bwMode="auto">
              <a:xfrm>
                <a:off x="2051" y="3140"/>
                <a:ext cx="1140" cy="5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Moses</a:t>
                </a:r>
              </a:p>
              <a:p>
                <a:pPr eaLnBrk="0" hangingPunct="0">
                  <a:tabLst>
                    <a:tab pos="2400300" algn="l"/>
                    <a:tab pos="5156200" algn="r"/>
                  </a:tabLst>
                </a:pPr>
                <a:r>
                  <a:rPr lang="en-US" altLang="zh-CN" sz="2000">
                    <a:solidFill>
                      <a:srgbClr val="000000"/>
                    </a:solidFill>
                    <a:latin typeface="Arial Narrow" charset="0"/>
                    <a:ea typeface="SimSun" charset="0"/>
                    <a:cs typeface="SimSun" charset="0"/>
                  </a:rPr>
                  <a:t>1445 BC</a:t>
                </a:r>
              </a:p>
              <a:p>
                <a:pPr eaLnBrk="0" hangingPunct="0">
                  <a:tabLst>
                    <a:tab pos="2400300" algn="l"/>
                    <a:tab pos="5156200" algn="r"/>
                  </a:tabLst>
                </a:pPr>
                <a:r>
                  <a:rPr lang="en-US" altLang="zh-CN" sz="2000">
                    <a:solidFill>
                      <a:srgbClr val="000000"/>
                    </a:solidFill>
                    <a:latin typeface="Arial Narrow" charset="0"/>
                    <a:ea typeface="SimSun" charset="0"/>
                    <a:cs typeface="SimSun" charset="0"/>
                  </a:rPr>
                  <a:t>Mt. Sinai</a:t>
                </a:r>
              </a:p>
            </p:txBody>
          </p:sp>
          <p:sp>
            <p:nvSpPr>
              <p:cNvPr id="377881" name="Rectangle 40"/>
              <p:cNvSpPr>
                <a:spLocks noChangeArrowheads="1"/>
              </p:cNvSpPr>
              <p:nvPr/>
            </p:nvSpPr>
            <p:spPr bwMode="auto">
              <a:xfrm>
                <a:off x="3191" y="3140"/>
                <a:ext cx="1040" cy="5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David</a:t>
                </a:r>
              </a:p>
              <a:p>
                <a:pPr eaLnBrk="0" hangingPunct="0">
                  <a:tabLst>
                    <a:tab pos="2400300" algn="l"/>
                    <a:tab pos="5156200" algn="r"/>
                  </a:tabLst>
                </a:pPr>
                <a:r>
                  <a:rPr lang="en-US" altLang="zh-CN" sz="2000">
                    <a:solidFill>
                      <a:srgbClr val="000000"/>
                    </a:solidFill>
                    <a:latin typeface="Arial Narrow" charset="0"/>
                    <a:ea typeface="SimSun" charset="0"/>
                    <a:cs typeface="SimSun" charset="0"/>
                  </a:rPr>
                  <a:t>1004 BC</a:t>
                </a:r>
              </a:p>
              <a:p>
                <a:pPr eaLnBrk="0" hangingPunct="0">
                  <a:tabLst>
                    <a:tab pos="2400300" algn="l"/>
                    <a:tab pos="5156200" algn="r"/>
                  </a:tabLst>
                </a:pPr>
                <a:r>
                  <a:rPr lang="en-US" altLang="zh-CN" sz="2000">
                    <a:solidFill>
                      <a:srgbClr val="000000"/>
                    </a:solidFill>
                    <a:latin typeface="Arial Narrow" charset="0"/>
                    <a:ea typeface="SimSun" charset="0"/>
                    <a:cs typeface="SimSun" charset="0"/>
                  </a:rPr>
                  <a:t>Jerusalem</a:t>
                </a:r>
              </a:p>
            </p:txBody>
          </p:sp>
          <p:sp>
            <p:nvSpPr>
              <p:cNvPr id="377882" name="Rectangle 41"/>
              <p:cNvSpPr>
                <a:spLocks noChangeArrowheads="1"/>
              </p:cNvSpPr>
              <p:nvPr/>
            </p:nvSpPr>
            <p:spPr bwMode="auto">
              <a:xfrm>
                <a:off x="4231" y="3140"/>
                <a:ext cx="1140" cy="5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Jeremiah</a:t>
                </a:r>
              </a:p>
              <a:p>
                <a:pPr eaLnBrk="0" hangingPunct="0">
                  <a:tabLst>
                    <a:tab pos="2400300" algn="l"/>
                    <a:tab pos="5156200" algn="r"/>
                  </a:tabLst>
                </a:pPr>
                <a:r>
                  <a:rPr lang="en-US" altLang="zh-CN" sz="2000">
                    <a:solidFill>
                      <a:srgbClr val="000000"/>
                    </a:solidFill>
                    <a:latin typeface="Arial Narrow" charset="0"/>
                    <a:ea typeface="SimSun" charset="0"/>
                    <a:cs typeface="SimSun" charset="0"/>
                  </a:rPr>
                  <a:t>595 BC</a:t>
                </a:r>
              </a:p>
              <a:p>
                <a:pPr eaLnBrk="0" hangingPunct="0">
                  <a:tabLst>
                    <a:tab pos="2400300" algn="l"/>
                    <a:tab pos="5156200" algn="r"/>
                  </a:tabLst>
                </a:pPr>
                <a:r>
                  <a:rPr lang="en-US" altLang="zh-CN" sz="2000">
                    <a:solidFill>
                      <a:srgbClr val="000000"/>
                    </a:solidFill>
                    <a:latin typeface="Arial Narrow" charset="0"/>
                    <a:ea typeface="SimSun" charset="0"/>
                    <a:cs typeface="SimSun" charset="0"/>
                  </a:rPr>
                  <a:t>Jerusalem</a:t>
                </a:r>
              </a:p>
            </p:txBody>
          </p:sp>
          <p:sp>
            <p:nvSpPr>
              <p:cNvPr id="377883" name="Rectangle 42"/>
              <p:cNvSpPr>
                <a:spLocks noChangeArrowheads="1"/>
              </p:cNvSpPr>
              <p:nvPr/>
            </p:nvSpPr>
            <p:spPr bwMode="auto">
              <a:xfrm>
                <a:off x="59" y="3737"/>
                <a:ext cx="920"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b="1" i="1">
                    <a:solidFill>
                      <a:srgbClr val="000000"/>
                    </a:solidFill>
                    <a:latin typeface="Arial Narrow" charset="0"/>
                    <a:ea typeface="SimSun" charset="0"/>
                    <a:cs typeface="SimSun" charset="0"/>
                  </a:rPr>
                  <a:t> Personal Blessings </a:t>
                </a:r>
                <a:endParaRPr lang="en-US" altLang="zh-CN" sz="2000">
                  <a:solidFill>
                    <a:srgbClr val="000000"/>
                  </a:solidFill>
                  <a:latin typeface="Arial Narrow" charset="0"/>
                  <a:ea typeface="SimSun" charset="0"/>
                  <a:cs typeface="SimSun" charset="0"/>
                </a:endParaRPr>
              </a:p>
              <a:p>
                <a:pPr eaLnBrk="0" hangingPunct="0">
                  <a:tabLst>
                    <a:tab pos="2400300" algn="l"/>
                    <a:tab pos="5156200" algn="r"/>
                  </a:tabLst>
                </a:pPr>
                <a:r>
                  <a:rPr lang="en-US" altLang="zh-CN" sz="2000" b="1" i="1">
                    <a:solidFill>
                      <a:srgbClr val="000000"/>
                    </a:solidFill>
                    <a:latin typeface="Arial Narrow" charset="0"/>
                    <a:ea typeface="SimSun" charset="0"/>
                    <a:cs typeface="SimSun" charset="0"/>
                  </a:rPr>
                  <a:t>to First </a:t>
                </a:r>
                <a:endParaRPr lang="en-US" altLang="zh-CN" sz="2000">
                  <a:solidFill>
                    <a:srgbClr val="000000"/>
                  </a:solidFill>
                  <a:latin typeface="Arial Narrow" charset="0"/>
                  <a:ea typeface="SimSun" charset="0"/>
                  <a:cs typeface="SimSun" charset="0"/>
                </a:endParaRPr>
              </a:p>
              <a:p>
                <a:pPr eaLnBrk="0" hangingPunct="0">
                  <a:tabLst>
                    <a:tab pos="2400300" algn="l"/>
                    <a:tab pos="5156200" algn="r"/>
                  </a:tabLst>
                </a:pPr>
                <a:r>
                  <a:rPr lang="en-US" altLang="zh-CN" sz="2000" b="1" i="1">
                    <a:solidFill>
                      <a:srgbClr val="000000"/>
                    </a:solidFill>
                    <a:latin typeface="Arial Narrow" charset="0"/>
                    <a:ea typeface="SimSun" charset="0"/>
                    <a:cs typeface="SimSun" charset="0"/>
                  </a:rPr>
                  <a:t>Recipient</a:t>
                </a:r>
                <a:endParaRPr lang="en-US" altLang="zh-CN" sz="2000">
                  <a:solidFill>
                    <a:srgbClr val="000000"/>
                  </a:solidFill>
                  <a:latin typeface="Arial Narrow" charset="0"/>
                  <a:ea typeface="SimSun" charset="0"/>
                  <a:cs typeface="SimSun" charset="0"/>
                </a:endParaRPr>
              </a:p>
            </p:txBody>
          </p:sp>
          <p:sp>
            <p:nvSpPr>
              <p:cNvPr id="377884" name="Rectangle 43"/>
              <p:cNvSpPr>
                <a:spLocks noChangeArrowheads="1"/>
              </p:cNvSpPr>
              <p:nvPr/>
            </p:nvSpPr>
            <p:spPr bwMode="auto">
              <a:xfrm>
                <a:off x="979" y="3737"/>
                <a:ext cx="1072"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Possessions &amp; name blessed, son, opposers disciplined</a:t>
                </a:r>
              </a:p>
            </p:txBody>
          </p:sp>
          <p:sp>
            <p:nvSpPr>
              <p:cNvPr id="377885" name="Rectangle 44"/>
              <p:cNvSpPr>
                <a:spLocks noChangeArrowheads="1"/>
              </p:cNvSpPr>
              <p:nvPr/>
            </p:nvSpPr>
            <p:spPr bwMode="auto">
              <a:xfrm>
                <a:off x="2051" y="3737"/>
                <a:ext cx="1140"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Privilege of seeing Canaan from afar</a:t>
                </a:r>
              </a:p>
            </p:txBody>
          </p:sp>
          <p:sp>
            <p:nvSpPr>
              <p:cNvPr id="377886" name="Rectangle 45"/>
              <p:cNvSpPr>
                <a:spLocks noChangeArrowheads="1"/>
              </p:cNvSpPr>
              <p:nvPr/>
            </p:nvSpPr>
            <p:spPr bwMode="auto">
              <a:xfrm>
                <a:off x="3191" y="3737"/>
                <a:ext cx="1040"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dirty="0">
                    <a:solidFill>
                      <a:srgbClr val="000000"/>
                    </a:solidFill>
                    <a:latin typeface="Arial Narrow" charset="0"/>
                    <a:ea typeface="SimSun" charset="0"/>
                    <a:cs typeface="SimSun" charset="0"/>
                  </a:rPr>
                  <a:t> Sons ("house") never wiped out (Matt. 1:1-17)</a:t>
                </a:r>
              </a:p>
            </p:txBody>
          </p:sp>
          <p:sp>
            <p:nvSpPr>
              <p:cNvPr id="377887" name="Rectangle 46"/>
              <p:cNvSpPr>
                <a:spLocks noChangeArrowheads="1"/>
              </p:cNvSpPr>
              <p:nvPr/>
            </p:nvSpPr>
            <p:spPr bwMode="auto">
              <a:xfrm>
                <a:off x="4231" y="3737"/>
                <a:ext cx="1140"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a:t>
                </a:r>
              </a:p>
            </p:txBody>
          </p:sp>
        </p:grpSp>
      </p:grpSp>
    </p:spTree>
    <p:extLst>
      <p:ext uri="{BB962C8B-B14F-4D97-AF65-F5344CB8AC3E}">
        <p14:creationId xmlns:p14="http://schemas.microsoft.com/office/powerpoint/2010/main" val="2085539961"/>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grpSp>
        <p:nvGrpSpPr>
          <p:cNvPr id="378882" name="Group 4"/>
          <p:cNvGrpSpPr>
            <a:grpSpLocks/>
          </p:cNvGrpSpPr>
          <p:nvPr/>
        </p:nvGrpSpPr>
        <p:grpSpPr bwMode="auto">
          <a:xfrm>
            <a:off x="0" y="1447800"/>
            <a:ext cx="9144000" cy="5334000"/>
            <a:chOff x="61" y="1152"/>
            <a:chExt cx="5443" cy="3168"/>
          </a:xfrm>
        </p:grpSpPr>
        <p:grpSp>
          <p:nvGrpSpPr>
            <p:cNvPr id="378885" name="Group 5"/>
            <p:cNvGrpSpPr>
              <a:grpSpLocks/>
            </p:cNvGrpSpPr>
            <p:nvPr/>
          </p:nvGrpSpPr>
          <p:grpSpPr bwMode="auto">
            <a:xfrm>
              <a:off x="63" y="1152"/>
              <a:ext cx="5441" cy="306"/>
              <a:chOff x="0" y="1152"/>
              <a:chExt cx="6048" cy="306"/>
            </a:xfrm>
          </p:grpSpPr>
          <p:grpSp>
            <p:nvGrpSpPr>
              <p:cNvPr id="378907" name="Group 6"/>
              <p:cNvGrpSpPr>
                <a:grpSpLocks/>
              </p:cNvGrpSpPr>
              <p:nvPr/>
            </p:nvGrpSpPr>
            <p:grpSpPr bwMode="auto">
              <a:xfrm>
                <a:off x="0" y="1152"/>
                <a:ext cx="1063" cy="306"/>
                <a:chOff x="0" y="0"/>
                <a:chExt cx="754" cy="480"/>
              </a:xfrm>
            </p:grpSpPr>
            <p:sp>
              <p:nvSpPr>
                <p:cNvPr id="378920" name="Rectangle 7"/>
                <p:cNvSpPr>
                  <a:spLocks noChangeArrowheads="1"/>
                </p:cNvSpPr>
                <p:nvPr/>
              </p:nvSpPr>
              <p:spPr bwMode="auto">
                <a:xfrm>
                  <a:off x="0" y="0"/>
                  <a:ext cx="754" cy="480"/>
                </a:xfrm>
                <a:prstGeom prst="rect">
                  <a:avLst/>
                </a:prstGeom>
                <a:solidFill>
                  <a:srgbClr val="000000"/>
                </a:solidFill>
                <a:ln w="12700" cap="sq">
                  <a:solidFill>
                    <a:schemeClr val="tx1"/>
                  </a:solidFill>
                  <a:miter lim="800000"/>
                  <a:headEnd type="none" w="sm" len="sm"/>
                  <a:tailEnd type="none" w="sm" len="sm"/>
                </a:ln>
              </p:spPr>
              <p:txBody>
                <a:bodyPr wrap="none" lIns="0" tIns="0" rIns="0" anchor="ctr" anchorCtr="1"/>
                <a:lstStyle/>
                <a:p>
                  <a:endParaRPr lang="en-US">
                    <a:solidFill>
                      <a:srgbClr val="000000"/>
                    </a:solidFill>
                  </a:endParaRPr>
                </a:p>
              </p:txBody>
            </p:sp>
            <p:sp>
              <p:nvSpPr>
                <p:cNvPr id="378921" name="Rectangle 8"/>
                <p:cNvSpPr>
                  <a:spLocks noChangeArrowheads="1"/>
                </p:cNvSpPr>
                <p:nvPr/>
              </p:nvSpPr>
              <p:spPr bwMode="auto">
                <a:xfrm>
                  <a:off x="43" y="0"/>
                  <a:ext cx="668" cy="480"/>
                </a:xfrm>
                <a:prstGeom prst="rect">
                  <a:avLst/>
                </a:prstGeom>
                <a:solidFill>
                  <a:srgbClr val="000000"/>
                </a:solidFill>
                <a:ln w="12700" cap="sq">
                  <a:solidFill>
                    <a:schemeClr val="tx1"/>
                  </a:solidFill>
                  <a:miter lim="800000"/>
                  <a:headEnd type="none" w="sm" len="sm"/>
                  <a:tailEnd type="none" w="sm" len="sm"/>
                </a:ln>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 </a:t>
                  </a:r>
                </a:p>
                <a:p>
                  <a:pPr algn="ctr" eaLnBrk="0" hangingPunct="0">
                    <a:tabLst>
                      <a:tab pos="2400300" algn="l"/>
                      <a:tab pos="5156200" algn="r"/>
                    </a:tabLst>
                  </a:pPr>
                  <a:endParaRPr lang="en-US" sz="2000">
                    <a:solidFill>
                      <a:srgbClr val="000000"/>
                    </a:solidFill>
                    <a:latin typeface="Arial Narrow" charset="0"/>
                    <a:cs typeface="Times New Roman" charset="0"/>
                  </a:endParaRPr>
                </a:p>
              </p:txBody>
            </p:sp>
          </p:grpSp>
          <p:grpSp>
            <p:nvGrpSpPr>
              <p:cNvPr id="378908" name="Group 9"/>
              <p:cNvGrpSpPr>
                <a:grpSpLocks/>
              </p:cNvGrpSpPr>
              <p:nvPr/>
            </p:nvGrpSpPr>
            <p:grpSpPr bwMode="auto">
              <a:xfrm>
                <a:off x="1063" y="1152"/>
                <a:ext cx="1220" cy="306"/>
                <a:chOff x="754" y="0"/>
                <a:chExt cx="865" cy="480"/>
              </a:xfrm>
            </p:grpSpPr>
            <p:sp>
              <p:nvSpPr>
                <p:cNvPr id="378918" name="Rectangle 10"/>
                <p:cNvSpPr>
                  <a:spLocks noChangeArrowheads="1"/>
                </p:cNvSpPr>
                <p:nvPr/>
              </p:nvSpPr>
              <p:spPr bwMode="auto">
                <a:xfrm>
                  <a:off x="754" y="0"/>
                  <a:ext cx="865" cy="480"/>
                </a:xfrm>
                <a:prstGeom prst="rect">
                  <a:avLst/>
                </a:prstGeom>
                <a:solidFill>
                  <a:srgbClr val="000000"/>
                </a:solidFill>
                <a:ln w="12700" cap="sq">
                  <a:solidFill>
                    <a:schemeClr val="tx1"/>
                  </a:solidFill>
                  <a:miter lim="800000"/>
                  <a:headEnd type="none" w="sm" len="sm"/>
                  <a:tailEnd type="none" w="sm" len="sm"/>
                </a:ln>
              </p:spPr>
              <p:txBody>
                <a:bodyPr wrap="none" lIns="0" tIns="0" rIns="0" anchor="ctr" anchorCtr="1"/>
                <a:lstStyle/>
                <a:p>
                  <a:endParaRPr lang="en-US">
                    <a:solidFill>
                      <a:srgbClr val="000000"/>
                    </a:solidFill>
                  </a:endParaRPr>
                </a:p>
              </p:txBody>
            </p:sp>
            <p:sp>
              <p:nvSpPr>
                <p:cNvPr id="378919" name="Rectangle 11"/>
                <p:cNvSpPr>
                  <a:spLocks noChangeArrowheads="1"/>
                </p:cNvSpPr>
                <p:nvPr/>
              </p:nvSpPr>
              <p:spPr bwMode="auto">
                <a:xfrm>
                  <a:off x="797" y="0"/>
                  <a:ext cx="779" cy="480"/>
                </a:xfrm>
                <a:prstGeom prst="rect">
                  <a:avLst/>
                </a:prstGeom>
                <a:solidFill>
                  <a:srgbClr val="000000"/>
                </a:solidFill>
                <a:ln w="12700" cap="sq">
                  <a:solidFill>
                    <a:schemeClr val="tx1"/>
                  </a:solidFill>
                  <a:miter lim="800000"/>
                  <a:headEnd type="none" w="sm" len="sm"/>
                  <a:tailEnd type="none" w="sm" len="sm"/>
                </a:ln>
              </p:spPr>
              <p:txBody>
                <a:bodyPr lIns="0" tIns="0" rIns="0" anchor="ctr" anchorCtr="1"/>
                <a:lstStyle/>
                <a:p>
                  <a:pPr algn="ctr">
                    <a:tabLst>
                      <a:tab pos="2400300" algn="l"/>
                      <a:tab pos="5156200" algn="r"/>
                    </a:tabLst>
                  </a:pPr>
                  <a:r>
                    <a:rPr lang="en-US" sz="2000" b="1">
                      <a:solidFill>
                        <a:srgbClr val="FFFFFF"/>
                      </a:solidFill>
                      <a:latin typeface="Arial Narrow" charset="0"/>
                      <a:cs typeface="Times New Roman" charset="0"/>
                    </a:rPr>
                    <a:t>Abrahamic</a:t>
                  </a:r>
                  <a:endParaRPr lang="en-US" sz="2000">
                    <a:solidFill>
                      <a:srgbClr val="000000"/>
                    </a:solidFill>
                    <a:latin typeface="Arial Narrow" charset="0"/>
                    <a:cs typeface="Times New Roman" charset="0"/>
                  </a:endParaRPr>
                </a:p>
              </p:txBody>
            </p:sp>
          </p:grpSp>
          <p:grpSp>
            <p:nvGrpSpPr>
              <p:cNvPr id="378909" name="Group 12"/>
              <p:cNvGrpSpPr>
                <a:grpSpLocks/>
              </p:cNvGrpSpPr>
              <p:nvPr/>
            </p:nvGrpSpPr>
            <p:grpSpPr bwMode="auto">
              <a:xfrm>
                <a:off x="2283" y="1152"/>
                <a:ext cx="1289" cy="306"/>
                <a:chOff x="1619" y="0"/>
                <a:chExt cx="914" cy="480"/>
              </a:xfrm>
            </p:grpSpPr>
            <p:sp>
              <p:nvSpPr>
                <p:cNvPr id="378916" name="Rectangle 13"/>
                <p:cNvSpPr>
                  <a:spLocks noChangeArrowheads="1"/>
                </p:cNvSpPr>
                <p:nvPr/>
              </p:nvSpPr>
              <p:spPr bwMode="auto">
                <a:xfrm>
                  <a:off x="1619" y="0"/>
                  <a:ext cx="914" cy="480"/>
                </a:xfrm>
                <a:prstGeom prst="rect">
                  <a:avLst/>
                </a:prstGeom>
                <a:solidFill>
                  <a:srgbClr val="000000"/>
                </a:solidFill>
                <a:ln w="12700" cap="sq">
                  <a:solidFill>
                    <a:schemeClr val="tx1"/>
                  </a:solidFill>
                  <a:miter lim="800000"/>
                  <a:headEnd type="none" w="sm" len="sm"/>
                  <a:tailEnd type="none" w="sm" len="sm"/>
                </a:ln>
              </p:spPr>
              <p:txBody>
                <a:bodyPr wrap="none" lIns="0" tIns="0" rIns="0" anchor="ctr" anchorCtr="1"/>
                <a:lstStyle/>
                <a:p>
                  <a:endParaRPr lang="en-US">
                    <a:solidFill>
                      <a:srgbClr val="000000"/>
                    </a:solidFill>
                  </a:endParaRPr>
                </a:p>
              </p:txBody>
            </p:sp>
            <p:sp>
              <p:nvSpPr>
                <p:cNvPr id="378917" name="Rectangle 14"/>
                <p:cNvSpPr>
                  <a:spLocks noChangeArrowheads="1"/>
                </p:cNvSpPr>
                <p:nvPr/>
              </p:nvSpPr>
              <p:spPr bwMode="auto">
                <a:xfrm>
                  <a:off x="1662" y="0"/>
                  <a:ext cx="828" cy="480"/>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a:r>
                    <a:rPr lang="en-US" sz="2000" b="1">
                      <a:solidFill>
                        <a:srgbClr val="FFFFFF"/>
                      </a:solidFill>
                      <a:latin typeface="Arial Narrow" charset="0"/>
                    </a:rPr>
                    <a:t>Land</a:t>
                  </a:r>
                  <a:endParaRPr lang="en-US" sz="2000">
                    <a:solidFill>
                      <a:srgbClr val="000000"/>
                    </a:solidFill>
                    <a:latin typeface="Arial Narrow" charset="0"/>
                  </a:endParaRPr>
                </a:p>
              </p:txBody>
            </p:sp>
          </p:grpSp>
          <p:grpSp>
            <p:nvGrpSpPr>
              <p:cNvPr id="378910" name="Group 15"/>
              <p:cNvGrpSpPr>
                <a:grpSpLocks/>
              </p:cNvGrpSpPr>
              <p:nvPr/>
            </p:nvGrpSpPr>
            <p:grpSpPr bwMode="auto">
              <a:xfrm>
                <a:off x="3572" y="1152"/>
                <a:ext cx="1187" cy="306"/>
                <a:chOff x="2533" y="0"/>
                <a:chExt cx="842" cy="480"/>
              </a:xfrm>
            </p:grpSpPr>
            <p:sp>
              <p:nvSpPr>
                <p:cNvPr id="378914" name="Rectangle 16"/>
                <p:cNvSpPr>
                  <a:spLocks noChangeArrowheads="1"/>
                </p:cNvSpPr>
                <p:nvPr/>
              </p:nvSpPr>
              <p:spPr bwMode="auto">
                <a:xfrm>
                  <a:off x="2533" y="0"/>
                  <a:ext cx="842" cy="480"/>
                </a:xfrm>
                <a:prstGeom prst="rect">
                  <a:avLst/>
                </a:prstGeom>
                <a:solidFill>
                  <a:srgbClr val="000000"/>
                </a:solidFill>
                <a:ln w="12700" cap="sq">
                  <a:solidFill>
                    <a:schemeClr val="tx1"/>
                  </a:solidFill>
                  <a:miter lim="800000"/>
                  <a:headEnd type="none" w="sm" len="sm"/>
                  <a:tailEnd type="none" w="sm" len="sm"/>
                </a:ln>
              </p:spPr>
              <p:txBody>
                <a:bodyPr wrap="none" lIns="0" tIns="0" rIns="0" anchor="ctr" anchorCtr="1"/>
                <a:lstStyle/>
                <a:p>
                  <a:endParaRPr lang="en-US">
                    <a:solidFill>
                      <a:srgbClr val="000000"/>
                    </a:solidFill>
                  </a:endParaRPr>
                </a:p>
              </p:txBody>
            </p:sp>
            <p:sp>
              <p:nvSpPr>
                <p:cNvPr id="378915" name="Rectangle 17"/>
                <p:cNvSpPr>
                  <a:spLocks noChangeArrowheads="1"/>
                </p:cNvSpPr>
                <p:nvPr/>
              </p:nvSpPr>
              <p:spPr bwMode="auto">
                <a:xfrm>
                  <a:off x="2576" y="0"/>
                  <a:ext cx="756" cy="480"/>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a:r>
                    <a:rPr lang="en-US" sz="2000" b="1">
                      <a:solidFill>
                        <a:srgbClr val="FFFFFF"/>
                      </a:solidFill>
                      <a:latin typeface="Arial Narrow" charset="0"/>
                    </a:rPr>
                    <a:t>Davidic</a:t>
                  </a:r>
                  <a:endParaRPr lang="en-US" sz="2000">
                    <a:solidFill>
                      <a:srgbClr val="000000"/>
                    </a:solidFill>
                    <a:latin typeface="Arial Narrow" charset="0"/>
                  </a:endParaRPr>
                </a:p>
              </p:txBody>
            </p:sp>
          </p:grpSp>
          <p:grpSp>
            <p:nvGrpSpPr>
              <p:cNvPr id="378911" name="Group 18"/>
              <p:cNvGrpSpPr>
                <a:grpSpLocks/>
              </p:cNvGrpSpPr>
              <p:nvPr/>
            </p:nvGrpSpPr>
            <p:grpSpPr bwMode="auto">
              <a:xfrm>
                <a:off x="4759" y="1152"/>
                <a:ext cx="1289" cy="306"/>
                <a:chOff x="3375" y="0"/>
                <a:chExt cx="914" cy="480"/>
              </a:xfrm>
            </p:grpSpPr>
            <p:sp>
              <p:nvSpPr>
                <p:cNvPr id="378912" name="Rectangle 19"/>
                <p:cNvSpPr>
                  <a:spLocks noChangeArrowheads="1"/>
                </p:cNvSpPr>
                <p:nvPr/>
              </p:nvSpPr>
              <p:spPr bwMode="auto">
                <a:xfrm>
                  <a:off x="3375" y="0"/>
                  <a:ext cx="914" cy="480"/>
                </a:xfrm>
                <a:prstGeom prst="rect">
                  <a:avLst/>
                </a:prstGeom>
                <a:solidFill>
                  <a:srgbClr val="000000"/>
                </a:solidFill>
                <a:ln w="12700" cap="sq">
                  <a:solidFill>
                    <a:schemeClr val="tx1"/>
                  </a:solidFill>
                  <a:miter lim="800000"/>
                  <a:headEnd type="none" w="sm" len="sm"/>
                  <a:tailEnd type="none" w="sm" len="sm"/>
                </a:ln>
              </p:spPr>
              <p:txBody>
                <a:bodyPr wrap="none" lIns="0" tIns="0" rIns="0" anchor="ctr" anchorCtr="1"/>
                <a:lstStyle/>
                <a:p>
                  <a:endParaRPr lang="en-US">
                    <a:solidFill>
                      <a:srgbClr val="000000"/>
                    </a:solidFill>
                  </a:endParaRPr>
                </a:p>
              </p:txBody>
            </p:sp>
            <p:sp>
              <p:nvSpPr>
                <p:cNvPr id="378913" name="Rectangle 20"/>
                <p:cNvSpPr>
                  <a:spLocks noChangeArrowheads="1"/>
                </p:cNvSpPr>
                <p:nvPr/>
              </p:nvSpPr>
              <p:spPr bwMode="auto">
                <a:xfrm>
                  <a:off x="3418" y="0"/>
                  <a:ext cx="828" cy="480"/>
                </a:xfrm>
                <a:prstGeom prst="rect">
                  <a:avLst/>
                </a:prstGeom>
                <a:solidFill>
                  <a:srgbClr val="000000"/>
                </a:solidFill>
                <a:ln w="12700" cap="sq">
                  <a:solidFill>
                    <a:schemeClr val="tx1"/>
                  </a:solidFill>
                  <a:miter lim="800000"/>
                  <a:headEnd type="none" w="sm" len="sm"/>
                  <a:tailEnd type="none" w="sm" len="sm"/>
                </a:ln>
              </p:spPr>
              <p:txBody>
                <a:bodyPr lIns="0" tIns="0" rIns="0" anchor="ctr" anchorCtr="1"/>
                <a:lstStyle/>
                <a:p>
                  <a:pPr algn="ctr">
                    <a:tabLst>
                      <a:tab pos="2400300" algn="l"/>
                      <a:tab pos="5156200" algn="r"/>
                    </a:tabLst>
                  </a:pPr>
                  <a:r>
                    <a:rPr lang="en-US" sz="2000" b="1">
                      <a:solidFill>
                        <a:srgbClr val="FFFFFF"/>
                      </a:solidFill>
                      <a:latin typeface="Arial Narrow" charset="0"/>
                      <a:cs typeface="Times New Roman" charset="0"/>
                    </a:rPr>
                    <a:t>New</a:t>
                  </a:r>
                  <a:endParaRPr lang="en-US" sz="2000">
                    <a:solidFill>
                      <a:srgbClr val="000000"/>
                    </a:solidFill>
                    <a:latin typeface="Arial Narrow" charset="0"/>
                    <a:cs typeface="Times New Roman" charset="0"/>
                  </a:endParaRPr>
                </a:p>
              </p:txBody>
            </p:sp>
          </p:grpSp>
        </p:grpSp>
        <p:grpSp>
          <p:nvGrpSpPr>
            <p:cNvPr id="378886" name="Group 21"/>
            <p:cNvGrpSpPr>
              <a:grpSpLocks/>
            </p:cNvGrpSpPr>
            <p:nvPr/>
          </p:nvGrpSpPr>
          <p:grpSpPr bwMode="auto">
            <a:xfrm>
              <a:off x="61" y="1458"/>
              <a:ext cx="5441" cy="2862"/>
              <a:chOff x="61" y="1458"/>
              <a:chExt cx="5441" cy="2862"/>
            </a:xfrm>
          </p:grpSpPr>
          <p:sp>
            <p:nvSpPr>
              <p:cNvPr id="378887" name="Rectangle 22"/>
              <p:cNvSpPr>
                <a:spLocks noChangeArrowheads="1"/>
              </p:cNvSpPr>
              <p:nvPr/>
            </p:nvSpPr>
            <p:spPr bwMode="auto">
              <a:xfrm>
                <a:off x="61" y="1458"/>
                <a:ext cx="942" cy="99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en-US" sz="2000" b="1" i="1">
                    <a:solidFill>
                      <a:srgbClr val="000000"/>
                    </a:solidFill>
                    <a:latin typeface="Arial Narrow" charset="0"/>
                    <a:cs typeface="Times New Roman" charset="0"/>
                  </a:rPr>
                  <a:t> National</a:t>
                </a:r>
                <a:endParaRPr lang="en-US" sz="2000">
                  <a:solidFill>
                    <a:srgbClr val="000000"/>
                  </a:solidFill>
                  <a:latin typeface="Arial Narrow" charset="0"/>
                  <a:cs typeface="Times New Roman" charset="0"/>
                </a:endParaRPr>
              </a:p>
              <a:p>
                <a:pPr algn="ctr" eaLnBrk="0" hangingPunct="0">
                  <a:tabLst>
                    <a:tab pos="2400300" algn="l"/>
                    <a:tab pos="5156200" algn="r"/>
                  </a:tabLst>
                </a:pPr>
                <a:r>
                  <a:rPr lang="en-US" sz="2000" b="1" i="1">
                    <a:solidFill>
                      <a:srgbClr val="000000"/>
                    </a:solidFill>
                    <a:latin typeface="Arial Narrow" charset="0"/>
                    <a:cs typeface="Times New Roman" charset="0"/>
                  </a:rPr>
                  <a:t>Blessings</a:t>
                </a:r>
                <a:endParaRPr lang="en-US" sz="2000">
                  <a:solidFill>
                    <a:srgbClr val="000000"/>
                  </a:solidFill>
                  <a:latin typeface="Arial Narrow" charset="0"/>
                  <a:cs typeface="Times New Roman" charset="0"/>
                </a:endParaRPr>
              </a:p>
            </p:txBody>
          </p:sp>
          <p:sp>
            <p:nvSpPr>
              <p:cNvPr id="378888" name="Rectangle 23"/>
              <p:cNvSpPr>
                <a:spLocks noChangeArrowheads="1"/>
              </p:cNvSpPr>
              <p:nvPr/>
            </p:nvSpPr>
            <p:spPr bwMode="auto">
              <a:xfrm>
                <a:off x="1003" y="1458"/>
                <a:ext cx="1098" cy="99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 A great nation would come from Abraham</a:t>
                </a:r>
              </a:p>
            </p:txBody>
          </p:sp>
          <p:sp>
            <p:nvSpPr>
              <p:cNvPr id="378889" name="Rectangle 24"/>
              <p:cNvSpPr>
                <a:spLocks noChangeArrowheads="1"/>
              </p:cNvSpPr>
              <p:nvPr/>
            </p:nvSpPr>
            <p:spPr bwMode="auto">
              <a:xfrm>
                <a:off x="2101" y="1458"/>
                <a:ext cx="1168" cy="99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lnSpc>
                    <a:spcPct val="70000"/>
                  </a:lnSpc>
                  <a:tabLst>
                    <a:tab pos="2400300" algn="l"/>
                    <a:tab pos="5156200" algn="r"/>
                  </a:tabLst>
                </a:pPr>
                <a:r>
                  <a:rPr lang="en-US" sz="2000">
                    <a:solidFill>
                      <a:srgbClr val="000000"/>
                    </a:solidFill>
                    <a:latin typeface="Arial Narrow" charset="0"/>
                    <a:cs typeface="Times New Roman" charset="0"/>
                  </a:rPr>
                  <a:t> Reproof (exile)</a:t>
                </a:r>
              </a:p>
              <a:p>
                <a:pPr algn="ctr" eaLnBrk="0" hangingPunct="0">
                  <a:lnSpc>
                    <a:spcPct val="70000"/>
                  </a:lnSpc>
                  <a:tabLst>
                    <a:tab pos="2400300" algn="l"/>
                    <a:tab pos="5156200" algn="r"/>
                  </a:tabLst>
                </a:pPr>
                <a:r>
                  <a:rPr lang="en-US" sz="2000">
                    <a:solidFill>
                      <a:srgbClr val="000000"/>
                    </a:solidFill>
                    <a:latin typeface="Arial Narrow" charset="0"/>
                    <a:cs typeface="Times New Roman" charset="0"/>
                  </a:rPr>
                  <a:t>Regathering</a:t>
                </a:r>
              </a:p>
              <a:p>
                <a:pPr algn="ctr" eaLnBrk="0" hangingPunct="0">
                  <a:lnSpc>
                    <a:spcPct val="70000"/>
                  </a:lnSpc>
                  <a:tabLst>
                    <a:tab pos="2400300" algn="l"/>
                    <a:tab pos="5156200" algn="r"/>
                  </a:tabLst>
                </a:pPr>
                <a:r>
                  <a:rPr lang="en-US" sz="2000">
                    <a:solidFill>
                      <a:srgbClr val="000000"/>
                    </a:solidFill>
                    <a:latin typeface="Arial Narrow" charset="0"/>
                    <a:cs typeface="Times New Roman" charset="0"/>
                  </a:rPr>
                  <a:t>Reunited </a:t>
                </a:r>
              </a:p>
              <a:p>
                <a:pPr algn="ctr" eaLnBrk="0" hangingPunct="0">
                  <a:lnSpc>
                    <a:spcPct val="70000"/>
                  </a:lnSpc>
                  <a:tabLst>
                    <a:tab pos="2400300" algn="l"/>
                    <a:tab pos="5156200" algn="r"/>
                  </a:tabLst>
                </a:pPr>
                <a:r>
                  <a:rPr lang="en-US" sz="2000">
                    <a:solidFill>
                      <a:srgbClr val="000000"/>
                    </a:solidFill>
                    <a:latin typeface="Arial Narrow" charset="0"/>
                    <a:cs typeface="Times New Roman" charset="0"/>
                  </a:rPr>
                  <a:t>(Isa. 11:11-16)</a:t>
                </a:r>
              </a:p>
              <a:p>
                <a:pPr algn="ctr" eaLnBrk="0" hangingPunct="0">
                  <a:lnSpc>
                    <a:spcPct val="70000"/>
                  </a:lnSpc>
                  <a:tabLst>
                    <a:tab pos="2400300" algn="l"/>
                    <a:tab pos="5156200" algn="r"/>
                  </a:tabLst>
                </a:pPr>
                <a:r>
                  <a:rPr lang="en-US" sz="2000">
                    <a:solidFill>
                      <a:srgbClr val="000000"/>
                    </a:solidFill>
                    <a:latin typeface="Arial Narrow" charset="0"/>
                    <a:cs typeface="Times New Roman" charset="0"/>
                  </a:rPr>
                  <a:t>Repentance</a:t>
                </a:r>
              </a:p>
              <a:p>
                <a:pPr algn="ctr" eaLnBrk="0" hangingPunct="0">
                  <a:lnSpc>
                    <a:spcPct val="70000"/>
                  </a:lnSpc>
                  <a:tabLst>
                    <a:tab pos="2400300" algn="l"/>
                    <a:tab pos="5156200" algn="r"/>
                  </a:tabLst>
                </a:pPr>
                <a:r>
                  <a:rPr lang="en-US" sz="2000">
                    <a:solidFill>
                      <a:srgbClr val="000000"/>
                    </a:solidFill>
                    <a:latin typeface="Arial Narrow" charset="0"/>
                    <a:cs typeface="Times New Roman" charset="0"/>
                  </a:rPr>
                  <a:t>Restored land</a:t>
                </a:r>
              </a:p>
              <a:p>
                <a:pPr algn="ctr" eaLnBrk="0" hangingPunct="0">
                  <a:lnSpc>
                    <a:spcPct val="70000"/>
                  </a:lnSpc>
                  <a:tabLst>
                    <a:tab pos="2400300" algn="l"/>
                    <a:tab pos="5156200" algn="r"/>
                  </a:tabLst>
                </a:pPr>
                <a:r>
                  <a:rPr lang="en-US" sz="2000">
                    <a:solidFill>
                      <a:srgbClr val="000000"/>
                    </a:solidFill>
                    <a:latin typeface="Arial Narrow" charset="0"/>
                    <a:cs typeface="Times New Roman" charset="0"/>
                  </a:rPr>
                  <a:t>prosperity</a:t>
                </a:r>
              </a:p>
            </p:txBody>
          </p:sp>
          <p:sp>
            <p:nvSpPr>
              <p:cNvPr id="378890" name="Rectangle 25"/>
              <p:cNvSpPr>
                <a:spLocks noChangeArrowheads="1"/>
              </p:cNvSpPr>
              <p:nvPr/>
            </p:nvSpPr>
            <p:spPr bwMode="auto">
              <a:xfrm>
                <a:off x="3269" y="1458"/>
                <a:ext cx="1066" cy="99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lnSpc>
                    <a:spcPct val="70000"/>
                  </a:lnSpc>
                  <a:tabLst>
                    <a:tab pos="2400300" algn="l"/>
                    <a:tab pos="5156200" algn="r"/>
                  </a:tabLst>
                </a:pPr>
                <a:r>
                  <a:rPr lang="en-US" sz="2000">
                    <a:solidFill>
                      <a:srgbClr val="000000"/>
                    </a:solidFill>
                    <a:latin typeface="Arial Narrow" charset="0"/>
                    <a:cs typeface="Times New Roman" charset="0"/>
                  </a:rPr>
                  <a:t>Temple (via son)</a:t>
                </a:r>
              </a:p>
              <a:p>
                <a:pPr algn="ctr" eaLnBrk="0" hangingPunct="0">
                  <a:lnSpc>
                    <a:spcPct val="70000"/>
                  </a:lnSpc>
                  <a:tabLst>
                    <a:tab pos="2400300" algn="l"/>
                    <a:tab pos="5156200" algn="r"/>
                  </a:tabLst>
                </a:pPr>
                <a:r>
                  <a:rPr lang="en-US" sz="2000">
                    <a:solidFill>
                      <a:srgbClr val="000000"/>
                    </a:solidFill>
                    <a:latin typeface="Arial Narrow" charset="0"/>
                    <a:cs typeface="Times New Roman" charset="0"/>
                  </a:rPr>
                  <a:t>Righteous king to rule (a Davidic descendant) over a kingdom where Israel prominent (Isa. 11:1-5)</a:t>
                </a:r>
              </a:p>
            </p:txBody>
          </p:sp>
          <p:sp>
            <p:nvSpPr>
              <p:cNvPr id="378891" name="Rectangle 26"/>
              <p:cNvSpPr>
                <a:spLocks noChangeArrowheads="1"/>
              </p:cNvSpPr>
              <p:nvPr/>
            </p:nvSpPr>
            <p:spPr bwMode="auto">
              <a:xfrm>
                <a:off x="4335" y="1458"/>
                <a:ext cx="1167" cy="99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lnSpc>
                    <a:spcPct val="70000"/>
                  </a:lnSpc>
                  <a:tabLst>
                    <a:tab pos="2400300" algn="l"/>
                    <a:tab pos="5156200" algn="r"/>
                  </a:tabLst>
                </a:pPr>
                <a:r>
                  <a:rPr lang="en-US" sz="2000">
                    <a:solidFill>
                      <a:srgbClr val="000000"/>
                    </a:solidFill>
                    <a:latin typeface="Arial Narrow" charset="0"/>
                    <a:cs typeface="Times New Roman" charset="0"/>
                  </a:rPr>
                  <a:t>Reuniting of Israel </a:t>
                </a:r>
              </a:p>
              <a:p>
                <a:pPr algn="ctr" eaLnBrk="0" hangingPunct="0">
                  <a:lnSpc>
                    <a:spcPct val="70000"/>
                  </a:lnSpc>
                  <a:tabLst>
                    <a:tab pos="2400300" algn="l"/>
                    <a:tab pos="5156200" algn="r"/>
                  </a:tabLst>
                </a:pPr>
                <a:r>
                  <a:rPr lang="en-US" sz="2000">
                    <a:solidFill>
                      <a:srgbClr val="000000"/>
                    </a:solidFill>
                    <a:latin typeface="Arial Narrow" charset="0"/>
                    <a:cs typeface="Times New Roman" charset="0"/>
                  </a:rPr>
                  <a:t>    and Judah</a:t>
                </a:r>
              </a:p>
              <a:p>
                <a:pPr algn="ctr" eaLnBrk="0" hangingPunct="0">
                  <a:lnSpc>
                    <a:spcPct val="70000"/>
                  </a:lnSpc>
                  <a:tabLst>
                    <a:tab pos="2400300" algn="l"/>
                    <a:tab pos="5156200" algn="r"/>
                  </a:tabLst>
                </a:pPr>
                <a:r>
                  <a:rPr lang="en-US" sz="2000">
                    <a:solidFill>
                      <a:srgbClr val="000000"/>
                    </a:solidFill>
                    <a:latin typeface="Arial Narrow" charset="0"/>
                    <a:cs typeface="Times New Roman" charset="0"/>
                  </a:rPr>
                  <a:t>Forgiveness</a:t>
                </a:r>
              </a:p>
              <a:p>
                <a:pPr algn="ctr" eaLnBrk="0" hangingPunct="0">
                  <a:lnSpc>
                    <a:spcPct val="70000"/>
                  </a:lnSpc>
                  <a:tabLst>
                    <a:tab pos="2400300" algn="l"/>
                    <a:tab pos="5156200" algn="r"/>
                  </a:tabLst>
                </a:pPr>
                <a:r>
                  <a:rPr lang="en-US" sz="2000">
                    <a:solidFill>
                      <a:srgbClr val="000000"/>
                    </a:solidFill>
                    <a:latin typeface="Arial Narrow" charset="0"/>
                    <a:cs typeface="Times New Roman" charset="0"/>
                  </a:rPr>
                  <a:t>Indwelling Spirit</a:t>
                </a:r>
              </a:p>
              <a:p>
                <a:pPr algn="ctr" eaLnBrk="0" hangingPunct="0">
                  <a:lnSpc>
                    <a:spcPct val="70000"/>
                  </a:lnSpc>
                  <a:tabLst>
                    <a:tab pos="2400300" algn="l"/>
                    <a:tab pos="5156200" algn="r"/>
                  </a:tabLst>
                </a:pPr>
                <a:r>
                  <a:rPr lang="en-US" sz="2000">
                    <a:solidFill>
                      <a:srgbClr val="000000"/>
                    </a:solidFill>
                    <a:latin typeface="Arial Narrow" charset="0"/>
                    <a:cs typeface="Times New Roman" charset="0"/>
                  </a:rPr>
                  <a:t>New heart </a:t>
                </a:r>
              </a:p>
              <a:p>
                <a:pPr algn="ctr" eaLnBrk="0" hangingPunct="0">
                  <a:lnSpc>
                    <a:spcPct val="70000"/>
                  </a:lnSpc>
                  <a:tabLst>
                    <a:tab pos="2400300" algn="l"/>
                    <a:tab pos="5156200" algn="r"/>
                  </a:tabLst>
                </a:pPr>
                <a:r>
                  <a:rPr lang="en-US" sz="2000">
                    <a:solidFill>
                      <a:srgbClr val="000000"/>
                    </a:solidFill>
                    <a:latin typeface="Arial Narrow" charset="0"/>
                    <a:cs typeface="Times New Roman" charset="0"/>
                  </a:rPr>
                  <a:t>100% Christian</a:t>
                </a:r>
              </a:p>
              <a:p>
                <a:pPr algn="ctr" eaLnBrk="0" hangingPunct="0">
                  <a:lnSpc>
                    <a:spcPct val="70000"/>
                  </a:lnSpc>
                  <a:tabLst>
                    <a:tab pos="2400300" algn="l"/>
                    <a:tab pos="5156200" algn="r"/>
                  </a:tabLst>
                </a:pPr>
                <a:r>
                  <a:rPr lang="en-US" sz="2000">
                    <a:solidFill>
                      <a:srgbClr val="000000"/>
                    </a:solidFill>
                    <a:latin typeface="Arial Narrow" charset="0"/>
                    <a:cs typeface="Times New Roman" charset="0"/>
                  </a:rPr>
                  <a:t>(Ezek. 36:25-38)</a:t>
                </a:r>
              </a:p>
            </p:txBody>
          </p:sp>
          <p:sp>
            <p:nvSpPr>
              <p:cNvPr id="378892" name="Rectangle 27"/>
              <p:cNvSpPr>
                <a:spLocks noChangeArrowheads="1"/>
              </p:cNvSpPr>
              <p:nvPr/>
            </p:nvSpPr>
            <p:spPr bwMode="auto">
              <a:xfrm>
                <a:off x="61" y="2449"/>
                <a:ext cx="942" cy="55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en-US" sz="2000" b="1" i="1">
                    <a:solidFill>
                      <a:srgbClr val="000000"/>
                    </a:solidFill>
                    <a:latin typeface="Arial Narrow" charset="0"/>
                    <a:cs typeface="Times New Roman" charset="0"/>
                  </a:rPr>
                  <a:t> Universal</a:t>
                </a:r>
                <a:endParaRPr lang="en-US" sz="2000">
                  <a:solidFill>
                    <a:srgbClr val="000000"/>
                  </a:solidFill>
                  <a:latin typeface="Arial Narrow" charset="0"/>
                  <a:cs typeface="Times New Roman" charset="0"/>
                </a:endParaRPr>
              </a:p>
              <a:p>
                <a:pPr algn="ctr" eaLnBrk="0" hangingPunct="0">
                  <a:tabLst>
                    <a:tab pos="2400300" algn="l"/>
                    <a:tab pos="5156200" algn="r"/>
                  </a:tabLst>
                </a:pPr>
                <a:r>
                  <a:rPr lang="en-US" sz="2000" b="1" i="1">
                    <a:solidFill>
                      <a:srgbClr val="000000"/>
                    </a:solidFill>
                    <a:latin typeface="Arial Narrow" charset="0"/>
                    <a:cs typeface="Times New Roman" charset="0"/>
                  </a:rPr>
                  <a:t>Blessings</a:t>
                </a:r>
                <a:endParaRPr lang="en-US" sz="2000">
                  <a:solidFill>
                    <a:srgbClr val="000000"/>
                  </a:solidFill>
                  <a:latin typeface="Arial Narrow" charset="0"/>
                  <a:cs typeface="Times New Roman" charset="0"/>
                </a:endParaRPr>
              </a:p>
            </p:txBody>
          </p:sp>
          <p:sp>
            <p:nvSpPr>
              <p:cNvPr id="378893" name="Rectangle 28"/>
              <p:cNvSpPr>
                <a:spLocks noChangeArrowheads="1"/>
              </p:cNvSpPr>
              <p:nvPr/>
            </p:nvSpPr>
            <p:spPr bwMode="auto">
              <a:xfrm>
                <a:off x="1003" y="2449"/>
                <a:ext cx="1098" cy="55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 All nations blessed through Christ</a:t>
                </a:r>
              </a:p>
            </p:txBody>
          </p:sp>
          <p:sp>
            <p:nvSpPr>
              <p:cNvPr id="378894" name="Rectangle 29"/>
              <p:cNvSpPr>
                <a:spLocks noChangeArrowheads="1"/>
              </p:cNvSpPr>
              <p:nvPr/>
            </p:nvSpPr>
            <p:spPr bwMode="auto">
              <a:xfrm>
                <a:off x="2101" y="2449"/>
                <a:ext cx="1168" cy="55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World blessed via visiting Jerusalem (Zech. 14:16-19)</a:t>
                </a:r>
              </a:p>
            </p:txBody>
          </p:sp>
          <p:sp>
            <p:nvSpPr>
              <p:cNvPr id="378895" name="Rectangle 30"/>
              <p:cNvSpPr>
                <a:spLocks noChangeArrowheads="1"/>
              </p:cNvSpPr>
              <p:nvPr/>
            </p:nvSpPr>
            <p:spPr bwMode="auto">
              <a:xfrm>
                <a:off x="3269" y="2449"/>
                <a:ext cx="1066" cy="55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Kingdom (political rule over entire world)</a:t>
                </a:r>
              </a:p>
            </p:txBody>
          </p:sp>
          <p:sp>
            <p:nvSpPr>
              <p:cNvPr id="378896" name="Rectangle 31"/>
              <p:cNvSpPr>
                <a:spLocks noChangeArrowheads="1"/>
              </p:cNvSpPr>
              <p:nvPr/>
            </p:nvSpPr>
            <p:spPr bwMode="auto">
              <a:xfrm>
                <a:off x="4335" y="2449"/>
                <a:ext cx="1167" cy="55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 </a:t>
                </a:r>
              </a:p>
              <a:p>
                <a:pPr algn="ctr" eaLnBrk="0" hangingPunct="0">
                  <a:tabLst>
                    <a:tab pos="2400300" algn="l"/>
                    <a:tab pos="5156200" algn="r"/>
                  </a:tabLst>
                </a:pPr>
                <a:r>
                  <a:rPr lang="en-US" sz="2000">
                    <a:solidFill>
                      <a:srgbClr val="000000"/>
                    </a:solidFill>
                    <a:latin typeface="Arial Narrow" charset="0"/>
                    <a:cs typeface="Times New Roman" charset="0"/>
                  </a:rPr>
                  <a:t>All the world evangelised</a:t>
                </a:r>
              </a:p>
              <a:p>
                <a:pPr algn="ctr" eaLnBrk="0" hangingPunct="0">
                  <a:tabLst>
                    <a:tab pos="2400300" algn="l"/>
                    <a:tab pos="5156200" algn="r"/>
                  </a:tabLst>
                </a:pPr>
                <a:endParaRPr lang="en-US" sz="2000">
                  <a:solidFill>
                    <a:srgbClr val="000000"/>
                  </a:solidFill>
                  <a:latin typeface="Arial Narrow" charset="0"/>
                  <a:cs typeface="Times New Roman" charset="0"/>
                </a:endParaRPr>
              </a:p>
            </p:txBody>
          </p:sp>
          <p:sp>
            <p:nvSpPr>
              <p:cNvPr id="378897" name="Rectangle 32"/>
              <p:cNvSpPr>
                <a:spLocks noChangeArrowheads="1"/>
              </p:cNvSpPr>
              <p:nvPr/>
            </p:nvSpPr>
            <p:spPr bwMode="auto">
              <a:xfrm>
                <a:off x="61" y="2999"/>
                <a:ext cx="942" cy="6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en-US" sz="2000" b="1" i="1">
                    <a:solidFill>
                      <a:srgbClr val="000000"/>
                    </a:solidFill>
                    <a:latin typeface="Arial Narrow" charset="0"/>
                    <a:cs typeface="Times New Roman" charset="0"/>
                  </a:rPr>
                  <a:t>Present (Partial) Fulfillment</a:t>
                </a:r>
                <a:endParaRPr lang="en-US" sz="2000">
                  <a:solidFill>
                    <a:srgbClr val="000000"/>
                  </a:solidFill>
                  <a:latin typeface="Arial Narrow" charset="0"/>
                  <a:cs typeface="Times New Roman" charset="0"/>
                </a:endParaRPr>
              </a:p>
            </p:txBody>
          </p:sp>
          <p:sp>
            <p:nvSpPr>
              <p:cNvPr id="378898" name="Rectangle 33"/>
              <p:cNvSpPr>
                <a:spLocks noChangeArrowheads="1"/>
              </p:cNvSpPr>
              <p:nvPr/>
            </p:nvSpPr>
            <p:spPr bwMode="auto">
              <a:xfrm>
                <a:off x="1003" y="2999"/>
                <a:ext cx="1098" cy="6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 Church as spiritual seed of Abraham (Gal. 3:5)</a:t>
                </a:r>
              </a:p>
            </p:txBody>
          </p:sp>
          <p:sp>
            <p:nvSpPr>
              <p:cNvPr id="378899" name="Rectangle 34"/>
              <p:cNvSpPr>
                <a:spLocks noChangeArrowheads="1"/>
              </p:cNvSpPr>
              <p:nvPr/>
            </p:nvSpPr>
            <p:spPr bwMode="auto">
              <a:xfrm>
                <a:off x="2101" y="2999"/>
                <a:ext cx="1168" cy="6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Regathering &amp; rebirth of modern Israel (Ezek. 37:7-8)</a:t>
                </a:r>
              </a:p>
            </p:txBody>
          </p:sp>
          <p:sp>
            <p:nvSpPr>
              <p:cNvPr id="378900" name="Rectangle 35"/>
              <p:cNvSpPr>
                <a:spLocks noChangeArrowheads="1"/>
              </p:cNvSpPr>
              <p:nvPr/>
            </p:nvSpPr>
            <p:spPr bwMode="auto">
              <a:xfrm>
                <a:off x="3269" y="2999"/>
                <a:ext cx="1066" cy="6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Church as spiritual temple &amp; Christ awaits rule</a:t>
                </a:r>
              </a:p>
            </p:txBody>
          </p:sp>
          <p:sp>
            <p:nvSpPr>
              <p:cNvPr id="378901" name="Rectangle 36"/>
              <p:cNvSpPr>
                <a:spLocks noChangeArrowheads="1"/>
              </p:cNvSpPr>
              <p:nvPr/>
            </p:nvSpPr>
            <p:spPr bwMode="auto">
              <a:xfrm>
                <a:off x="4335" y="2999"/>
                <a:ext cx="1167" cy="6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 Law abolished, forgiveness, new nature and Spirit indwelling</a:t>
                </a:r>
              </a:p>
            </p:txBody>
          </p:sp>
          <p:sp>
            <p:nvSpPr>
              <p:cNvPr id="378902" name="Rectangle 37"/>
              <p:cNvSpPr>
                <a:spLocks noChangeArrowheads="1"/>
              </p:cNvSpPr>
              <p:nvPr/>
            </p:nvSpPr>
            <p:spPr bwMode="auto">
              <a:xfrm>
                <a:off x="61" y="3696"/>
                <a:ext cx="942" cy="62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en-US" sz="2000" b="1" i="1">
                    <a:solidFill>
                      <a:srgbClr val="000000"/>
                    </a:solidFill>
                    <a:latin typeface="Arial Narrow" charset="0"/>
                    <a:cs typeface="Times New Roman" charset="0"/>
                  </a:rPr>
                  <a:t>Future </a:t>
                </a:r>
                <a:endParaRPr lang="en-US" sz="2000">
                  <a:solidFill>
                    <a:srgbClr val="000000"/>
                  </a:solidFill>
                  <a:latin typeface="Arial Narrow" charset="0"/>
                  <a:cs typeface="Times New Roman" charset="0"/>
                </a:endParaRPr>
              </a:p>
              <a:p>
                <a:pPr algn="ctr" eaLnBrk="0" hangingPunct="0">
                  <a:tabLst>
                    <a:tab pos="2400300" algn="l"/>
                    <a:tab pos="5156200" algn="r"/>
                  </a:tabLst>
                </a:pPr>
                <a:r>
                  <a:rPr lang="en-US" sz="2000" b="1" i="1">
                    <a:solidFill>
                      <a:srgbClr val="000000"/>
                    </a:solidFill>
                    <a:latin typeface="Arial Narrow" charset="0"/>
                    <a:cs typeface="Times New Roman" charset="0"/>
                  </a:rPr>
                  <a:t>(Full)</a:t>
                </a:r>
                <a:endParaRPr lang="en-US" sz="2000">
                  <a:solidFill>
                    <a:srgbClr val="000000"/>
                  </a:solidFill>
                  <a:latin typeface="Arial Narrow" charset="0"/>
                  <a:cs typeface="Times New Roman" charset="0"/>
                </a:endParaRPr>
              </a:p>
              <a:p>
                <a:pPr algn="ctr" eaLnBrk="0" hangingPunct="0">
                  <a:tabLst>
                    <a:tab pos="2400300" algn="l"/>
                    <a:tab pos="5156200" algn="r"/>
                  </a:tabLst>
                </a:pPr>
                <a:r>
                  <a:rPr lang="en-US" sz="2000" b="1" i="1">
                    <a:solidFill>
                      <a:srgbClr val="000000"/>
                    </a:solidFill>
                    <a:latin typeface="Arial Narrow" charset="0"/>
                    <a:cs typeface="Times New Roman" charset="0"/>
                  </a:rPr>
                  <a:t>Fulfillment</a:t>
                </a:r>
                <a:endParaRPr lang="en-US" sz="2000">
                  <a:solidFill>
                    <a:srgbClr val="000000"/>
                  </a:solidFill>
                  <a:latin typeface="Arial Narrow" charset="0"/>
                  <a:cs typeface="Times New Roman" charset="0"/>
                </a:endParaRPr>
              </a:p>
            </p:txBody>
          </p:sp>
          <p:sp>
            <p:nvSpPr>
              <p:cNvPr id="378903" name="Rectangle 38"/>
              <p:cNvSpPr>
                <a:spLocks noChangeArrowheads="1"/>
              </p:cNvSpPr>
              <p:nvPr/>
            </p:nvSpPr>
            <p:spPr bwMode="auto">
              <a:xfrm>
                <a:off x="1003" y="3696"/>
                <a:ext cx="1098" cy="62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 All 4 covenants fulfilled in the millennial kingdom</a:t>
                </a:r>
              </a:p>
            </p:txBody>
          </p:sp>
          <p:sp>
            <p:nvSpPr>
              <p:cNvPr id="378904" name="Rectangle 39"/>
              <p:cNvSpPr>
                <a:spLocks noChangeArrowheads="1"/>
              </p:cNvSpPr>
              <p:nvPr/>
            </p:nvSpPr>
            <p:spPr bwMode="auto">
              <a:xfrm>
                <a:off x="2101" y="3696"/>
                <a:ext cx="1168" cy="62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Israel given full borders (Ezek. 37:8-28; 47–48)</a:t>
                </a:r>
              </a:p>
            </p:txBody>
          </p:sp>
          <p:sp>
            <p:nvSpPr>
              <p:cNvPr id="378905" name="Rectangle 40"/>
              <p:cNvSpPr>
                <a:spLocks noChangeArrowheads="1"/>
              </p:cNvSpPr>
              <p:nvPr/>
            </p:nvSpPr>
            <p:spPr bwMode="auto">
              <a:xfrm>
                <a:off x="3269" y="3696"/>
                <a:ext cx="1066" cy="62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Christ rules world (Isa. 2, 11) with saints (Rev. 5:10)</a:t>
                </a:r>
              </a:p>
            </p:txBody>
          </p:sp>
          <p:sp>
            <p:nvSpPr>
              <p:cNvPr id="378906" name="Rectangle 41"/>
              <p:cNvSpPr>
                <a:spLocks noChangeArrowheads="1"/>
              </p:cNvSpPr>
              <p:nvPr/>
            </p:nvSpPr>
            <p:spPr bwMode="auto">
              <a:xfrm>
                <a:off x="4335" y="3696"/>
                <a:ext cx="1167" cy="62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World 100% </a:t>
                </a:r>
              </a:p>
              <a:p>
                <a:pPr algn="ctr" eaLnBrk="0" hangingPunct="0">
                  <a:tabLst>
                    <a:tab pos="2400300" algn="l"/>
                    <a:tab pos="5156200" algn="r"/>
                  </a:tabLst>
                </a:pPr>
                <a:r>
                  <a:rPr lang="en-US" sz="2000">
                    <a:solidFill>
                      <a:srgbClr val="000000"/>
                    </a:solidFill>
                    <a:latin typeface="Arial Narrow" charset="0"/>
                    <a:cs typeface="Times New Roman" charset="0"/>
                  </a:rPr>
                  <a:t>Christian and Israel/Judah reunited</a:t>
                </a:r>
              </a:p>
            </p:txBody>
          </p:sp>
        </p:grpSp>
      </p:grpSp>
      <p:sp>
        <p:nvSpPr>
          <p:cNvPr id="378883" name="Rectangle 42"/>
          <p:cNvSpPr>
            <a:spLocks noGrp="1" noChangeArrowheads="1"/>
          </p:cNvSpPr>
          <p:nvPr>
            <p:ph type="title"/>
          </p:nvPr>
        </p:nvSpPr>
        <p:spPr>
          <a:xfrm>
            <a:off x="381000" y="457200"/>
            <a:ext cx="8162925" cy="762000"/>
          </a:xfrm>
          <a:solidFill>
            <a:schemeClr val="tx1"/>
          </a:solidFill>
        </p:spPr>
        <p:txBody>
          <a:bodyPr anchor="ctr"/>
          <a:lstStyle/>
          <a:p>
            <a:pPr algn="ctr" eaLnBrk="1" hangingPunct="1"/>
            <a:r>
              <a:rPr lang="en-US" sz="3600" b="1">
                <a:solidFill>
                  <a:srgbClr val="FFFFFF"/>
                </a:solidFill>
                <a:latin typeface="Arial" charset="0"/>
                <a:ea typeface="ＭＳ Ｐゴシック" charset="0"/>
                <a:cs typeface="Arial" charset="0"/>
              </a:rPr>
              <a:t>Covenant Contrasts</a:t>
            </a:r>
          </a:p>
        </p:txBody>
      </p:sp>
      <p:sp>
        <p:nvSpPr>
          <p:cNvPr id="378884" name="Text Box 3"/>
          <p:cNvSpPr txBox="1">
            <a:spLocks noChangeArrowheads="1"/>
          </p:cNvSpPr>
          <p:nvPr/>
        </p:nvSpPr>
        <p:spPr bwMode="auto">
          <a:xfrm>
            <a:off x="8172450" y="-26988"/>
            <a:ext cx="97155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000000"/>
                </a:solidFill>
                <a:latin typeface="Arial" charset="0"/>
                <a:cs typeface="Arial" charset="0"/>
              </a:rPr>
              <a:t>157b</a:t>
            </a:r>
          </a:p>
        </p:txBody>
      </p:sp>
    </p:spTree>
    <p:extLst>
      <p:ext uri="{BB962C8B-B14F-4D97-AF65-F5344CB8AC3E}">
        <p14:creationId xmlns:p14="http://schemas.microsoft.com/office/powerpoint/2010/main" val="3612871575"/>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 name="Rectangle 107"/>
          <p:cNvSpPr>
            <a:spLocks noChangeArrowheads="1"/>
          </p:cNvSpPr>
          <p:nvPr/>
        </p:nvSpPr>
        <p:spPr bwMode="auto">
          <a:xfrm>
            <a:off x="755576" y="564930"/>
            <a:ext cx="6624736" cy="343790"/>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0" fontAlgn="base" latinLnBrk="0" hangingPunct="0">
              <a:lnSpc>
                <a:spcPct val="100000"/>
              </a:lnSpc>
              <a:spcBef>
                <a:spcPct val="20000"/>
              </a:spcBef>
              <a:spcAft>
                <a:spcPts val="0"/>
              </a:spcAft>
              <a:buClr>
                <a:srgbClr val="FFCC00"/>
              </a:buClr>
              <a:buSzPct val="70000"/>
              <a:buFont typeface="Wingdings" charset="0"/>
              <a:buNone/>
              <a:tabLst/>
              <a:defRPr/>
            </a:pP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BibleStudyDownloads.org</a:t>
            </a:r>
          </a:p>
        </p:txBody>
      </p:sp>
      <p:sp>
        <p:nvSpPr>
          <p:cNvPr id="4097" name="Line 2"/>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098" name="Line 3"/>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099" name="Rectangle 4"/>
          <p:cNvSpPr>
            <a:spLocks noChangeArrowheads="1"/>
          </p:cNvSpPr>
          <p:nvPr/>
        </p:nvSpPr>
        <p:spPr bwMode="auto">
          <a:xfrm>
            <a:off x="1492250" y="2068513"/>
            <a:ext cx="1574800" cy="3568700"/>
          </a:xfrm>
          <a:prstGeom prst="rect">
            <a:avLst/>
          </a:prstGeom>
          <a:gradFill rotWithShape="0">
            <a:gsLst>
              <a:gs pos="0">
                <a:srgbClr val="4C3013"/>
              </a:gs>
              <a:gs pos="100000">
                <a:srgbClr val="FFA040"/>
              </a:gs>
            </a:gsLst>
            <a:lin ang="0" scaled="1"/>
          </a:gradFill>
          <a:ln w="254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1123332" name="Rectangle 5"/>
          <p:cNvSpPr>
            <a:spLocks noChangeArrowheads="1"/>
          </p:cNvSpPr>
          <p:nvPr/>
        </p:nvSpPr>
        <p:spPr bwMode="auto">
          <a:xfrm>
            <a:off x="1104900" y="1643063"/>
            <a:ext cx="7988300" cy="406400"/>
          </a:xfrm>
          <a:prstGeom prst="rect">
            <a:avLst/>
          </a:prstGeom>
          <a:gradFill rotWithShape="0">
            <a:gsLst>
              <a:gs pos="22000">
                <a:schemeClr val="bg1">
                  <a:lumMod val="75000"/>
                </a:schemeClr>
              </a:gs>
              <a:gs pos="50000">
                <a:srgbClr val="010201"/>
              </a:gs>
              <a:gs pos="100000">
                <a:schemeClr val="bg1">
                  <a:lumMod val="75000"/>
                </a:schemeClr>
              </a:gs>
            </a:gsLst>
            <a:lin ang="5400000" scaled="1"/>
          </a:gradFill>
          <a:ln w="12700">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104454" name="Rectangle 6"/>
          <p:cNvSpPr>
            <a:spLocks noChangeArrowheads="1"/>
          </p:cNvSpPr>
          <p:nvPr/>
        </p:nvSpPr>
        <p:spPr bwMode="auto">
          <a:xfrm>
            <a:off x="1158875" y="1690688"/>
            <a:ext cx="2338388" cy="366712"/>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Kosher-Normal" charset="0"/>
                <a:ea typeface="ＭＳ Ｐゴシック" charset="0"/>
                <a:cs typeface="Kosher-Normal" charset="0"/>
              </a:rPr>
              <a:t>Noahic Covenant</a:t>
            </a:r>
          </a:p>
        </p:txBody>
      </p:sp>
      <p:sp>
        <p:nvSpPr>
          <p:cNvPr id="104455" name="Rectangle 7"/>
          <p:cNvSpPr>
            <a:spLocks noChangeArrowheads="1"/>
          </p:cNvSpPr>
          <p:nvPr/>
        </p:nvSpPr>
        <p:spPr bwMode="auto">
          <a:xfrm>
            <a:off x="0" y="947738"/>
            <a:ext cx="762000" cy="5969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Adam rules with God (Gen. 1:26, 28; 2:19)</a:t>
            </a:r>
            <a:r>
              <a:rPr kumimoji="0" lang="en-US" sz="9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a:t>
            </a:r>
          </a:p>
        </p:txBody>
      </p:sp>
      <p:sp>
        <p:nvSpPr>
          <p:cNvPr id="104456" name="Rectangle 8"/>
          <p:cNvSpPr>
            <a:spLocks noChangeArrowheads="1"/>
          </p:cNvSpPr>
          <p:nvPr/>
        </p:nvSpPr>
        <p:spPr bwMode="auto">
          <a:xfrm>
            <a:off x="685800" y="947738"/>
            <a:ext cx="876300"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Satan begins rule as god of this world (Gen. 3:15;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2 Cor. 4:4)</a:t>
            </a:r>
          </a:p>
        </p:txBody>
      </p:sp>
      <p:sp>
        <p:nvSpPr>
          <p:cNvPr id="104457" name="Rectangle 9"/>
          <p:cNvSpPr>
            <a:spLocks noChangeArrowheads="1"/>
          </p:cNvSpPr>
          <p:nvPr/>
        </p:nvSpPr>
        <p:spPr bwMode="auto">
          <a:xfrm rot="16200000" flipH="1">
            <a:off x="-1072358" y="3744716"/>
            <a:ext cx="4608515" cy="52070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Kosher-Normal" pitchFamily="24" charset="0"/>
                <a:ea typeface="ＭＳ Ｐゴシック" charset="-128"/>
                <a:cs typeface="ＭＳ Ｐゴシック" charset="-128"/>
              </a:rPr>
              <a:t>Abrahamic Covenant</a:t>
            </a:r>
          </a:p>
        </p:txBody>
      </p:sp>
      <p:sp>
        <p:nvSpPr>
          <p:cNvPr id="4105" name="Rectangle 10"/>
          <p:cNvSpPr>
            <a:spLocks noChangeArrowheads="1"/>
          </p:cNvSpPr>
          <p:nvPr/>
        </p:nvSpPr>
        <p:spPr bwMode="auto">
          <a:xfrm>
            <a:off x="2019300" y="2062163"/>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06" name="Rectangle 11"/>
          <p:cNvSpPr>
            <a:spLocks noChangeArrowheads="1"/>
          </p:cNvSpPr>
          <p:nvPr/>
        </p:nvSpPr>
        <p:spPr bwMode="auto">
          <a:xfrm>
            <a:off x="3048000" y="4462463"/>
            <a:ext cx="2857500" cy="1181100"/>
          </a:xfrm>
          <a:prstGeom prst="rect">
            <a:avLst/>
          </a:prstGeom>
          <a:gradFill rotWithShape="0">
            <a:gsLst>
              <a:gs pos="0">
                <a:srgbClr val="1B3900"/>
              </a:gs>
              <a:gs pos="100000">
                <a:srgbClr val="438E00"/>
              </a:gs>
            </a:gsLst>
            <a:lin ang="21180000"/>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07" name="Rectangle 12"/>
          <p:cNvSpPr>
            <a:spLocks noChangeArrowheads="1"/>
          </p:cNvSpPr>
          <p:nvPr/>
        </p:nvSpPr>
        <p:spPr bwMode="auto">
          <a:xfrm>
            <a:off x="1879600" y="5656263"/>
            <a:ext cx="3949700" cy="609600"/>
          </a:xfrm>
          <a:prstGeom prst="rect">
            <a:avLst/>
          </a:prstGeom>
          <a:gradFill rotWithShape="0">
            <a:gsLst>
              <a:gs pos="0">
                <a:srgbClr val="474747"/>
              </a:gs>
              <a:gs pos="100000">
                <a:srgbClr val="000000"/>
              </a:gs>
            </a:gsLst>
            <a:lin ang="0" scaled="1"/>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104461" name="Rectangle 13"/>
          <p:cNvSpPr>
            <a:spLocks noChangeArrowheads="1"/>
          </p:cNvSpPr>
          <p:nvPr/>
        </p:nvSpPr>
        <p:spPr bwMode="auto">
          <a:xfrm>
            <a:off x="2035175" y="2166938"/>
            <a:ext cx="2663825" cy="366712"/>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Kosher-Normal" charset="0"/>
                <a:ea typeface="ＭＳ Ｐゴシック" charset="0"/>
                <a:cs typeface="Kosher-Normal" charset="0"/>
              </a:rPr>
              <a:t>Land Covenant</a:t>
            </a:r>
          </a:p>
        </p:txBody>
      </p:sp>
      <p:sp>
        <p:nvSpPr>
          <p:cNvPr id="1123341" name="Rectangle 14"/>
          <p:cNvSpPr>
            <a:spLocks noChangeArrowheads="1"/>
          </p:cNvSpPr>
          <p:nvPr/>
        </p:nvSpPr>
        <p:spPr bwMode="auto">
          <a:xfrm>
            <a:off x="2400300" y="3268663"/>
            <a:ext cx="3505200" cy="1181100"/>
          </a:xfrm>
          <a:prstGeom prst="rect">
            <a:avLst/>
          </a:prstGeom>
          <a:solidFill>
            <a:schemeClr val="accent5">
              <a:lumMod val="25000"/>
            </a:schemeClr>
          </a:soli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104463" name="Rectangle 15"/>
          <p:cNvSpPr>
            <a:spLocks noChangeArrowheads="1"/>
          </p:cNvSpPr>
          <p:nvPr/>
        </p:nvSpPr>
        <p:spPr bwMode="auto">
          <a:xfrm>
            <a:off x="2581275" y="3335338"/>
            <a:ext cx="3065463" cy="366712"/>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outerShdw blurRad="38100" dist="38100" dir="2700000" algn="tl">
                    <a:srgbClr val="000000"/>
                  </a:outerShdw>
                </a:effectLst>
                <a:uLnTx/>
                <a:uFillTx/>
                <a:latin typeface="Kosher-Normal" charset="0"/>
                <a:ea typeface="ＭＳ Ｐゴシック" charset="0"/>
                <a:cs typeface="Kosher-Normal" charset="0"/>
              </a:rPr>
              <a:t>Davidic Covenant</a:t>
            </a:r>
          </a:p>
        </p:txBody>
      </p:sp>
      <p:sp>
        <p:nvSpPr>
          <p:cNvPr id="104464" name="Rectangle 16"/>
          <p:cNvSpPr>
            <a:spLocks noChangeArrowheads="1"/>
          </p:cNvSpPr>
          <p:nvPr/>
        </p:nvSpPr>
        <p:spPr bwMode="auto">
          <a:xfrm>
            <a:off x="3140075" y="4443413"/>
            <a:ext cx="2513013" cy="366712"/>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outerShdw blurRad="38100" dist="38100" dir="2700000" algn="tl">
                    <a:srgbClr val="000000"/>
                  </a:outerShdw>
                </a:effectLst>
                <a:uLnTx/>
                <a:uFillTx/>
                <a:latin typeface="Kosher-Normal" charset="0"/>
                <a:ea typeface="ＭＳ Ｐゴシック" charset="0"/>
                <a:cs typeface="Kosher-Normal" charset="0"/>
              </a:rPr>
              <a:t>New Covenant</a:t>
            </a:r>
          </a:p>
        </p:txBody>
      </p:sp>
      <p:sp>
        <p:nvSpPr>
          <p:cNvPr id="104465" name="Rectangle 17"/>
          <p:cNvSpPr>
            <a:spLocks noChangeArrowheads="1"/>
          </p:cNvSpPr>
          <p:nvPr/>
        </p:nvSpPr>
        <p:spPr bwMode="auto">
          <a:xfrm>
            <a:off x="1958975" y="5662613"/>
            <a:ext cx="3503613" cy="3667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Kosher-Normal"/>
                <a:ea typeface="ＭＳ Ｐゴシック" charset="-128"/>
                <a:cs typeface="Kosher-Normal"/>
              </a:rPr>
              <a:t>Mosaic Covenant</a:t>
            </a:r>
          </a:p>
        </p:txBody>
      </p:sp>
      <p:grpSp>
        <p:nvGrpSpPr>
          <p:cNvPr id="4113" name="Group 18"/>
          <p:cNvGrpSpPr>
            <a:grpSpLocks/>
          </p:cNvGrpSpPr>
          <p:nvPr/>
        </p:nvGrpSpPr>
        <p:grpSpPr bwMode="auto">
          <a:xfrm>
            <a:off x="5721350" y="1336675"/>
            <a:ext cx="165100" cy="279400"/>
            <a:chOff x="3584" y="867"/>
            <a:chExt cx="104" cy="176"/>
          </a:xfrm>
        </p:grpSpPr>
        <p:sp>
          <p:nvSpPr>
            <p:cNvPr id="4201" name="Line 19"/>
            <p:cNvSpPr>
              <a:spLocks noChangeShapeType="1"/>
            </p:cNvSpPr>
            <p:nvPr/>
          </p:nvSpPr>
          <p:spPr bwMode="auto">
            <a:xfrm>
              <a:off x="3640" y="867"/>
              <a:ext cx="0" cy="176"/>
            </a:xfrm>
            <a:prstGeom prst="line">
              <a:avLst/>
            </a:prstGeom>
            <a:noFill/>
            <a:ln w="50800">
              <a:solidFill>
                <a:srgbClr val="CF0E3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202" name="Line 20"/>
            <p:cNvSpPr>
              <a:spLocks noChangeShapeType="1"/>
            </p:cNvSpPr>
            <p:nvPr/>
          </p:nvSpPr>
          <p:spPr bwMode="auto">
            <a:xfrm>
              <a:off x="3584" y="923"/>
              <a:ext cx="104" cy="0"/>
            </a:xfrm>
            <a:prstGeom prst="line">
              <a:avLst/>
            </a:prstGeom>
            <a:noFill/>
            <a:ln w="50800">
              <a:solidFill>
                <a:srgbClr val="CF0E3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sp>
        <p:nvSpPr>
          <p:cNvPr id="104469" name="Rectangle 21"/>
          <p:cNvSpPr>
            <a:spLocks noChangeArrowheads="1"/>
          </p:cNvSpPr>
          <p:nvPr/>
        </p:nvSpPr>
        <p:spPr bwMode="auto">
          <a:xfrm>
            <a:off x="1752600" y="947738"/>
            <a:ext cx="1806575" cy="577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God covenants with Abraham to reestablish man</a:t>
            </a:r>
            <a:r>
              <a:rPr kumimoji="0" lang="fr-FR"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rule via Israel as a "kingdom of priests" (Gen. 12:1-3; Exod. 19:6)</a:t>
            </a:r>
          </a:p>
        </p:txBody>
      </p:sp>
      <p:sp>
        <p:nvSpPr>
          <p:cNvPr id="104470" name="Rectangle 22"/>
          <p:cNvSpPr>
            <a:spLocks noChangeArrowheads="1"/>
          </p:cNvSpPr>
          <p:nvPr/>
        </p:nvSpPr>
        <p:spPr bwMode="auto">
          <a:xfrm>
            <a:off x="79375" y="730250"/>
            <a:ext cx="1684338" cy="274638"/>
          </a:xfrm>
          <a:prstGeom prst="rect">
            <a:avLst/>
          </a:prstGeom>
          <a:noFill/>
          <a:ln w="12700">
            <a:noFill/>
            <a:miter lim="800000"/>
            <a:headEnd/>
            <a:tailEnd/>
          </a:ln>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FFA040"/>
                </a:solidFill>
                <a:effectLst>
                  <a:outerShdw blurRad="38100" dist="38100" dir="2700000" algn="tl">
                    <a:srgbClr val="000000"/>
                  </a:outerShdw>
                </a:effectLst>
                <a:uLnTx/>
                <a:uFillTx/>
                <a:latin typeface="Arial" charset="0"/>
                <a:ea typeface="ＭＳ Ｐゴシック" charset="0"/>
                <a:cs typeface="Arial" charset="0"/>
              </a:rPr>
              <a:t>Kingdom Teaching...</a:t>
            </a:r>
          </a:p>
        </p:txBody>
      </p:sp>
      <p:sp>
        <p:nvSpPr>
          <p:cNvPr id="4116" name="Line 23"/>
          <p:cNvSpPr>
            <a:spLocks noChangeShapeType="1"/>
          </p:cNvSpPr>
          <p:nvPr/>
        </p:nvSpPr>
        <p:spPr bwMode="auto">
          <a:xfrm>
            <a:off x="695325" y="1109663"/>
            <a:ext cx="0" cy="406400"/>
          </a:xfrm>
          <a:prstGeom prst="line">
            <a:avLst/>
          </a:prstGeom>
          <a:noFill/>
          <a:ln w="12700">
            <a:solidFill>
              <a:schemeClr val="accent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17" name="Freeform 24"/>
          <p:cNvSpPr>
            <a:spLocks/>
          </p:cNvSpPr>
          <p:nvPr/>
        </p:nvSpPr>
        <p:spPr bwMode="auto">
          <a:xfrm>
            <a:off x="635000" y="1449388"/>
            <a:ext cx="122238" cy="179387"/>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104473" name="Rectangle 25"/>
          <p:cNvSpPr>
            <a:spLocks noChangeArrowheads="1"/>
          </p:cNvSpPr>
          <p:nvPr/>
        </p:nvSpPr>
        <p:spPr bwMode="auto">
          <a:xfrm>
            <a:off x="222250" y="1614488"/>
            <a:ext cx="881063"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Fall of Man (Gen. 3)</a:t>
            </a:r>
          </a:p>
        </p:txBody>
      </p:sp>
      <p:sp>
        <p:nvSpPr>
          <p:cNvPr id="104474" name="Rectangle 26"/>
          <p:cNvSpPr>
            <a:spLocks noChangeArrowheads="1"/>
          </p:cNvSpPr>
          <p:nvPr/>
        </p:nvSpPr>
        <p:spPr bwMode="auto">
          <a:xfrm>
            <a:off x="3379788" y="947738"/>
            <a:ext cx="13049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Israel</a:t>
            </a:r>
            <a:r>
              <a:rPr kumimoji="0" lang="fr-FR" altLang="ja-JP"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failure to witness to nations as a kingdom of priests is judged via exile under foreign rule</a:t>
            </a:r>
          </a:p>
        </p:txBody>
      </p:sp>
      <p:sp>
        <p:nvSpPr>
          <p:cNvPr id="104475" name="Rectangle 27"/>
          <p:cNvSpPr>
            <a:spLocks noChangeArrowheads="1"/>
          </p:cNvSpPr>
          <p:nvPr/>
        </p:nvSpPr>
        <p:spPr bwMode="auto">
          <a:xfrm>
            <a:off x="3216275" y="4740275"/>
            <a:ext cx="1812925" cy="82232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Jeremiah 31:31-34 promises:</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Forgiveness</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Indwelling Spirit</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New heart, nature, mind</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Reunification of Israel and Judah</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No need for evangelism</a:t>
            </a:r>
          </a:p>
        </p:txBody>
      </p:sp>
      <p:sp>
        <p:nvSpPr>
          <p:cNvPr id="104476" name="Rectangle 28"/>
          <p:cNvSpPr>
            <a:spLocks noChangeArrowheads="1"/>
          </p:cNvSpPr>
          <p:nvPr/>
        </p:nvSpPr>
        <p:spPr bwMode="auto">
          <a:xfrm>
            <a:off x="2682875" y="3632200"/>
            <a:ext cx="20415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2 Samuel 7:12-16 promises:</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Sons ("house" never wiped out)</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Kingdom (political dynasty)</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Throne (right to rule by descendants)</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Temple (son to build it)</a:t>
            </a:r>
          </a:p>
        </p:txBody>
      </p:sp>
      <p:sp>
        <p:nvSpPr>
          <p:cNvPr id="104477" name="Rectangle 29"/>
          <p:cNvSpPr>
            <a:spLocks noChangeArrowheads="1"/>
          </p:cNvSpPr>
          <p:nvPr/>
        </p:nvSpPr>
        <p:spPr bwMode="auto">
          <a:xfrm>
            <a:off x="2301875" y="2479675"/>
            <a:ext cx="3200400" cy="577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Genesis 15:18 (cf. Deut. 30:1-10) promises:</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Land from Wadi of Egypt to Euphrates River (Isa. 27:12)</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Eternal possession of land (Gen. 17:8) after exile/restoration</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Whole world blessed via the land (Isa. 14:1-2)</a:t>
            </a:r>
          </a:p>
        </p:txBody>
      </p:sp>
      <p:sp>
        <p:nvSpPr>
          <p:cNvPr id="104478" name="Rectangle 30"/>
          <p:cNvSpPr>
            <a:spLocks noChangeArrowheads="1"/>
          </p:cNvSpPr>
          <p:nvPr/>
        </p:nvSpPr>
        <p:spPr bwMode="auto">
          <a:xfrm>
            <a:off x="5867400" y="955675"/>
            <a:ext cx="1011238"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Jesus extends His kingdom in mystery form to the Church (Matt. 13)</a:t>
            </a:r>
          </a:p>
        </p:txBody>
      </p:sp>
      <p:sp>
        <p:nvSpPr>
          <p:cNvPr id="104479" name="Rectangle 31"/>
          <p:cNvSpPr>
            <a:spLocks noChangeArrowheads="1"/>
          </p:cNvSpPr>
          <p:nvPr/>
        </p:nvSpPr>
        <p:spPr bwMode="auto">
          <a:xfrm>
            <a:off x="4675188" y="947738"/>
            <a:ext cx="10763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Israel rejects Messiah</a:t>
            </a:r>
            <a:r>
              <a:rPr kumimoji="0" lang="fr-FR" altLang="ja-JP"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offer of kingdom (Matt. 12:41-42; 23:37-39)</a:t>
            </a:r>
          </a:p>
        </p:txBody>
      </p:sp>
      <p:sp>
        <p:nvSpPr>
          <p:cNvPr id="104480" name="Rectangle 32"/>
          <p:cNvSpPr>
            <a:spLocks noChangeArrowheads="1"/>
          </p:cNvSpPr>
          <p:nvPr/>
        </p:nvSpPr>
        <p:spPr bwMode="auto">
          <a:xfrm>
            <a:off x="6732588" y="949325"/>
            <a:ext cx="10763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Christ subdues Israel</a:t>
            </a:r>
            <a:r>
              <a:rPr kumimoji="0" lang="fr-FR" altLang="ja-JP"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enemies and nation believes (Rom. 11:26-27)</a:t>
            </a:r>
          </a:p>
        </p:txBody>
      </p:sp>
      <p:sp>
        <p:nvSpPr>
          <p:cNvPr id="4126" name="AutoShape 33"/>
          <p:cNvSpPr>
            <a:spLocks noChangeArrowheads="1"/>
          </p:cNvSpPr>
          <p:nvPr/>
        </p:nvSpPr>
        <p:spPr bwMode="auto">
          <a:xfrm rot="-5400000">
            <a:off x="5881688" y="1463675"/>
            <a:ext cx="228600" cy="76200"/>
          </a:xfrm>
          <a:prstGeom prst="rightArrow">
            <a:avLst>
              <a:gd name="adj1" fmla="val 50000"/>
              <a:gd name="adj2" fmla="val 150014"/>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27" name="Rectangle 34"/>
          <p:cNvSpPr>
            <a:spLocks noChangeArrowheads="1"/>
          </p:cNvSpPr>
          <p:nvPr/>
        </p:nvSpPr>
        <p:spPr bwMode="auto">
          <a:xfrm>
            <a:off x="5810250" y="4456113"/>
            <a:ext cx="3297238" cy="1193800"/>
          </a:xfrm>
          <a:prstGeom prst="rect">
            <a:avLst/>
          </a:prstGeom>
          <a:gradFill rotWithShape="0">
            <a:gsLst>
              <a:gs pos="0">
                <a:srgbClr val="438E00"/>
              </a:gs>
              <a:gs pos="100000">
                <a:srgbClr val="D9E8CC"/>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28" name="Rectangle 35"/>
          <p:cNvSpPr>
            <a:spLocks noChangeArrowheads="1"/>
          </p:cNvSpPr>
          <p:nvPr/>
        </p:nvSpPr>
        <p:spPr bwMode="auto">
          <a:xfrm>
            <a:off x="5816600" y="2062163"/>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29" name="Rectangle 36"/>
          <p:cNvSpPr>
            <a:spLocks noChangeArrowheads="1"/>
          </p:cNvSpPr>
          <p:nvPr/>
        </p:nvSpPr>
        <p:spPr bwMode="auto">
          <a:xfrm>
            <a:off x="7720013" y="2063750"/>
            <a:ext cx="1384300" cy="1211263"/>
          </a:xfrm>
          <a:prstGeom prst="rect">
            <a:avLst/>
          </a:prstGeom>
          <a:solidFill>
            <a:srgbClr val="CF0E3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30" name="Rectangle 37"/>
          <p:cNvSpPr>
            <a:spLocks noChangeArrowheads="1"/>
          </p:cNvSpPr>
          <p:nvPr/>
        </p:nvSpPr>
        <p:spPr bwMode="auto">
          <a:xfrm>
            <a:off x="5810250" y="3271838"/>
            <a:ext cx="3289300" cy="1165274"/>
          </a:xfrm>
          <a:prstGeom prst="rect">
            <a:avLst/>
          </a:prstGeom>
          <a:gradFill rotWithShape="0">
            <a:gsLst>
              <a:gs pos="0">
                <a:srgbClr val="CFC630"/>
              </a:gs>
              <a:gs pos="100000">
                <a:srgbClr val="FFFFFF"/>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104486" name="Rectangle 38"/>
          <p:cNvSpPr>
            <a:spLocks noChangeArrowheads="1"/>
          </p:cNvSpPr>
          <p:nvPr/>
        </p:nvSpPr>
        <p:spPr bwMode="auto">
          <a:xfrm>
            <a:off x="5818188" y="2479675"/>
            <a:ext cx="1719262" cy="700088"/>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Israel judged for rejecting Messiah by dispersion away from land for 19 centuries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a:t>
            </a:r>
            <a:r>
              <a:rPr kumimoji="0" lang="en-US" sz="6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AD</a:t>
            </a: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 70–</a:t>
            </a:r>
            <a:r>
              <a:rPr kumimoji="0" lang="en-US" sz="6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AD</a:t>
            </a: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 1948) but now partially restored (Ezek. 37:1-7)</a:t>
            </a:r>
          </a:p>
        </p:txBody>
      </p:sp>
      <p:sp>
        <p:nvSpPr>
          <p:cNvPr id="104487" name="Rectangle 39"/>
          <p:cNvSpPr>
            <a:spLocks noChangeArrowheads="1"/>
          </p:cNvSpPr>
          <p:nvPr/>
        </p:nvSpPr>
        <p:spPr bwMode="auto">
          <a:xfrm>
            <a:off x="6054725" y="3389313"/>
            <a:ext cx="1336675" cy="57785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Christ is Head over His Church, which is a spiritual temple (Eph. 2:19-22; 2 Cor. 6:16)</a:t>
            </a:r>
          </a:p>
        </p:txBody>
      </p:sp>
      <p:sp>
        <p:nvSpPr>
          <p:cNvPr id="104488" name="Rectangle 40"/>
          <p:cNvSpPr>
            <a:spLocks noChangeArrowheads="1"/>
          </p:cNvSpPr>
          <p:nvPr/>
        </p:nvSpPr>
        <p:spPr bwMode="auto">
          <a:xfrm>
            <a:off x="5935663" y="4740275"/>
            <a:ext cx="1397000" cy="57785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Mosaic Law replaced with first three elements of the New Covenant (Luke 22:20; 2 Cor. 3:6)</a:t>
            </a:r>
          </a:p>
        </p:txBody>
      </p:sp>
      <p:sp>
        <p:nvSpPr>
          <p:cNvPr id="4134" name="AutoShape 41"/>
          <p:cNvSpPr>
            <a:spLocks noChangeArrowheads="1"/>
          </p:cNvSpPr>
          <p:nvPr/>
        </p:nvSpPr>
        <p:spPr bwMode="auto">
          <a:xfrm rot="16200000" flipH="1">
            <a:off x="7583488" y="1476375"/>
            <a:ext cx="228600" cy="76200"/>
          </a:xfrm>
          <a:prstGeom prst="rightArrow">
            <a:avLst>
              <a:gd name="adj1" fmla="val 50000"/>
              <a:gd name="adj2" fmla="val 150014"/>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35" name="Line 42"/>
          <p:cNvSpPr>
            <a:spLocks noChangeShapeType="1"/>
          </p:cNvSpPr>
          <p:nvPr/>
        </p:nvSpPr>
        <p:spPr bwMode="auto">
          <a:xfrm>
            <a:off x="7707313" y="1649413"/>
            <a:ext cx="0" cy="403860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104491" name="Rectangle 43"/>
          <p:cNvSpPr>
            <a:spLocks noChangeArrowheads="1"/>
          </p:cNvSpPr>
          <p:nvPr/>
        </p:nvSpPr>
        <p:spPr bwMode="auto">
          <a:xfrm>
            <a:off x="7620000" y="2057400"/>
            <a:ext cx="1546225" cy="2286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MESSIANIC     KINGDOM</a:t>
            </a:r>
          </a:p>
        </p:txBody>
      </p:sp>
      <p:sp>
        <p:nvSpPr>
          <p:cNvPr id="4137" name="Line 44"/>
          <p:cNvSpPr>
            <a:spLocks noChangeShapeType="1"/>
          </p:cNvSpPr>
          <p:nvPr/>
        </p:nvSpPr>
        <p:spPr bwMode="auto">
          <a:xfrm>
            <a:off x="8489950" y="2017713"/>
            <a:ext cx="0" cy="3657600"/>
          </a:xfrm>
          <a:prstGeom prst="line">
            <a:avLst/>
          </a:prstGeom>
          <a:noFill/>
          <a:ln w="12700">
            <a:solidFill>
              <a:srgbClr val="6E0043"/>
            </a:solidFill>
            <a:prstDash val="sysDot"/>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104493" name="Rectangle 45"/>
          <p:cNvSpPr>
            <a:spLocks noChangeArrowheads="1"/>
          </p:cNvSpPr>
          <p:nvPr/>
        </p:nvSpPr>
        <p:spPr bwMode="auto">
          <a:xfrm>
            <a:off x="7696200" y="2192338"/>
            <a:ext cx="1414463" cy="2413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Millennial      Eternal</a:t>
            </a:r>
          </a:p>
        </p:txBody>
      </p:sp>
      <p:sp>
        <p:nvSpPr>
          <p:cNvPr id="104494" name="Rectangle 46"/>
          <p:cNvSpPr>
            <a:spLocks noChangeArrowheads="1"/>
          </p:cNvSpPr>
          <p:nvPr/>
        </p:nvSpPr>
        <p:spPr bwMode="auto">
          <a:xfrm>
            <a:off x="7659688" y="2411413"/>
            <a:ext cx="911225" cy="82232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Full restoration (Ezek. 37:8-28) Jerusalem world capital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(Isa. 2:1-5)</a:t>
            </a:r>
          </a:p>
        </p:txBody>
      </p:sp>
      <p:sp>
        <p:nvSpPr>
          <p:cNvPr id="104495" name="Rectangle 47"/>
          <p:cNvSpPr>
            <a:spLocks noChangeArrowheads="1"/>
          </p:cNvSpPr>
          <p:nvPr/>
        </p:nvSpPr>
        <p:spPr bwMode="auto">
          <a:xfrm>
            <a:off x="8412163" y="2411413"/>
            <a:ext cx="730250" cy="5826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New Jerusalem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(Rev. 21–22)</a:t>
            </a:r>
          </a:p>
        </p:txBody>
      </p:sp>
      <p:sp>
        <p:nvSpPr>
          <p:cNvPr id="104496" name="Rectangle 48"/>
          <p:cNvSpPr>
            <a:spLocks noChangeArrowheads="1"/>
          </p:cNvSpPr>
          <p:nvPr/>
        </p:nvSpPr>
        <p:spPr bwMode="auto">
          <a:xfrm>
            <a:off x="7724775" y="3389313"/>
            <a:ext cx="803275" cy="950912"/>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itchFamily="24" charset="0"/>
                <a:ea typeface="ＭＳ Ｐゴシック" charset="-128"/>
                <a:cs typeface="ＭＳ Ｐゴシック" charset="-128"/>
              </a:rPr>
              <a:t>Christ reigns over the world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itchFamily="24" charset="0"/>
                <a:ea typeface="ＭＳ Ｐゴシック" charset="-128"/>
                <a:cs typeface="ＭＳ Ｐゴシック" charset="-128"/>
              </a:rPr>
              <a:t>(Isa. 11)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itchFamily="24" charset="0"/>
                <a:ea typeface="ＭＳ Ｐゴシック" charset="-128"/>
                <a:cs typeface="ＭＳ Ｐゴシック" charset="-128"/>
              </a:rPr>
              <a:t>with saints (Rev. 5:10; 20:4-6)</a:t>
            </a:r>
          </a:p>
        </p:txBody>
      </p:sp>
      <p:sp>
        <p:nvSpPr>
          <p:cNvPr id="104497" name="Rectangle 49"/>
          <p:cNvSpPr>
            <a:spLocks noChangeArrowheads="1"/>
          </p:cNvSpPr>
          <p:nvPr/>
        </p:nvSpPr>
        <p:spPr bwMode="auto">
          <a:xfrm>
            <a:off x="7850188" y="947738"/>
            <a:ext cx="10763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Christ rules over everything with saints (Eph. 1:9-10; Rev. 20:1-6; 22:5b)</a:t>
            </a:r>
          </a:p>
        </p:txBody>
      </p:sp>
      <p:grpSp>
        <p:nvGrpSpPr>
          <p:cNvPr id="4143" name="Group 50"/>
          <p:cNvGrpSpPr>
            <a:grpSpLocks/>
          </p:cNvGrpSpPr>
          <p:nvPr/>
        </p:nvGrpSpPr>
        <p:grpSpPr bwMode="auto">
          <a:xfrm>
            <a:off x="4679950" y="4954588"/>
            <a:ext cx="76200" cy="304800"/>
            <a:chOff x="2928" y="3216"/>
            <a:chExt cx="48" cy="192"/>
          </a:xfrm>
        </p:grpSpPr>
        <p:sp>
          <p:nvSpPr>
            <p:cNvPr id="4198" name="Line 51"/>
            <p:cNvSpPr>
              <a:spLocks noChangeShapeType="1"/>
            </p:cNvSpPr>
            <p:nvPr/>
          </p:nvSpPr>
          <p:spPr bwMode="auto">
            <a:xfrm>
              <a:off x="2928" y="3216"/>
              <a:ext cx="48"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99" name="Line 52"/>
            <p:cNvSpPr>
              <a:spLocks noChangeShapeType="1"/>
            </p:cNvSpPr>
            <p:nvPr/>
          </p:nvSpPr>
          <p:spPr bwMode="auto">
            <a:xfrm>
              <a:off x="2928" y="3408"/>
              <a:ext cx="48"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200" name="Line 53"/>
            <p:cNvSpPr>
              <a:spLocks noChangeShapeType="1"/>
            </p:cNvSpPr>
            <p:nvPr/>
          </p:nvSpPr>
          <p:spPr bwMode="auto">
            <a:xfrm>
              <a:off x="2976" y="3216"/>
              <a:ext cx="0" cy="192"/>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grpSp>
        <p:nvGrpSpPr>
          <p:cNvPr id="4144" name="Group 54"/>
          <p:cNvGrpSpPr>
            <a:grpSpLocks/>
          </p:cNvGrpSpPr>
          <p:nvPr/>
        </p:nvGrpSpPr>
        <p:grpSpPr bwMode="auto">
          <a:xfrm>
            <a:off x="4946650" y="5311775"/>
            <a:ext cx="76200" cy="212725"/>
            <a:chOff x="3072" y="3418"/>
            <a:chExt cx="48" cy="134"/>
          </a:xfrm>
        </p:grpSpPr>
        <p:sp>
          <p:nvSpPr>
            <p:cNvPr id="4195" name="Line 55"/>
            <p:cNvSpPr>
              <a:spLocks noChangeShapeType="1"/>
            </p:cNvSpPr>
            <p:nvPr/>
          </p:nvSpPr>
          <p:spPr bwMode="auto">
            <a:xfrm>
              <a:off x="3072" y="3418"/>
              <a:ext cx="48"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96" name="Line 56"/>
            <p:cNvSpPr>
              <a:spLocks noChangeShapeType="1"/>
            </p:cNvSpPr>
            <p:nvPr/>
          </p:nvSpPr>
          <p:spPr bwMode="auto">
            <a:xfrm>
              <a:off x="3072" y="3552"/>
              <a:ext cx="48"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97" name="Line 57"/>
            <p:cNvSpPr>
              <a:spLocks noChangeShapeType="1"/>
            </p:cNvSpPr>
            <p:nvPr/>
          </p:nvSpPr>
          <p:spPr bwMode="auto">
            <a:xfrm>
              <a:off x="3120" y="3418"/>
              <a:ext cx="0" cy="134"/>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sp>
        <p:nvSpPr>
          <p:cNvPr id="104506" name="Rectangle 58"/>
          <p:cNvSpPr>
            <a:spLocks noChangeArrowheads="1"/>
          </p:cNvSpPr>
          <p:nvPr/>
        </p:nvSpPr>
        <p:spPr bwMode="auto">
          <a:xfrm rot="16200000">
            <a:off x="1532732" y="2543969"/>
            <a:ext cx="598487"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Nadianne" charset="0"/>
                <a:ea typeface="ＭＳ Ｐゴシック" charset="-128"/>
                <a:cs typeface="ＭＳ Ｐゴシック" charset="-128"/>
              </a:rPr>
              <a:t>land</a:t>
            </a:r>
          </a:p>
        </p:txBody>
      </p:sp>
      <p:sp>
        <p:nvSpPr>
          <p:cNvPr id="104507" name="Rectangle 59"/>
          <p:cNvSpPr>
            <a:spLocks noChangeArrowheads="1"/>
          </p:cNvSpPr>
          <p:nvPr/>
        </p:nvSpPr>
        <p:spPr bwMode="auto">
          <a:xfrm rot="16200000">
            <a:off x="1893888" y="3694113"/>
            <a:ext cx="644525"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Nadianne" charset="0"/>
                <a:ea typeface="ＭＳ Ｐゴシック" charset="-128"/>
                <a:cs typeface="ＭＳ Ｐゴシック" charset="-128"/>
              </a:rPr>
              <a:t>seed</a:t>
            </a:r>
          </a:p>
        </p:txBody>
      </p:sp>
      <p:sp>
        <p:nvSpPr>
          <p:cNvPr id="104508" name="Rectangle 60"/>
          <p:cNvSpPr>
            <a:spLocks noChangeArrowheads="1"/>
          </p:cNvSpPr>
          <p:nvPr/>
        </p:nvSpPr>
        <p:spPr bwMode="auto">
          <a:xfrm rot="16200000">
            <a:off x="2378869" y="4898231"/>
            <a:ext cx="1004888"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Nadianne" charset="0"/>
                <a:ea typeface="ＭＳ Ｐゴシック" charset="-128"/>
                <a:cs typeface="ＭＳ Ｐゴシック" charset="-128"/>
              </a:rPr>
              <a:t>blessing</a:t>
            </a:r>
          </a:p>
        </p:txBody>
      </p:sp>
      <p:sp>
        <p:nvSpPr>
          <p:cNvPr id="104509" name="Rectangle 61"/>
          <p:cNvSpPr>
            <a:spLocks noChangeArrowheads="1"/>
          </p:cNvSpPr>
          <p:nvPr/>
        </p:nvSpPr>
        <p:spPr bwMode="auto">
          <a:xfrm rot="16200000">
            <a:off x="904081" y="3653632"/>
            <a:ext cx="1449387" cy="30480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Genesis 12:1-3</a:t>
            </a:r>
          </a:p>
        </p:txBody>
      </p:sp>
      <p:sp>
        <p:nvSpPr>
          <p:cNvPr id="104510" name="Rectangle 62"/>
          <p:cNvSpPr>
            <a:spLocks noChangeArrowheads="1"/>
          </p:cNvSpPr>
          <p:nvPr/>
        </p:nvSpPr>
        <p:spPr bwMode="auto">
          <a:xfrm>
            <a:off x="8416925" y="3389313"/>
            <a:ext cx="750888" cy="822325"/>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Christ hands kingdom over to Father (1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 Cor. 15:24)</a:t>
            </a:r>
          </a:p>
        </p:txBody>
      </p:sp>
      <p:grpSp>
        <p:nvGrpSpPr>
          <p:cNvPr id="4150" name="Group 63"/>
          <p:cNvGrpSpPr>
            <a:grpSpLocks/>
          </p:cNvGrpSpPr>
          <p:nvPr/>
        </p:nvGrpSpPr>
        <p:grpSpPr bwMode="auto">
          <a:xfrm>
            <a:off x="7854950" y="1636713"/>
            <a:ext cx="611188" cy="450850"/>
            <a:chOff x="4928" y="1056"/>
            <a:chExt cx="385" cy="284"/>
          </a:xfrm>
        </p:grpSpPr>
        <p:sp>
          <p:nvSpPr>
            <p:cNvPr id="104512" name="Freeform 64"/>
            <p:cNvSpPr>
              <a:spLocks/>
            </p:cNvSpPr>
            <p:nvPr/>
          </p:nvSpPr>
          <p:spPr bwMode="auto">
            <a:xfrm>
              <a:off x="4928" y="1056"/>
              <a:ext cx="385" cy="193"/>
            </a:xfrm>
            <a:custGeom>
              <a:avLst/>
              <a:gdLst/>
              <a:ahLst/>
              <a:cxnLst>
                <a:cxn ang="0">
                  <a:pos x="0" y="192"/>
                </a:cxn>
                <a:cxn ang="0">
                  <a:pos x="48" y="0"/>
                </a:cxn>
                <a:cxn ang="0">
                  <a:pos x="96" y="96"/>
                </a:cxn>
                <a:cxn ang="0">
                  <a:pos x="100" y="98"/>
                </a:cxn>
                <a:cxn ang="0">
                  <a:pos x="144" y="0"/>
                </a:cxn>
                <a:cxn ang="0">
                  <a:pos x="192" y="96"/>
                </a:cxn>
                <a:cxn ang="0">
                  <a:pos x="240" y="0"/>
                </a:cxn>
                <a:cxn ang="0">
                  <a:pos x="288" y="96"/>
                </a:cxn>
                <a:cxn ang="0">
                  <a:pos x="336" y="0"/>
                </a:cxn>
                <a:cxn ang="0">
                  <a:pos x="384" y="192"/>
                </a:cxn>
              </a:cxnLst>
              <a:rect l="0" t="0" r="r" b="b"/>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cmpd="sng">
              <a:solidFill>
                <a:schemeClr val="tx1"/>
              </a:solidFill>
              <a:prstDash val="solid"/>
              <a:round/>
              <a:headEnd type="none" w="med" len="med"/>
              <a:tailEnd type="none" w="med" len="me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24" charset="0"/>
                <a:ea typeface="ＭＳ Ｐゴシック" charset="-128"/>
                <a:cs typeface="ＭＳ Ｐゴシック" charset="-128"/>
              </a:endParaRPr>
            </a:p>
          </p:txBody>
        </p:sp>
        <p:sp>
          <p:nvSpPr>
            <p:cNvPr id="104513" name="Rectangle 65"/>
            <p:cNvSpPr>
              <a:spLocks noChangeArrowheads="1"/>
            </p:cNvSpPr>
            <p:nvPr/>
          </p:nvSpPr>
          <p:spPr bwMode="auto">
            <a:xfrm>
              <a:off x="4928" y="1248"/>
              <a:ext cx="384" cy="48"/>
            </a:xfrm>
            <a:prstGeom prst="rect">
              <a:avLst/>
            </a:prstGeom>
            <a:solidFill>
              <a:schemeClr val="folHlink"/>
            </a:solidFill>
            <a:ln w="12700">
              <a:noFill/>
              <a:miter lim="800000"/>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24" charset="0"/>
                <a:ea typeface="ＭＳ Ｐゴシック" charset="-128"/>
                <a:cs typeface="ＭＳ Ｐゴシック" charset="-128"/>
              </a:endParaRPr>
            </a:p>
          </p:txBody>
        </p:sp>
        <p:sp>
          <p:nvSpPr>
            <p:cNvPr id="104514"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24" charset="0"/>
                <a:ea typeface="ＭＳ Ｐゴシック" charset="-128"/>
                <a:cs typeface="ＭＳ Ｐゴシック" charset="-128"/>
              </a:endParaRPr>
            </a:p>
          </p:txBody>
        </p:sp>
        <p:sp>
          <p:nvSpPr>
            <p:cNvPr id="104515" name="Line 67"/>
            <p:cNvSpPr>
              <a:spLocks noChangeShapeType="1"/>
            </p:cNvSpPr>
            <p:nvPr/>
          </p:nvSpPr>
          <p:spPr bwMode="auto">
            <a:xfrm>
              <a:off x="4928"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128"/>
                <a:cs typeface="ＭＳ Ｐゴシック" charset="-128"/>
              </a:endParaRPr>
            </a:p>
          </p:txBody>
        </p:sp>
        <p:sp>
          <p:nvSpPr>
            <p:cNvPr id="104516" name="Line 68"/>
            <p:cNvSpPr>
              <a:spLocks noChangeShapeType="1"/>
            </p:cNvSpPr>
            <p:nvPr/>
          </p:nvSpPr>
          <p:spPr bwMode="auto">
            <a:xfrm>
              <a:off x="5312"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128"/>
                <a:cs typeface="ＭＳ Ｐゴシック" charset="-128"/>
              </a:endParaRPr>
            </a:p>
          </p:txBody>
        </p:sp>
      </p:grpSp>
      <p:grpSp>
        <p:nvGrpSpPr>
          <p:cNvPr id="4151" name="Group 69"/>
          <p:cNvGrpSpPr>
            <a:grpSpLocks/>
          </p:cNvGrpSpPr>
          <p:nvPr/>
        </p:nvGrpSpPr>
        <p:grpSpPr bwMode="auto">
          <a:xfrm>
            <a:off x="4832350" y="5053013"/>
            <a:ext cx="1184275" cy="104775"/>
            <a:chOff x="3024" y="3278"/>
            <a:chExt cx="746" cy="66"/>
          </a:xfrm>
        </p:grpSpPr>
        <p:sp>
          <p:nvSpPr>
            <p:cNvPr id="4188" name="Line 70"/>
            <p:cNvSpPr>
              <a:spLocks noChangeShapeType="1"/>
            </p:cNvSpPr>
            <p:nvPr/>
          </p:nvSpPr>
          <p:spPr bwMode="auto">
            <a:xfrm>
              <a:off x="3024" y="3312"/>
              <a:ext cx="672" cy="0"/>
            </a:xfrm>
            <a:prstGeom prst="line">
              <a:avLst/>
            </a:prstGeom>
            <a:noFill/>
            <a:ln w="12700">
              <a:solidFill>
                <a:schemeClr val="tx1"/>
              </a:solidFill>
              <a:prstDash val="sysDot"/>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89"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grpSp>
        <p:nvGrpSpPr>
          <p:cNvPr id="4152" name="Group 72"/>
          <p:cNvGrpSpPr>
            <a:grpSpLocks/>
          </p:cNvGrpSpPr>
          <p:nvPr/>
        </p:nvGrpSpPr>
        <p:grpSpPr bwMode="auto">
          <a:xfrm>
            <a:off x="5060950" y="5364163"/>
            <a:ext cx="3001963" cy="104775"/>
            <a:chOff x="3168" y="3458"/>
            <a:chExt cx="1891" cy="66"/>
          </a:xfrm>
        </p:grpSpPr>
        <p:sp>
          <p:nvSpPr>
            <p:cNvPr id="4186" name="Line 73"/>
            <p:cNvSpPr>
              <a:spLocks noChangeShapeType="1"/>
            </p:cNvSpPr>
            <p:nvPr/>
          </p:nvSpPr>
          <p:spPr bwMode="auto">
            <a:xfrm>
              <a:off x="3168" y="3493"/>
              <a:ext cx="1812" cy="6"/>
            </a:xfrm>
            <a:prstGeom prst="line">
              <a:avLst/>
            </a:prstGeom>
            <a:noFill/>
            <a:ln w="12700">
              <a:solidFill>
                <a:srgbClr val="010201"/>
              </a:solidFill>
              <a:prstDash val="sysDot"/>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87" name="AutoShape 74"/>
            <p:cNvSpPr>
              <a:spLocks noChangeArrowheads="1"/>
            </p:cNvSpPr>
            <p:nvPr/>
          </p:nvSpPr>
          <p:spPr bwMode="auto">
            <a:xfrm rot="5400000">
              <a:off x="5006" y="3471"/>
              <a:ext cx="66" cy="40"/>
            </a:xfrm>
            <a:prstGeom prst="triangle">
              <a:avLst>
                <a:gd name="adj" fmla="val 49995"/>
              </a:avLst>
            </a:prstGeom>
            <a:solidFill>
              <a:schemeClr val="tx1"/>
            </a:solidFill>
            <a:ln w="12700">
              <a:solidFill>
                <a:srgbClr val="01020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sp>
        <p:nvSpPr>
          <p:cNvPr id="104524" name="Rectangle 76"/>
          <p:cNvSpPr>
            <a:spLocks noChangeArrowheads="1"/>
          </p:cNvSpPr>
          <p:nvPr/>
        </p:nvSpPr>
        <p:spPr bwMode="auto">
          <a:xfrm>
            <a:off x="0" y="6416501"/>
            <a:ext cx="9144000" cy="39687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Scripture has a dual kingdom-covenant theme.  Israel</a:t>
            </a:r>
            <a:r>
              <a:rPr kumimoji="0" lang="fr-FR"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role from Abraham to Christ expands to include the Church (continuity) yet the Church never replaces the nation as the "new Israel" (discontinuity).  Israel will enjoy world prominence after trusting Christ at His second coming.</a:t>
            </a:r>
          </a:p>
        </p:txBody>
      </p:sp>
      <p:sp>
        <p:nvSpPr>
          <p:cNvPr id="104525" name="Rectangle 77"/>
          <p:cNvSpPr>
            <a:spLocks noChangeArrowheads="1"/>
          </p:cNvSpPr>
          <p:nvPr/>
        </p:nvSpPr>
        <p:spPr bwMode="auto">
          <a:xfrm>
            <a:off x="5030788" y="2055813"/>
            <a:ext cx="600075" cy="22542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ISRAEL</a:t>
            </a:r>
          </a:p>
        </p:txBody>
      </p:sp>
      <p:sp>
        <p:nvSpPr>
          <p:cNvPr id="104526" name="Rectangle 78"/>
          <p:cNvSpPr>
            <a:spLocks noChangeArrowheads="1"/>
          </p:cNvSpPr>
          <p:nvPr/>
        </p:nvSpPr>
        <p:spPr bwMode="auto">
          <a:xfrm>
            <a:off x="6334125" y="2055813"/>
            <a:ext cx="676275" cy="22542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CHURCH</a:t>
            </a:r>
          </a:p>
        </p:txBody>
      </p:sp>
      <p:sp>
        <p:nvSpPr>
          <p:cNvPr id="104527" name="Rectangle 79"/>
          <p:cNvSpPr>
            <a:spLocks noChangeArrowheads="1"/>
          </p:cNvSpPr>
          <p:nvPr/>
        </p:nvSpPr>
        <p:spPr bwMode="auto">
          <a:xfrm>
            <a:off x="4800600" y="2200275"/>
            <a:ext cx="976313" cy="21113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(National Focus)</a:t>
            </a:r>
          </a:p>
        </p:txBody>
      </p:sp>
      <p:graphicFrame>
        <p:nvGraphicFramePr>
          <p:cNvPr id="4157" name="Object 2"/>
          <p:cNvGraphicFramePr>
            <a:graphicFrameLocks/>
          </p:cNvGraphicFramePr>
          <p:nvPr/>
        </p:nvGraphicFramePr>
        <p:xfrm>
          <a:off x="7423150" y="85725"/>
          <a:ext cx="665163" cy="636588"/>
        </p:xfrm>
        <a:graphic>
          <a:graphicData uri="http://schemas.openxmlformats.org/presentationml/2006/ole">
            <mc:AlternateContent xmlns:mc="http://schemas.openxmlformats.org/markup-compatibility/2006">
              <mc:Choice xmlns:v="urn:schemas-microsoft-com:vml" Requires="v">
                <p:oleObj name="Microsoft ClipArt Gallery" r:id="rId3" imgW="2120900" imgH="2108200" progId="">
                  <p:embed/>
                </p:oleObj>
              </mc:Choice>
              <mc:Fallback>
                <p:oleObj name="Microsoft ClipArt Gallery" r:id="rId3" imgW="2120900" imgH="2108200" progId="">
                  <p:embed/>
                  <p:pic>
                    <p:nvPicPr>
                      <p:cNvPr id="4157" name="Object 2"/>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423150" y="85725"/>
                        <a:ext cx="665163" cy="6365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pic>
                </p:oleObj>
              </mc:Fallback>
            </mc:AlternateContent>
          </a:graphicData>
        </a:graphic>
      </p:graphicFrame>
      <p:sp>
        <p:nvSpPr>
          <p:cNvPr id="104529" name="Rectangle 81"/>
          <p:cNvSpPr>
            <a:spLocks noChangeArrowheads="1"/>
          </p:cNvSpPr>
          <p:nvPr/>
        </p:nvSpPr>
        <p:spPr bwMode="auto">
          <a:xfrm>
            <a:off x="5932488" y="2200275"/>
            <a:ext cx="1479550" cy="21113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The "New Man" (Eph. 2:15)</a:t>
            </a:r>
          </a:p>
        </p:txBody>
      </p:sp>
      <p:sp>
        <p:nvSpPr>
          <p:cNvPr id="4159" name="Line 82"/>
          <p:cNvSpPr>
            <a:spLocks noChangeShapeType="1"/>
          </p:cNvSpPr>
          <p:nvPr/>
        </p:nvSpPr>
        <p:spPr bwMode="auto">
          <a:xfrm>
            <a:off x="5815013" y="2076450"/>
            <a:ext cx="0" cy="1185863"/>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104531" name="Rectangle 83"/>
          <p:cNvSpPr>
            <a:spLocks noChangeArrowheads="1"/>
          </p:cNvSpPr>
          <p:nvPr/>
        </p:nvSpPr>
        <p:spPr bwMode="auto">
          <a:xfrm>
            <a:off x="8245475" y="5710238"/>
            <a:ext cx="863600" cy="3048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1" i="1"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10th Edition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1" i="1"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10 Nov 2020</a:t>
            </a:r>
          </a:p>
        </p:txBody>
      </p:sp>
      <p:grpSp>
        <p:nvGrpSpPr>
          <p:cNvPr id="4161" name="Group 84"/>
          <p:cNvGrpSpPr>
            <a:grpSpLocks/>
          </p:cNvGrpSpPr>
          <p:nvPr/>
        </p:nvGrpSpPr>
        <p:grpSpPr bwMode="auto">
          <a:xfrm>
            <a:off x="1419225" y="2047875"/>
            <a:ext cx="165100" cy="176213"/>
            <a:chOff x="874" y="1315"/>
            <a:chExt cx="104" cy="111"/>
          </a:xfrm>
        </p:grpSpPr>
        <p:sp>
          <p:nvSpPr>
            <p:cNvPr id="4184" name="AutoShape 85"/>
            <p:cNvSpPr>
              <a:spLocks noChangeArrowheads="1"/>
            </p:cNvSpPr>
            <p:nvPr/>
          </p:nvSpPr>
          <p:spPr bwMode="auto">
            <a:xfrm>
              <a:off x="874" y="1315"/>
              <a:ext cx="100" cy="81"/>
            </a:xfrm>
            <a:prstGeom prst="triangle">
              <a:avLst>
                <a:gd name="adj" fmla="val 49995"/>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85" name="AutoShape 86"/>
            <p:cNvSpPr>
              <a:spLocks noChangeArrowheads="1"/>
            </p:cNvSpPr>
            <p:nvPr/>
          </p:nvSpPr>
          <p:spPr bwMode="auto">
            <a:xfrm rot="10800000" flipH="1">
              <a:off x="876" y="1340"/>
              <a:ext cx="102" cy="86"/>
            </a:xfrm>
            <a:prstGeom prst="triangle">
              <a:avLst>
                <a:gd name="adj" fmla="val 49995"/>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grpSp>
        <p:nvGrpSpPr>
          <p:cNvPr id="4162" name="Group 87"/>
          <p:cNvGrpSpPr>
            <a:grpSpLocks/>
          </p:cNvGrpSpPr>
          <p:nvPr/>
        </p:nvGrpSpPr>
        <p:grpSpPr bwMode="auto">
          <a:xfrm>
            <a:off x="2336800" y="3294063"/>
            <a:ext cx="288925" cy="222250"/>
            <a:chOff x="1452" y="2100"/>
            <a:chExt cx="182" cy="140"/>
          </a:xfrm>
        </p:grpSpPr>
        <p:sp>
          <p:nvSpPr>
            <p:cNvPr id="4179" name="Freeform 88"/>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80" name="Rectangle 89"/>
            <p:cNvSpPr>
              <a:spLocks noChangeArrowheads="1"/>
            </p:cNvSpPr>
            <p:nvPr/>
          </p:nvSpPr>
          <p:spPr bwMode="auto">
            <a:xfrm>
              <a:off x="1452" y="2196"/>
              <a:ext cx="181" cy="24"/>
            </a:xfrm>
            <a:prstGeom prst="rect">
              <a:avLst/>
            </a:prstGeom>
            <a:solidFill>
              <a:schemeClr val="folHlink"/>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81" name="Oval 90"/>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82" name="Line 91"/>
            <p:cNvSpPr>
              <a:spLocks noChangeShapeType="1"/>
            </p:cNvSpPr>
            <p:nvPr/>
          </p:nvSpPr>
          <p:spPr bwMode="auto">
            <a:xfrm>
              <a:off x="1452" y="2196"/>
              <a:ext cx="0" cy="24"/>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83" name="Line 92"/>
            <p:cNvSpPr>
              <a:spLocks noChangeShapeType="1"/>
            </p:cNvSpPr>
            <p:nvPr/>
          </p:nvSpPr>
          <p:spPr bwMode="auto">
            <a:xfrm>
              <a:off x="1633" y="2196"/>
              <a:ext cx="0" cy="24"/>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grpSp>
        <p:nvGrpSpPr>
          <p:cNvPr id="4163" name="Group 93"/>
          <p:cNvGrpSpPr>
            <a:grpSpLocks/>
          </p:cNvGrpSpPr>
          <p:nvPr/>
        </p:nvGrpSpPr>
        <p:grpSpPr bwMode="auto">
          <a:xfrm>
            <a:off x="1806575" y="1389063"/>
            <a:ext cx="298450" cy="238125"/>
            <a:chOff x="1118" y="900"/>
            <a:chExt cx="188" cy="150"/>
          </a:xfrm>
        </p:grpSpPr>
        <p:grpSp>
          <p:nvGrpSpPr>
            <p:cNvPr id="4173" name="Group 94"/>
            <p:cNvGrpSpPr>
              <a:grpSpLocks/>
            </p:cNvGrpSpPr>
            <p:nvPr/>
          </p:nvGrpSpPr>
          <p:grpSpPr bwMode="auto">
            <a:xfrm>
              <a:off x="1118" y="900"/>
              <a:ext cx="84" cy="150"/>
              <a:chOff x="1118" y="900"/>
              <a:chExt cx="84" cy="150"/>
            </a:xfrm>
          </p:grpSpPr>
          <p:sp>
            <p:nvSpPr>
              <p:cNvPr id="4177" name="Rectangle 95"/>
              <p:cNvSpPr>
                <a:spLocks noChangeArrowheads="1"/>
              </p:cNvSpPr>
              <p:nvPr/>
            </p:nvSpPr>
            <p:spPr bwMode="auto">
              <a:xfrm>
                <a:off x="1118" y="935"/>
                <a:ext cx="84" cy="115"/>
              </a:xfrm>
              <a:prstGeom prst="rect">
                <a:avLst/>
              </a:prstGeom>
              <a:solidFill>
                <a:schemeClr val="accent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78" name="Oval 96"/>
              <p:cNvSpPr>
                <a:spLocks noChangeArrowheads="1"/>
              </p:cNvSpPr>
              <p:nvPr/>
            </p:nvSpPr>
            <p:spPr bwMode="auto">
              <a:xfrm>
                <a:off x="1118" y="900"/>
                <a:ext cx="84" cy="56"/>
              </a:xfrm>
              <a:prstGeom prst="ellipse">
                <a:avLst/>
              </a:prstGeom>
              <a:solidFill>
                <a:schemeClr val="accent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grpSp>
          <p:nvGrpSpPr>
            <p:cNvPr id="4174" name="Group 97"/>
            <p:cNvGrpSpPr>
              <a:grpSpLocks/>
            </p:cNvGrpSpPr>
            <p:nvPr/>
          </p:nvGrpSpPr>
          <p:grpSpPr bwMode="auto">
            <a:xfrm>
              <a:off x="1222" y="900"/>
              <a:ext cx="84" cy="150"/>
              <a:chOff x="1222" y="900"/>
              <a:chExt cx="84" cy="150"/>
            </a:xfrm>
          </p:grpSpPr>
          <p:sp>
            <p:nvSpPr>
              <p:cNvPr id="4175" name="Rectangle 98"/>
              <p:cNvSpPr>
                <a:spLocks noChangeArrowheads="1"/>
              </p:cNvSpPr>
              <p:nvPr/>
            </p:nvSpPr>
            <p:spPr bwMode="auto">
              <a:xfrm>
                <a:off x="1222" y="935"/>
                <a:ext cx="84" cy="115"/>
              </a:xfrm>
              <a:prstGeom prst="rect">
                <a:avLst/>
              </a:prstGeom>
              <a:solidFill>
                <a:schemeClr val="accent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76" name="Oval 99"/>
              <p:cNvSpPr>
                <a:spLocks noChangeArrowheads="1"/>
              </p:cNvSpPr>
              <p:nvPr/>
            </p:nvSpPr>
            <p:spPr bwMode="auto">
              <a:xfrm>
                <a:off x="1222" y="900"/>
                <a:ext cx="84" cy="56"/>
              </a:xfrm>
              <a:prstGeom prst="ellipse">
                <a:avLst/>
              </a:prstGeom>
              <a:solidFill>
                <a:schemeClr val="accent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grpSp>
      <p:sp>
        <p:nvSpPr>
          <p:cNvPr id="104548" name="Rectangle 100"/>
          <p:cNvSpPr>
            <a:spLocks noChangeArrowheads="1"/>
          </p:cNvSpPr>
          <p:nvPr/>
        </p:nvSpPr>
        <p:spPr bwMode="auto">
          <a:xfrm>
            <a:off x="7761288" y="4587875"/>
            <a:ext cx="771525" cy="822325"/>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All 5 elements fulfilled in national restoration (Zech. 8)</a:t>
            </a:r>
          </a:p>
        </p:txBody>
      </p:sp>
      <p:sp>
        <p:nvSpPr>
          <p:cNvPr id="104549" name="Rectangle 101"/>
          <p:cNvSpPr>
            <a:spLocks noChangeArrowheads="1"/>
          </p:cNvSpPr>
          <p:nvPr/>
        </p:nvSpPr>
        <p:spPr bwMode="auto">
          <a:xfrm>
            <a:off x="8448675" y="4572000"/>
            <a:ext cx="669925" cy="822325"/>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All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things made new!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(Rev. 21:5)</a:t>
            </a:r>
          </a:p>
        </p:txBody>
      </p:sp>
      <p:sp>
        <p:nvSpPr>
          <p:cNvPr id="104550" name="Rectangle 102"/>
          <p:cNvSpPr>
            <a:spLocks noChangeArrowheads="1"/>
          </p:cNvSpPr>
          <p:nvPr/>
        </p:nvSpPr>
        <p:spPr bwMode="auto">
          <a:xfrm>
            <a:off x="2055813" y="5926138"/>
            <a:ext cx="3738562"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Temporary (Gal. 3:19) and conditional (Deut. 28) to reveal sin (Rom. 7:7) and regulate Israel (Gal. 3:23-25)</a:t>
            </a:r>
          </a:p>
        </p:txBody>
      </p:sp>
      <p:sp>
        <p:nvSpPr>
          <p:cNvPr id="104551" name="Rectangle 103"/>
          <p:cNvSpPr>
            <a:spLocks noChangeArrowheads="1"/>
          </p:cNvSpPr>
          <p:nvPr/>
        </p:nvSpPr>
        <p:spPr bwMode="auto">
          <a:xfrm>
            <a:off x="5894388" y="5765800"/>
            <a:ext cx="1955800" cy="45878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Law abolished, fulfilled, and replaced at the cross (Rom. 7:1-6;</a:t>
            </a:r>
            <a:b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b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1 Cor. 9:19-21; Heb. 8:13)</a:t>
            </a:r>
          </a:p>
        </p:txBody>
      </p:sp>
      <p:sp>
        <p:nvSpPr>
          <p:cNvPr id="104552" name="Rectangle 104"/>
          <p:cNvSpPr>
            <a:spLocks noChangeArrowheads="1"/>
          </p:cNvSpPr>
          <p:nvPr/>
        </p:nvSpPr>
        <p:spPr bwMode="auto">
          <a:xfrm>
            <a:off x="3463925" y="1760538"/>
            <a:ext cx="2417763" cy="228600"/>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Genesis 6:18; 9:8-17</a:t>
            </a:r>
          </a:p>
        </p:txBody>
      </p:sp>
      <p:sp>
        <p:nvSpPr>
          <p:cNvPr id="104554" name="Rectangle 106"/>
          <p:cNvSpPr>
            <a:spLocks noChangeArrowheads="1"/>
          </p:cNvSpPr>
          <p:nvPr/>
        </p:nvSpPr>
        <p:spPr bwMode="auto">
          <a:xfrm>
            <a:off x="-685800" y="3886200"/>
            <a:ext cx="180975" cy="576263"/>
          </a:xfrm>
          <a:prstGeom prst="rect">
            <a:avLst/>
          </a:prstGeom>
          <a:noFill/>
          <a:ln w="12700">
            <a:noFill/>
            <a:miter lim="800000"/>
            <a:headEnd/>
            <a:tailEnd/>
          </a:ln>
          <a:effectLst>
            <a:outerShdw blurRad="63500" dist="38099" dir="2700000" algn="ctr" rotWithShape="0">
              <a:schemeClr val="hlink">
                <a:alpha val="50000"/>
              </a:scheme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srgbClr val="FFA040"/>
              </a:solidFill>
              <a:effectLst>
                <a:outerShdw blurRad="38100" dist="38100" dir="2700000" algn="tl">
                  <a:srgbClr val="000000"/>
                </a:outerShdw>
              </a:effectLst>
              <a:uLnTx/>
              <a:uFillTx/>
              <a:latin typeface="Braggadocio" pitchFamily="24" charset="0"/>
              <a:ea typeface="ＭＳ Ｐゴシック" charset="-128"/>
              <a:cs typeface="ＭＳ Ｐゴシック" charset="-128"/>
            </a:endParaRPr>
          </a:p>
        </p:txBody>
      </p:sp>
      <p:sp>
        <p:nvSpPr>
          <p:cNvPr id="104555" name="Rectangle 107"/>
          <p:cNvSpPr>
            <a:spLocks noGrp="1" noChangeArrowheads="1"/>
          </p:cNvSpPr>
          <p:nvPr>
            <p:ph type="ctrTitle"/>
          </p:nvPr>
        </p:nvSpPr>
        <p:spPr>
          <a:xfrm>
            <a:off x="0" y="116632"/>
            <a:ext cx="8001000" cy="533400"/>
          </a:xfrm>
          <a:ln w="12700">
            <a:miter lim="800000"/>
            <a:headEnd/>
            <a:tailEnd/>
          </a:ln>
          <a:effectLst>
            <a:outerShdw blurRad="63500" dist="35921" dir="2700000" algn="ctr" rotWithShape="0">
              <a:srgbClr val="000000">
                <a:alpha val="74998"/>
              </a:srgbClr>
            </a:outerShdw>
          </a:effectLst>
        </p:spPr>
        <p:txBody>
          <a:bodyPr/>
          <a:lstStyle/>
          <a:p>
            <a:pPr>
              <a:defRPr/>
            </a:pPr>
            <a:r>
              <a:rPr lang="en-US" sz="4000" dirty="0">
                <a:effectLst>
                  <a:glow rad="215900">
                    <a:schemeClr val="bg1">
                      <a:lumMod val="50000"/>
                      <a:alpha val="75000"/>
                    </a:schemeClr>
                  </a:glow>
                </a:effectLst>
                <a:latin typeface="Impact"/>
                <a:cs typeface="Impact"/>
              </a:rPr>
              <a:t>Kingdom &amp; Covenants Timeline</a:t>
            </a:r>
            <a:endParaRPr lang="en-US" sz="5400" dirty="0">
              <a:effectLst>
                <a:glow rad="215900">
                  <a:schemeClr val="bg1">
                    <a:lumMod val="50000"/>
                    <a:alpha val="75000"/>
                  </a:schemeClr>
                </a:glow>
              </a:effectLst>
              <a:latin typeface="Impact"/>
              <a:cs typeface="Impact"/>
            </a:endParaRPr>
          </a:p>
        </p:txBody>
      </p:sp>
      <p:sp>
        <p:nvSpPr>
          <p:cNvPr id="112" name="Text Box 105">
            <a:extLst>
              <a:ext uri="{FF2B5EF4-FFF2-40B4-BE49-F238E27FC236}">
                <a16:creationId xmlns:a16="http://schemas.microsoft.com/office/drawing/2014/main" id="{525CF8B8-EE7D-2142-BA82-6D42EB268AB8}"/>
              </a:ext>
            </a:extLst>
          </p:cNvPr>
          <p:cNvSpPr txBox="1">
            <a:spLocks noChangeArrowheads="1"/>
          </p:cNvSpPr>
          <p:nvPr/>
        </p:nvSpPr>
        <p:spPr bwMode="auto">
          <a:xfrm>
            <a:off x="9285288" y="158750"/>
            <a:ext cx="1435100" cy="1938992"/>
          </a:xfrm>
          <a:prstGeom prst="rect">
            <a:avLst/>
          </a:prstGeom>
          <a:solidFill>
            <a:schemeClr val="accent4">
              <a:lumMod val="10000"/>
            </a:schemeClr>
          </a:solidFill>
          <a:ln w="12700">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CH-34a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OS1-22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OS2-337</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NS-9g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SA-19</a:t>
            </a:r>
          </a:p>
        </p:txBody>
      </p:sp>
      <p:sp>
        <p:nvSpPr>
          <p:cNvPr id="113" name="Text Box 105">
            <a:extLst>
              <a:ext uri="{FF2B5EF4-FFF2-40B4-BE49-F238E27FC236}">
                <a16:creationId xmlns:a16="http://schemas.microsoft.com/office/drawing/2014/main" id="{680D5F20-B1E3-0B4A-9ECB-DFBF805B8610}"/>
              </a:ext>
            </a:extLst>
          </p:cNvPr>
          <p:cNvSpPr txBox="1">
            <a:spLocks noChangeArrowheads="1"/>
          </p:cNvSpPr>
          <p:nvPr/>
        </p:nvSpPr>
        <p:spPr bwMode="auto">
          <a:xfrm>
            <a:off x="10820034" y="116632"/>
            <a:ext cx="699230"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cs typeface="ＭＳ Ｐゴシック" charset="0"/>
              </a:rPr>
              <a:t>34a</a:t>
            </a:r>
          </a:p>
        </p:txBody>
      </p:sp>
      <p:sp>
        <p:nvSpPr>
          <p:cNvPr id="114" name="Text Box 105">
            <a:extLst>
              <a:ext uri="{FF2B5EF4-FFF2-40B4-BE49-F238E27FC236}">
                <a16:creationId xmlns:a16="http://schemas.microsoft.com/office/drawing/2014/main" id="{2EE5C198-4531-D143-9B35-1AD90D64F94B}"/>
              </a:ext>
            </a:extLst>
          </p:cNvPr>
          <p:cNvSpPr txBox="1">
            <a:spLocks noChangeArrowheads="1"/>
          </p:cNvSpPr>
          <p:nvPr/>
        </p:nvSpPr>
        <p:spPr bwMode="auto">
          <a:xfrm>
            <a:off x="10905795" y="510340"/>
            <a:ext cx="527709"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cs typeface="ＭＳ Ｐゴシック" charset="0"/>
              </a:rPr>
              <a:t>22</a:t>
            </a:r>
          </a:p>
        </p:txBody>
      </p:sp>
      <p:sp>
        <p:nvSpPr>
          <p:cNvPr id="110" name="Text Box 105">
            <a:extLst>
              <a:ext uri="{FF2B5EF4-FFF2-40B4-BE49-F238E27FC236}">
                <a16:creationId xmlns:a16="http://schemas.microsoft.com/office/drawing/2014/main" id="{D7EAFB07-1FF7-EB49-A858-41BDBBC84D48}"/>
              </a:ext>
            </a:extLst>
          </p:cNvPr>
          <p:cNvSpPr txBox="1">
            <a:spLocks noChangeArrowheads="1"/>
          </p:cNvSpPr>
          <p:nvPr/>
        </p:nvSpPr>
        <p:spPr bwMode="auto">
          <a:xfrm>
            <a:off x="10905795" y="1658417"/>
            <a:ext cx="527709"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cs typeface="ＭＳ Ｐゴシック" charset="0"/>
              </a:rPr>
              <a:t>19</a:t>
            </a:r>
          </a:p>
        </p:txBody>
      </p:sp>
      <p:sp>
        <p:nvSpPr>
          <p:cNvPr id="111" name="Text Box 105">
            <a:extLst>
              <a:ext uri="{FF2B5EF4-FFF2-40B4-BE49-F238E27FC236}">
                <a16:creationId xmlns:a16="http://schemas.microsoft.com/office/drawing/2014/main" id="{51CF567A-240E-DB40-A314-08F3C5442B32}"/>
              </a:ext>
            </a:extLst>
          </p:cNvPr>
          <p:cNvSpPr txBox="1">
            <a:spLocks noChangeArrowheads="1"/>
          </p:cNvSpPr>
          <p:nvPr/>
        </p:nvSpPr>
        <p:spPr bwMode="auto">
          <a:xfrm>
            <a:off x="10897779" y="1264708"/>
            <a:ext cx="543740"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cs typeface="ＭＳ Ｐゴシック" charset="0"/>
              </a:rPr>
              <a:t>9g</a:t>
            </a:r>
          </a:p>
        </p:txBody>
      </p:sp>
      <p:sp>
        <p:nvSpPr>
          <p:cNvPr id="115" name="Text Box 105">
            <a:extLst>
              <a:ext uri="{FF2B5EF4-FFF2-40B4-BE49-F238E27FC236}">
                <a16:creationId xmlns:a16="http://schemas.microsoft.com/office/drawing/2014/main" id="{1DFBF9D9-19D8-DA43-8995-8DDD5C3694ED}"/>
              </a:ext>
            </a:extLst>
          </p:cNvPr>
          <p:cNvSpPr txBox="1">
            <a:spLocks noChangeArrowheads="1"/>
          </p:cNvSpPr>
          <p:nvPr/>
        </p:nvSpPr>
        <p:spPr bwMode="auto">
          <a:xfrm>
            <a:off x="10830426" y="905194"/>
            <a:ext cx="699230"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cs typeface="ＭＳ Ｐゴシック" charset="0"/>
              </a:rPr>
              <a:t>337</a:t>
            </a:r>
          </a:p>
        </p:txBody>
      </p:sp>
      <p:sp>
        <p:nvSpPr>
          <p:cNvPr id="116" name="Text Box 105">
            <a:extLst>
              <a:ext uri="{FF2B5EF4-FFF2-40B4-BE49-F238E27FC236}">
                <a16:creationId xmlns:a16="http://schemas.microsoft.com/office/drawing/2014/main" id="{BAEE0B93-B0DF-484E-A291-AC738B8FC0A6}"/>
              </a:ext>
            </a:extLst>
          </p:cNvPr>
          <p:cNvSpPr txBox="1">
            <a:spLocks noChangeArrowheads="1"/>
          </p:cNvSpPr>
          <p:nvPr/>
        </p:nvSpPr>
        <p:spPr bwMode="auto">
          <a:xfrm>
            <a:off x="8453541" y="125876"/>
            <a:ext cx="527709"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cs typeface="ＭＳ Ｐゴシック" charset="0"/>
              </a:rPr>
              <a:t>22</a:t>
            </a:r>
          </a:p>
        </p:txBody>
      </p:sp>
      <p:sp>
        <p:nvSpPr>
          <p:cNvPr id="117" name="Oval 116">
            <a:extLst>
              <a:ext uri="{FF2B5EF4-FFF2-40B4-BE49-F238E27FC236}">
                <a16:creationId xmlns:a16="http://schemas.microsoft.com/office/drawing/2014/main" id="{160B4493-D7D2-7440-9165-5FE1B26099D4}"/>
              </a:ext>
            </a:extLst>
          </p:cNvPr>
          <p:cNvSpPr/>
          <p:nvPr/>
        </p:nvSpPr>
        <p:spPr bwMode="auto">
          <a:xfrm>
            <a:off x="5721350" y="5562600"/>
            <a:ext cx="2087563" cy="862013"/>
          </a:xfrm>
          <a:prstGeom prst="ellipse">
            <a:avLst/>
          </a:prstGeom>
          <a:noFill/>
          <a:ln w="76200" cap="flat" cmpd="sng" algn="ctr">
            <a:solidFill>
              <a:schemeClr val="tx1"/>
            </a:solidFill>
            <a:prstDash val="solid"/>
            <a:miter lim="800000"/>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mn-cs"/>
            </a:endParaRPr>
          </a:p>
        </p:txBody>
      </p:sp>
    </p:spTree>
    <p:extLst>
      <p:ext uri="{BB962C8B-B14F-4D97-AF65-F5344CB8AC3E}">
        <p14:creationId xmlns:p14="http://schemas.microsoft.com/office/powerpoint/2010/main" val="164539257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117"/>
                                        </p:tgtEl>
                                        <p:attrNameLst>
                                          <p:attrName>style.visibility</p:attrName>
                                        </p:attrNameLst>
                                      </p:cBhvr>
                                      <p:to>
                                        <p:strVal val="visible"/>
                                      </p:to>
                                    </p:set>
                                    <p:animEffect transition="in" filter="fade">
                                      <p:cBhvr>
                                        <p:cTn id="7" dur="2000"/>
                                        <p:tgtEl>
                                          <p:spTgt spid="117"/>
                                        </p:tgtEl>
                                      </p:cBhvr>
                                    </p:animEffect>
                                    <p:anim calcmode="lin" valueType="num">
                                      <p:cBhvr>
                                        <p:cTn id="8" dur="2000" fill="hold"/>
                                        <p:tgtEl>
                                          <p:spTgt spid="117"/>
                                        </p:tgtEl>
                                        <p:attrNameLst>
                                          <p:attrName>ppt_w</p:attrName>
                                        </p:attrNameLst>
                                      </p:cBhvr>
                                      <p:tavLst>
                                        <p:tav tm="0" fmla="#ppt_w*sin(2.5*pi*$)">
                                          <p:val>
                                            <p:fltVal val="0"/>
                                          </p:val>
                                        </p:tav>
                                        <p:tav tm="100000">
                                          <p:val>
                                            <p:fltVal val="1"/>
                                          </p:val>
                                        </p:tav>
                                      </p:tavLst>
                                    </p:anim>
                                    <p:anim calcmode="lin" valueType="num">
                                      <p:cBhvr>
                                        <p:cTn id="9" dur="2000" fill="hold"/>
                                        <p:tgtEl>
                                          <p:spTgt spid="11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 grpId="0" animBg="1"/>
    </p:bld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2"/>
          <p:cNvSpPr>
            <a:spLocks noGrp="1" noChangeArrowheads="1"/>
          </p:cNvSpPr>
          <p:nvPr>
            <p:ph type="ctrTitle"/>
          </p:nvPr>
        </p:nvSpPr>
        <p:spPr>
          <a:xfrm>
            <a:off x="0" y="44624"/>
            <a:ext cx="9144000" cy="541338"/>
          </a:xfrm>
        </p:spPr>
        <p:txBody>
          <a:bodyPr/>
          <a:lstStyle/>
          <a:p>
            <a:pPr eaLnBrk="1" hangingPunct="1"/>
            <a:r>
              <a:rPr kumimoji="1" lang="en-US" altLang="zh-CN" sz="3200" b="1" dirty="0">
                <a:solidFill>
                  <a:schemeClr val="bg1"/>
                </a:solidFill>
                <a:latin typeface="Arial" charset="0"/>
              </a:rPr>
              <a:t>Borders of the Land Promised to Abraham</a:t>
            </a:r>
            <a:endParaRPr kumimoji="1" lang="en-US" altLang="zh-CN" sz="2000" b="1" dirty="0">
              <a:solidFill>
                <a:schemeClr val="bg1"/>
              </a:solidFill>
              <a:latin typeface="Arial" charset="0"/>
            </a:endParaRPr>
          </a:p>
        </p:txBody>
      </p:sp>
      <p:pic>
        <p:nvPicPr>
          <p:cNvPr id="2" name="Picture 1" descr="Screen Shot 2015-07-22 at 7.57.00 a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726885"/>
            <a:ext cx="9144000" cy="6131115"/>
          </a:xfrm>
          <a:prstGeom prst="rect">
            <a:avLst/>
          </a:prstGeom>
        </p:spPr>
      </p:pic>
      <p:sp>
        <p:nvSpPr>
          <p:cNvPr id="17" name="Right Arrow 16"/>
          <p:cNvSpPr/>
          <p:nvPr/>
        </p:nvSpPr>
        <p:spPr bwMode="auto">
          <a:xfrm rot="1381308">
            <a:off x="8231331" y="4755655"/>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16" name="Text Box 9"/>
          <p:cNvSpPr txBox="1">
            <a:spLocks noChangeArrowheads="1"/>
          </p:cNvSpPr>
          <p:nvPr/>
        </p:nvSpPr>
        <p:spPr bwMode="auto">
          <a:xfrm>
            <a:off x="6920239" y="4216042"/>
            <a:ext cx="150135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India</a:t>
            </a:r>
          </a:p>
        </p:txBody>
      </p:sp>
      <p:sp>
        <p:nvSpPr>
          <p:cNvPr id="9" name="Line 5"/>
          <p:cNvSpPr>
            <a:spLocks noChangeShapeType="1"/>
          </p:cNvSpPr>
          <p:nvPr/>
        </p:nvSpPr>
        <p:spPr bwMode="auto">
          <a:xfrm>
            <a:off x="2387937" y="4139157"/>
            <a:ext cx="228600" cy="304800"/>
          </a:xfrm>
          <a:prstGeom prst="line">
            <a:avLst/>
          </a:prstGeom>
          <a:noFill/>
          <a:ln w="76200">
            <a:solidFill>
              <a:schemeClr val="bg1"/>
            </a:solidFill>
            <a:round/>
            <a:headEnd/>
            <a:tailEnd/>
          </a:ln>
          <a:effectLst>
            <a:glow rad="101600">
              <a:schemeClr val="tx1"/>
            </a:glow>
          </a:effectLst>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10" name="Line 6"/>
          <p:cNvSpPr>
            <a:spLocks noChangeShapeType="1"/>
          </p:cNvSpPr>
          <p:nvPr/>
        </p:nvSpPr>
        <p:spPr bwMode="auto">
          <a:xfrm>
            <a:off x="3812297" y="1484787"/>
            <a:ext cx="685800" cy="304800"/>
          </a:xfrm>
          <a:prstGeom prst="line">
            <a:avLst/>
          </a:prstGeom>
          <a:noFill/>
          <a:ln w="76200">
            <a:solidFill>
              <a:schemeClr val="bg1"/>
            </a:solidFill>
            <a:round/>
            <a:headEnd/>
            <a:tailEnd/>
          </a:ln>
          <a:effectLst>
            <a:glow rad="101600">
              <a:schemeClr val="tx1"/>
            </a:glow>
          </a:effectLst>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11" name="AutoShape 7"/>
          <p:cNvSpPr>
            <a:spLocks noChangeArrowheads="1"/>
          </p:cNvSpPr>
          <p:nvPr/>
        </p:nvSpPr>
        <p:spPr bwMode="auto">
          <a:xfrm rot="12221868">
            <a:off x="2825920" y="1405928"/>
            <a:ext cx="965200" cy="3057290"/>
          </a:xfrm>
          <a:prstGeom prst="parallelogram">
            <a:avLst>
              <a:gd name="adj" fmla="val 25000"/>
            </a:avLst>
          </a:prstGeom>
          <a:noFill/>
          <a:ln w="76200">
            <a:solidFill>
              <a:schemeClr val="bg1"/>
            </a:solidFill>
            <a:miter lim="800000"/>
            <a:headEnd/>
            <a:tailEnd/>
          </a:ln>
          <a:effectLst>
            <a:glow rad="101600">
              <a:schemeClr val="tx1"/>
            </a:glow>
          </a:effectLst>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12" name="Text Box 8"/>
          <p:cNvSpPr txBox="1">
            <a:spLocks noChangeArrowheads="1"/>
          </p:cNvSpPr>
          <p:nvPr/>
        </p:nvSpPr>
        <p:spPr bwMode="auto">
          <a:xfrm>
            <a:off x="3038481" y="4182627"/>
            <a:ext cx="6200775" cy="2678113"/>
          </a:xfrm>
          <a:prstGeom prst="rect">
            <a:avLst/>
          </a:prstGeom>
          <a:gradFill rotWithShape="1">
            <a:gsLst>
              <a:gs pos="0">
                <a:srgbClr val="663300"/>
              </a:gs>
              <a:gs pos="100000">
                <a:srgbClr val="2F1800"/>
              </a:gs>
            </a:gsLst>
            <a:path path="shape">
              <a:fillToRect l="50000" t="50000" r="50000" b="50000"/>
            </a:path>
          </a:gradFill>
          <a:ln>
            <a:noFill/>
          </a:ln>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Genesis 15:18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"On that day the L</a:t>
            </a: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ORD</a:t>
            </a: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made a covenant with Abram, saying, </a:t>
            </a:r>
            <a:r>
              <a:rPr kumimoji="0" lang="fr-FR"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altLang="ja-JP"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To your offspring I give this land, from the river of Egypt to the great river, the river Euphrates</a:t>
            </a:r>
            <a:r>
              <a:rPr kumimoji="0" lang="fr-FR" altLang="ja-JP"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altLang="ja-JP"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(ESV)</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13" name="Text Box 9"/>
          <p:cNvSpPr txBox="1">
            <a:spLocks noChangeArrowheads="1"/>
          </p:cNvSpPr>
          <p:nvPr/>
        </p:nvSpPr>
        <p:spPr bwMode="auto">
          <a:xfrm>
            <a:off x="2357813" y="2384979"/>
            <a:ext cx="2535645"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Lebanon</a:t>
            </a:r>
          </a:p>
        </p:txBody>
      </p:sp>
      <p:sp>
        <p:nvSpPr>
          <p:cNvPr id="14" name="Text Box 9"/>
          <p:cNvSpPr txBox="1">
            <a:spLocks noChangeArrowheads="1"/>
          </p:cNvSpPr>
          <p:nvPr/>
        </p:nvSpPr>
        <p:spPr bwMode="auto">
          <a:xfrm>
            <a:off x="2495969" y="3048860"/>
            <a:ext cx="165922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Israel</a:t>
            </a:r>
          </a:p>
        </p:txBody>
      </p:sp>
      <p:sp>
        <p:nvSpPr>
          <p:cNvPr id="18" name="Text Box 9"/>
          <p:cNvSpPr txBox="1">
            <a:spLocks noChangeArrowheads="1"/>
          </p:cNvSpPr>
          <p:nvPr/>
        </p:nvSpPr>
        <p:spPr bwMode="auto">
          <a:xfrm>
            <a:off x="1139707" y="4447382"/>
            <a:ext cx="1752077"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Egypt</a:t>
            </a:r>
          </a:p>
        </p:txBody>
      </p:sp>
      <p:sp>
        <p:nvSpPr>
          <p:cNvPr id="15" name="Text Box 9"/>
          <p:cNvSpPr txBox="1">
            <a:spLocks noChangeArrowheads="1"/>
          </p:cNvSpPr>
          <p:nvPr/>
        </p:nvSpPr>
        <p:spPr bwMode="auto">
          <a:xfrm>
            <a:off x="2752167" y="1779142"/>
            <a:ext cx="1565002"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Syria</a:t>
            </a:r>
          </a:p>
        </p:txBody>
      </p:sp>
      <p:sp>
        <p:nvSpPr>
          <p:cNvPr id="19" name="Text Box 9"/>
          <p:cNvSpPr txBox="1">
            <a:spLocks noChangeArrowheads="1"/>
          </p:cNvSpPr>
          <p:nvPr/>
        </p:nvSpPr>
        <p:spPr bwMode="auto">
          <a:xfrm>
            <a:off x="3363866" y="3618515"/>
            <a:ext cx="2065890"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Jordan</a:t>
            </a:r>
          </a:p>
        </p:txBody>
      </p:sp>
      <p:sp>
        <p:nvSpPr>
          <p:cNvPr id="21" name="Text Box 21"/>
          <p:cNvSpPr txBox="1">
            <a:spLocks noChangeArrowheads="1"/>
          </p:cNvSpPr>
          <p:nvPr/>
        </p:nvSpPr>
        <p:spPr bwMode="auto">
          <a:xfrm>
            <a:off x="8028384" y="807095"/>
            <a:ext cx="1082143" cy="461665"/>
          </a:xfrm>
          <a:prstGeom prst="rect">
            <a:avLst/>
          </a:prstGeom>
          <a:solidFill>
            <a:schemeClr val="tx1"/>
          </a:solid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a:ln>
                  <a:noFill/>
                </a:ln>
                <a:solidFill>
                  <a:srgbClr val="FFFFFF"/>
                </a:solidFill>
                <a:effectLst/>
                <a:uLnTx/>
                <a:uFillTx/>
                <a:latin typeface="Arial" charset="0"/>
                <a:ea typeface="ＭＳ Ｐゴシック" charset="0"/>
                <a:cs typeface="ＭＳ Ｐゴシック" charset="0"/>
              </a:rPr>
              <a:t>531e</a:t>
            </a:r>
          </a:p>
        </p:txBody>
      </p:sp>
    </p:spTree>
    <p:extLst>
      <p:ext uri="{BB962C8B-B14F-4D97-AF65-F5344CB8AC3E}">
        <p14:creationId xmlns:p14="http://schemas.microsoft.com/office/powerpoint/2010/main" val="301457869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5"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1000" fill="hold"/>
                                        <p:tgtEl>
                                          <p:spTgt spid="9"/>
                                        </p:tgtEl>
                                        <p:attrNameLst>
                                          <p:attrName>ppt_w</p:attrName>
                                        </p:attrNameLst>
                                      </p:cBhvr>
                                      <p:tavLst>
                                        <p:tav tm="0">
                                          <p:val>
                                            <p:fltVal val="0"/>
                                          </p:val>
                                        </p:tav>
                                        <p:tav tm="100000">
                                          <p:val>
                                            <p:strVal val="#ppt_w"/>
                                          </p:val>
                                        </p:tav>
                                      </p:tavLst>
                                    </p:anim>
                                    <p:anim calcmode="lin" valueType="num">
                                      <p:cBhvr>
                                        <p:cTn id="12" dur="1000" fill="hold"/>
                                        <p:tgtEl>
                                          <p:spTgt spid="9"/>
                                        </p:tgtEl>
                                        <p:attrNameLst>
                                          <p:attrName>ppt_h</p:attrName>
                                        </p:attrNameLst>
                                      </p:cBhvr>
                                      <p:tavLst>
                                        <p:tav tm="0">
                                          <p:val>
                                            <p:fltVal val="0"/>
                                          </p:val>
                                        </p:tav>
                                        <p:tav tm="100000">
                                          <p:val>
                                            <p:strVal val="#ppt_h"/>
                                          </p:val>
                                        </p:tav>
                                      </p:tavLst>
                                    </p:anim>
                                    <p:anim calcmode="lin" valueType="num">
                                      <p:cBhvr>
                                        <p:cTn id="13" dur="1000" fill="hold"/>
                                        <p:tgtEl>
                                          <p:spTgt spid="9"/>
                                        </p:tgtEl>
                                        <p:attrNameLst>
                                          <p:attrName>ppt_x</p:attrName>
                                        </p:attrNameLst>
                                      </p:cBhvr>
                                      <p:tavLst>
                                        <p:tav tm="0" fmla="#ppt_x+(cos(-2*pi*(1-$))*-#ppt_x-sin(-2*pi*(1-$))*(1-#ppt_y))*(1-$)">
                                          <p:val>
                                            <p:fltVal val="0"/>
                                          </p:val>
                                        </p:tav>
                                        <p:tav tm="100000">
                                          <p:val>
                                            <p:fltVal val="1"/>
                                          </p:val>
                                        </p:tav>
                                      </p:tavLst>
                                    </p:anim>
                                    <p:anim calcmode="lin" valueType="num">
                                      <p:cBhvr>
                                        <p:cTn id="14" dur="1000" fill="hold"/>
                                        <p:tgtEl>
                                          <p:spTgt spid="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5" fill="hold">
                      <p:stCondLst>
                        <p:cond delay="indefinite"/>
                      </p:stCondLst>
                      <p:childTnLst>
                        <p:par>
                          <p:cTn id="16" fill="hold">
                            <p:stCondLst>
                              <p:cond delay="0"/>
                            </p:stCondLst>
                            <p:childTnLst>
                              <p:par>
                                <p:cTn id="17" presetID="15"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1000" fill="hold"/>
                                        <p:tgtEl>
                                          <p:spTgt spid="10"/>
                                        </p:tgtEl>
                                        <p:attrNameLst>
                                          <p:attrName>ppt_w</p:attrName>
                                        </p:attrNameLst>
                                      </p:cBhvr>
                                      <p:tavLst>
                                        <p:tav tm="0">
                                          <p:val>
                                            <p:fltVal val="0"/>
                                          </p:val>
                                        </p:tav>
                                        <p:tav tm="100000">
                                          <p:val>
                                            <p:strVal val="#ppt_w"/>
                                          </p:val>
                                        </p:tav>
                                      </p:tavLst>
                                    </p:anim>
                                    <p:anim calcmode="lin" valueType="num">
                                      <p:cBhvr>
                                        <p:cTn id="20" dur="1000" fill="hold"/>
                                        <p:tgtEl>
                                          <p:spTgt spid="10"/>
                                        </p:tgtEl>
                                        <p:attrNameLst>
                                          <p:attrName>ppt_h</p:attrName>
                                        </p:attrNameLst>
                                      </p:cBhvr>
                                      <p:tavLst>
                                        <p:tav tm="0">
                                          <p:val>
                                            <p:fltVal val="0"/>
                                          </p:val>
                                        </p:tav>
                                        <p:tav tm="100000">
                                          <p:val>
                                            <p:strVal val="#ppt_h"/>
                                          </p:val>
                                        </p:tav>
                                      </p:tavLst>
                                    </p:anim>
                                    <p:anim calcmode="lin" valueType="num">
                                      <p:cBhvr>
                                        <p:cTn id="21" dur="1000" fill="hold"/>
                                        <p:tgtEl>
                                          <p:spTgt spid="10"/>
                                        </p:tgtEl>
                                        <p:attrNameLst>
                                          <p:attrName>ppt_x</p:attrName>
                                        </p:attrNameLst>
                                      </p:cBhvr>
                                      <p:tavLst>
                                        <p:tav tm="0" fmla="#ppt_x+(cos(-2*pi*(1-$))*-#ppt_x-sin(-2*pi*(1-$))*(1-#ppt_y))*(1-$)">
                                          <p:val>
                                            <p:fltVal val="0"/>
                                          </p:val>
                                        </p:tav>
                                        <p:tav tm="100000">
                                          <p:val>
                                            <p:fltVal val="1"/>
                                          </p:val>
                                        </p:tav>
                                      </p:tavLst>
                                    </p:anim>
                                    <p:anim calcmode="lin" valueType="num">
                                      <p:cBhvr>
                                        <p:cTn id="22" dur="1000" fill="hold"/>
                                        <p:tgtEl>
                                          <p:spTgt spid="1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3" fill="hold">
                      <p:stCondLst>
                        <p:cond delay="indefinite"/>
                      </p:stCondLst>
                      <p:childTnLst>
                        <p:par>
                          <p:cTn id="24" fill="hold">
                            <p:stCondLst>
                              <p:cond delay="0"/>
                            </p:stCondLst>
                            <p:childTnLst>
                              <p:par>
                                <p:cTn id="25" presetID="15" presetClass="entr" presetSubtype="0"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1000" fill="hold"/>
                                        <p:tgtEl>
                                          <p:spTgt spid="11"/>
                                        </p:tgtEl>
                                        <p:attrNameLst>
                                          <p:attrName>ppt_w</p:attrName>
                                        </p:attrNameLst>
                                      </p:cBhvr>
                                      <p:tavLst>
                                        <p:tav tm="0">
                                          <p:val>
                                            <p:fltVal val="0"/>
                                          </p:val>
                                        </p:tav>
                                        <p:tav tm="100000">
                                          <p:val>
                                            <p:strVal val="#ppt_w"/>
                                          </p:val>
                                        </p:tav>
                                      </p:tavLst>
                                    </p:anim>
                                    <p:anim calcmode="lin" valueType="num">
                                      <p:cBhvr>
                                        <p:cTn id="28" dur="1000" fill="hold"/>
                                        <p:tgtEl>
                                          <p:spTgt spid="11"/>
                                        </p:tgtEl>
                                        <p:attrNameLst>
                                          <p:attrName>ppt_h</p:attrName>
                                        </p:attrNameLst>
                                      </p:cBhvr>
                                      <p:tavLst>
                                        <p:tav tm="0">
                                          <p:val>
                                            <p:fltVal val="0"/>
                                          </p:val>
                                        </p:tav>
                                        <p:tav tm="100000">
                                          <p:val>
                                            <p:strVal val="#ppt_h"/>
                                          </p:val>
                                        </p:tav>
                                      </p:tavLst>
                                    </p:anim>
                                    <p:anim calcmode="lin" valueType="num">
                                      <p:cBhvr>
                                        <p:cTn id="29" dur="1000" fill="hold"/>
                                        <p:tgtEl>
                                          <p:spTgt spid="11"/>
                                        </p:tgtEl>
                                        <p:attrNameLst>
                                          <p:attrName>ppt_x</p:attrName>
                                        </p:attrNameLst>
                                      </p:cBhvr>
                                      <p:tavLst>
                                        <p:tav tm="0" fmla="#ppt_x+(cos(-2*pi*(1-$))*-#ppt_x-sin(-2*pi*(1-$))*(1-#ppt_y))*(1-$)">
                                          <p:val>
                                            <p:fltVal val="0"/>
                                          </p:val>
                                        </p:tav>
                                        <p:tav tm="100000">
                                          <p:val>
                                            <p:fltVal val="1"/>
                                          </p:val>
                                        </p:tav>
                                      </p:tavLst>
                                    </p:anim>
                                    <p:anim calcmode="lin" valueType="num">
                                      <p:cBhvr>
                                        <p:cTn id="30" dur="1000" fill="hold"/>
                                        <p:tgtEl>
                                          <p:spTgt spid="1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8"/>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3"/>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3" grpId="0"/>
      <p:bldP spid="14" grpId="0"/>
      <p:bldP spid="18" grpId="0"/>
      <p:bldP spid="15" grpId="0"/>
      <p:bldP spid="19" grpId="0"/>
    </p:bld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2"/>
          <p:cNvSpPr>
            <a:spLocks noGrp="1" noChangeArrowheads="1"/>
          </p:cNvSpPr>
          <p:nvPr>
            <p:ph type="ctrTitle"/>
          </p:nvPr>
        </p:nvSpPr>
        <p:spPr>
          <a:xfrm>
            <a:off x="0" y="44624"/>
            <a:ext cx="9144000" cy="541338"/>
          </a:xfrm>
        </p:spPr>
        <p:txBody>
          <a:bodyPr/>
          <a:lstStyle/>
          <a:p>
            <a:pPr eaLnBrk="1" hangingPunct="1"/>
            <a:r>
              <a:rPr kumimoji="1" lang="en-US" altLang="zh-CN" sz="2800" b="1" dirty="0">
                <a:solidFill>
                  <a:schemeClr val="bg1"/>
                </a:solidFill>
                <a:latin typeface="Arial" charset="0"/>
              </a:rPr>
              <a:t>Eternal Land for Abraham’s Descendants</a:t>
            </a:r>
            <a:endParaRPr kumimoji="1" lang="en-US" altLang="zh-CN" sz="1800" b="1" dirty="0">
              <a:solidFill>
                <a:schemeClr val="bg1"/>
              </a:solidFill>
              <a:latin typeface="Arial" charset="0"/>
            </a:endParaRPr>
          </a:p>
        </p:txBody>
      </p:sp>
      <p:pic>
        <p:nvPicPr>
          <p:cNvPr id="2" name="Picture 1" descr="Screen Shot 2015-07-22 at 7.57.00 a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726885"/>
            <a:ext cx="9144000" cy="6131115"/>
          </a:xfrm>
          <a:prstGeom prst="rect">
            <a:avLst/>
          </a:prstGeom>
        </p:spPr>
      </p:pic>
      <p:sp>
        <p:nvSpPr>
          <p:cNvPr id="11" name="AutoShape 7"/>
          <p:cNvSpPr>
            <a:spLocks noChangeArrowheads="1"/>
          </p:cNvSpPr>
          <p:nvPr/>
        </p:nvSpPr>
        <p:spPr bwMode="auto">
          <a:xfrm rot="12221868">
            <a:off x="2825920" y="1405928"/>
            <a:ext cx="965200" cy="3057290"/>
          </a:xfrm>
          <a:prstGeom prst="parallelogram">
            <a:avLst>
              <a:gd name="adj" fmla="val 25000"/>
            </a:avLst>
          </a:prstGeom>
          <a:noFill/>
          <a:ln w="76200">
            <a:solidFill>
              <a:schemeClr val="bg1"/>
            </a:solidFill>
            <a:miter lim="800000"/>
            <a:headEnd/>
            <a:tailEnd/>
          </a:ln>
          <a:effectLst>
            <a:glow rad="101600">
              <a:schemeClr val="tx1"/>
            </a:glow>
          </a:effectLst>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2" name="Text Box 8"/>
          <p:cNvSpPr txBox="1">
            <a:spLocks noChangeArrowheads="1"/>
          </p:cNvSpPr>
          <p:nvPr/>
        </p:nvSpPr>
        <p:spPr bwMode="auto">
          <a:xfrm>
            <a:off x="3612551" y="726885"/>
            <a:ext cx="5531449" cy="6124754"/>
          </a:xfrm>
          <a:prstGeom prst="rect">
            <a:avLst/>
          </a:prstGeom>
          <a:gradFill rotWithShape="1">
            <a:gsLst>
              <a:gs pos="0">
                <a:srgbClr val="663300"/>
              </a:gs>
              <a:gs pos="100000">
                <a:srgbClr val="2F1800"/>
              </a:gs>
            </a:gsLst>
            <a:path path="shape">
              <a:fillToRect l="50000" t="50000" r="50000" b="50000"/>
            </a:path>
          </a:grad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Genesis 17:7-8 (NIV)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"I will establish my covenant as an </a:t>
            </a:r>
            <a:r>
              <a:rPr kumimoji="0" lang="en-US" sz="28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charset="0"/>
                <a:ea typeface="ＭＳ Ｐゴシック" charset="0"/>
                <a:cs typeface="Arial" charset="0"/>
              </a:rPr>
              <a:t>everlasting covenant</a:t>
            </a: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between me and you and your </a:t>
            </a:r>
            <a:r>
              <a:rPr kumimoji="0" lang="en-US"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descendants</a:t>
            </a: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after you for the generations to come, to be your God and the God of your </a:t>
            </a:r>
            <a:r>
              <a:rPr kumimoji="0" lang="en-US"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descendants</a:t>
            </a: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after you.  </a:t>
            </a:r>
            <a:r>
              <a:rPr kumimoji="0" lang="en-US" sz="2800" b="1" i="0" u="none" strike="noStrike" kern="1200" cap="none" spc="0" normalizeH="0" baseline="3000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8</a:t>
            </a: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The whole land of Canaan, where you are now an alien, I will give as an </a:t>
            </a:r>
            <a:r>
              <a:rPr kumimoji="0" lang="en-US" sz="28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charset="0"/>
                <a:ea typeface="ＭＳ Ｐゴシック" charset="0"/>
                <a:cs typeface="Arial" charset="0"/>
              </a:rPr>
              <a:t>everlasting possession</a:t>
            </a: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to you and your </a:t>
            </a:r>
            <a:r>
              <a:rPr kumimoji="0" lang="en-US"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descendants</a:t>
            </a: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after you; and I will be their God."</a:t>
            </a:r>
          </a:p>
        </p:txBody>
      </p:sp>
      <p:sp>
        <p:nvSpPr>
          <p:cNvPr id="14" name="Text Box 9"/>
          <p:cNvSpPr txBox="1">
            <a:spLocks noChangeArrowheads="1"/>
          </p:cNvSpPr>
          <p:nvPr/>
        </p:nvSpPr>
        <p:spPr bwMode="auto">
          <a:xfrm>
            <a:off x="1953323" y="2659559"/>
            <a:ext cx="165922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Israel</a:t>
            </a:r>
          </a:p>
        </p:txBody>
      </p:sp>
    </p:spTree>
    <p:extLst>
      <p:ext uri="{BB962C8B-B14F-4D97-AF65-F5344CB8AC3E}">
        <p14:creationId xmlns:p14="http://schemas.microsoft.com/office/powerpoint/2010/main" val="1891725217"/>
      </p:ext>
    </p:extLst>
  </p:cSld>
  <p:clrMapOvr>
    <a:masterClrMapping/>
  </p:clrMapOvr>
  <p:transition spd="med">
    <p:randomBar dir="vert"/>
  </p:transition>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6582346"/>
          </a:xfrm>
          <a:effectLst>
            <a:outerShdw blurRad="63500" dist="35921" dir="2700000" algn="ctr" rotWithShape="0">
              <a:schemeClr val="tx2">
                <a:alpha val="74998"/>
              </a:schemeClr>
            </a:outerShdw>
          </a:effectLst>
        </p:spPr>
        <p:txBody>
          <a:bodyPr anchor="t"/>
          <a:lstStyle/>
          <a:p>
            <a:pPr>
              <a:defRPr/>
            </a:pPr>
            <a:r>
              <a:rPr lang="en-SG" sz="3600" b="1" dirty="0">
                <a:effectLst>
                  <a:glow rad="127000">
                    <a:schemeClr val="tx1"/>
                  </a:glow>
                </a:effectLst>
                <a:latin typeface="Arial" charset="0"/>
                <a:ea typeface="ＭＳ Ｐゴシック" charset="0"/>
                <a:cs typeface="ＭＳ Ｐゴシック" charset="0"/>
              </a:rPr>
              <a:t>Leviticus 26:44-45</a:t>
            </a:r>
            <a:br>
              <a:rPr lang="en-SG" sz="3600" b="1" dirty="0">
                <a:effectLst>
                  <a:glow rad="127000">
                    <a:schemeClr val="tx1"/>
                  </a:glow>
                </a:effectLst>
                <a:latin typeface="Arial" charset="0"/>
                <a:ea typeface="ＭＳ Ｐゴシック" charset="0"/>
                <a:cs typeface="ＭＳ Ｐゴシック" charset="0"/>
              </a:rPr>
            </a:br>
            <a:br>
              <a:rPr lang="en-SG" sz="3600" b="1" dirty="0">
                <a:effectLst>
                  <a:glow rad="127000">
                    <a:schemeClr val="tx1"/>
                  </a:glow>
                </a:effectLst>
                <a:latin typeface="Arial" charset="0"/>
                <a:ea typeface="ＭＳ Ｐゴシック" charset="0"/>
                <a:cs typeface="ＭＳ Ｐゴシック" charset="0"/>
              </a:rPr>
            </a:br>
            <a:r>
              <a:rPr lang="en-SG" sz="3600" b="1" dirty="0">
                <a:effectLst>
                  <a:glow rad="127000">
                    <a:schemeClr val="tx1"/>
                  </a:glow>
                </a:effectLst>
                <a:latin typeface="Arial" charset="0"/>
                <a:ea typeface="ＭＳ Ｐゴシック" charset="0"/>
                <a:cs typeface="ＭＳ Ｐゴシック" charset="0"/>
              </a:rPr>
              <a:t>"Yet in spite of this, </a:t>
            </a:r>
            <a:r>
              <a:rPr lang="en-SG" sz="3600" b="1" dirty="0">
                <a:solidFill>
                  <a:srgbClr val="FFFF00"/>
                </a:solidFill>
                <a:effectLst>
                  <a:glow rad="127000">
                    <a:schemeClr val="tx1"/>
                  </a:glow>
                </a:effectLst>
                <a:latin typeface="Arial" charset="0"/>
                <a:ea typeface="ＭＳ Ｐゴシック" charset="0"/>
                <a:cs typeface="ＭＳ Ｐゴシック" charset="0"/>
              </a:rPr>
              <a:t>when they are in the land of their enemies, I will not reject them, nor will I so abhor them as to destroy them, breaking My covenant with them</a:t>
            </a:r>
            <a:r>
              <a:rPr lang="en-SG" sz="3600" b="1" dirty="0">
                <a:effectLst>
                  <a:glow rad="127000">
                    <a:schemeClr val="tx1"/>
                  </a:glow>
                </a:effectLst>
                <a:latin typeface="Arial" charset="0"/>
                <a:ea typeface="ＭＳ Ｐゴシック" charset="0"/>
                <a:cs typeface="ＭＳ Ｐゴシック" charset="0"/>
              </a:rPr>
              <a:t>; for I am the Lord their God. But I will remember for them the covenant with their ancestors, whom I brought out of the land of Egypt in the sight of the nations, that I might be their God. I am the Lord." </a:t>
            </a:r>
            <a:endParaRPr lang="en-US" sz="36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282197962"/>
      </p:ext>
    </p:extLst>
  </p:cSld>
  <p:clrMapOvr>
    <a:masterClrMapping/>
  </p:clrMapOvr>
  <p:transition/>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6708956"/>
          </a:xfr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p>
            <a:r>
              <a:rPr lang="en-US" sz="3600" b="1" dirty="0">
                <a:effectLst>
                  <a:glow rad="127000">
                    <a:schemeClr val="tx1"/>
                  </a:glow>
                </a:effectLst>
                <a:latin typeface="Arial" charset="0"/>
                <a:ea typeface="ＭＳ Ｐゴシック" charset="0"/>
              </a:rPr>
              <a:t>Deuteronomy 30:3-5a</a:t>
            </a:r>
            <a:br>
              <a:rPr lang="en-US" sz="3600" b="1" dirty="0">
                <a:effectLst>
                  <a:glow rad="127000">
                    <a:schemeClr val="tx1"/>
                  </a:glow>
                </a:effectLst>
                <a:latin typeface="Arial" charset="0"/>
                <a:ea typeface="ＭＳ Ｐゴシック" charset="0"/>
              </a:rPr>
            </a:br>
            <a:r>
              <a:rPr lang="en-US" sz="3600" b="1" dirty="0">
                <a:effectLst>
                  <a:glow rad="127000">
                    <a:schemeClr val="tx1"/>
                  </a:glow>
                </a:effectLst>
                <a:latin typeface="Arial" charset="0"/>
                <a:ea typeface="ＭＳ Ｐゴシック" charset="0"/>
              </a:rPr>
              <a:t>"Then the Lord your God will restore you from captivity, and have compassion on you, and </a:t>
            </a:r>
            <a:r>
              <a:rPr lang="en-US" sz="3600" b="1" dirty="0">
                <a:solidFill>
                  <a:srgbClr val="FFFF00"/>
                </a:solidFill>
                <a:effectLst>
                  <a:glow rad="127000">
                    <a:schemeClr val="tx1"/>
                  </a:glow>
                </a:effectLst>
                <a:latin typeface="Arial" charset="0"/>
                <a:ea typeface="ＭＳ Ｐゴシック" charset="0"/>
              </a:rPr>
              <a:t>will gather you again from all the peoples where the Lord your God has scattered you</a:t>
            </a:r>
            <a:r>
              <a:rPr lang="en-US" sz="3600" b="1" dirty="0">
                <a:effectLst>
                  <a:glow rad="127000">
                    <a:schemeClr val="tx1"/>
                  </a:glow>
                </a:effectLst>
                <a:latin typeface="Arial" charset="0"/>
                <a:ea typeface="ＭＳ Ｐゴシック" charset="0"/>
              </a:rPr>
              <a:t>. If your outcasts are at the ends of the earth, from there the Lord your God will gather you, and from there He will bring you back. And the Lord; your God will bring you into the land which your fathers possessed, and you shall possess it..."</a:t>
            </a:r>
            <a:r>
              <a:rPr lang="en-SG" sz="3600" b="1" dirty="0">
                <a:effectLst>
                  <a:glow rad="127000">
                    <a:schemeClr val="tx1"/>
                  </a:glow>
                </a:effectLst>
                <a:latin typeface="Arial" charset="0"/>
                <a:ea typeface="ＭＳ Ｐゴシック" charset="0"/>
              </a:rPr>
              <a:t> </a:t>
            </a:r>
            <a:endParaRPr lang="en-US" sz="3600" b="1" dirty="0">
              <a:effectLst>
                <a:glow rad="127000">
                  <a:schemeClr val="tx1"/>
                </a:glow>
              </a:effectLst>
              <a:latin typeface="Arial" charset="0"/>
              <a:ea typeface="ＭＳ Ｐゴシック" charset="0"/>
            </a:endParaRPr>
          </a:p>
        </p:txBody>
      </p:sp>
    </p:spTree>
    <p:extLst>
      <p:ext uri="{BB962C8B-B14F-4D97-AF65-F5344CB8AC3E}">
        <p14:creationId xmlns:p14="http://schemas.microsoft.com/office/powerpoint/2010/main" val="1612776702"/>
      </p:ext>
    </p:extLst>
  </p:cSld>
  <p:clrMapOvr>
    <a:masterClrMapping/>
  </p:clrMapOvr>
  <p:transition/>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7" name="Rectangle 3"/>
          <p:cNvSpPr>
            <a:spLocks noChangeArrowheads="1"/>
          </p:cNvSpPr>
          <p:nvPr/>
        </p:nvSpPr>
        <p:spPr bwMode="auto">
          <a:xfrm>
            <a:off x="0" y="0"/>
            <a:ext cx="9144000" cy="6858000"/>
          </a:xfrm>
          <a:prstGeom prst="rect">
            <a:avLst/>
          </a:prstGeom>
          <a:gradFill rotWithShape="1">
            <a:gsLst>
              <a:gs pos="0">
                <a:srgbClr val="000090"/>
              </a:gs>
              <a:gs pos="100000">
                <a:schemeClr val="bg1"/>
              </a:gs>
            </a:gsLst>
            <a:path path="rect">
              <a:fillToRect l="100000" t="10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charset="0"/>
              <a:ea typeface="ＭＳ Ｐゴシック" charset="0"/>
              <a:cs typeface="ＭＳ Ｐゴシック" charset="0"/>
            </a:endParaRPr>
          </a:p>
        </p:txBody>
      </p:sp>
      <p:pic>
        <p:nvPicPr>
          <p:cNvPr id="96258" name="Picture 3" descr="pastor-preach-copy.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794000" y="2641600"/>
            <a:ext cx="6350000" cy="419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5410200" y="304800"/>
            <a:ext cx="3314700" cy="1828800"/>
          </a:xfrm>
          <a:solidFill>
            <a:schemeClr val="accent4"/>
          </a:solidFill>
        </p:spPr>
        <p:txBody>
          <a:bodyPr/>
          <a:lstStyle/>
          <a:p>
            <a:pPr algn="ctr">
              <a:defRPr/>
            </a:pPr>
            <a:r>
              <a:rPr lang="mr-IN" altLang="ja-JP" b="1" dirty="0">
                <a:solidFill>
                  <a:schemeClr val="bg1"/>
                </a:solidFill>
                <a:latin typeface="Helvetica" charset="0"/>
                <a:ea typeface="Osaka" charset="0"/>
                <a:cs typeface="Osaka" charset="0"/>
              </a:rPr>
              <a:t>"</a:t>
            </a:r>
            <a:r>
              <a:rPr lang="en-US" b="1" dirty="0">
                <a:solidFill>
                  <a:schemeClr val="bg1"/>
                </a:solidFill>
                <a:latin typeface="Helvetica" charset="0"/>
                <a:ea typeface="Osaka" charset="0"/>
                <a:cs typeface="Osaka" charset="0"/>
              </a:rPr>
              <a:t>How to Get Rid of the Jews</a:t>
            </a:r>
            <a:r>
              <a:rPr lang="mr-IN" altLang="ja-JP" b="1" dirty="0">
                <a:solidFill>
                  <a:schemeClr val="bg1"/>
                </a:solidFill>
                <a:latin typeface="Helvetica" charset="0"/>
                <a:ea typeface="Osaka" charset="0"/>
                <a:cs typeface="Osaka" charset="0"/>
              </a:rPr>
              <a:t>"</a:t>
            </a:r>
            <a:endParaRPr lang="en-US" b="1" dirty="0">
              <a:solidFill>
                <a:schemeClr val="bg1"/>
              </a:solidFill>
              <a:latin typeface="Helvetica" charset="0"/>
              <a:ea typeface="Osaka" charset="0"/>
              <a:cs typeface="Osaka" charset="0"/>
            </a:endParaRPr>
          </a:p>
        </p:txBody>
      </p:sp>
      <p:sp>
        <p:nvSpPr>
          <p:cNvPr id="3" name="Title 1"/>
          <p:cNvSpPr txBox="1">
            <a:spLocks/>
          </p:cNvSpPr>
          <p:nvPr/>
        </p:nvSpPr>
        <p:spPr bwMode="auto">
          <a:xfrm>
            <a:off x="131991" y="0"/>
            <a:ext cx="820633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30000" noProof="0" dirty="0">
                <a:ln>
                  <a:noFill/>
                </a:ln>
                <a:solidFill>
                  <a:srgbClr val="FFFFFF"/>
                </a:solidFill>
                <a:effectLst>
                  <a:glow rad="495300">
                    <a:srgbClr val="000000">
                      <a:alpha val="75000"/>
                    </a:srgbClr>
                  </a:glow>
                </a:effectLst>
                <a:uLnTx/>
                <a:uFillTx/>
                <a:latin typeface="Arial" charset="0"/>
                <a:ea typeface="ＭＳ Ｐゴシック" charset="0"/>
              </a:rPr>
              <a:t>35 </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This is what the L</a:t>
            </a:r>
            <a:r>
              <a:rPr kumimoji="0" lang="en-US" sz="20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ORD</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 says,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glow rad="495300">
                    <a:srgbClr val="000000">
                      <a:alpha val="75000"/>
                    </a:srgbClr>
                  </a:glow>
                </a:effectLst>
                <a:uLnTx/>
                <a:uFillTx/>
                <a:latin typeface="Arial" charset="0"/>
                <a:ea typeface="ＭＳ Ｐゴシック" charset="0"/>
              </a:rPr>
              <a:t>he who appoints the sun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glow rad="495300">
                    <a:srgbClr val="000000">
                      <a:alpha val="75000"/>
                    </a:srgbClr>
                  </a:glow>
                </a:effectLst>
                <a:uLnTx/>
                <a:uFillTx/>
                <a:latin typeface="Arial" charset="0"/>
                <a:ea typeface="ＭＳ Ｐゴシック" charset="0"/>
              </a:rPr>
              <a:t>to shine by day,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glow rad="495300">
                    <a:srgbClr val="000000">
                      <a:alpha val="75000"/>
                    </a:srgbClr>
                  </a:glow>
                </a:effectLst>
                <a:uLnTx/>
                <a:uFillTx/>
                <a:latin typeface="Arial" charset="0"/>
                <a:ea typeface="ＭＳ Ｐゴシック" charset="0"/>
              </a:rPr>
              <a:t>who decrees the moon and stars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glow rad="495300">
                    <a:srgbClr val="000000">
                      <a:alpha val="75000"/>
                    </a:srgbClr>
                  </a:glow>
                </a:effectLst>
                <a:uLnTx/>
                <a:uFillTx/>
                <a:latin typeface="Arial" charset="0"/>
                <a:ea typeface="ＭＳ Ｐゴシック" charset="0"/>
              </a:rPr>
              <a:t>to shine by night,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glow rad="495300">
                    <a:srgbClr val="000000">
                      <a:alpha val="75000"/>
                    </a:srgbClr>
                  </a:glow>
                </a:effectLst>
                <a:uLnTx/>
                <a:uFillTx/>
                <a:latin typeface="Arial" charset="0"/>
                <a:ea typeface="ＭＳ Ｐゴシック" charset="0"/>
              </a:rPr>
              <a:t>who stirs up the sea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glow rad="495300">
                    <a:srgbClr val="000000">
                      <a:alpha val="75000"/>
                    </a:srgbClr>
                  </a:glow>
                </a:effectLst>
                <a:uLnTx/>
                <a:uFillTx/>
                <a:latin typeface="Arial" charset="0"/>
                <a:ea typeface="ＭＳ Ｐゴシック" charset="0"/>
              </a:rPr>
              <a:t>so that its waves roar</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the L</a:t>
            </a:r>
            <a:r>
              <a:rPr kumimoji="0" lang="en-US" sz="20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ORD </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Almighty is his name: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30000" noProof="0" dirty="0">
                <a:ln>
                  <a:noFill/>
                </a:ln>
                <a:solidFill>
                  <a:srgbClr val="FFFFFF"/>
                </a:solidFill>
                <a:effectLst>
                  <a:glow rad="495300">
                    <a:srgbClr val="000000">
                      <a:alpha val="75000"/>
                    </a:srgbClr>
                  </a:glow>
                </a:effectLst>
                <a:uLnTx/>
                <a:uFillTx/>
                <a:latin typeface="Arial" charset="0"/>
                <a:ea typeface="ＭＳ Ｐゴシック" charset="0"/>
              </a:rPr>
              <a:t>36</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 </a:t>
            </a:r>
            <a:r>
              <a:rPr kumimoji="0" lang="mr-IN" altLang="ja-JP"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Only if these decrees vanish </a:t>
            </a:r>
            <a:b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b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from my sight,</a:t>
            </a:r>
            <a:r>
              <a:rPr kumimoji="0" lang="mr-IN" altLang="ja-JP"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 declares the L</a:t>
            </a:r>
            <a:r>
              <a:rPr kumimoji="0" lang="en-US" sz="20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ORD</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mr-IN" altLang="ja-JP"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will the descendants of Israel ever cease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to be a nation before me.</a:t>
            </a:r>
            <a:r>
              <a:rPr kumimoji="0" lang="mr-IN" altLang="ja-JP"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30000" noProof="0" dirty="0">
                <a:ln>
                  <a:noFill/>
                </a:ln>
                <a:solidFill>
                  <a:srgbClr val="FFFFFF"/>
                </a:solidFill>
                <a:effectLst>
                  <a:glow rad="495300">
                    <a:srgbClr val="000000">
                      <a:alpha val="75000"/>
                    </a:srgbClr>
                  </a:glow>
                </a:effectLst>
                <a:uLnTx/>
                <a:uFillTx/>
                <a:latin typeface="Arial" charset="0"/>
                <a:ea typeface="ＭＳ Ｐゴシック" charset="0"/>
              </a:rPr>
              <a:t>37 </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This is what the L</a:t>
            </a:r>
            <a:r>
              <a:rPr kumimoji="0" lang="en-US" sz="20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ORD</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 says: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mr-IN" altLang="ja-JP"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a:t>
            </a:r>
            <a:r>
              <a:rPr kumimoji="0" lang="en-US" sz="2400" b="1" i="0" u="none" strike="noStrike" kern="1200" cap="none" spc="0" normalizeH="0" baseline="0" noProof="0" dirty="0">
                <a:ln>
                  <a:noFill/>
                </a:ln>
                <a:solidFill>
                  <a:srgbClr val="FFFF00"/>
                </a:solidFill>
                <a:effectLst>
                  <a:glow rad="495300">
                    <a:srgbClr val="000000">
                      <a:alpha val="75000"/>
                    </a:srgbClr>
                  </a:glow>
                </a:effectLst>
                <a:uLnTx/>
                <a:uFillTx/>
                <a:latin typeface="Arial" charset="0"/>
                <a:ea typeface="ＭＳ Ｐゴシック" charset="0"/>
              </a:rPr>
              <a:t>Only if the heavens above can be measured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glow rad="495300">
                    <a:srgbClr val="000000">
                      <a:alpha val="75000"/>
                    </a:srgbClr>
                  </a:glow>
                </a:effectLst>
                <a:uLnTx/>
                <a:uFillTx/>
                <a:latin typeface="Arial" charset="0"/>
                <a:ea typeface="ＭＳ Ｐゴシック" charset="0"/>
              </a:rPr>
              <a:t>and the foundations of the earth below be searched out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will I reject all the descendants of Israel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because of all they have done,</a:t>
            </a:r>
            <a:r>
              <a:rPr kumimoji="0" lang="mr-IN" altLang="ja-JP"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declares the L</a:t>
            </a:r>
            <a:r>
              <a:rPr kumimoji="0" lang="en-US" sz="20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ORD</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 (Jer. 31:35-37 </a:t>
            </a:r>
            <a:r>
              <a:rPr kumimoji="0" lang="en-US" sz="18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NIV</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a:t>
            </a:r>
          </a:p>
        </p:txBody>
      </p:sp>
    </p:spTree>
    <p:extLst>
      <p:ext uri="{BB962C8B-B14F-4D97-AF65-F5344CB8AC3E}">
        <p14:creationId xmlns:p14="http://schemas.microsoft.com/office/powerpoint/2010/main" val="318327924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9144000" cy="829727"/>
          </a:xfrm>
          <a:effectLst>
            <a:outerShdw blurRad="63500" dist="35921" dir="2700000" algn="ctr" rotWithShape="0">
              <a:schemeClr val="tx2">
                <a:alpha val="74998"/>
              </a:schemeClr>
            </a:outerShdw>
          </a:effectLst>
        </p:spPr>
        <p:txBody>
          <a:bodyPr anchor="t"/>
          <a:lstStyle/>
          <a:p>
            <a:pPr>
              <a:defRPr/>
            </a:pPr>
            <a:r>
              <a:rPr lang="en-SG" sz="3600" b="1" dirty="0">
                <a:effectLst>
                  <a:glow rad="127000">
                    <a:schemeClr val="tx1"/>
                  </a:glow>
                </a:effectLst>
                <a:latin typeface="Arial" charset="0"/>
                <a:ea typeface="ＭＳ Ｐゴシック" charset="0"/>
                <a:cs typeface="ＭＳ Ｐゴシック" charset="0"/>
              </a:rPr>
              <a:t>God will restore Israel to the land twice</a:t>
            </a:r>
            <a:endParaRPr lang="en-US" sz="3600" b="1" dirty="0">
              <a:effectLst>
                <a:glow rad="127000">
                  <a:schemeClr val="tx1"/>
                </a:glow>
              </a:effectLst>
              <a:latin typeface="Arial" charset="0"/>
              <a:ea typeface="ＭＳ Ｐゴシック" charset="0"/>
              <a:cs typeface="ＭＳ Ｐゴシック" charset="0"/>
            </a:endParaRPr>
          </a:p>
        </p:txBody>
      </p:sp>
      <p:sp>
        <p:nvSpPr>
          <p:cNvPr id="4" name="Rectangle 2">
            <a:extLst>
              <a:ext uri="{FF2B5EF4-FFF2-40B4-BE49-F238E27FC236}">
                <a16:creationId xmlns:a16="http://schemas.microsoft.com/office/drawing/2014/main" id="{FD084B12-F0E1-B248-BAAE-3D342D3E92E1}"/>
              </a:ext>
            </a:extLst>
          </p:cNvPr>
          <p:cNvSpPr txBox="1">
            <a:spLocks noChangeArrowheads="1"/>
          </p:cNvSpPr>
          <p:nvPr/>
        </p:nvSpPr>
        <p:spPr bwMode="auto">
          <a:xfrm>
            <a:off x="28135" y="1056410"/>
            <a:ext cx="9144000" cy="537252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fontAlgn="base" hangingPunct="0">
              <a:spcBef>
                <a:spcPct val="0"/>
              </a:spcBef>
              <a:spcAft>
                <a:spcPct val="0"/>
              </a:spcAft>
              <a:defRPr sz="3600" b="1">
                <a:solidFill>
                  <a:schemeClr val="bg1"/>
                </a:solidFill>
                <a:effectLst>
                  <a:glow rad="127000">
                    <a:schemeClr val="tx1"/>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“In that day the Root of Jesse will stand as a banner for the peoples; the nations will rally to him, and his place of rest will be glorious.  </a:t>
            </a:r>
            <a:r>
              <a:rPr kumimoji="0" lang="en-US" sz="3200" b="1" i="0" u="none" strike="noStrike" kern="1200" cap="none" spc="0" normalizeH="0" baseline="30000" noProof="0" dirty="0">
                <a:ln>
                  <a:noFill/>
                </a:ln>
                <a:solidFill>
                  <a:srgbClr val="FFFF00"/>
                </a:solidFill>
                <a:effectLst>
                  <a:glow rad="127000">
                    <a:srgbClr val="000000"/>
                  </a:glow>
                </a:effectLst>
                <a:uLnTx/>
                <a:uFillTx/>
                <a:latin typeface="Arial" charset="0"/>
                <a:ea typeface="ＭＳ Ｐゴシック" charset="0"/>
              </a:rPr>
              <a:t>11</a:t>
            </a:r>
            <a:r>
              <a:rPr kumimoji="0" lang="en-US" sz="32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rPr>
              <a:t>In that day the L</a:t>
            </a:r>
            <a:r>
              <a:rPr kumimoji="0" lang="en-US" sz="28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rPr>
              <a:t>ORD</a:t>
            </a:r>
            <a:r>
              <a:rPr kumimoji="0" lang="en-US" sz="32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rPr>
              <a:t> will reach out his hand a second time </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to reclaim the remnant that is left of his people from Assyria, from Lower Egypt, from Upper Egypt, from Cush, from Elam, from Babylonia, from Hamath and from the islands of the sea” (Isa 11:11-12 NIV).</a:t>
            </a:r>
          </a:p>
        </p:txBody>
      </p:sp>
    </p:spTree>
    <p:extLst>
      <p:ext uri="{BB962C8B-B14F-4D97-AF65-F5344CB8AC3E}">
        <p14:creationId xmlns:p14="http://schemas.microsoft.com/office/powerpoint/2010/main" val="3951221517"/>
      </p:ext>
    </p:extLst>
  </p:cSld>
  <p:clrMapOvr>
    <a:masterClrMapping/>
  </p:clrMapOvr>
  <p:transition/>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en-US" sz="4800" b="1" dirty="0">
                <a:effectLst>
                  <a:glow rad="101600">
                    <a:schemeClr val="tx1">
                      <a:alpha val="99000"/>
                    </a:schemeClr>
                  </a:glow>
                </a:effectLst>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554481"/>
            <a:ext cx="9144000" cy="408319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Renewal of the </a:t>
            </a:r>
            <a:b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Mosaic Covenant</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147</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Deuteronomy</a:t>
            </a:r>
          </a:p>
        </p:txBody>
      </p:sp>
    </p:spTree>
    <p:extLst>
      <p:ext uri="{BB962C8B-B14F-4D97-AF65-F5344CB8AC3E}">
        <p14:creationId xmlns:p14="http://schemas.microsoft.com/office/powerpoint/2010/main" val="361626860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12290" name="Text Box 2"/>
          <p:cNvSpPr txBox="1">
            <a:spLocks noChangeArrowheads="1"/>
          </p:cNvSpPr>
          <p:nvPr/>
        </p:nvSpPr>
        <p:spPr bwMode="auto">
          <a:xfrm>
            <a:off x="304800" y="444500"/>
            <a:ext cx="8839200" cy="32893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10000"/>
              </a:lnSpc>
              <a:spcBef>
                <a:spcPct val="0"/>
              </a:spcBef>
              <a:spcAft>
                <a:spcPct val="0"/>
              </a:spcAft>
              <a:buClrTx/>
              <a:buSzTx/>
              <a:buFontTx/>
              <a:buNone/>
              <a:tabLst/>
              <a:defRPr/>
            </a:pPr>
            <a:r>
              <a:rPr kumimoji="0" lang="en-US" sz="5000" b="0" i="0" u="none" strike="noStrike" kern="1200" cap="none" spc="0" normalizeH="0" baseline="0" noProof="0">
                <a:ln>
                  <a:noFill/>
                </a:ln>
                <a:solidFill>
                  <a:srgbClr val="FFFF66"/>
                </a:solidFill>
                <a:effectLst/>
                <a:uLnTx/>
                <a:uFillTx/>
                <a:latin typeface="Arial"/>
                <a:ea typeface="Times New Roman" pitchFamily="-111" charset="0"/>
                <a:cs typeface="Arial"/>
              </a:rPr>
              <a:t>Which one of the Ten Commandments includes a promise?  </a:t>
            </a: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4000" b="1" i="1" u="none" strike="noStrike" kern="1200" cap="none" spc="0" normalizeH="0" baseline="0" noProof="0">
                <a:ln>
                  <a:noFill/>
                </a:ln>
                <a:solidFill>
                  <a:srgbClr val="FF99FF"/>
                </a:solidFill>
                <a:effectLst/>
                <a:uLnTx/>
                <a:uFillTx/>
                <a:latin typeface="Arial"/>
                <a:ea typeface="Times New Roman" pitchFamily="-111" charset="0"/>
                <a:cs typeface="Arial"/>
              </a:rPr>
              <a:t>Deuteronomy 5:16</a:t>
            </a:r>
            <a:r>
              <a:rPr kumimoji="0" lang="en-US" sz="4000" b="0" i="0" u="none" strike="noStrike" kern="1200" cap="none" spc="0" normalizeH="0" baseline="0" noProof="0">
                <a:ln>
                  <a:noFill/>
                </a:ln>
                <a:solidFill>
                  <a:srgbClr val="FF99FF"/>
                </a:solidFill>
                <a:effectLst/>
                <a:uLnTx/>
                <a:uFillTx/>
                <a:latin typeface="Arial"/>
                <a:ea typeface="Times New Roman" pitchFamily="-111" charset="0"/>
                <a:cs typeface="Arial"/>
              </a:rPr>
              <a:t> </a:t>
            </a:r>
          </a:p>
        </p:txBody>
      </p:sp>
      <p:sp>
        <p:nvSpPr>
          <p:cNvPr id="12291"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l" defTabSz="914400" rtl="0" eaLnBrk="1" fontAlgn="base" latinLnBrk="0" hangingPunct="1">
              <a:lnSpc>
                <a:spcPct val="80000"/>
              </a:lnSpc>
              <a:spcBef>
                <a:spcPct val="0"/>
              </a:spcBef>
              <a:spcAft>
                <a:spcPct val="0"/>
              </a:spcAft>
              <a:buClrTx/>
              <a:buSzTx/>
              <a:buFontTx/>
              <a:buAutoNum type="alphaLcPeriod"/>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You shall not murder</a:t>
            </a:r>
          </a:p>
        </p:txBody>
      </p:sp>
      <p:sp>
        <p:nvSpPr>
          <p:cNvPr id="12292"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d. None</a:t>
            </a:r>
            <a:r>
              <a:rPr kumimoji="0" lang="en-US" sz="3200" b="1" i="0" u="none" strike="noStrike" kern="1200" cap="none" spc="0" normalizeH="0" baseline="0" noProof="0">
                <a:ln>
                  <a:noFill/>
                </a:ln>
                <a:solidFill>
                  <a:srgbClr val="FFFFFF"/>
                </a:solidFill>
                <a:effectLst/>
                <a:uLnTx/>
                <a:uFillTx/>
                <a:latin typeface="Arial" charset="0"/>
                <a:ea typeface="ＭＳ Ｐゴシック" charset="0"/>
                <a:cs typeface="Arial" charset="0"/>
              </a:rPr>
              <a:t> of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the</a:t>
            </a:r>
            <a:r>
              <a:rPr kumimoji="0" lang="en-US" sz="32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above</a:t>
            </a:r>
          </a:p>
        </p:txBody>
      </p:sp>
      <p:sp>
        <p:nvSpPr>
          <p:cNvPr id="12293"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c.</a:t>
            </a: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Honor your father &amp; mother</a:t>
            </a:r>
          </a:p>
        </p:txBody>
      </p:sp>
      <p:sp>
        <p:nvSpPr>
          <p:cNvPr id="12294"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b</a:t>
            </a:r>
            <a:r>
              <a:rPr kumimoji="0" lang="en-US" sz="32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You</a:t>
            </a: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shall</a:t>
            </a: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not</a:t>
            </a: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steal</a:t>
            </a:r>
          </a:p>
        </p:txBody>
      </p:sp>
      <p:sp>
        <p:nvSpPr>
          <p:cNvPr id="12295" name="AutoShape 7"/>
          <p:cNvSpPr>
            <a:spLocks noChangeArrowheads="1"/>
          </p:cNvSpPr>
          <p:nvPr/>
        </p:nvSpPr>
        <p:spPr bwMode="auto">
          <a:xfrm>
            <a:off x="4572000" y="38862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0" i="0" u="none" strike="noStrike" kern="1200" cap="none" spc="0" normalizeH="0" baseline="0" noProof="0">
              <a:ln>
                <a:noFill/>
              </a:ln>
              <a:solidFill>
                <a:srgbClr val="009999"/>
              </a:solidFill>
              <a:effectLst/>
              <a:uLnTx/>
              <a:uFillTx/>
              <a:latin typeface="Arial" charset="0"/>
              <a:ea typeface="ＭＳ Ｐゴシック" charset="0"/>
              <a:cs typeface="Arial" charset="0"/>
            </a:endParaRPr>
          </a:p>
        </p:txBody>
      </p:sp>
      <p:sp>
        <p:nvSpPr>
          <p:cNvPr id="294920" name="Title 7"/>
          <p:cNvSpPr>
            <a:spLocks noGrp="1"/>
          </p:cNvSpPr>
          <p:nvPr>
            <p:ph type="title" idx="4294967295"/>
          </p:nvPr>
        </p:nvSpPr>
        <p:spPr>
          <a:xfrm>
            <a:off x="685800" y="-674688"/>
            <a:ext cx="7772400" cy="762001"/>
          </a:xfrm>
        </p:spPr>
        <p:txBody>
          <a:bodyPr/>
          <a:lstStyle/>
          <a:p>
            <a:r>
              <a:rPr lang="en-US">
                <a:latin typeface="Arial" charset="0"/>
                <a:ea typeface="ＭＳ Ｐゴシック" charset="0"/>
              </a:rPr>
              <a:t>Promise Commandment</a:t>
            </a:r>
          </a:p>
        </p:txBody>
      </p:sp>
    </p:spTree>
    <p:extLst>
      <p:ext uri="{BB962C8B-B14F-4D97-AF65-F5344CB8AC3E}">
        <p14:creationId xmlns:p14="http://schemas.microsoft.com/office/powerpoint/2010/main" val="2382219345"/>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12290"/>
                                        </p:tgtEl>
                                        <p:attrNameLst>
                                          <p:attrName>style.visibility</p:attrName>
                                        </p:attrNameLst>
                                      </p:cBhvr>
                                      <p:to>
                                        <p:strVal val="visible"/>
                                      </p:to>
                                    </p:set>
                                    <p:animEffect transition="in" filter="wedge">
                                      <p:cBhvr>
                                        <p:cTn id="7" dur="2000"/>
                                        <p:tgtEl>
                                          <p:spTgt spid="12290"/>
                                        </p:tgtEl>
                                      </p:cBhvr>
                                    </p:animEffect>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12291"/>
                                        </p:tgtEl>
                                        <p:attrNameLst>
                                          <p:attrName>style.visibility</p:attrName>
                                        </p:attrNameLst>
                                      </p:cBhvr>
                                      <p:to>
                                        <p:strVal val="visible"/>
                                      </p:to>
                                    </p:set>
                                    <p:anim calcmode="lin" valueType="num">
                                      <p:cBhvr additive="base">
                                        <p:cTn id="12" dur="500" fill="hold"/>
                                        <p:tgtEl>
                                          <p:spTgt spid="12291"/>
                                        </p:tgtEl>
                                        <p:attrNameLst>
                                          <p:attrName>ppt_x</p:attrName>
                                        </p:attrNameLst>
                                      </p:cBhvr>
                                      <p:tavLst>
                                        <p:tav tm="0">
                                          <p:val>
                                            <p:strVal val="0-#ppt_w/2"/>
                                          </p:val>
                                        </p:tav>
                                        <p:tav tm="100000">
                                          <p:val>
                                            <p:strVal val="#ppt_x"/>
                                          </p:val>
                                        </p:tav>
                                      </p:tavLst>
                                    </p:anim>
                                    <p:anim calcmode="lin" valueType="num">
                                      <p:cBhvr additive="base">
                                        <p:cTn id="13" dur="500" fill="hold"/>
                                        <p:tgtEl>
                                          <p:spTgt spid="12291"/>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0"/>
                                            </p:cond>
                                          </p:stCondLst>
                                          <p:endCondLst>
                                            <p:cond evt="onStopAudio" delay="0">
                                              <p:tgtEl>
                                                <p:sldTgt/>
                                              </p:tgtEl>
                                            </p:cond>
                                          </p:endCondLst>
                                        </p:cTn>
                                        <p:tgtEl>
                                          <p:sndTgt r:embed="rId3" name="whoosh.wav"/>
                                        </p:tgtEl>
                                      </p:cMediaNode>
                                    </p:audio>
                                  </p:sub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12294"/>
                                        </p:tgtEl>
                                        <p:attrNameLst>
                                          <p:attrName>style.visibility</p:attrName>
                                        </p:attrNameLst>
                                      </p:cBhvr>
                                      <p:to>
                                        <p:strVal val="visible"/>
                                      </p:to>
                                    </p:set>
                                    <p:anim calcmode="lin" valueType="num">
                                      <p:cBhvr additive="base">
                                        <p:cTn id="18" dur="500" fill="hold"/>
                                        <p:tgtEl>
                                          <p:spTgt spid="12294"/>
                                        </p:tgtEl>
                                        <p:attrNameLst>
                                          <p:attrName>ppt_x</p:attrName>
                                        </p:attrNameLst>
                                      </p:cBhvr>
                                      <p:tavLst>
                                        <p:tav tm="0">
                                          <p:val>
                                            <p:strVal val="0-#ppt_w/2"/>
                                          </p:val>
                                        </p:tav>
                                        <p:tav tm="100000">
                                          <p:val>
                                            <p:strVal val="#ppt_x"/>
                                          </p:val>
                                        </p:tav>
                                      </p:tavLst>
                                    </p:anim>
                                    <p:anim calcmode="lin" valueType="num">
                                      <p:cBhvr additive="base">
                                        <p:cTn id="19" dur="500" fill="hold"/>
                                        <p:tgtEl>
                                          <p:spTgt spid="12294"/>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6"/>
                                            </p:cond>
                                          </p:stCondLst>
                                          <p:endCondLst>
                                            <p:cond evt="onStopAudio" delay="0">
                                              <p:tgtEl>
                                                <p:sldTgt/>
                                              </p:tgtEl>
                                            </p:cond>
                                          </p:endCondLst>
                                        </p:cTn>
                                        <p:tgtEl>
                                          <p:sndTgt r:embed="rId3" name="whoosh.wav"/>
                                        </p:tgtEl>
                                      </p:cMediaNode>
                                    </p:audio>
                                  </p:sub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2" fill="hold" grpId="0" nodeType="clickEffect">
                                  <p:stCondLst>
                                    <p:cond delay="0"/>
                                  </p:stCondLst>
                                  <p:childTnLst>
                                    <p:set>
                                      <p:cBhvr>
                                        <p:cTn id="23" dur="1" fill="hold">
                                          <p:stCondLst>
                                            <p:cond delay="0"/>
                                          </p:stCondLst>
                                        </p:cTn>
                                        <p:tgtEl>
                                          <p:spTgt spid="12293"/>
                                        </p:tgtEl>
                                        <p:attrNameLst>
                                          <p:attrName>style.visibility</p:attrName>
                                        </p:attrNameLst>
                                      </p:cBhvr>
                                      <p:to>
                                        <p:strVal val="visible"/>
                                      </p:to>
                                    </p:set>
                                    <p:anim calcmode="lin" valueType="num">
                                      <p:cBhvr additive="base">
                                        <p:cTn id="24" dur="500" fill="hold"/>
                                        <p:tgtEl>
                                          <p:spTgt spid="12293"/>
                                        </p:tgtEl>
                                        <p:attrNameLst>
                                          <p:attrName>ppt_x</p:attrName>
                                        </p:attrNameLst>
                                      </p:cBhvr>
                                      <p:tavLst>
                                        <p:tav tm="0">
                                          <p:val>
                                            <p:strVal val="1+#ppt_w/2"/>
                                          </p:val>
                                        </p:tav>
                                        <p:tav tm="100000">
                                          <p:val>
                                            <p:strVal val="#ppt_x"/>
                                          </p:val>
                                        </p:tav>
                                      </p:tavLst>
                                    </p:anim>
                                    <p:anim calcmode="lin" valueType="num">
                                      <p:cBhvr additive="base">
                                        <p:cTn id="25" dur="500" fill="hold"/>
                                        <p:tgtEl>
                                          <p:spTgt spid="12293"/>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2"/>
                                            </p:cond>
                                          </p:stCondLst>
                                          <p:endCondLst>
                                            <p:cond evt="onStopAudio" delay="0">
                                              <p:tgtEl>
                                                <p:sldTgt/>
                                              </p:tgtEl>
                                            </p:cond>
                                          </p:endCondLst>
                                        </p:cTn>
                                        <p:tgtEl>
                                          <p:sndTgt r:embed="rId3" name="whoosh.wav"/>
                                        </p:tgtEl>
                                      </p:cMediaNode>
                                    </p:audio>
                                  </p:sub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2" fill="hold" grpId="0" nodeType="clickEffect">
                                  <p:stCondLst>
                                    <p:cond delay="0"/>
                                  </p:stCondLst>
                                  <p:childTnLst>
                                    <p:set>
                                      <p:cBhvr>
                                        <p:cTn id="29" dur="1" fill="hold">
                                          <p:stCondLst>
                                            <p:cond delay="0"/>
                                          </p:stCondLst>
                                        </p:cTn>
                                        <p:tgtEl>
                                          <p:spTgt spid="12292"/>
                                        </p:tgtEl>
                                        <p:attrNameLst>
                                          <p:attrName>style.visibility</p:attrName>
                                        </p:attrNameLst>
                                      </p:cBhvr>
                                      <p:to>
                                        <p:strVal val="visible"/>
                                      </p:to>
                                    </p:set>
                                    <p:anim calcmode="lin" valueType="num">
                                      <p:cBhvr additive="base">
                                        <p:cTn id="30" dur="500" fill="hold"/>
                                        <p:tgtEl>
                                          <p:spTgt spid="12292"/>
                                        </p:tgtEl>
                                        <p:attrNameLst>
                                          <p:attrName>ppt_x</p:attrName>
                                        </p:attrNameLst>
                                      </p:cBhvr>
                                      <p:tavLst>
                                        <p:tav tm="0">
                                          <p:val>
                                            <p:strVal val="1+#ppt_w/2"/>
                                          </p:val>
                                        </p:tav>
                                        <p:tav tm="100000">
                                          <p:val>
                                            <p:strVal val="#ppt_x"/>
                                          </p:val>
                                        </p:tav>
                                      </p:tavLst>
                                    </p:anim>
                                    <p:anim calcmode="lin" valueType="num">
                                      <p:cBhvr additive="base">
                                        <p:cTn id="31" dur="500" fill="hold"/>
                                        <p:tgtEl>
                                          <p:spTgt spid="12292"/>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8"/>
                                            </p:cond>
                                          </p:stCondLst>
                                          <p:endCondLst>
                                            <p:cond evt="onStopAudio" delay="0">
                                              <p:tgtEl>
                                                <p:sldTgt/>
                                              </p:tgtEl>
                                            </p:cond>
                                          </p:endCondLst>
                                        </p:cTn>
                                        <p:tgtEl>
                                          <p:sndTgt r:embed="rId3" name="whoosh.wav"/>
                                        </p:tgtEl>
                                      </p:cMediaNode>
                                    </p:audio>
                                  </p:subTnLst>
                                </p:cTn>
                              </p:par>
                            </p:childTnLst>
                          </p:cTn>
                        </p:par>
                      </p:childTnLst>
                    </p:cTn>
                  </p:par>
                  <p:par>
                    <p:cTn id="32" fill="hold" nodeType="clickPar">
                      <p:stCondLst>
                        <p:cond delay="indefinite"/>
                      </p:stCondLst>
                      <p:childTnLst>
                        <p:par>
                          <p:cTn id="33" fill="hold" nodeType="withGroup">
                            <p:stCondLst>
                              <p:cond delay="0"/>
                            </p:stCondLst>
                            <p:childTnLst>
                              <p:par>
                                <p:cTn id="34" presetID="11" presetClass="entr" presetSubtype="0" fill="hold" grpId="0" nodeType="clickEffect">
                                  <p:stCondLst>
                                    <p:cond delay="0"/>
                                  </p:stCondLst>
                                  <p:childTnLst>
                                    <p:set>
                                      <p:cBhvr>
                                        <p:cTn id="35" dur="500">
                                          <p:stCondLst>
                                            <p:cond delay="0"/>
                                          </p:stCondLst>
                                        </p:cTn>
                                        <p:tgtEl>
                                          <p:spTgt spid="12295"/>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4"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0" grpId="0" autoUpdateAnimBg="0"/>
      <p:bldP spid="12291" grpId="0" animBg="1" autoUpdateAnimBg="0"/>
      <p:bldP spid="12292" grpId="0" animBg="1" autoUpdateAnimBg="0"/>
      <p:bldP spid="12293" grpId="0" animBg="1" autoUpdateAnimBg="0"/>
      <p:bldP spid="12294" grpId="0" animBg="1" autoUpdateAnimBg="0"/>
      <p:bldP spid="12295" grpId="0" animBg="1" autoUpdateAnimBg="0"/>
    </p:bldLst>
  </p:timing>
</p:sld>
</file>

<file path=ppt/slides/slide30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7217" name="Rectangle 5"/>
          <p:cNvSpPr>
            <a:spLocks noGrp="1" noChangeArrowheads="1"/>
          </p:cNvSpPr>
          <p:nvPr>
            <p:ph type="title"/>
          </p:nvPr>
        </p:nvSpPr>
        <p:spPr>
          <a:xfrm>
            <a:off x="0" y="0"/>
            <a:ext cx="9144000" cy="836613"/>
          </a:xfrm>
          <a:solidFill>
            <a:srgbClr val="000000"/>
          </a:solidFill>
        </p:spPr>
        <p:txBody>
          <a:bodyPr/>
          <a:lstStyle/>
          <a:p>
            <a:pPr eaLnBrk="1" hangingPunct="1"/>
            <a:r>
              <a:rPr lang="en-US" b="1">
                <a:solidFill>
                  <a:srgbClr val="FFFFFF"/>
                </a:solidFill>
                <a:latin typeface="Arial" charset="0"/>
                <a:ea typeface="ＭＳ Ｐゴシック" charset="0"/>
                <a:cs typeface="Arial" charset="0"/>
              </a:rPr>
              <a:t>Amos 9:14-15 </a:t>
            </a:r>
            <a:r>
              <a:rPr lang="en-US" sz="3200" b="1">
                <a:solidFill>
                  <a:srgbClr val="FFFFFF"/>
                </a:solidFill>
                <a:latin typeface="Arial" charset="0"/>
                <a:ea typeface="ＭＳ Ｐゴシック" charset="0"/>
                <a:cs typeface="Arial" charset="0"/>
              </a:rPr>
              <a:t>(NIV)</a:t>
            </a:r>
            <a:endParaRPr lang="en-US" b="1">
              <a:solidFill>
                <a:srgbClr val="FFFFFF"/>
              </a:solidFill>
              <a:latin typeface="Arial" charset="0"/>
              <a:ea typeface="ＭＳ Ｐゴシック" charset="0"/>
              <a:cs typeface="Arial" charset="0"/>
            </a:endParaRPr>
          </a:p>
        </p:txBody>
      </p:sp>
      <p:pic>
        <p:nvPicPr>
          <p:cNvPr id="137218" name="Picture 2"/>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836613"/>
            <a:ext cx="9139238" cy="6073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844" name="Text Box 4"/>
          <p:cNvSpPr txBox="1">
            <a:spLocks noChangeArrowheads="1"/>
          </p:cNvSpPr>
          <p:nvPr/>
        </p:nvSpPr>
        <p:spPr bwMode="auto">
          <a:xfrm>
            <a:off x="8426450" y="76200"/>
            <a:ext cx="698500" cy="461963"/>
          </a:xfrm>
          <a:prstGeom prst="rect">
            <a:avLst/>
          </a:prstGeom>
          <a:solidFill>
            <a:schemeClr val="tx2"/>
          </a:solidFill>
          <a:ln w="9525">
            <a:noFill/>
            <a:miter lim="800000"/>
            <a:headEnd/>
            <a:tailEnd/>
          </a:ln>
          <a:effectLst>
            <a:outerShdw blurRad="63500" dist="38099" dir="2700000" algn="ctr" rotWithShape="0">
              <a:schemeClr val="tx2">
                <a:alpha val="74998"/>
              </a:scheme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808080"/>
                  </a:outerShdw>
                </a:effectLst>
                <a:uLnTx/>
                <a:uFillTx/>
                <a:latin typeface="Arial" charset="0"/>
                <a:ea typeface="ＭＳ Ｐゴシック" charset="0"/>
                <a:cs typeface="Arial" charset="0"/>
              </a:rPr>
              <a:t>593</a:t>
            </a:r>
          </a:p>
        </p:txBody>
      </p:sp>
      <p:sp>
        <p:nvSpPr>
          <p:cNvPr id="35846" name="Rectangle 6"/>
          <p:cNvSpPr>
            <a:spLocks noChangeArrowheads="1"/>
          </p:cNvSpPr>
          <p:nvPr/>
        </p:nvSpPr>
        <p:spPr bwMode="auto">
          <a:xfrm>
            <a:off x="1137" y="836712"/>
            <a:ext cx="6587087" cy="6021288"/>
          </a:xfrm>
          <a:prstGeom prst="rect">
            <a:avLst/>
          </a:prstGeom>
          <a:noFill/>
          <a:ln w="9525">
            <a:noFill/>
            <a:miter lim="800000"/>
            <a:headEnd/>
            <a:tailEnd/>
          </a:ln>
          <a:effectLst/>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ru-RU" sz="3200" b="1" i="0" u="none" strike="noStrike" kern="1200" cap="none" spc="0" normalizeH="0" baseline="0" noProof="0" dirty="0">
                <a:ln>
                  <a:noFill/>
                </a:ln>
                <a:solidFill>
                  <a:srgbClr val="FFFFFF"/>
                </a:solidFill>
                <a:effectLst>
                  <a:glow rad="279400">
                    <a:srgbClr val="000000"/>
                  </a:glow>
                </a:effectLst>
                <a:uLnTx/>
                <a:uFillTx/>
                <a:latin typeface="Arial" charset="0"/>
                <a:ea typeface="Times New Roman" charset="0"/>
                <a:cs typeface="+mn-cs"/>
              </a:rPr>
              <a:t>"</a:t>
            </a:r>
            <a:r>
              <a:rPr kumimoji="0" lang="uk-UA" sz="3200" b="1" i="0" u="none" strike="noStrike" kern="1200" cap="none" spc="0" normalizeH="0" baseline="0" noProof="0" dirty="0">
                <a:ln>
                  <a:noFill/>
                </a:ln>
                <a:solidFill>
                  <a:srgbClr val="FFFFFF"/>
                </a:solidFill>
                <a:effectLst>
                  <a:glow rad="279400">
                    <a:srgbClr val="000000"/>
                  </a:glow>
                </a:effectLst>
                <a:uLnTx/>
                <a:uFillTx/>
                <a:latin typeface="Arial" charset="0"/>
                <a:ea typeface="Times New Roman" charset="0"/>
                <a:cs typeface="+mn-cs"/>
              </a:rPr>
              <a:t>'</a:t>
            </a:r>
            <a:r>
              <a:rPr kumimoji="0" lang="en-SG" sz="3200" b="1" i="0" u="none" strike="noStrike" kern="1200" cap="none" spc="0" normalizeH="0" baseline="0" noProof="0" dirty="0">
                <a:ln>
                  <a:noFill/>
                </a:ln>
                <a:solidFill>
                  <a:srgbClr val="FFFFFF"/>
                </a:solidFill>
                <a:effectLst>
                  <a:glow rad="279400">
                    <a:srgbClr val="000000"/>
                  </a:glow>
                </a:effectLst>
                <a:uLnTx/>
                <a:uFillTx/>
                <a:latin typeface="Arial" charset="0"/>
                <a:ea typeface="Times New Roman" charset="0"/>
                <a:cs typeface="+mn-cs"/>
              </a:rPr>
              <a:t>I will bring back my exiled people Israel;</a:t>
            </a:r>
            <a:br>
              <a:rPr kumimoji="0" lang="en-SG" sz="3200" b="1" i="0" u="none" strike="noStrike" kern="1200" cap="none" spc="0" normalizeH="0" baseline="0" noProof="0" dirty="0">
                <a:ln>
                  <a:noFill/>
                </a:ln>
                <a:solidFill>
                  <a:srgbClr val="FFFFFF"/>
                </a:solidFill>
                <a:effectLst>
                  <a:glow rad="279400">
                    <a:srgbClr val="000000"/>
                  </a:glow>
                </a:effectLst>
                <a:uLnTx/>
                <a:uFillTx/>
                <a:latin typeface="Arial" charset="0"/>
                <a:ea typeface="Times New Roman" charset="0"/>
                <a:cs typeface="+mn-cs"/>
              </a:rPr>
            </a:br>
            <a:r>
              <a:rPr kumimoji="0" lang="en-SG" sz="3200" b="1" i="0" u="none" strike="noStrike" kern="1200" cap="none" spc="0" normalizeH="0" baseline="0" noProof="0" dirty="0">
                <a:ln>
                  <a:noFill/>
                </a:ln>
                <a:solidFill>
                  <a:srgbClr val="FFFFFF"/>
                </a:solidFill>
                <a:effectLst>
                  <a:glow rad="279400">
                    <a:srgbClr val="000000"/>
                  </a:glow>
                </a:effectLst>
                <a:uLnTx/>
                <a:uFillTx/>
                <a:latin typeface="Arial" charset="0"/>
                <a:ea typeface="Times New Roman" charset="0"/>
                <a:cs typeface="+mn-cs"/>
              </a:rPr>
              <a:t>they will rebuild the ruined cities and live in them. They will plant vineyards and drink their wine; they will make gardens and eat their fruit. </a:t>
            </a:r>
          </a:p>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SG" sz="3200" b="1" i="0" u="none" strike="noStrike" kern="1200" cap="none" spc="0" normalizeH="0" baseline="30000" noProof="0" dirty="0">
                <a:ln>
                  <a:noFill/>
                </a:ln>
                <a:solidFill>
                  <a:srgbClr val="FFFFFF"/>
                </a:solidFill>
                <a:effectLst>
                  <a:glow rad="279400">
                    <a:srgbClr val="000000"/>
                  </a:glow>
                </a:effectLst>
                <a:uLnTx/>
                <a:uFillTx/>
                <a:latin typeface="Arial" charset="0"/>
                <a:ea typeface="Times New Roman" charset="0"/>
                <a:cs typeface="+mn-cs"/>
              </a:rPr>
              <a:t>15</a:t>
            </a:r>
            <a:r>
              <a:rPr kumimoji="0" lang="en-SG" sz="3200" b="1" i="0" u="none" strike="noStrike" kern="1200" cap="none" spc="0" normalizeH="0" baseline="0" noProof="0" dirty="0">
                <a:ln>
                  <a:noFill/>
                </a:ln>
                <a:solidFill>
                  <a:srgbClr val="FFFF00"/>
                </a:solidFill>
                <a:effectLst>
                  <a:glow rad="279400">
                    <a:srgbClr val="000000"/>
                  </a:glow>
                </a:effectLst>
                <a:uLnTx/>
                <a:uFillTx/>
                <a:latin typeface="Arial" charset="0"/>
                <a:ea typeface="Times New Roman" charset="0"/>
                <a:cs typeface="+mn-cs"/>
              </a:rPr>
              <a:t>I will plant Israel in their own land, never again to be uprooted from the land I have given them</a:t>
            </a:r>
            <a:r>
              <a:rPr kumimoji="0" lang="en-SG" sz="3200" b="1" i="0" u="none" strike="noStrike" kern="1200" cap="none" spc="0" normalizeH="0" baseline="0" noProof="0" dirty="0">
                <a:ln>
                  <a:noFill/>
                </a:ln>
                <a:solidFill>
                  <a:srgbClr val="FFFFFF"/>
                </a:solidFill>
                <a:effectLst>
                  <a:glow rad="279400">
                    <a:srgbClr val="000000"/>
                  </a:glow>
                </a:effectLst>
                <a:uLnTx/>
                <a:uFillTx/>
                <a:latin typeface="Arial" charset="0"/>
                <a:ea typeface="Times New Roman" charset="0"/>
                <a:cs typeface="+mn-cs"/>
              </a:rPr>
              <a:t>,</a:t>
            </a:r>
            <a:r>
              <a:rPr kumimoji="0" lang="uk-UA" sz="3200" b="1" i="0" u="none" strike="noStrike" kern="1200" cap="none" spc="0" normalizeH="0" baseline="0" noProof="0" dirty="0">
                <a:ln>
                  <a:noFill/>
                </a:ln>
                <a:solidFill>
                  <a:srgbClr val="FFFFFF"/>
                </a:solidFill>
                <a:effectLst>
                  <a:glow rad="279400">
                    <a:srgbClr val="000000"/>
                  </a:glow>
                </a:effectLst>
                <a:uLnTx/>
                <a:uFillTx/>
                <a:latin typeface="Arial" charset="0"/>
                <a:ea typeface="Times New Roman" charset="0"/>
                <a:cs typeface="+mn-cs"/>
              </a:rPr>
              <a:t>'</a:t>
            </a:r>
            <a:r>
              <a:rPr kumimoji="0" lang="en-SG" sz="3200" b="1" i="0" u="none" strike="noStrike" kern="1200" cap="none" spc="0" normalizeH="0" baseline="0" noProof="0" dirty="0">
                <a:ln>
                  <a:noFill/>
                </a:ln>
                <a:solidFill>
                  <a:srgbClr val="FFFFFF"/>
                </a:solidFill>
                <a:effectLst>
                  <a:glow rad="279400">
                    <a:srgbClr val="000000"/>
                  </a:glow>
                </a:effectLst>
                <a:uLnTx/>
                <a:uFillTx/>
                <a:latin typeface="Arial" charset="0"/>
                <a:ea typeface="Times New Roman" charset="0"/>
                <a:cs typeface="+mn-cs"/>
              </a:rPr>
              <a:t> says the L</a:t>
            </a:r>
            <a:r>
              <a:rPr kumimoji="0" lang="en-SG" sz="2800" b="1" i="0" u="none" strike="noStrike" kern="1200" cap="none" spc="0" normalizeH="0" baseline="0" noProof="0" dirty="0">
                <a:ln>
                  <a:noFill/>
                </a:ln>
                <a:solidFill>
                  <a:srgbClr val="FFFFFF"/>
                </a:solidFill>
                <a:effectLst>
                  <a:glow rad="279400">
                    <a:srgbClr val="000000"/>
                  </a:glow>
                </a:effectLst>
                <a:uLnTx/>
                <a:uFillTx/>
                <a:latin typeface="Arial" charset="0"/>
                <a:ea typeface="Times New Roman" charset="0"/>
                <a:cs typeface="+mn-cs"/>
              </a:rPr>
              <a:t>ORD</a:t>
            </a:r>
            <a:r>
              <a:rPr kumimoji="0" lang="en-SG" sz="3200" b="1" i="0" u="none" strike="noStrike" kern="1200" cap="none" spc="0" normalizeH="0" baseline="0" noProof="0" dirty="0">
                <a:ln>
                  <a:noFill/>
                </a:ln>
                <a:solidFill>
                  <a:srgbClr val="FFFFFF"/>
                </a:solidFill>
                <a:effectLst>
                  <a:glow rad="279400">
                    <a:srgbClr val="000000"/>
                  </a:glow>
                </a:effectLst>
                <a:uLnTx/>
                <a:uFillTx/>
                <a:latin typeface="Arial" charset="0"/>
                <a:ea typeface="Times New Roman" charset="0"/>
                <a:cs typeface="+mn-cs"/>
              </a:rPr>
              <a:t> your God.</a:t>
            </a:r>
            <a:r>
              <a:rPr kumimoji="0" lang="ru-RU" sz="3200" b="1" i="0" u="none" strike="noStrike" kern="1200" cap="none" spc="0" normalizeH="0" baseline="0" noProof="0" dirty="0">
                <a:ln>
                  <a:noFill/>
                </a:ln>
                <a:solidFill>
                  <a:srgbClr val="FFFFFF"/>
                </a:solidFill>
                <a:effectLst>
                  <a:glow rad="279400">
                    <a:srgbClr val="000000"/>
                  </a:glow>
                </a:effectLst>
                <a:uLnTx/>
                <a:uFillTx/>
                <a:latin typeface="Arial" charset="0"/>
                <a:ea typeface="Times New Roman" charset="0"/>
                <a:cs typeface="+mn-cs"/>
              </a:rPr>
              <a:t>"</a:t>
            </a:r>
            <a:endParaRPr kumimoji="0" lang="en-GB" sz="3200" b="1" i="0" u="none" strike="noStrike" kern="1200" cap="none" spc="0" normalizeH="0" baseline="0" noProof="0" dirty="0">
              <a:ln>
                <a:noFill/>
              </a:ln>
              <a:solidFill>
                <a:srgbClr val="FFFFFF"/>
              </a:solidFill>
              <a:effectLst>
                <a:glow rad="279400">
                  <a:srgbClr val="000000"/>
                </a:glow>
              </a:effectLst>
              <a:uLnTx/>
              <a:uFillTx/>
              <a:latin typeface="Arial" charset="0"/>
              <a:ea typeface="Times New Roman" charset="0"/>
              <a:cs typeface="+mn-cs"/>
            </a:endParaRPr>
          </a:p>
        </p:txBody>
      </p:sp>
    </p:spTree>
    <p:extLst>
      <p:ext uri="{BB962C8B-B14F-4D97-AF65-F5344CB8AC3E}">
        <p14:creationId xmlns:p14="http://schemas.microsoft.com/office/powerpoint/2010/main" val="9072547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35846"/>
                                        </p:tgtEl>
                                        <p:attrNameLst>
                                          <p:attrName>style.visibility</p:attrName>
                                        </p:attrNameLst>
                                      </p:cBhvr>
                                      <p:to>
                                        <p:strVal val="visible"/>
                                      </p:to>
                                    </p:set>
                                    <p:animEffect transition="in" filter="blinds(horizontal)">
                                      <p:cBhvr>
                                        <p:cTn id="7" dur="500"/>
                                        <p:tgtEl>
                                          <p:spTgt spid="358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1249" name="Picture 4" descr="zech-7blessing via israel.jpg"/>
          <p:cNvPicPr>
            <a:picLocks noChangeAspect="1"/>
          </p:cNvPicPr>
          <p:nvPr/>
        </p:nvPicPr>
        <p:blipFill>
          <a:blip r:embed="rId2">
            <a:lum bright="-22000"/>
            <a:extLst>
              <a:ext uri="{28A0092B-C50C-407E-A947-70E740481C1C}">
                <a14:useLocalDpi xmlns:a14="http://schemas.microsoft.com/office/drawing/2010/main"/>
              </a:ext>
            </a:extLst>
          </a:blip>
          <a:srcRect/>
          <a:stretch>
            <a:fillRect/>
          </a:stretch>
        </p:blipFill>
        <p:spPr bwMode="auto">
          <a:xfrm>
            <a:off x="0" y="838200"/>
            <a:ext cx="9144000" cy="6019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250" name="Title 2"/>
          <p:cNvSpPr>
            <a:spLocks noGrp="1"/>
          </p:cNvSpPr>
          <p:nvPr>
            <p:ph type="title" idx="4294967295"/>
          </p:nvPr>
        </p:nvSpPr>
        <p:spPr>
          <a:xfrm>
            <a:off x="0" y="0"/>
            <a:ext cx="9144000" cy="914400"/>
          </a:xfrm>
          <a:solidFill>
            <a:srgbClr val="000000"/>
          </a:solidFill>
        </p:spPr>
        <p:txBody>
          <a:bodyPr/>
          <a:lstStyle/>
          <a:p>
            <a:r>
              <a:rPr lang="en-US" sz="3600" b="1">
                <a:solidFill>
                  <a:srgbClr val="FFFFFF"/>
                </a:solidFill>
                <a:latin typeface="Arial" charset="0"/>
                <a:ea typeface="ＭＳ Ｐゴシック" charset="0"/>
                <a:cs typeface="Arial" charset="0"/>
              </a:rPr>
              <a:t>Millennial Worship</a:t>
            </a:r>
          </a:p>
        </p:txBody>
      </p:sp>
      <p:sp>
        <p:nvSpPr>
          <p:cNvPr id="4" name="Title 2"/>
          <p:cNvSpPr txBox="1">
            <a:spLocks/>
          </p:cNvSpPr>
          <p:nvPr/>
        </p:nvSpPr>
        <p:spPr bwMode="auto">
          <a:xfrm>
            <a:off x="457200" y="685800"/>
            <a:ext cx="8610600" cy="6019800"/>
          </a:xfrm>
          <a:prstGeom prst="rect">
            <a:avLst/>
          </a:prstGeom>
          <a:noFill/>
          <a:ln w="9525">
            <a:noFill/>
            <a:round/>
            <a:headEnd/>
            <a:tailEnd/>
          </a:ln>
        </p:spPr>
        <p:txBody>
          <a:bodyPr lIns="90000" tIns="46800" rIns="90000" bIns="46800"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ru-RU" altLang="ja-JP"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a:t>
            </a:r>
            <a:r>
              <a:rPr kumimoji="0" lang="en-US"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In the end, the enemies of Jerusalem who survive the plague will go up to Jerusalem each year to worship the King... and to celebrate the Festival of Shelters. </a:t>
            </a:r>
            <a:r>
              <a:rPr kumimoji="0" lang="en-US" sz="2800" b="1" i="0" u="none" strike="noStrike" kern="1200" cap="none" spc="0" normalizeH="0" baseline="3000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17</a:t>
            </a:r>
            <a:r>
              <a:rPr kumimoji="0" lang="en-US"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Any nation in the world that refuses to come to Jerusalem to worship the King... will have no rain. </a:t>
            </a:r>
            <a:r>
              <a:rPr kumimoji="0" lang="en-US" sz="2800" b="1" i="0" u="none" strike="noStrike" kern="1200" cap="none" spc="0" normalizeH="0" baseline="3000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18</a:t>
            </a:r>
            <a:r>
              <a:rPr kumimoji="0" lang="en-US"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If the people of Egypt refuse to attend the festival, the L</a:t>
            </a:r>
            <a:r>
              <a:rPr kumimoji="0" lang="en-US" sz="24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ORD</a:t>
            </a:r>
            <a:r>
              <a:rPr kumimoji="0" lang="en-US"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 will punish them with the same plague that he sends on the other nations who refuse to go. </a:t>
            </a:r>
            <a:r>
              <a:rPr kumimoji="0" lang="en-US" sz="2800" b="1" i="0" u="none" strike="noStrike" kern="1200" cap="none" spc="0" normalizeH="0" baseline="3000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19</a:t>
            </a:r>
            <a:r>
              <a:rPr kumimoji="0" lang="en-US"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Egypt and the other nations will all be punished if they don</a:t>
            </a:r>
            <a:r>
              <a:rPr kumimoji="0" lang="mr-IN" altLang="ja-JP"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a:t>
            </a:r>
            <a:r>
              <a:rPr kumimoji="0" lang="en-US"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t go to celebrate the Festival of Shelters</a:t>
            </a:r>
            <a:r>
              <a:rPr kumimoji="0" lang="ru-RU" altLang="ja-JP"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a:t>
            </a:r>
            <a:r>
              <a:rPr kumimoji="0" lang="en-US"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(Zech. 14:16-19 </a:t>
            </a:r>
            <a:r>
              <a:rPr kumimoji="0" lang="en-US" sz="24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NLT</a:t>
            </a:r>
            <a:r>
              <a:rPr kumimoji="0" lang="en-US"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a:t>
            </a:r>
          </a:p>
        </p:txBody>
      </p:sp>
    </p:spTree>
    <p:extLst>
      <p:ext uri="{BB962C8B-B14F-4D97-AF65-F5344CB8AC3E}">
        <p14:creationId xmlns:p14="http://schemas.microsoft.com/office/powerpoint/2010/main" val="121460557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829727"/>
          </a:xfrm>
          <a:solidFill>
            <a:schemeClr val="accent2"/>
          </a:solidFill>
          <a:effectLst>
            <a:outerShdw blurRad="63500" dist="35921" dir="2700000" algn="ctr" rotWithShape="0">
              <a:schemeClr val="tx2">
                <a:alpha val="74998"/>
              </a:schemeClr>
            </a:outerShdw>
          </a:effectLst>
        </p:spPr>
        <p:txBody>
          <a:bodyPr anchor="ctr"/>
          <a:lstStyle/>
          <a:p>
            <a:pPr>
              <a:defRPr/>
            </a:pPr>
            <a:r>
              <a:rPr lang="en-US" sz="3600" b="1" dirty="0">
                <a:effectLst>
                  <a:glow rad="127000">
                    <a:schemeClr val="tx1"/>
                  </a:glow>
                </a:effectLst>
                <a:latin typeface="Arial" charset="0"/>
                <a:ea typeface="ＭＳ Ｐゴシック" charset="0"/>
                <a:cs typeface="ＭＳ Ｐゴシック" charset="0"/>
              </a:rPr>
              <a:t>Shared Land with Jews &amp; Gentiles</a:t>
            </a:r>
          </a:p>
        </p:txBody>
      </p:sp>
      <p:sp>
        <p:nvSpPr>
          <p:cNvPr id="4" name="Rectangle 2">
            <a:extLst>
              <a:ext uri="{FF2B5EF4-FFF2-40B4-BE49-F238E27FC236}">
                <a16:creationId xmlns:a16="http://schemas.microsoft.com/office/drawing/2014/main" id="{760CC0E4-F60D-4E4B-A363-45D7809600A8}"/>
              </a:ext>
            </a:extLst>
          </p:cNvPr>
          <p:cNvSpPr txBox="1">
            <a:spLocks noChangeArrowheads="1"/>
          </p:cNvSpPr>
          <p:nvPr/>
        </p:nvSpPr>
        <p:spPr bwMode="auto">
          <a:xfrm>
            <a:off x="0" y="913272"/>
            <a:ext cx="9144000" cy="59447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fontAlgn="base" hangingPunct="0">
              <a:spcBef>
                <a:spcPct val="0"/>
              </a:spcBef>
              <a:spcAft>
                <a:spcPct val="0"/>
              </a:spcAft>
              <a:defRPr sz="3600" b="1">
                <a:solidFill>
                  <a:schemeClr val="bg1"/>
                </a:solidFill>
                <a:effectLst>
                  <a:glow rad="127000">
                    <a:schemeClr val="tx1"/>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“’You are to distribute this land among yourselves according to the tribes of Israel.  </a:t>
            </a:r>
            <a:r>
              <a:rPr kumimoji="0" lang="en-SG" sz="3200" b="1" i="0" u="none" strike="noStrike" kern="1200" cap="none" spc="0" normalizeH="0" baseline="30000" noProof="0" dirty="0">
                <a:ln>
                  <a:noFill/>
                </a:ln>
                <a:solidFill>
                  <a:srgbClr val="FFFFFF"/>
                </a:solidFill>
                <a:effectLst>
                  <a:glow rad="127000">
                    <a:srgbClr val="000000"/>
                  </a:glow>
                </a:effectLst>
                <a:uLnTx/>
                <a:uFillTx/>
                <a:latin typeface="Arial" charset="0"/>
                <a:ea typeface="ＭＳ Ｐゴシック" charset="0"/>
              </a:rPr>
              <a:t>22</a:t>
            </a:r>
            <a:r>
              <a:rPr kumimoji="0" lang="en-SG"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You are to allot it as an inheritance for yourselves and </a:t>
            </a:r>
            <a:r>
              <a:rPr kumimoji="0" lang="en-SG" sz="32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rPr>
              <a:t>for the aliens</a:t>
            </a:r>
            <a:r>
              <a:rPr kumimoji="0" lang="en-SG"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 who have settled among you and who have children. You are to </a:t>
            </a:r>
            <a:r>
              <a:rPr kumimoji="0" lang="en-SG" sz="32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rPr>
              <a:t>consider them as native-born Israelites</a:t>
            </a:r>
            <a:r>
              <a:rPr kumimoji="0" lang="en-SG"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 along with you they are to be allotted an inheritance among the tribes of Israel.  </a:t>
            </a:r>
            <a:r>
              <a:rPr kumimoji="0" lang="en-SG" sz="3200" b="1" i="0" u="none" strike="noStrike" kern="1200" cap="none" spc="0" normalizeH="0" baseline="30000" noProof="0" dirty="0">
                <a:ln>
                  <a:noFill/>
                </a:ln>
                <a:solidFill>
                  <a:srgbClr val="FFFFFF"/>
                </a:solidFill>
                <a:effectLst>
                  <a:glow rad="127000">
                    <a:srgbClr val="000000"/>
                  </a:glow>
                </a:effectLst>
                <a:uLnTx/>
                <a:uFillTx/>
                <a:latin typeface="Arial" charset="0"/>
                <a:ea typeface="ＭＳ Ｐゴシック" charset="0"/>
              </a:rPr>
              <a:t>23</a:t>
            </a:r>
            <a:r>
              <a:rPr kumimoji="0" lang="en-SG"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In whatever tribe the alien settles, there you are to </a:t>
            </a:r>
            <a:r>
              <a:rPr kumimoji="0" lang="en-SG" sz="32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rPr>
              <a:t>give him his inheritance</a:t>
            </a:r>
            <a:r>
              <a:rPr kumimoji="0" lang="en-SG"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 declares the Sovereign L</a:t>
            </a:r>
            <a:r>
              <a:rPr kumimoji="0" lang="en-SG"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ORD</a:t>
            </a:r>
            <a:r>
              <a:rPr kumimoji="0" lang="en-SG"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a:t>
            </a:r>
            <a:br>
              <a:rPr kumimoji="0" lang="en-SG"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br>
            <a:r>
              <a:rPr kumimoji="0" lang="en-SG"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(Ezekiel 47:21-23 </a:t>
            </a:r>
            <a:r>
              <a:rPr kumimoji="0" lang="en-SG"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NLT</a:t>
            </a:r>
            <a:r>
              <a:rPr kumimoji="0" lang="en-SG"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a:t>
            </a:r>
          </a:p>
        </p:txBody>
      </p:sp>
    </p:spTree>
    <p:extLst>
      <p:ext uri="{BB962C8B-B14F-4D97-AF65-F5344CB8AC3E}">
        <p14:creationId xmlns:p14="http://schemas.microsoft.com/office/powerpoint/2010/main" val="2335915823"/>
      </p:ext>
    </p:extLst>
  </p:cSld>
  <p:clrMapOvr>
    <a:masterClrMapping/>
  </p:clrMapOvr>
  <p:transition/>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99392"/>
            <a:ext cx="5176229" cy="6858000"/>
          </a:xfrm>
          <a:prstGeom prst="rect">
            <a:avLst/>
          </a:prstGeom>
        </p:spPr>
      </p:pic>
      <p:sp>
        <p:nvSpPr>
          <p:cNvPr id="900098" name="Rectangle 2"/>
          <p:cNvSpPr>
            <a:spLocks noGrp="1" noChangeArrowheads="1"/>
          </p:cNvSpPr>
          <p:nvPr>
            <p:ph type="ctrTitle"/>
          </p:nvPr>
        </p:nvSpPr>
        <p:spPr>
          <a:xfrm>
            <a:off x="5292080" y="29469"/>
            <a:ext cx="3851920" cy="6828531"/>
          </a:xfrm>
          <a:effectLst>
            <a:outerShdw blurRad="63500" dist="35921" dir="2700000" algn="ctr" rotWithShape="0">
              <a:schemeClr val="tx2">
                <a:alpha val="74998"/>
              </a:schemeClr>
            </a:outerShdw>
          </a:effectLst>
        </p:spPr>
        <p:txBody>
          <a:bodyPr anchor="t"/>
          <a:lstStyle/>
          <a:p>
            <a:pPr>
              <a:defRPr/>
            </a:pPr>
            <a:r>
              <a:rPr lang="ru-RU" sz="3200" b="1" dirty="0">
                <a:effectLst>
                  <a:glow rad="127000">
                    <a:schemeClr val="tx1"/>
                  </a:glow>
                </a:effectLst>
                <a:latin typeface="Arial" charset="0"/>
                <a:ea typeface="ＭＳ Ｐゴシック" charset="0"/>
                <a:cs typeface="ＭＳ Ｐゴシック" charset="0"/>
              </a:rPr>
              <a:t>"</a:t>
            </a:r>
            <a:r>
              <a:rPr lang="uk-UA"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At the time of those events,</a:t>
            </a:r>
            <a:r>
              <a:rPr lang="uk-UA"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says the L</a:t>
            </a:r>
            <a:r>
              <a:rPr lang="en-US" sz="2800" b="1" dirty="0">
                <a:effectLst>
                  <a:glow rad="127000">
                    <a:schemeClr val="tx1"/>
                  </a:glow>
                </a:effectLst>
                <a:latin typeface="Arial" charset="0"/>
                <a:ea typeface="ＭＳ Ｐゴシック" charset="0"/>
                <a:cs typeface="ＭＳ Ｐゴシック" charset="0"/>
              </a:rPr>
              <a:t>ORD</a:t>
            </a:r>
            <a:r>
              <a:rPr lang="en-US" sz="3200" b="1" dirty="0">
                <a:effectLst>
                  <a:glow rad="127000">
                    <a:schemeClr val="tx1"/>
                  </a:glow>
                </a:effectLst>
                <a:latin typeface="Arial" charset="0"/>
                <a:ea typeface="ＭＳ Ｐゴシック" charset="0"/>
                <a:cs typeface="ＭＳ Ｐゴシック" charset="0"/>
              </a:rPr>
              <a:t>, </a:t>
            </a:r>
            <a:br>
              <a:rPr lang="en-US" sz="3200" b="1" dirty="0">
                <a:effectLst>
                  <a:glow rad="127000">
                    <a:schemeClr val="tx1"/>
                  </a:glow>
                </a:effectLst>
                <a:latin typeface="Arial" charset="0"/>
                <a:ea typeface="ＭＳ Ｐゴシック" charset="0"/>
                <a:cs typeface="ＭＳ Ｐゴシック" charset="0"/>
              </a:rPr>
            </a:br>
            <a:r>
              <a:rPr lang="en-US" sz="3200" b="1" dirty="0">
                <a:effectLst>
                  <a:glow rad="127000">
                    <a:schemeClr val="tx1"/>
                  </a:glow>
                </a:effectLst>
                <a:latin typeface="Arial" charset="0"/>
                <a:ea typeface="ＭＳ Ｐゴシック" charset="0"/>
                <a:cs typeface="ＭＳ Ｐゴシック" charset="0"/>
              </a:rPr>
              <a:t> </a:t>
            </a:r>
            <a:r>
              <a:rPr lang="uk-UA"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when I restore the prosperity of Judah and Jerusalem, </a:t>
            </a:r>
            <a:br>
              <a:rPr lang="en-US" sz="3200" b="1" dirty="0">
                <a:effectLst>
                  <a:glow rad="127000">
                    <a:schemeClr val="tx1"/>
                  </a:glow>
                </a:effectLst>
                <a:latin typeface="Arial" charset="0"/>
                <a:ea typeface="ＭＳ Ｐゴシック" charset="0"/>
                <a:cs typeface="ＭＳ Ｐゴシック" charset="0"/>
              </a:rPr>
            </a:br>
            <a:r>
              <a:rPr lang="en-US" sz="3200" b="1" baseline="30000" dirty="0">
                <a:effectLst>
                  <a:glow rad="127000">
                    <a:schemeClr val="tx1"/>
                  </a:glow>
                </a:effectLst>
                <a:latin typeface="Arial" charset="0"/>
                <a:ea typeface="ＭＳ Ｐゴシック" charset="0"/>
                <a:cs typeface="ＭＳ Ｐゴシック" charset="0"/>
              </a:rPr>
              <a:t>2</a:t>
            </a:r>
            <a:r>
              <a:rPr lang="en-US" sz="3200" b="1" dirty="0">
                <a:effectLst>
                  <a:glow rad="127000">
                    <a:schemeClr val="tx1"/>
                  </a:glow>
                </a:effectLst>
                <a:latin typeface="Arial" charset="0"/>
                <a:ea typeface="ＭＳ Ｐゴシック" charset="0"/>
                <a:cs typeface="ＭＳ Ｐゴシック" charset="0"/>
              </a:rPr>
              <a:t>I will gather the armies of the world </a:t>
            </a:r>
            <a:br>
              <a:rPr lang="en-US" sz="3200" b="1" dirty="0">
                <a:effectLst>
                  <a:glow rad="127000">
                    <a:schemeClr val="tx1"/>
                  </a:glow>
                </a:effectLst>
                <a:latin typeface="Arial" charset="0"/>
                <a:ea typeface="ＭＳ Ｐゴシック" charset="0"/>
                <a:cs typeface="ＭＳ Ｐゴシック" charset="0"/>
              </a:rPr>
            </a:br>
            <a:r>
              <a:rPr lang="en-US" sz="3200" b="1" dirty="0">
                <a:effectLst>
                  <a:glow rad="127000">
                    <a:schemeClr val="tx1"/>
                  </a:glow>
                </a:effectLst>
                <a:latin typeface="Arial" charset="0"/>
                <a:ea typeface="ＭＳ Ｐゴシック" charset="0"/>
                <a:cs typeface="ＭＳ Ｐゴシック" charset="0"/>
              </a:rPr>
              <a:t>into the valley of Jehoshaphat</a:t>
            </a:r>
            <a:r>
              <a:rPr lang="uk-UA" sz="3200" b="1" dirty="0">
                <a:effectLst>
                  <a:glow rad="127000">
                    <a:schemeClr val="tx1"/>
                  </a:glow>
                </a:effectLst>
                <a:latin typeface="Arial" charset="0"/>
                <a:ea typeface="ＭＳ Ｐゴシック" charset="0"/>
                <a:cs typeface="ＭＳ Ｐゴシック" charset="0"/>
              </a:rPr>
              <a:t>'</a:t>
            </a: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a:t>
            </a:r>
            <a:br>
              <a:rPr lang="en-US" sz="3200" b="1" dirty="0">
                <a:effectLst>
                  <a:glow rad="127000">
                    <a:schemeClr val="tx1"/>
                  </a:glow>
                </a:effectLst>
                <a:latin typeface="Arial" charset="0"/>
                <a:ea typeface="ＭＳ Ｐゴシック" charset="0"/>
                <a:cs typeface="ＭＳ Ｐゴシック" charset="0"/>
              </a:rPr>
            </a:br>
            <a:r>
              <a:rPr lang="en-US" sz="3200" b="1" dirty="0">
                <a:effectLst>
                  <a:glow rad="127000">
                    <a:schemeClr val="tx1"/>
                  </a:glow>
                </a:effectLst>
                <a:latin typeface="Arial" charset="0"/>
                <a:ea typeface="ＭＳ Ｐゴシック" charset="0"/>
                <a:cs typeface="ＭＳ Ｐゴシック" charset="0"/>
              </a:rPr>
              <a:t>(</a:t>
            </a:r>
            <a:r>
              <a:rPr lang="en-US" sz="3200" b="1" dirty="0">
                <a:solidFill>
                  <a:srgbClr val="FFFFFF"/>
                </a:solidFill>
                <a:effectLst>
                  <a:glow rad="254000">
                    <a:srgbClr val="000000">
                      <a:alpha val="89000"/>
                    </a:srgbClr>
                  </a:glow>
                </a:effectLst>
              </a:rPr>
              <a:t>Joel </a:t>
            </a:r>
            <a:r>
              <a:rPr lang="en-US" sz="3200" b="1" dirty="0">
                <a:effectLst>
                  <a:glow rad="127000">
                    <a:schemeClr val="tx1"/>
                  </a:glow>
                </a:effectLst>
                <a:latin typeface="Arial" charset="0"/>
                <a:ea typeface="ＭＳ Ｐゴシック" charset="0"/>
                <a:cs typeface="ＭＳ Ｐゴシック" charset="0"/>
              </a:rPr>
              <a:t>3:1-2a </a:t>
            </a:r>
            <a:r>
              <a:rPr lang="en-US" sz="2800" b="1" dirty="0">
                <a:effectLst>
                  <a:glow rad="127000">
                    <a:schemeClr val="tx1"/>
                  </a:glow>
                </a:effectLst>
                <a:latin typeface="Arial" charset="0"/>
                <a:ea typeface="ＭＳ Ｐゴシック" charset="0"/>
                <a:cs typeface="ＭＳ Ｐゴシック" charset="0"/>
              </a:rPr>
              <a:t>NLT</a:t>
            </a:r>
            <a:r>
              <a:rPr lang="en-US" sz="3200" b="1" dirty="0">
                <a:effectLst>
                  <a:glow rad="127000">
                    <a:schemeClr val="tx1"/>
                  </a:glow>
                </a:effectLst>
                <a:latin typeface="Arial" charset="0"/>
                <a:ea typeface="ＭＳ Ｐゴシック" charset="0"/>
                <a:cs typeface="ＭＳ Ｐゴシック" charset="0"/>
              </a:rPr>
              <a:t>).</a:t>
            </a:r>
          </a:p>
        </p:txBody>
      </p:sp>
      <p:sp>
        <p:nvSpPr>
          <p:cNvPr id="3" name="Up Arrow 2"/>
          <p:cNvSpPr/>
          <p:nvPr/>
        </p:nvSpPr>
        <p:spPr bwMode="auto">
          <a:xfrm rot="19118539">
            <a:off x="4413926" y="2495048"/>
            <a:ext cx="836039" cy="2232248"/>
          </a:xfrm>
          <a:prstGeom prst="upArrow">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Tree>
    <p:extLst>
      <p:ext uri="{BB962C8B-B14F-4D97-AF65-F5344CB8AC3E}">
        <p14:creationId xmlns:p14="http://schemas.microsoft.com/office/powerpoint/2010/main" val="3049772638"/>
      </p:ext>
    </p:extLst>
  </p:cSld>
  <p:clrMapOvr>
    <a:masterClrMapping/>
  </p:clrMapOvr>
  <p:transition/>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3923928" cy="6828531"/>
          </a:xfrm>
          <a:effectLst>
            <a:outerShdw blurRad="63500" dist="35921" dir="2700000" algn="ctr" rotWithShape="0">
              <a:schemeClr val="tx2">
                <a:alpha val="74998"/>
              </a:schemeClr>
            </a:outerShdw>
          </a:effectLst>
        </p:spPr>
        <p:txBody>
          <a:bodyPr anchor="t"/>
          <a:lstStyle/>
          <a:p>
            <a:pPr>
              <a:defRPr/>
            </a:pP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There I will judge them for harming my people, my special possession, </a:t>
            </a:r>
            <a:br>
              <a:rPr lang="en-US" sz="3200" b="1" dirty="0">
                <a:effectLst>
                  <a:glow rad="127000">
                    <a:schemeClr val="tx1"/>
                  </a:glow>
                </a:effectLst>
                <a:latin typeface="Arial" charset="0"/>
                <a:ea typeface="ＭＳ Ｐゴシック" charset="0"/>
                <a:cs typeface="ＭＳ Ｐゴシック" charset="0"/>
              </a:rPr>
            </a:br>
            <a:r>
              <a:rPr lang="en-US" sz="3200" b="1" dirty="0">
                <a:effectLst>
                  <a:glow rad="127000">
                    <a:schemeClr val="tx1"/>
                  </a:glow>
                </a:effectLst>
                <a:latin typeface="Arial" charset="0"/>
                <a:ea typeface="ＭＳ Ｐゴシック" charset="0"/>
                <a:cs typeface="ＭＳ Ｐゴシック" charset="0"/>
              </a:rPr>
              <a:t>for scattering my people among the nations, and for dividing up my land</a:t>
            </a: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a:t>
            </a:r>
            <a:br>
              <a:rPr lang="en-US" sz="3200" b="1" dirty="0">
                <a:effectLst>
                  <a:glow rad="127000">
                    <a:schemeClr val="tx1"/>
                  </a:glow>
                </a:effectLst>
                <a:latin typeface="Arial" charset="0"/>
                <a:ea typeface="ＭＳ Ｐゴシック" charset="0"/>
                <a:cs typeface="ＭＳ Ｐゴシック" charset="0"/>
              </a:rPr>
            </a:br>
            <a:r>
              <a:rPr lang="en-US" sz="3200" b="1" dirty="0">
                <a:effectLst>
                  <a:glow rad="127000">
                    <a:schemeClr val="tx1"/>
                  </a:glow>
                </a:effectLst>
                <a:latin typeface="Arial" charset="0"/>
                <a:ea typeface="ＭＳ Ｐゴシック" charset="0"/>
                <a:cs typeface="ＭＳ Ｐゴシック" charset="0"/>
              </a:rPr>
              <a:t>(</a:t>
            </a:r>
            <a:r>
              <a:rPr lang="en-US" sz="3200" b="1" dirty="0">
                <a:solidFill>
                  <a:srgbClr val="FFFFFF"/>
                </a:solidFill>
                <a:effectLst>
                  <a:glow rad="254000">
                    <a:srgbClr val="000000">
                      <a:alpha val="89000"/>
                    </a:srgbClr>
                  </a:glow>
                </a:effectLst>
              </a:rPr>
              <a:t>Joel </a:t>
            </a:r>
            <a:r>
              <a:rPr lang="en-US" sz="3200" b="1" dirty="0">
                <a:effectLst>
                  <a:glow rad="127000">
                    <a:schemeClr val="tx1"/>
                  </a:glow>
                </a:effectLst>
                <a:latin typeface="Arial" charset="0"/>
                <a:ea typeface="ＭＳ Ｐゴシック" charset="0"/>
                <a:cs typeface="ＭＳ Ｐゴシック" charset="0"/>
              </a:rPr>
              <a:t>3:2b </a:t>
            </a:r>
            <a:r>
              <a:rPr lang="en-US" sz="2800" b="1" dirty="0">
                <a:effectLst>
                  <a:glow rad="127000">
                    <a:schemeClr val="tx1"/>
                  </a:glow>
                </a:effectLst>
                <a:latin typeface="Arial" charset="0"/>
                <a:ea typeface="ＭＳ Ｐゴシック" charset="0"/>
                <a:cs typeface="ＭＳ Ｐゴシック" charset="0"/>
              </a:rPr>
              <a:t>NLT</a:t>
            </a:r>
            <a:r>
              <a:rPr lang="en-US" sz="3200" b="1" dirty="0">
                <a:effectLst>
                  <a:glow rad="127000">
                    <a:schemeClr val="tx1"/>
                  </a:glow>
                </a:effectLst>
                <a:latin typeface="Arial" charset="0"/>
                <a:ea typeface="ＭＳ Ｐゴシック" charset="0"/>
                <a:cs typeface="ＭＳ Ｐゴシック" charset="0"/>
              </a:rPr>
              <a:t>).</a:t>
            </a:r>
          </a:p>
        </p:txBody>
      </p:sp>
      <p:pic>
        <p:nvPicPr>
          <p:cNvPr id="3" name="Picture 2"/>
          <p:cNvPicPr>
            <a:picLocks noChangeAspect="1"/>
          </p:cNvPicPr>
          <p:nvPr/>
        </p:nvPicPr>
        <p:blipFill>
          <a:blip r:embed="rId3"/>
          <a:stretch>
            <a:fillRect/>
          </a:stretch>
        </p:blipFill>
        <p:spPr>
          <a:xfrm>
            <a:off x="3957964" y="0"/>
            <a:ext cx="5186036" cy="5805264"/>
          </a:xfrm>
          <a:prstGeom prst="rect">
            <a:avLst/>
          </a:prstGeom>
        </p:spPr>
      </p:pic>
    </p:spTree>
    <p:extLst>
      <p:ext uri="{BB962C8B-B14F-4D97-AF65-F5344CB8AC3E}">
        <p14:creationId xmlns:p14="http://schemas.microsoft.com/office/powerpoint/2010/main" val="917245819"/>
      </p:ext>
    </p:extLst>
  </p:cSld>
  <p:clrMapOvr>
    <a:masterClrMapping/>
  </p:clrMapOvr>
  <p:transition/>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srcRect l="11503"/>
          <a:stretch/>
        </p:blipFill>
        <p:spPr>
          <a:xfrm>
            <a:off x="0" y="-25638"/>
            <a:ext cx="9144586" cy="6871595"/>
          </a:xfrm>
          <a:prstGeom prst="rect">
            <a:avLst/>
          </a:prstGeom>
        </p:spPr>
      </p:pic>
      <p:pic>
        <p:nvPicPr>
          <p:cNvPr id="3" name="Picture 2"/>
          <p:cNvPicPr>
            <a:picLocks noChangeAspect="1"/>
          </p:cNvPicPr>
          <p:nvPr/>
        </p:nvPicPr>
        <p:blipFill>
          <a:blip r:embed="rId4"/>
          <a:stretch>
            <a:fillRect/>
          </a:stretch>
        </p:blipFill>
        <p:spPr>
          <a:xfrm>
            <a:off x="9133703" y="404664"/>
            <a:ext cx="5803900" cy="6096000"/>
          </a:xfrm>
          <a:prstGeom prst="rect">
            <a:avLst/>
          </a:prstGeom>
        </p:spPr>
      </p:pic>
      <p:sp>
        <p:nvSpPr>
          <p:cNvPr id="900098" name="Rectangle 2"/>
          <p:cNvSpPr>
            <a:spLocks noGrp="1" noChangeArrowheads="1"/>
          </p:cNvSpPr>
          <p:nvPr>
            <p:ph type="ctrTitle"/>
          </p:nvPr>
        </p:nvSpPr>
        <p:spPr>
          <a:xfrm>
            <a:off x="5616624" y="44624"/>
            <a:ext cx="3347864" cy="6721974"/>
          </a:xfrm>
          <a:noFill/>
          <a:effectLst/>
        </p:spPr>
        <p:txBody>
          <a:bodyPr anchor="t"/>
          <a:lstStyle/>
          <a:p>
            <a:pPr algn="r">
              <a:defRPr/>
            </a:pPr>
            <a:r>
              <a:rPr lang="ru-RU" sz="2800" b="1" dirty="0">
                <a:solidFill>
                  <a:schemeClr val="accent2">
                    <a:lumMod val="50000"/>
                  </a:schemeClr>
                </a:solidFill>
                <a:effectLst/>
                <a:latin typeface="Arial" charset="0"/>
                <a:ea typeface="ＭＳ Ｐゴシック" charset="0"/>
                <a:cs typeface="ＭＳ Ｐゴシック" charset="0"/>
              </a:rPr>
              <a:t>"</a:t>
            </a:r>
            <a:r>
              <a:rPr lang="en-US" sz="2800" b="1" dirty="0">
                <a:solidFill>
                  <a:schemeClr val="accent2">
                    <a:lumMod val="50000"/>
                  </a:schemeClr>
                </a:solidFill>
                <a:effectLst/>
                <a:latin typeface="Arial" charset="0"/>
                <a:ea typeface="ＭＳ Ｐゴシック" charset="0"/>
                <a:cs typeface="ＭＳ Ｐゴシック" charset="0"/>
              </a:rPr>
              <a:t>Israel is the only place in the Middle East where Christians are free to practice their faith.</a:t>
            </a:r>
            <a:r>
              <a:rPr lang="ru-RU" sz="2800" b="1" dirty="0">
                <a:solidFill>
                  <a:schemeClr val="accent2">
                    <a:lumMod val="50000"/>
                  </a:schemeClr>
                </a:solidFill>
                <a:effectLst/>
                <a:latin typeface="Arial" charset="0"/>
                <a:ea typeface="ＭＳ Ｐゴシック" charset="0"/>
                <a:cs typeface="ＭＳ Ｐゴシック" charset="0"/>
              </a:rPr>
              <a:t>"</a:t>
            </a:r>
            <a:r>
              <a:rPr lang="en-US" sz="2800" b="1" dirty="0">
                <a:solidFill>
                  <a:schemeClr val="accent2">
                    <a:lumMod val="50000"/>
                  </a:schemeClr>
                </a:solidFill>
                <a:effectLst/>
                <a:latin typeface="Arial" charset="0"/>
                <a:ea typeface="ＭＳ Ｐゴシック" charset="0"/>
                <a:cs typeface="ＭＳ Ｐゴシック" charset="0"/>
              </a:rPr>
              <a:t> </a:t>
            </a:r>
            <a:br>
              <a:rPr lang="en-US" sz="2800" b="1" dirty="0">
                <a:solidFill>
                  <a:schemeClr val="accent2">
                    <a:lumMod val="50000"/>
                  </a:schemeClr>
                </a:solidFill>
                <a:effectLst/>
                <a:latin typeface="Arial" charset="0"/>
                <a:ea typeface="ＭＳ Ｐゴシック" charset="0"/>
                <a:cs typeface="ＭＳ Ｐゴシック" charset="0"/>
              </a:rPr>
            </a:br>
            <a:br>
              <a:rPr lang="en-US" sz="2800" b="1" dirty="0">
                <a:solidFill>
                  <a:schemeClr val="accent2">
                    <a:lumMod val="50000"/>
                  </a:schemeClr>
                </a:solidFill>
                <a:effectLst/>
                <a:latin typeface="Arial" charset="0"/>
                <a:ea typeface="ＭＳ Ｐゴシック" charset="0"/>
                <a:cs typeface="ＭＳ Ｐゴシック" charset="0"/>
              </a:rPr>
            </a:br>
            <a:r>
              <a:rPr lang="en-US" sz="2800" b="1" dirty="0">
                <a:solidFill>
                  <a:schemeClr val="accent2">
                    <a:lumMod val="50000"/>
                  </a:schemeClr>
                </a:solidFill>
                <a:effectLst/>
                <a:latin typeface="Arial" charset="0"/>
                <a:ea typeface="ＭＳ Ｐゴシック" charset="0"/>
                <a:cs typeface="ＭＳ Ｐゴシック" charset="0"/>
              </a:rPr>
              <a:t>Benjamin Netanyahu</a:t>
            </a:r>
          </a:p>
        </p:txBody>
      </p:sp>
    </p:spTree>
    <p:extLst>
      <p:ext uri="{BB962C8B-B14F-4D97-AF65-F5344CB8AC3E}">
        <p14:creationId xmlns:p14="http://schemas.microsoft.com/office/powerpoint/2010/main" val="456974173"/>
      </p:ext>
    </p:extLst>
  </p:cSld>
  <p:clrMapOvr>
    <a:masterClrMapping/>
  </p:clrMapOvr>
  <p:transition/>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r="36171" b="15478"/>
          <a:stretch/>
        </p:blipFill>
        <p:spPr>
          <a:xfrm>
            <a:off x="-196530" y="-99392"/>
            <a:ext cx="9340530" cy="6957392"/>
          </a:xfrm>
          <a:prstGeom prst="rect">
            <a:avLst/>
          </a:prstGeom>
        </p:spPr>
      </p:pic>
      <p:sp>
        <p:nvSpPr>
          <p:cNvPr id="900098" name="Rectangle 2"/>
          <p:cNvSpPr>
            <a:spLocks noGrp="1" noChangeArrowheads="1"/>
          </p:cNvSpPr>
          <p:nvPr>
            <p:ph type="ctrTitle"/>
          </p:nvPr>
        </p:nvSpPr>
        <p:spPr>
          <a:xfrm>
            <a:off x="35496" y="955498"/>
            <a:ext cx="5112568" cy="6001894"/>
          </a:xfrm>
          <a:noFill/>
          <a:effectLst/>
        </p:spPr>
        <p:txBody>
          <a:bodyPr anchor="t"/>
          <a:lstStyle/>
          <a:p>
            <a:pPr algn="l">
              <a:defRPr/>
            </a:pP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IF THE ARABS PUT DOWN THEIR WEAPONS TODAY, THERE WOULD BE NO MORE VIOLENCE. IF THE JEWS PUT DOWN THEIR WEAPONS TODAY, THERE WOULD BE NO MORE ISRAEL.</a:t>
            </a: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a:t>
            </a:r>
            <a:br>
              <a:rPr lang="en-US" sz="3200" b="1" dirty="0">
                <a:effectLst>
                  <a:glow rad="127000">
                    <a:schemeClr val="tx1"/>
                  </a:glow>
                </a:effectLst>
                <a:latin typeface="Arial" charset="0"/>
                <a:ea typeface="ＭＳ Ｐゴシック" charset="0"/>
                <a:cs typeface="ＭＳ Ｐゴシック" charset="0"/>
              </a:rPr>
            </a:br>
            <a:br>
              <a:rPr lang="en-US" sz="3200" b="1" dirty="0">
                <a:effectLst>
                  <a:glow rad="127000">
                    <a:schemeClr val="tx1"/>
                  </a:glow>
                </a:effectLst>
                <a:latin typeface="Arial" charset="0"/>
                <a:ea typeface="ＭＳ Ｐゴシック" charset="0"/>
                <a:cs typeface="ＭＳ Ｐゴシック" charset="0"/>
              </a:rPr>
            </a:br>
            <a:r>
              <a:rPr lang="en-US" sz="3200" b="1" dirty="0">
                <a:effectLst>
                  <a:glow rad="127000">
                    <a:schemeClr val="tx1"/>
                  </a:glow>
                </a:effectLst>
                <a:latin typeface="Arial" charset="0"/>
                <a:ea typeface="ＭＳ Ｐゴシック" charset="0"/>
                <a:cs typeface="ＭＳ Ｐゴシック" charset="0"/>
              </a:rPr>
              <a:t>BENJAMIN NETANYAHU</a:t>
            </a:r>
          </a:p>
        </p:txBody>
      </p:sp>
    </p:spTree>
    <p:extLst>
      <p:ext uri="{BB962C8B-B14F-4D97-AF65-F5344CB8AC3E}">
        <p14:creationId xmlns:p14="http://schemas.microsoft.com/office/powerpoint/2010/main" val="682201319"/>
      </p:ext>
    </p:extLst>
  </p:cSld>
  <p:clrMapOvr>
    <a:masterClrMapping/>
  </p:clrMapOvr>
  <p:transition/>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6049" name="Picture 36"/>
          <p:cNvPicPr>
            <a:picLocks noChangeAspect="1" noChangeArrowheads="1"/>
          </p:cNvPicPr>
          <p:nvPr/>
        </p:nvPicPr>
        <p:blipFill>
          <a:blip r:embed="rId3">
            <a:extLst>
              <a:ext uri="{28A0092B-C50C-407E-A947-70E740481C1C}">
                <a14:useLocalDpi xmlns:a14="http://schemas.microsoft.com/office/drawing/2010/main" val="0"/>
              </a:ext>
            </a:extLst>
          </a:blip>
          <a:srcRect l="34021" t="18146" r="4736" b="10155"/>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a14="http://schemas.microsoft.com/office/drawing/2010/main" xmlns="">
                <a:solidFill>
                  <a:srgbClr val="FFFFFF"/>
                </a:solidFill>
              </a14:hiddenFill>
            </a:ext>
          </a:extLst>
        </p:spPr>
      </p:pic>
      <p:pic>
        <p:nvPicPr>
          <p:cNvPr id="11" name="Picture 36"/>
          <p:cNvPicPr>
            <a:picLocks noChangeAspect="1" noChangeArrowheads="1"/>
          </p:cNvPicPr>
          <p:nvPr/>
        </p:nvPicPr>
        <p:blipFill rotWithShape="1">
          <a:blip r:embed="rId3">
            <a:extLst>
              <a:ext uri="{28A0092B-C50C-407E-A947-70E740481C1C}">
                <a14:useLocalDpi xmlns:a14="http://schemas.microsoft.com/office/drawing/2010/main" val="0"/>
              </a:ext>
            </a:extLst>
          </a:blip>
          <a:srcRect l="45532" t="47623" r="48035" b="44834"/>
          <a:stretch/>
        </p:blipFill>
        <p:spPr bwMode="auto">
          <a:xfrm>
            <a:off x="488767" y="2855290"/>
            <a:ext cx="652450" cy="721529"/>
          </a:xfrm>
          <a:prstGeom prst="rect">
            <a:avLst/>
          </a:prstGeom>
          <a:noFill/>
          <a:ln w="76200">
            <a:noFill/>
            <a:miter lim="800000"/>
            <a:headEnd/>
            <a:tailEnd/>
          </a:ln>
          <a:extLst>
            <a:ext uri="{909E8E84-426E-40dd-AFC4-6F175D3DCCD1}">
              <a14:hiddenFill xmlns:a14="http://schemas.microsoft.com/office/drawing/2010/main" xmlns="">
                <a:solidFill>
                  <a:srgbClr val="FFFFFF"/>
                </a:solidFill>
              </a14:hiddenFill>
            </a:ext>
          </a:extLst>
        </p:spPr>
      </p:pic>
      <p:sp>
        <p:nvSpPr>
          <p:cNvPr id="2" name="Title 1"/>
          <p:cNvSpPr>
            <a:spLocks noGrp="1"/>
          </p:cNvSpPr>
          <p:nvPr>
            <p:ph type="title" idx="4294967295"/>
          </p:nvPr>
        </p:nvSpPr>
        <p:spPr>
          <a:xfrm>
            <a:off x="3779912" y="5599793"/>
            <a:ext cx="4067944" cy="1241270"/>
          </a:xfrm>
          <a:effectLst/>
        </p:spPr>
        <p:txBody>
          <a:bodyPr/>
          <a:lstStyle/>
          <a:p>
            <a:pPr algn="ctr"/>
            <a:r>
              <a:rPr lang="en-US" sz="3600" b="1" dirty="0">
                <a:solidFill>
                  <a:srgbClr val="FFFFFF"/>
                </a:solidFill>
                <a:effectLst>
                  <a:glow rad="101600">
                    <a:schemeClr val="bg2">
                      <a:alpha val="75000"/>
                    </a:schemeClr>
                  </a:glow>
                  <a:outerShdw blurRad="50800" dist="88900" dir="2700000" algn="tl" rotWithShape="0">
                    <a:srgbClr val="000000"/>
                  </a:outerShdw>
                </a:effectLst>
                <a:latin typeface="Arial"/>
                <a:cs typeface="Arial"/>
              </a:rPr>
              <a:t>The Restoration of Judah</a:t>
            </a:r>
          </a:p>
        </p:txBody>
      </p:sp>
      <p:sp>
        <p:nvSpPr>
          <p:cNvPr id="19" name="Text Box 76"/>
          <p:cNvSpPr txBox="1">
            <a:spLocks noChangeArrowheads="1"/>
          </p:cNvSpPr>
          <p:nvPr/>
        </p:nvSpPr>
        <p:spPr bwMode="auto">
          <a:xfrm>
            <a:off x="9155176" y="0"/>
            <a:ext cx="1108980"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219</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16" name="Right Arrow 15"/>
          <p:cNvSpPr/>
          <p:nvPr/>
        </p:nvSpPr>
        <p:spPr bwMode="auto">
          <a:xfrm rot="3077879">
            <a:off x="3973170" y="2352992"/>
            <a:ext cx="4127896"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18" name="Rectangle 2"/>
          <p:cNvSpPr txBox="1">
            <a:spLocks noChangeArrowheads="1"/>
          </p:cNvSpPr>
          <p:nvPr/>
        </p:nvSpPr>
        <p:spPr bwMode="auto">
          <a:xfrm>
            <a:off x="0" y="29469"/>
            <a:ext cx="3923928" cy="6495875"/>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ru-RU"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But I will bring them back from all the places to which you sold them, and I will pay you back for everything you have done.  </a:t>
            </a:r>
            <a:r>
              <a:rPr kumimoji="0" lang="en-US" sz="2800" b="1" i="0" u="none" strike="noStrike" kern="0" cap="none" spc="0" normalizeH="0" baseline="30000" noProof="0" dirty="0">
                <a:ln>
                  <a:noFill/>
                </a:ln>
                <a:solidFill>
                  <a:srgbClr val="FFFFFF"/>
                </a:solidFill>
                <a:effectLst>
                  <a:glow rad="127000">
                    <a:srgbClr val="000000"/>
                  </a:glow>
                </a:effectLst>
                <a:uLnTx/>
                <a:uFillTx/>
                <a:latin typeface="Arial" charset="0"/>
                <a:ea typeface="ＭＳ Ｐゴシック" charset="0"/>
                <a:cs typeface="ＭＳ Ｐゴシック" charset="0"/>
              </a:rPr>
              <a:t>8</a:t>
            </a: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I will sell your sons and daughters to the people of Judah, and they will sell them to the people of Arabia, a nation far away. I, the L</a:t>
            </a: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have spoken!</a:t>
            </a:r>
            <a:r>
              <a:rPr kumimoji="0" lang="ru-RU"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(Joel 3:7-8 NLT).</a:t>
            </a:r>
          </a:p>
        </p:txBody>
      </p:sp>
      <p:sp>
        <p:nvSpPr>
          <p:cNvPr id="17" name="Oval 58"/>
          <p:cNvSpPr>
            <a:spLocks noChangeArrowheads="1"/>
          </p:cNvSpPr>
          <p:nvPr/>
        </p:nvSpPr>
        <p:spPr bwMode="auto">
          <a:xfrm>
            <a:off x="8172400" y="2852936"/>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0" name="Text Box 76"/>
          <p:cNvSpPr txBox="1">
            <a:spLocks noChangeArrowheads="1"/>
          </p:cNvSpPr>
          <p:nvPr/>
        </p:nvSpPr>
        <p:spPr bwMode="auto">
          <a:xfrm>
            <a:off x="6444208" y="2636912"/>
            <a:ext cx="1728192"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rPr>
              <a:t>Sidon</a:t>
            </a:r>
            <a:endParaRPr kumimoji="0" lang="en-US" sz="2400" b="0"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endParaRPr>
          </a:p>
        </p:txBody>
      </p:sp>
      <p:sp>
        <p:nvSpPr>
          <p:cNvPr id="21" name="Right Arrow 20"/>
          <p:cNvSpPr/>
          <p:nvPr/>
        </p:nvSpPr>
        <p:spPr bwMode="auto">
          <a:xfrm rot="6814074">
            <a:off x="7820675" y="2841133"/>
            <a:ext cx="2024328"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2" name="Oval 58"/>
          <p:cNvSpPr>
            <a:spLocks noChangeArrowheads="1"/>
          </p:cNvSpPr>
          <p:nvPr/>
        </p:nvSpPr>
        <p:spPr bwMode="auto">
          <a:xfrm>
            <a:off x="8172400" y="3212976"/>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3" name="Text Box 76"/>
          <p:cNvSpPr txBox="1">
            <a:spLocks noChangeArrowheads="1"/>
          </p:cNvSpPr>
          <p:nvPr/>
        </p:nvSpPr>
        <p:spPr bwMode="auto">
          <a:xfrm>
            <a:off x="6444208" y="2996952"/>
            <a:ext cx="1728192"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rPr>
              <a:t>Tyre</a:t>
            </a:r>
            <a:endParaRPr kumimoji="0" lang="en-US" sz="2400" b="0"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endParaRPr>
          </a:p>
        </p:txBody>
      </p:sp>
      <p:sp>
        <p:nvSpPr>
          <p:cNvPr id="24" name="Text Box 76"/>
          <p:cNvSpPr txBox="1">
            <a:spLocks noChangeArrowheads="1"/>
          </p:cNvSpPr>
          <p:nvPr/>
        </p:nvSpPr>
        <p:spPr bwMode="auto">
          <a:xfrm>
            <a:off x="6732240" y="3861048"/>
            <a:ext cx="1728192"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rPr>
              <a:t>Judah</a:t>
            </a:r>
            <a:endParaRPr kumimoji="0" lang="en-US" sz="2400" b="0"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endParaRPr>
          </a:p>
        </p:txBody>
      </p:sp>
      <p:sp>
        <p:nvSpPr>
          <p:cNvPr id="27" name="Right Arrow 26"/>
          <p:cNvSpPr/>
          <p:nvPr/>
        </p:nvSpPr>
        <p:spPr bwMode="auto">
          <a:xfrm rot="17906850">
            <a:off x="6796015" y="4704849"/>
            <a:ext cx="1564379"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8" name="Right Arrow 27"/>
          <p:cNvSpPr/>
          <p:nvPr/>
        </p:nvSpPr>
        <p:spPr bwMode="auto">
          <a:xfrm rot="5814294">
            <a:off x="7847166" y="3479425"/>
            <a:ext cx="548283" cy="504056"/>
          </a:xfrm>
          <a:prstGeom prst="rightArrow">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9" name="Right Arrow 28"/>
          <p:cNvSpPr/>
          <p:nvPr/>
        </p:nvSpPr>
        <p:spPr bwMode="auto">
          <a:xfrm rot="14306283">
            <a:off x="8158387" y="4623444"/>
            <a:ext cx="1564379"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30" name="Text Box 77"/>
          <p:cNvSpPr txBox="1">
            <a:spLocks noChangeArrowheads="1"/>
          </p:cNvSpPr>
          <p:nvPr/>
        </p:nvSpPr>
        <p:spPr bwMode="auto">
          <a:xfrm>
            <a:off x="7164288" y="6309320"/>
            <a:ext cx="1904929"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rPr>
              <a:t>Arabia</a:t>
            </a:r>
            <a:endParaRPr kumimoji="0" lang="en-US" sz="2400" b="0"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endParaRPr>
          </a:p>
        </p:txBody>
      </p:sp>
      <p:sp>
        <p:nvSpPr>
          <p:cNvPr id="31" name="Right Arrow 30"/>
          <p:cNvSpPr/>
          <p:nvPr/>
        </p:nvSpPr>
        <p:spPr bwMode="auto">
          <a:xfrm rot="3476176">
            <a:off x="6049293" y="2689469"/>
            <a:ext cx="2024328"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32" name="Right Arrow 31"/>
          <p:cNvSpPr/>
          <p:nvPr/>
        </p:nvSpPr>
        <p:spPr bwMode="auto">
          <a:xfrm rot="20745144">
            <a:off x="5250967" y="4462441"/>
            <a:ext cx="2024328"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33" name="Right Arrow 32"/>
          <p:cNvSpPr/>
          <p:nvPr/>
        </p:nvSpPr>
        <p:spPr bwMode="auto">
          <a:xfrm rot="4843019">
            <a:off x="7425965" y="5124387"/>
            <a:ext cx="1849240" cy="504056"/>
          </a:xfrm>
          <a:prstGeom prst="rightArrow">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34" name="Text Box 77"/>
          <p:cNvSpPr txBox="1">
            <a:spLocks noChangeArrowheads="1"/>
          </p:cNvSpPr>
          <p:nvPr/>
        </p:nvSpPr>
        <p:spPr bwMode="auto">
          <a:xfrm rot="19810732">
            <a:off x="3624565" y="559721"/>
            <a:ext cx="1904929"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ctr" defTabSz="4572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rPr>
              <a:t>Greeks</a:t>
            </a:r>
            <a:endParaRPr kumimoji="0" lang="en-US" sz="2400" b="0"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endParaRPr>
          </a:p>
        </p:txBody>
      </p:sp>
    </p:spTree>
    <p:extLst>
      <p:ext uri="{BB962C8B-B14F-4D97-AF65-F5344CB8AC3E}">
        <p14:creationId xmlns:p14="http://schemas.microsoft.com/office/powerpoint/2010/main" val="3888776502"/>
      </p:ext>
    </p:extLst>
  </p:cSld>
  <p:clrMapOvr>
    <a:masterClrMapping/>
  </p:clrMapOvr>
  <p:transition>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up)">
                                      <p:cBhvr>
                                        <p:cTn id="7" dur="500"/>
                                        <p:tgtEl>
                                          <p:spTgt spid="16"/>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wipe(up)">
                                      <p:cBhvr>
                                        <p:cTn id="11" dur="500"/>
                                        <p:tgtEl>
                                          <p:spTgt spid="21"/>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down)">
                                      <p:cBhvr>
                                        <p:cTn id="15" dur="500"/>
                                        <p:tgtEl>
                                          <p:spTgt spid="29"/>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27"/>
                                        </p:tgtEl>
                                        <p:attrNameLst>
                                          <p:attrName>style.visibility</p:attrName>
                                        </p:attrNameLst>
                                      </p:cBhvr>
                                      <p:to>
                                        <p:strVal val="visible"/>
                                      </p:to>
                                    </p:set>
                                    <p:animEffect transition="in" filter="wipe(down)">
                                      <p:cBhvr>
                                        <p:cTn id="19" dur="500"/>
                                        <p:tgtEl>
                                          <p:spTgt spid="27"/>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wipe(up)">
                                      <p:cBhvr>
                                        <p:cTn id="23" dur="500"/>
                                        <p:tgtEl>
                                          <p:spTgt spid="31"/>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32"/>
                                        </p:tgtEl>
                                        <p:attrNameLst>
                                          <p:attrName>style.visibility</p:attrName>
                                        </p:attrNameLst>
                                      </p:cBhvr>
                                      <p:to>
                                        <p:strVal val="visible"/>
                                      </p:to>
                                    </p:set>
                                    <p:animEffect transition="in" filter="wipe(left)">
                                      <p:cBhvr>
                                        <p:cTn id="27" dur="500"/>
                                        <p:tgtEl>
                                          <p:spTgt spid="32"/>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grpId="0" nodeType="clickEffect">
                                  <p:stCondLst>
                                    <p:cond delay="0"/>
                                  </p:stCondLst>
                                  <p:childTnLst>
                                    <p:set>
                                      <p:cBhvr>
                                        <p:cTn id="31" dur="1" fill="hold">
                                          <p:stCondLst>
                                            <p:cond delay="0"/>
                                          </p:stCondLst>
                                        </p:cTn>
                                        <p:tgtEl>
                                          <p:spTgt spid="28"/>
                                        </p:tgtEl>
                                        <p:attrNameLst>
                                          <p:attrName>style.visibility</p:attrName>
                                        </p:attrNameLst>
                                      </p:cBhvr>
                                      <p:to>
                                        <p:strVal val="visible"/>
                                      </p:to>
                                    </p:set>
                                    <p:animEffect transition="in" filter="wipe(up)">
                                      <p:cBhvr>
                                        <p:cTn id="32" dur="500"/>
                                        <p:tgtEl>
                                          <p:spTgt spid="28"/>
                                        </p:tgtEl>
                                      </p:cBhvr>
                                    </p:animEffect>
                                  </p:childTnLst>
                                </p:cTn>
                              </p:par>
                            </p:childTnLst>
                          </p:cTn>
                        </p:par>
                        <p:par>
                          <p:cTn id="33" fill="hold">
                            <p:stCondLst>
                              <p:cond delay="500"/>
                            </p:stCondLst>
                            <p:childTnLst>
                              <p:par>
                                <p:cTn id="34" presetID="22" presetClass="entr" presetSubtype="1" fill="hold" grpId="0" nodeType="after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wipe(up)">
                                      <p:cBhvr>
                                        <p:cTn id="36"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1" grpId="0" animBg="1"/>
      <p:bldP spid="27" grpId="0" animBg="1"/>
      <p:bldP spid="28" grpId="0" animBg="1"/>
      <p:bldP spid="29" grpId="0" animBg="1"/>
      <p:bldP spid="31" grpId="0" animBg="1"/>
      <p:bldP spid="32" grpId="0" animBg="1"/>
      <p:bldP spid="33" grpId="0" animBg="1"/>
    </p:bld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2"/>
          <p:cNvSpPr>
            <a:spLocks noGrp="1" noChangeArrowheads="1"/>
          </p:cNvSpPr>
          <p:nvPr>
            <p:ph type="ctrTitle"/>
          </p:nvPr>
        </p:nvSpPr>
        <p:spPr>
          <a:xfrm>
            <a:off x="179512" y="44624"/>
            <a:ext cx="8964488" cy="541338"/>
          </a:xfrm>
        </p:spPr>
        <p:txBody>
          <a:bodyPr/>
          <a:lstStyle/>
          <a:p>
            <a:pPr algn="l" eaLnBrk="1" hangingPunct="1"/>
            <a:r>
              <a:rPr kumimoji="1" lang="en-US" altLang="zh-CN" sz="3200" b="1" dirty="0">
                <a:solidFill>
                  <a:schemeClr val="bg1"/>
                </a:solidFill>
                <a:latin typeface="Arial" charset="0"/>
              </a:rPr>
              <a:t>Millennial Israel Will Bless Nations</a:t>
            </a:r>
            <a:endParaRPr kumimoji="1" lang="en-US" altLang="zh-CN" sz="2000" b="1" dirty="0">
              <a:solidFill>
                <a:schemeClr val="bg1"/>
              </a:solidFill>
              <a:latin typeface="Arial" charset="0"/>
            </a:endParaRPr>
          </a:p>
        </p:txBody>
      </p:sp>
      <p:pic>
        <p:nvPicPr>
          <p:cNvPr id="2" name="Picture 1" descr="Screen Shot 2015-07-22 at 7.57.00 a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726885"/>
            <a:ext cx="9144000" cy="6131115"/>
          </a:xfrm>
          <a:prstGeom prst="rect">
            <a:avLst/>
          </a:prstGeom>
        </p:spPr>
      </p:pic>
      <p:sp>
        <p:nvSpPr>
          <p:cNvPr id="17" name="Right Arrow 16"/>
          <p:cNvSpPr/>
          <p:nvPr/>
        </p:nvSpPr>
        <p:spPr bwMode="auto">
          <a:xfrm rot="18594213">
            <a:off x="1354345" y="4395365"/>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16" name="Text Box 9"/>
          <p:cNvSpPr txBox="1">
            <a:spLocks noChangeArrowheads="1"/>
          </p:cNvSpPr>
          <p:nvPr/>
        </p:nvSpPr>
        <p:spPr bwMode="auto">
          <a:xfrm>
            <a:off x="5652120" y="764704"/>
            <a:ext cx="2223761"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Assyria</a:t>
            </a:r>
          </a:p>
        </p:txBody>
      </p:sp>
      <p:sp>
        <p:nvSpPr>
          <p:cNvPr id="11" name="AutoShape 7"/>
          <p:cNvSpPr>
            <a:spLocks noChangeArrowheads="1"/>
          </p:cNvSpPr>
          <p:nvPr/>
        </p:nvSpPr>
        <p:spPr bwMode="auto">
          <a:xfrm rot="12221868">
            <a:off x="2961104" y="1405928"/>
            <a:ext cx="965200" cy="3057290"/>
          </a:xfrm>
          <a:prstGeom prst="parallelogram">
            <a:avLst>
              <a:gd name="adj" fmla="val 25000"/>
            </a:avLst>
          </a:prstGeom>
          <a:noFill/>
          <a:ln w="76200">
            <a:solidFill>
              <a:schemeClr val="bg1"/>
            </a:solidFill>
            <a:miter lim="800000"/>
            <a:headEnd/>
            <a:tailEnd/>
          </a:ln>
          <a:effectLst>
            <a:glow rad="101600">
              <a:schemeClr val="tx1"/>
            </a:glow>
          </a:effectLst>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14" name="Text Box 9"/>
          <p:cNvSpPr txBox="1">
            <a:spLocks noChangeArrowheads="1"/>
          </p:cNvSpPr>
          <p:nvPr/>
        </p:nvSpPr>
        <p:spPr bwMode="auto">
          <a:xfrm>
            <a:off x="2495969" y="3048860"/>
            <a:ext cx="165922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Israel</a:t>
            </a:r>
          </a:p>
        </p:txBody>
      </p:sp>
      <p:sp>
        <p:nvSpPr>
          <p:cNvPr id="18" name="Text Box 9"/>
          <p:cNvSpPr txBox="1">
            <a:spLocks noChangeArrowheads="1"/>
          </p:cNvSpPr>
          <p:nvPr/>
        </p:nvSpPr>
        <p:spPr bwMode="auto">
          <a:xfrm>
            <a:off x="395536" y="5157192"/>
            <a:ext cx="1752077"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Egypt</a:t>
            </a:r>
          </a:p>
        </p:txBody>
      </p:sp>
      <p:sp>
        <p:nvSpPr>
          <p:cNvPr id="19" name="Text Box 9"/>
          <p:cNvSpPr txBox="1">
            <a:spLocks noChangeArrowheads="1"/>
          </p:cNvSpPr>
          <p:nvPr/>
        </p:nvSpPr>
        <p:spPr bwMode="auto">
          <a:xfrm>
            <a:off x="2843808" y="4819799"/>
            <a:ext cx="2065890"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Jordan</a:t>
            </a:r>
          </a:p>
        </p:txBody>
      </p:sp>
      <p:sp>
        <p:nvSpPr>
          <p:cNvPr id="21" name="Text Box 21"/>
          <p:cNvSpPr txBox="1">
            <a:spLocks noChangeArrowheads="1"/>
          </p:cNvSpPr>
          <p:nvPr/>
        </p:nvSpPr>
        <p:spPr bwMode="auto">
          <a:xfrm>
            <a:off x="8028384" y="116632"/>
            <a:ext cx="1082143" cy="461665"/>
          </a:xfrm>
          <a:prstGeom prst="rect">
            <a:avLst/>
          </a:prstGeom>
          <a:solidFill>
            <a:schemeClr val="tx1"/>
          </a:solid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a:ln>
                  <a:noFill/>
                </a:ln>
                <a:solidFill>
                  <a:srgbClr val="FFFFFF"/>
                </a:solidFill>
                <a:effectLst/>
                <a:uLnTx/>
                <a:uFillTx/>
                <a:latin typeface="Arial" charset="0"/>
                <a:ea typeface="ＭＳ Ｐゴシック" charset="0"/>
              </a:rPr>
              <a:t>531e</a:t>
            </a:r>
          </a:p>
        </p:txBody>
      </p:sp>
      <p:sp>
        <p:nvSpPr>
          <p:cNvPr id="12" name="Text Box 8"/>
          <p:cNvSpPr txBox="1">
            <a:spLocks noChangeArrowheads="1"/>
          </p:cNvSpPr>
          <p:nvPr/>
        </p:nvSpPr>
        <p:spPr bwMode="auto">
          <a:xfrm>
            <a:off x="4355976" y="1550396"/>
            <a:ext cx="4741392" cy="5262980"/>
          </a:xfrm>
          <a:prstGeom prst="rect">
            <a:avLst/>
          </a:prstGeom>
          <a:no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a:t>
            </a:r>
            <a:r>
              <a:rPr kumimoji="0" lang="en-SG" sz="2800" b="1" i="0" u="none" strike="noStrike" kern="1200" cap="none" spc="0" normalizeH="0" baseline="0" noProof="0">
                <a:ln>
                  <a:noFill/>
                </a:ln>
                <a:solidFill>
                  <a:srgbClr val="FFFFFF"/>
                </a:solidFill>
                <a:effectLst>
                  <a:glow rad="228600">
                    <a:srgbClr val="000000"/>
                  </a:glow>
                </a:effectLst>
                <a:uLnTx/>
                <a:uFillTx/>
                <a:latin typeface="Arial" charset="0"/>
                <a:ea typeface="ＭＳ Ｐゴシック" charset="0"/>
                <a:cs typeface="Arial" charset="0"/>
              </a:rPr>
              <a:t>In that day, Israel, your cities will be rebuilt, and your borders will be extended. </a:t>
            </a:r>
            <a:r>
              <a:rPr kumimoji="0" lang="en-SG" sz="2800" b="1" i="0" u="none" strike="noStrike" kern="1200" cap="none" spc="0" normalizeH="0" baseline="30000" noProof="0">
                <a:ln>
                  <a:noFill/>
                </a:ln>
                <a:solidFill>
                  <a:srgbClr val="FFFFFF"/>
                </a:solidFill>
                <a:effectLst>
                  <a:glow rad="228600">
                    <a:srgbClr val="000000"/>
                  </a:glow>
                </a:effectLst>
                <a:uLnTx/>
                <a:uFillTx/>
                <a:latin typeface="Arial" charset="0"/>
                <a:ea typeface="ＭＳ Ｐゴシック" charset="0"/>
                <a:cs typeface="Arial" charset="0"/>
              </a:rPr>
              <a:t>12</a:t>
            </a:r>
            <a:r>
              <a:rPr kumimoji="0" lang="en-SG" sz="2800" b="1" i="0" u="none" strike="noStrike" kern="1200" cap="none" spc="0" normalizeH="0" baseline="0" noProof="0">
                <a:ln>
                  <a:noFill/>
                </a:ln>
                <a:solidFill>
                  <a:srgbClr val="FFFFFF"/>
                </a:solidFill>
                <a:effectLst>
                  <a:glow rad="228600">
                    <a:srgbClr val="000000"/>
                  </a:glow>
                </a:effectLst>
                <a:uLnTx/>
                <a:uFillTx/>
                <a:latin typeface="Arial" charset="0"/>
                <a:ea typeface="ＭＳ Ｐゴシック" charset="0"/>
                <a:cs typeface="Arial" charset="0"/>
              </a:rPr>
              <a:t>People from many lands will come and honor you— from Assyria all the way to the towns of Egypt, from Egypt all the way to the Euphrates River, and from distant seas and mountains</a:t>
            </a:r>
            <a:r>
              <a:rPr kumimoji="0" lang="en-US"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 </a:t>
            </a:r>
            <a:br>
              <a:rPr kumimoji="0" lang="en-US"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br>
            <a:r>
              <a:rPr kumimoji="0" lang="en-US"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(Micah 7:11-12 </a:t>
            </a:r>
            <a:r>
              <a:rPr kumimoji="0" lang="en-US" sz="24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NLT</a:t>
            </a:r>
            <a:r>
              <a:rPr kumimoji="0" lang="en-US"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a:t>
            </a:r>
          </a:p>
        </p:txBody>
      </p:sp>
      <p:sp>
        <p:nvSpPr>
          <p:cNvPr id="20" name="Right Arrow 19"/>
          <p:cNvSpPr/>
          <p:nvPr/>
        </p:nvSpPr>
        <p:spPr bwMode="auto">
          <a:xfrm rot="9537108">
            <a:off x="4522697" y="1010990"/>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2" name="Right Arrow 21"/>
          <p:cNvSpPr/>
          <p:nvPr/>
        </p:nvSpPr>
        <p:spPr bwMode="auto">
          <a:xfrm rot="832689">
            <a:off x="1512229" y="2660963"/>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3" name="Right Arrow 22"/>
          <p:cNvSpPr/>
          <p:nvPr/>
        </p:nvSpPr>
        <p:spPr bwMode="auto">
          <a:xfrm rot="2716933">
            <a:off x="2448084" y="1292848"/>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4" name="Text Box 9"/>
          <p:cNvSpPr txBox="1">
            <a:spLocks noChangeArrowheads="1"/>
          </p:cNvSpPr>
          <p:nvPr/>
        </p:nvSpPr>
        <p:spPr bwMode="auto">
          <a:xfrm>
            <a:off x="-210" y="2420888"/>
            <a:ext cx="1502460"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Seas</a:t>
            </a:r>
          </a:p>
        </p:txBody>
      </p:sp>
      <p:sp>
        <p:nvSpPr>
          <p:cNvPr id="25" name="Text Box 9"/>
          <p:cNvSpPr txBox="1">
            <a:spLocks noChangeArrowheads="1"/>
          </p:cNvSpPr>
          <p:nvPr/>
        </p:nvSpPr>
        <p:spPr bwMode="auto">
          <a:xfrm>
            <a:off x="323528" y="692696"/>
            <a:ext cx="3005676"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Mountains</a:t>
            </a:r>
          </a:p>
        </p:txBody>
      </p:sp>
    </p:spTree>
    <p:extLst>
      <p:ext uri="{BB962C8B-B14F-4D97-AF65-F5344CB8AC3E}">
        <p14:creationId xmlns:p14="http://schemas.microsoft.com/office/powerpoint/2010/main" val="164776862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childTnLst>
                                </p:cTn>
                              </p:par>
                            </p:childTnLst>
                          </p:cTn>
                        </p:par>
                        <p:par>
                          <p:cTn id="7" fill="hold">
                            <p:stCondLst>
                              <p:cond delay="0"/>
                            </p:stCondLst>
                            <p:childTnLst>
                              <p:par>
                                <p:cTn id="8" presetID="22" presetClass="entr" presetSubtype="1" fill="hold" grpId="0" nodeType="after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wipe(up)">
                                      <p:cBhvr>
                                        <p:cTn id="10" dur="500"/>
                                        <p:tgtEl>
                                          <p:spTgt spid="20"/>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8"/>
                                        </p:tgtEl>
                                        <p:attrNameLst>
                                          <p:attrName>style.visibility</p:attrName>
                                        </p:attrNameLst>
                                      </p:cBhvr>
                                      <p:to>
                                        <p:strVal val="visible"/>
                                      </p:to>
                                    </p:set>
                                  </p:childTnLst>
                                </p:cTn>
                              </p:par>
                            </p:childTnLst>
                          </p:cTn>
                        </p:par>
                        <p:par>
                          <p:cTn id="15" fill="hold">
                            <p:stCondLst>
                              <p:cond delay="0"/>
                            </p:stCondLst>
                            <p:childTnLst>
                              <p:par>
                                <p:cTn id="16" presetID="22" presetClass="entr" presetSubtype="4" fill="hold" grpId="0" nodeType="after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wipe(down)">
                                      <p:cBhvr>
                                        <p:cTn id="18" dur="500"/>
                                        <p:tgtEl>
                                          <p:spTgt spid="17"/>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4"/>
                                        </p:tgtEl>
                                        <p:attrNameLst>
                                          <p:attrName>style.visibility</p:attrName>
                                        </p:attrNameLst>
                                      </p:cBhvr>
                                      <p:to>
                                        <p:strVal val="visible"/>
                                      </p:to>
                                    </p:set>
                                  </p:childTnLst>
                                </p:cTn>
                              </p:par>
                            </p:childTnLst>
                          </p:cTn>
                        </p:par>
                        <p:par>
                          <p:cTn id="23" fill="hold">
                            <p:stCondLst>
                              <p:cond delay="0"/>
                            </p:stCondLst>
                            <p:childTnLst>
                              <p:par>
                                <p:cTn id="24" presetID="22" presetClass="entr" presetSubtype="8" fill="hold" grpId="0" nodeType="after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wipe(left)">
                                      <p:cBhvr>
                                        <p:cTn id="26" dur="500"/>
                                        <p:tgtEl>
                                          <p:spTgt spid="22"/>
                                        </p:tgtEl>
                                      </p:cBhvr>
                                    </p:animEffec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5"/>
                                        </p:tgtEl>
                                        <p:attrNameLst>
                                          <p:attrName>style.visibility</p:attrName>
                                        </p:attrNameLst>
                                      </p:cBhvr>
                                      <p:to>
                                        <p:strVal val="visible"/>
                                      </p:to>
                                    </p:set>
                                  </p:childTnLst>
                                </p:cTn>
                              </p:par>
                            </p:childTnLst>
                          </p:cTn>
                        </p:par>
                        <p:par>
                          <p:cTn id="31" fill="hold">
                            <p:stCondLst>
                              <p:cond delay="0"/>
                            </p:stCondLst>
                            <p:childTnLst>
                              <p:par>
                                <p:cTn id="32" presetID="22" presetClass="entr" presetSubtype="1" fill="hold" grpId="0" nodeType="after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wipe(up)">
                                      <p:cBhvr>
                                        <p:cTn id="34"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6" grpId="0"/>
      <p:bldP spid="18" grpId="0"/>
      <p:bldP spid="20" grpId="0" animBg="1"/>
      <p:bldP spid="22" grpId="0" animBg="1"/>
      <p:bldP spid="23" grpId="0" animBg="1"/>
      <p:bldP spid="24" grpId="0"/>
      <p:bldP spid="25" grpId="0"/>
    </p:bld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1" name="Text Box 3"/>
          <p:cNvSpPr txBox="1">
            <a:spLocks noChangeArrowheads="1"/>
          </p:cNvSpPr>
          <p:nvPr/>
        </p:nvSpPr>
        <p:spPr bwMode="auto">
          <a:xfrm>
            <a:off x="34925" y="2133600"/>
            <a:ext cx="7696200" cy="7270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p>
            <a:pPr>
              <a:buFont typeface="Webdings" pitchFamily="-111" charset="2"/>
              <a:buChar char="¨"/>
              <a:defRPr/>
            </a:pPr>
            <a:r>
              <a:rPr lang="en-US" sz="4000" dirty="0">
                <a:solidFill>
                  <a:srgbClr val="FFFFFF"/>
                </a:solidFill>
                <a:effectLst>
                  <a:glow rad="228600">
                    <a:srgbClr val="000000"/>
                  </a:glow>
                </a:effectLst>
                <a:latin typeface="Ashley Script MT" pitchFamily="32" charset="0"/>
              </a:rPr>
              <a:t> Joshua &amp; Book of Law </a:t>
            </a:r>
            <a:r>
              <a:rPr lang="en-US" b="1" dirty="0">
                <a:solidFill>
                  <a:srgbClr val="EBF010"/>
                </a:solidFill>
                <a:effectLst>
                  <a:glow rad="228600">
                    <a:srgbClr val="000000"/>
                  </a:glow>
                </a:effectLst>
                <a:latin typeface="Ashley Script MT" pitchFamily="32" charset="0"/>
              </a:rPr>
              <a:t>(31)</a:t>
            </a:r>
          </a:p>
        </p:txBody>
      </p:sp>
      <p:sp>
        <p:nvSpPr>
          <p:cNvPr id="68612" name="Text Box 4"/>
          <p:cNvSpPr txBox="1">
            <a:spLocks noChangeArrowheads="1"/>
          </p:cNvSpPr>
          <p:nvPr/>
        </p:nvSpPr>
        <p:spPr bwMode="auto">
          <a:xfrm>
            <a:off x="34925" y="3170238"/>
            <a:ext cx="5930900" cy="7270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Webdings" charset="0"/>
              <a:buChar char="¯"/>
              <a:defRPr/>
            </a:pPr>
            <a:r>
              <a:rPr lang="en-US" sz="4000" dirty="0">
                <a:solidFill>
                  <a:srgbClr val="FFFFFF"/>
                </a:solidFill>
                <a:effectLst>
                  <a:glow rad="228600">
                    <a:srgbClr val="000000"/>
                  </a:glow>
                </a:effectLst>
                <a:latin typeface="Ashley Script MT" charset="0"/>
              </a:rPr>
              <a:t> Song of Moses </a:t>
            </a:r>
            <a:r>
              <a:rPr lang="en-US" b="1" dirty="0">
                <a:solidFill>
                  <a:srgbClr val="EBF010"/>
                </a:solidFill>
                <a:effectLst>
                  <a:glow rad="228600">
                    <a:srgbClr val="000000"/>
                  </a:glow>
                </a:effectLst>
                <a:latin typeface="Ashley Script MT" charset="0"/>
              </a:rPr>
              <a:t>(32)</a:t>
            </a:r>
            <a:endParaRPr lang="en-US" sz="4000" b="1" dirty="0">
              <a:solidFill>
                <a:srgbClr val="FFFFFF"/>
              </a:solidFill>
              <a:effectLst>
                <a:glow rad="228600">
                  <a:srgbClr val="000000"/>
                </a:glow>
              </a:effectLst>
              <a:latin typeface="Ashley Script MT" charset="0"/>
            </a:endParaRPr>
          </a:p>
        </p:txBody>
      </p:sp>
      <p:sp>
        <p:nvSpPr>
          <p:cNvPr id="68613" name="Text Box 5"/>
          <p:cNvSpPr txBox="1">
            <a:spLocks noChangeArrowheads="1"/>
          </p:cNvSpPr>
          <p:nvPr/>
        </p:nvSpPr>
        <p:spPr bwMode="auto">
          <a:xfrm>
            <a:off x="34925" y="4205288"/>
            <a:ext cx="6621463" cy="7270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Wingdings" charset="0"/>
              <a:buChar char="Y"/>
              <a:defRPr/>
            </a:pPr>
            <a:r>
              <a:rPr lang="en-US" sz="4000">
                <a:solidFill>
                  <a:srgbClr val="FFFFFF"/>
                </a:solidFill>
                <a:effectLst>
                  <a:glow rad="228600">
                    <a:srgbClr val="000000"/>
                  </a:glow>
                </a:effectLst>
                <a:latin typeface="Ashley Script MT" charset="0"/>
              </a:rPr>
              <a:t>  Moses blesses Israel </a:t>
            </a:r>
            <a:r>
              <a:rPr lang="en-US" b="1">
                <a:solidFill>
                  <a:srgbClr val="EBF010"/>
                </a:solidFill>
                <a:effectLst>
                  <a:glow rad="228600">
                    <a:srgbClr val="000000"/>
                  </a:glow>
                </a:effectLst>
                <a:latin typeface="Ashley Script MT" charset="0"/>
              </a:rPr>
              <a:t>(33)</a:t>
            </a:r>
            <a:endParaRPr lang="en-US" sz="4000" b="1">
              <a:solidFill>
                <a:srgbClr val="FFFFFF"/>
              </a:solidFill>
              <a:effectLst>
                <a:glow rad="228600">
                  <a:srgbClr val="000000"/>
                </a:glow>
              </a:effectLst>
              <a:latin typeface="Ashley Script MT" charset="0"/>
            </a:endParaRPr>
          </a:p>
        </p:txBody>
      </p:sp>
      <p:sp>
        <p:nvSpPr>
          <p:cNvPr id="68614" name="Text Box 6"/>
          <p:cNvSpPr txBox="1">
            <a:spLocks noChangeArrowheads="1"/>
          </p:cNvSpPr>
          <p:nvPr/>
        </p:nvSpPr>
        <p:spPr bwMode="auto">
          <a:xfrm>
            <a:off x="34925" y="5241925"/>
            <a:ext cx="8140700" cy="7270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lvl="1" eaLnBrk="1" hangingPunct="1">
              <a:buFont typeface="Wingdings" charset="0"/>
              <a:buChar char="V"/>
              <a:defRPr/>
            </a:pPr>
            <a:r>
              <a:rPr lang="en-US" sz="4000" dirty="0">
                <a:solidFill>
                  <a:srgbClr val="FFFFFF"/>
                </a:solidFill>
                <a:effectLst>
                  <a:glow rad="228600">
                    <a:srgbClr val="000000"/>
                  </a:glow>
                </a:effectLst>
                <a:latin typeface="Ashley Script MT" charset="0"/>
              </a:rPr>
              <a:t>  Moses rests in peace </a:t>
            </a:r>
            <a:r>
              <a:rPr lang="en-US" b="1" dirty="0">
                <a:solidFill>
                  <a:srgbClr val="EBF010"/>
                </a:solidFill>
                <a:effectLst>
                  <a:glow rad="228600">
                    <a:srgbClr val="000000"/>
                  </a:glow>
                </a:effectLst>
                <a:latin typeface="Ashley Script MT" charset="0"/>
              </a:rPr>
              <a:t>(34)</a:t>
            </a:r>
            <a:endParaRPr lang="en-US" sz="4000" b="1" dirty="0">
              <a:solidFill>
                <a:srgbClr val="FFFFFF"/>
              </a:solidFill>
              <a:effectLst>
                <a:glow rad="228600">
                  <a:srgbClr val="000000"/>
                </a:glow>
              </a:effectLst>
              <a:latin typeface="Ashley Script MT" charset="0"/>
            </a:endParaRPr>
          </a:p>
        </p:txBody>
      </p:sp>
      <p:pic>
        <p:nvPicPr>
          <p:cNvPr id="68615" name="Picture 7" descr="OMSSO025"/>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381750" y="2819400"/>
            <a:ext cx="2762250"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Title 7"/>
          <p:cNvSpPr>
            <a:spLocks noGrp="1"/>
          </p:cNvSpPr>
          <p:nvPr>
            <p:ph type="title" idx="4294967295"/>
          </p:nvPr>
        </p:nvSpPr>
        <p:spPr>
          <a:xfrm>
            <a:off x="0" y="341313"/>
            <a:ext cx="9144000" cy="1258887"/>
          </a:xfrm>
          <a:solidFill>
            <a:srgbClr val="000000"/>
          </a:solidFill>
          <a:effectLst>
            <a:outerShdw blurRad="50800" dist="38100" dir="2700000">
              <a:srgbClr val="000000">
                <a:alpha val="43000"/>
              </a:srgbClr>
            </a:outerShdw>
          </a:effectLst>
        </p:spPr>
        <p:txBody>
          <a:bodyPr anchorCtr="1"/>
          <a:lstStyle/>
          <a:p>
            <a:pPr>
              <a:defRPr/>
            </a:pPr>
            <a:r>
              <a:rPr lang="en-US" sz="3600" b="1" dirty="0">
                <a:solidFill>
                  <a:srgbClr val="FFFFFF"/>
                </a:solidFill>
                <a:effectLst/>
                <a:latin typeface="Arial"/>
                <a:cs typeface="Arial"/>
              </a:rPr>
              <a:t>Transition: Leadership Succession </a:t>
            </a:r>
            <a:br>
              <a:rPr lang="en-US" sz="3600" b="1" dirty="0">
                <a:solidFill>
                  <a:srgbClr val="FFFFFF"/>
                </a:solidFill>
                <a:effectLst/>
                <a:latin typeface="Arial"/>
                <a:cs typeface="Arial"/>
              </a:rPr>
            </a:br>
            <a:r>
              <a:rPr lang="en-US" sz="3600" b="1" dirty="0">
                <a:solidFill>
                  <a:srgbClr val="FFFFFF"/>
                </a:solidFill>
                <a:effectLst/>
                <a:latin typeface="Arial"/>
                <a:cs typeface="Arial"/>
              </a:rPr>
              <a:t>(31–34)</a:t>
            </a:r>
          </a:p>
        </p:txBody>
      </p:sp>
    </p:spTree>
    <p:extLst>
      <p:ext uri="{BB962C8B-B14F-4D97-AF65-F5344CB8AC3E}">
        <p14:creationId xmlns:p14="http://schemas.microsoft.com/office/powerpoint/2010/main" val="1339978109"/>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68611"/>
                                        </p:tgtEl>
                                        <p:attrNameLst>
                                          <p:attrName>style.visibility</p:attrName>
                                        </p:attrNameLst>
                                      </p:cBhvr>
                                      <p:to>
                                        <p:strVal val="visible"/>
                                      </p:to>
                                    </p:set>
                                    <p:anim calcmode="lin" valueType="num">
                                      <p:cBhvr>
                                        <p:cTn id="7" dur="1000" fill="hold"/>
                                        <p:tgtEl>
                                          <p:spTgt spid="68611"/>
                                        </p:tgtEl>
                                        <p:attrNameLst>
                                          <p:attrName>ppt_w</p:attrName>
                                        </p:attrNameLst>
                                      </p:cBhvr>
                                      <p:tavLst>
                                        <p:tav tm="0">
                                          <p:val>
                                            <p:strVal val="#ppt_w*0.70"/>
                                          </p:val>
                                        </p:tav>
                                        <p:tav tm="100000">
                                          <p:val>
                                            <p:strVal val="#ppt_w"/>
                                          </p:val>
                                        </p:tav>
                                      </p:tavLst>
                                    </p:anim>
                                    <p:anim calcmode="lin" valueType="num">
                                      <p:cBhvr>
                                        <p:cTn id="8" dur="1000" fill="hold"/>
                                        <p:tgtEl>
                                          <p:spTgt spid="68611"/>
                                        </p:tgtEl>
                                        <p:attrNameLst>
                                          <p:attrName>ppt_h</p:attrName>
                                        </p:attrNameLst>
                                      </p:cBhvr>
                                      <p:tavLst>
                                        <p:tav tm="0">
                                          <p:val>
                                            <p:strVal val="#ppt_h"/>
                                          </p:val>
                                        </p:tav>
                                        <p:tav tm="100000">
                                          <p:val>
                                            <p:strVal val="#ppt_h"/>
                                          </p:val>
                                        </p:tav>
                                      </p:tavLst>
                                    </p:anim>
                                    <p:animEffect transition="in" filter="fade">
                                      <p:cBhvr>
                                        <p:cTn id="9" dur="1000"/>
                                        <p:tgtEl>
                                          <p:spTgt spid="68611"/>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68612"/>
                                        </p:tgtEl>
                                        <p:attrNameLst>
                                          <p:attrName>style.visibility</p:attrName>
                                        </p:attrNameLst>
                                      </p:cBhvr>
                                      <p:to>
                                        <p:strVal val="visible"/>
                                      </p:to>
                                    </p:set>
                                    <p:anim calcmode="lin" valueType="num">
                                      <p:cBhvr>
                                        <p:cTn id="14" dur="1000" fill="hold"/>
                                        <p:tgtEl>
                                          <p:spTgt spid="68612"/>
                                        </p:tgtEl>
                                        <p:attrNameLst>
                                          <p:attrName>ppt_w</p:attrName>
                                        </p:attrNameLst>
                                      </p:cBhvr>
                                      <p:tavLst>
                                        <p:tav tm="0">
                                          <p:val>
                                            <p:strVal val="#ppt_w*0.70"/>
                                          </p:val>
                                        </p:tav>
                                        <p:tav tm="100000">
                                          <p:val>
                                            <p:strVal val="#ppt_w"/>
                                          </p:val>
                                        </p:tav>
                                      </p:tavLst>
                                    </p:anim>
                                    <p:anim calcmode="lin" valueType="num">
                                      <p:cBhvr>
                                        <p:cTn id="15" dur="1000" fill="hold"/>
                                        <p:tgtEl>
                                          <p:spTgt spid="68612"/>
                                        </p:tgtEl>
                                        <p:attrNameLst>
                                          <p:attrName>ppt_h</p:attrName>
                                        </p:attrNameLst>
                                      </p:cBhvr>
                                      <p:tavLst>
                                        <p:tav tm="0">
                                          <p:val>
                                            <p:strVal val="#ppt_h"/>
                                          </p:val>
                                        </p:tav>
                                        <p:tav tm="100000">
                                          <p:val>
                                            <p:strVal val="#ppt_h"/>
                                          </p:val>
                                        </p:tav>
                                      </p:tavLst>
                                    </p:anim>
                                    <p:animEffect transition="in" filter="fade">
                                      <p:cBhvr>
                                        <p:cTn id="16" dur="1000"/>
                                        <p:tgtEl>
                                          <p:spTgt spid="68612"/>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68613"/>
                                        </p:tgtEl>
                                        <p:attrNameLst>
                                          <p:attrName>style.visibility</p:attrName>
                                        </p:attrNameLst>
                                      </p:cBhvr>
                                      <p:to>
                                        <p:strVal val="visible"/>
                                      </p:to>
                                    </p:set>
                                    <p:anim calcmode="lin" valueType="num">
                                      <p:cBhvr>
                                        <p:cTn id="21" dur="1000" fill="hold"/>
                                        <p:tgtEl>
                                          <p:spTgt spid="68613"/>
                                        </p:tgtEl>
                                        <p:attrNameLst>
                                          <p:attrName>ppt_w</p:attrName>
                                        </p:attrNameLst>
                                      </p:cBhvr>
                                      <p:tavLst>
                                        <p:tav tm="0">
                                          <p:val>
                                            <p:strVal val="#ppt_w*0.70"/>
                                          </p:val>
                                        </p:tav>
                                        <p:tav tm="100000">
                                          <p:val>
                                            <p:strVal val="#ppt_w"/>
                                          </p:val>
                                        </p:tav>
                                      </p:tavLst>
                                    </p:anim>
                                    <p:anim calcmode="lin" valueType="num">
                                      <p:cBhvr>
                                        <p:cTn id="22" dur="1000" fill="hold"/>
                                        <p:tgtEl>
                                          <p:spTgt spid="68613"/>
                                        </p:tgtEl>
                                        <p:attrNameLst>
                                          <p:attrName>ppt_h</p:attrName>
                                        </p:attrNameLst>
                                      </p:cBhvr>
                                      <p:tavLst>
                                        <p:tav tm="0">
                                          <p:val>
                                            <p:strVal val="#ppt_h"/>
                                          </p:val>
                                        </p:tav>
                                        <p:tav tm="100000">
                                          <p:val>
                                            <p:strVal val="#ppt_h"/>
                                          </p:val>
                                        </p:tav>
                                      </p:tavLst>
                                    </p:anim>
                                    <p:animEffect transition="in" filter="fade">
                                      <p:cBhvr>
                                        <p:cTn id="23" dur="1000"/>
                                        <p:tgtEl>
                                          <p:spTgt spid="68613"/>
                                        </p:tgtEl>
                                      </p:cBhvr>
                                    </p:animEffect>
                                  </p:childTnLst>
                                </p:cTn>
                              </p:par>
                              <p:par>
                                <p:cTn id="24" presetID="5" presetClass="entr" presetSubtype="10" fill="hold" nodeType="withEffect">
                                  <p:stCondLst>
                                    <p:cond delay="0"/>
                                  </p:stCondLst>
                                  <p:childTnLst>
                                    <p:set>
                                      <p:cBhvr>
                                        <p:cTn id="25" dur="1" fill="hold">
                                          <p:stCondLst>
                                            <p:cond delay="0"/>
                                          </p:stCondLst>
                                        </p:cTn>
                                        <p:tgtEl>
                                          <p:spTgt spid="68615"/>
                                        </p:tgtEl>
                                        <p:attrNameLst>
                                          <p:attrName>style.visibility</p:attrName>
                                        </p:attrNameLst>
                                      </p:cBhvr>
                                      <p:to>
                                        <p:strVal val="visible"/>
                                      </p:to>
                                    </p:set>
                                    <p:animEffect transition="in" filter="checkerboard(across)">
                                      <p:cBhvr>
                                        <p:cTn id="26" dur="500"/>
                                        <p:tgtEl>
                                          <p:spTgt spid="68615"/>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55" presetClass="entr" presetSubtype="0" fill="hold" grpId="0" nodeType="clickEffect">
                                  <p:stCondLst>
                                    <p:cond delay="0"/>
                                  </p:stCondLst>
                                  <p:childTnLst>
                                    <p:set>
                                      <p:cBhvr>
                                        <p:cTn id="30" dur="1" fill="hold">
                                          <p:stCondLst>
                                            <p:cond delay="0"/>
                                          </p:stCondLst>
                                        </p:cTn>
                                        <p:tgtEl>
                                          <p:spTgt spid="68614"/>
                                        </p:tgtEl>
                                        <p:attrNameLst>
                                          <p:attrName>style.visibility</p:attrName>
                                        </p:attrNameLst>
                                      </p:cBhvr>
                                      <p:to>
                                        <p:strVal val="visible"/>
                                      </p:to>
                                    </p:set>
                                    <p:anim calcmode="lin" valueType="num">
                                      <p:cBhvr>
                                        <p:cTn id="31" dur="1000" fill="hold"/>
                                        <p:tgtEl>
                                          <p:spTgt spid="68614"/>
                                        </p:tgtEl>
                                        <p:attrNameLst>
                                          <p:attrName>ppt_w</p:attrName>
                                        </p:attrNameLst>
                                      </p:cBhvr>
                                      <p:tavLst>
                                        <p:tav tm="0">
                                          <p:val>
                                            <p:strVal val="#ppt_w*0.70"/>
                                          </p:val>
                                        </p:tav>
                                        <p:tav tm="100000">
                                          <p:val>
                                            <p:strVal val="#ppt_w"/>
                                          </p:val>
                                        </p:tav>
                                      </p:tavLst>
                                    </p:anim>
                                    <p:anim calcmode="lin" valueType="num">
                                      <p:cBhvr>
                                        <p:cTn id="32" dur="1000" fill="hold"/>
                                        <p:tgtEl>
                                          <p:spTgt spid="68614"/>
                                        </p:tgtEl>
                                        <p:attrNameLst>
                                          <p:attrName>ppt_h</p:attrName>
                                        </p:attrNameLst>
                                      </p:cBhvr>
                                      <p:tavLst>
                                        <p:tav tm="0">
                                          <p:val>
                                            <p:strVal val="#ppt_h"/>
                                          </p:val>
                                        </p:tav>
                                        <p:tav tm="100000">
                                          <p:val>
                                            <p:strVal val="#ppt_h"/>
                                          </p:val>
                                        </p:tav>
                                      </p:tavLst>
                                    </p:anim>
                                    <p:animEffect transition="in" filter="fade">
                                      <p:cBhvr>
                                        <p:cTn id="33" dur="1000"/>
                                        <p:tgtEl>
                                          <p:spTgt spid="686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611" grpId="0" autoUpdateAnimBg="0"/>
      <p:bldP spid="68612" grpId="0" autoUpdateAnimBg="0"/>
      <p:bldP spid="68613" grpId="0" autoUpdateAnimBg="0"/>
      <p:bldP spid="68614" grpId="0" autoUpdateAnimBg="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8194" name="Text Box 2"/>
          <p:cNvSpPr txBox="1">
            <a:spLocks noChangeArrowheads="1"/>
          </p:cNvSpPr>
          <p:nvPr/>
        </p:nvSpPr>
        <p:spPr bwMode="auto">
          <a:xfrm>
            <a:off x="34925" y="896938"/>
            <a:ext cx="9172575" cy="23161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10000"/>
              </a:lnSpc>
              <a:spcBef>
                <a:spcPct val="0"/>
              </a:spcBef>
              <a:spcAft>
                <a:spcPct val="0"/>
              </a:spcAft>
              <a:buClrTx/>
              <a:buSzTx/>
              <a:buFontTx/>
              <a:buNone/>
              <a:tabLst/>
              <a:defRPr/>
            </a:pPr>
            <a:r>
              <a:rPr kumimoji="0" lang="en-US" sz="4400" b="0" i="0" u="none" strike="noStrike" kern="1200" cap="none" spc="0" normalizeH="0" baseline="0" noProof="0" dirty="0">
                <a:ln>
                  <a:noFill/>
                </a:ln>
                <a:solidFill>
                  <a:srgbClr val="FFFF66"/>
                </a:solidFill>
                <a:effectLst/>
                <a:uLnTx/>
                <a:uFillTx/>
                <a:latin typeface="Arial"/>
                <a:ea typeface="Times New Roman" pitchFamily="-111" charset="0"/>
                <a:cs typeface="Arial"/>
              </a:rPr>
              <a:t>Deuteronomy 6:4-9  "Hear, O Israel: The L</a:t>
            </a:r>
            <a:r>
              <a:rPr kumimoji="0" lang="en-US" sz="4000" b="0" i="0" u="none" strike="noStrike" kern="1200" cap="none" spc="0" normalizeH="0" baseline="0" noProof="0" dirty="0">
                <a:ln>
                  <a:noFill/>
                </a:ln>
                <a:solidFill>
                  <a:srgbClr val="FFFF66"/>
                </a:solidFill>
                <a:effectLst/>
                <a:uLnTx/>
                <a:uFillTx/>
                <a:latin typeface="Arial"/>
                <a:ea typeface="Times New Roman" pitchFamily="-111" charset="0"/>
                <a:cs typeface="Arial"/>
              </a:rPr>
              <a:t>ORD</a:t>
            </a:r>
            <a:r>
              <a:rPr kumimoji="0" lang="en-US" sz="4400" b="0" i="0" u="none" strike="noStrike" kern="1200" cap="none" spc="0" normalizeH="0" baseline="0" noProof="0" dirty="0">
                <a:ln>
                  <a:noFill/>
                </a:ln>
                <a:solidFill>
                  <a:srgbClr val="FFFF66"/>
                </a:solidFill>
                <a:effectLst/>
                <a:uLnTx/>
                <a:uFillTx/>
                <a:latin typeface="Arial"/>
                <a:ea typeface="Times New Roman" pitchFamily="-111" charset="0"/>
                <a:cs typeface="Arial"/>
              </a:rPr>
              <a:t> our God, the L</a:t>
            </a:r>
            <a:r>
              <a:rPr kumimoji="0" lang="en-US" sz="4000" b="0" i="0" u="none" strike="noStrike" kern="1200" cap="none" spc="0" normalizeH="0" baseline="0" noProof="0" dirty="0">
                <a:ln>
                  <a:noFill/>
                </a:ln>
                <a:solidFill>
                  <a:srgbClr val="FFFF66"/>
                </a:solidFill>
                <a:effectLst/>
                <a:uLnTx/>
                <a:uFillTx/>
                <a:latin typeface="Arial"/>
                <a:ea typeface="Times New Roman" pitchFamily="-111" charset="0"/>
                <a:cs typeface="Arial"/>
              </a:rPr>
              <a:t>ORD</a:t>
            </a:r>
            <a:r>
              <a:rPr kumimoji="0" lang="en-US" sz="4400" b="0" i="0" u="none" strike="noStrike" kern="1200" cap="none" spc="0" normalizeH="0" baseline="0" noProof="0" dirty="0">
                <a:ln>
                  <a:noFill/>
                </a:ln>
                <a:solidFill>
                  <a:srgbClr val="FFFF66"/>
                </a:solidFill>
                <a:effectLst/>
                <a:uLnTx/>
                <a:uFillTx/>
                <a:latin typeface="Arial"/>
                <a:ea typeface="Times New Roman" pitchFamily="-111" charset="0"/>
                <a:cs typeface="Arial"/>
              </a:rPr>
              <a:t> is one…." is known as the…?</a:t>
            </a:r>
          </a:p>
        </p:txBody>
      </p:sp>
      <p:sp>
        <p:nvSpPr>
          <p:cNvPr id="8195"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l" defTabSz="914400" rtl="0" eaLnBrk="1" fontAlgn="base" latinLnBrk="0" hangingPunct="1">
              <a:lnSpc>
                <a:spcPct val="80000"/>
              </a:lnSpc>
              <a:spcBef>
                <a:spcPct val="0"/>
              </a:spcBef>
              <a:spcAft>
                <a:spcPct val="0"/>
              </a:spcAft>
              <a:buClrTx/>
              <a:buSzTx/>
              <a:buFontTx/>
              <a:buAutoNum type="alphaLcPeriod"/>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Shema</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8196"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d. Debarin</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8197"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c. </a:t>
            </a:r>
            <a:r>
              <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Arial" charset="0"/>
              </a:rPr>
              <a:t>Aaronic benediction</a:t>
            </a:r>
          </a:p>
        </p:txBody>
      </p:sp>
      <p:sp>
        <p:nvSpPr>
          <p:cNvPr id="8198"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b</a:t>
            </a:r>
            <a:r>
              <a:rPr kumimoji="0" lang="en-US" sz="32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Mezzuzah</a:t>
            </a:r>
          </a:p>
        </p:txBody>
      </p:sp>
      <p:sp>
        <p:nvSpPr>
          <p:cNvPr id="8199" name="AutoShape 7"/>
          <p:cNvSpPr>
            <a:spLocks noChangeArrowheads="1"/>
          </p:cNvSpPr>
          <p:nvPr/>
        </p:nvSpPr>
        <p:spPr bwMode="auto">
          <a:xfrm>
            <a:off x="0" y="38862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0" i="0" u="none" strike="noStrike" kern="1200" cap="none" spc="0" normalizeH="0" baseline="0" noProof="0">
              <a:ln>
                <a:noFill/>
              </a:ln>
              <a:solidFill>
                <a:srgbClr val="009999"/>
              </a:solidFill>
              <a:effectLst/>
              <a:uLnTx/>
              <a:uFillTx/>
              <a:latin typeface="Arial" charset="0"/>
              <a:ea typeface="ＭＳ Ｐゴシック" charset="0"/>
              <a:cs typeface="Arial" charset="0"/>
            </a:endParaRPr>
          </a:p>
        </p:txBody>
      </p:sp>
      <p:sp>
        <p:nvSpPr>
          <p:cNvPr id="295944" name="Title 7"/>
          <p:cNvSpPr>
            <a:spLocks noGrp="1"/>
          </p:cNvSpPr>
          <p:nvPr>
            <p:ph type="title" idx="4294967295"/>
          </p:nvPr>
        </p:nvSpPr>
        <p:spPr>
          <a:xfrm>
            <a:off x="685800" y="-819150"/>
            <a:ext cx="7772400" cy="1143000"/>
          </a:xfrm>
        </p:spPr>
        <p:txBody>
          <a:bodyPr/>
          <a:lstStyle/>
          <a:p>
            <a:r>
              <a:rPr lang="en-US">
                <a:latin typeface="Arial" charset="0"/>
                <a:ea typeface="ＭＳ Ｐゴシック" charset="0"/>
              </a:rPr>
              <a:t>Monotheism</a:t>
            </a:r>
          </a:p>
        </p:txBody>
      </p:sp>
    </p:spTree>
    <p:extLst>
      <p:ext uri="{BB962C8B-B14F-4D97-AF65-F5344CB8AC3E}">
        <p14:creationId xmlns:p14="http://schemas.microsoft.com/office/powerpoint/2010/main" val="2683130084"/>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9" presetClass="entr" presetSubtype="0" accel="100000" fill="hold" grpId="0" nodeType="afterEffect">
                                  <p:stCondLst>
                                    <p:cond delay="0"/>
                                  </p:stCondLst>
                                  <p:childTnLst>
                                    <p:set>
                                      <p:cBhvr>
                                        <p:cTn id="6" dur="1" fill="hold">
                                          <p:stCondLst>
                                            <p:cond delay="0"/>
                                          </p:stCondLst>
                                        </p:cTn>
                                        <p:tgtEl>
                                          <p:spTgt spid="8194"/>
                                        </p:tgtEl>
                                        <p:attrNameLst>
                                          <p:attrName>style.visibility</p:attrName>
                                        </p:attrNameLst>
                                      </p:cBhvr>
                                      <p:to>
                                        <p:strVal val="visible"/>
                                      </p:to>
                                    </p:set>
                                    <p:anim calcmode="lin" valueType="num">
                                      <p:cBhvr>
                                        <p:cTn id="7" dur="500" fill="hold"/>
                                        <p:tgtEl>
                                          <p:spTgt spid="8194"/>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8194"/>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8194"/>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8194"/>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11" fill="hold" nodeType="clickPar">
                      <p:stCondLst>
                        <p:cond delay="indefinite"/>
                      </p:stCondLst>
                      <p:childTnLst>
                        <p:par>
                          <p:cTn id="12" fill="hold" nodeType="withGroup">
                            <p:stCondLst>
                              <p:cond delay="0"/>
                            </p:stCondLst>
                            <p:childTnLst>
                              <p:par>
                                <p:cTn id="13" presetID="2" presetClass="entr" presetSubtype="8" fill="hold" grpId="0" nodeType="clickEffect">
                                  <p:stCondLst>
                                    <p:cond delay="0"/>
                                  </p:stCondLst>
                                  <p:childTnLst>
                                    <p:set>
                                      <p:cBhvr>
                                        <p:cTn id="14" dur="1" fill="hold">
                                          <p:stCondLst>
                                            <p:cond delay="0"/>
                                          </p:stCondLst>
                                        </p:cTn>
                                        <p:tgtEl>
                                          <p:spTgt spid="8195"/>
                                        </p:tgtEl>
                                        <p:attrNameLst>
                                          <p:attrName>style.visibility</p:attrName>
                                        </p:attrNameLst>
                                      </p:cBhvr>
                                      <p:to>
                                        <p:strVal val="visible"/>
                                      </p:to>
                                    </p:set>
                                    <p:anim calcmode="lin" valueType="num">
                                      <p:cBhvr additive="base">
                                        <p:cTn id="15" dur="500" fill="hold"/>
                                        <p:tgtEl>
                                          <p:spTgt spid="8195"/>
                                        </p:tgtEl>
                                        <p:attrNameLst>
                                          <p:attrName>ppt_x</p:attrName>
                                        </p:attrNameLst>
                                      </p:cBhvr>
                                      <p:tavLst>
                                        <p:tav tm="0">
                                          <p:val>
                                            <p:strVal val="0-#ppt_w/2"/>
                                          </p:val>
                                        </p:tav>
                                        <p:tav tm="100000">
                                          <p:val>
                                            <p:strVal val="#ppt_x"/>
                                          </p:val>
                                        </p:tav>
                                      </p:tavLst>
                                    </p:anim>
                                    <p:anim calcmode="lin" valueType="num">
                                      <p:cBhvr additive="base">
                                        <p:cTn id="16" dur="500" fill="hold"/>
                                        <p:tgtEl>
                                          <p:spTgt spid="8195"/>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3"/>
                                            </p:cond>
                                          </p:stCondLst>
                                          <p:endCondLst>
                                            <p:cond evt="onStopAudio" delay="0">
                                              <p:tgtEl>
                                                <p:sldTgt/>
                                              </p:tgtEl>
                                            </p:cond>
                                          </p:endCondLst>
                                        </p:cTn>
                                        <p:tgtEl>
                                          <p:sndTgt r:embed="rId3" name="whoosh.wav"/>
                                        </p:tgtEl>
                                      </p:cMediaNode>
                                    </p:audio>
                                  </p:sub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8198"/>
                                        </p:tgtEl>
                                        <p:attrNameLst>
                                          <p:attrName>style.visibility</p:attrName>
                                        </p:attrNameLst>
                                      </p:cBhvr>
                                      <p:to>
                                        <p:strVal val="visible"/>
                                      </p:to>
                                    </p:set>
                                    <p:anim calcmode="lin" valueType="num">
                                      <p:cBhvr additive="base">
                                        <p:cTn id="21" dur="500" fill="hold"/>
                                        <p:tgtEl>
                                          <p:spTgt spid="8198"/>
                                        </p:tgtEl>
                                        <p:attrNameLst>
                                          <p:attrName>ppt_x</p:attrName>
                                        </p:attrNameLst>
                                      </p:cBhvr>
                                      <p:tavLst>
                                        <p:tav tm="0">
                                          <p:val>
                                            <p:strVal val="0-#ppt_w/2"/>
                                          </p:val>
                                        </p:tav>
                                        <p:tav tm="100000">
                                          <p:val>
                                            <p:strVal val="#ppt_x"/>
                                          </p:val>
                                        </p:tav>
                                      </p:tavLst>
                                    </p:anim>
                                    <p:anim calcmode="lin" valueType="num">
                                      <p:cBhvr additive="base">
                                        <p:cTn id="22" dur="500" fill="hold"/>
                                        <p:tgtEl>
                                          <p:spTgt spid="8198"/>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9"/>
                                            </p:cond>
                                          </p:stCondLst>
                                          <p:endCondLst>
                                            <p:cond evt="onStopAudio" delay="0">
                                              <p:tgtEl>
                                                <p:sldTgt/>
                                              </p:tgtEl>
                                            </p:cond>
                                          </p:endCondLst>
                                        </p:cTn>
                                        <p:tgtEl>
                                          <p:sndTgt r:embed="rId3" name="whoosh.wav"/>
                                        </p:tgtEl>
                                      </p:cMediaNode>
                                    </p:audio>
                                  </p:sub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2" fill="hold" grpId="0" nodeType="clickEffect">
                                  <p:stCondLst>
                                    <p:cond delay="0"/>
                                  </p:stCondLst>
                                  <p:childTnLst>
                                    <p:set>
                                      <p:cBhvr>
                                        <p:cTn id="26" dur="1" fill="hold">
                                          <p:stCondLst>
                                            <p:cond delay="0"/>
                                          </p:stCondLst>
                                        </p:cTn>
                                        <p:tgtEl>
                                          <p:spTgt spid="8197"/>
                                        </p:tgtEl>
                                        <p:attrNameLst>
                                          <p:attrName>style.visibility</p:attrName>
                                        </p:attrNameLst>
                                      </p:cBhvr>
                                      <p:to>
                                        <p:strVal val="visible"/>
                                      </p:to>
                                    </p:set>
                                    <p:anim calcmode="lin" valueType="num">
                                      <p:cBhvr additive="base">
                                        <p:cTn id="27" dur="500" fill="hold"/>
                                        <p:tgtEl>
                                          <p:spTgt spid="8197"/>
                                        </p:tgtEl>
                                        <p:attrNameLst>
                                          <p:attrName>ppt_x</p:attrName>
                                        </p:attrNameLst>
                                      </p:cBhvr>
                                      <p:tavLst>
                                        <p:tav tm="0">
                                          <p:val>
                                            <p:strVal val="1+#ppt_w/2"/>
                                          </p:val>
                                        </p:tav>
                                        <p:tav tm="100000">
                                          <p:val>
                                            <p:strVal val="#ppt_x"/>
                                          </p:val>
                                        </p:tav>
                                      </p:tavLst>
                                    </p:anim>
                                    <p:anim calcmode="lin" valueType="num">
                                      <p:cBhvr additive="base">
                                        <p:cTn id="28" dur="500" fill="hold"/>
                                        <p:tgtEl>
                                          <p:spTgt spid="8197"/>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5"/>
                                            </p:cond>
                                          </p:stCondLst>
                                          <p:endCondLst>
                                            <p:cond evt="onStopAudio" delay="0">
                                              <p:tgtEl>
                                                <p:sldTgt/>
                                              </p:tgtEl>
                                            </p:cond>
                                          </p:endCondLst>
                                        </p:cTn>
                                        <p:tgtEl>
                                          <p:sndTgt r:embed="rId3" name="whoosh.wav"/>
                                        </p:tgtEl>
                                      </p:cMediaNode>
                                    </p:audio>
                                  </p:sub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2" fill="hold" grpId="0" nodeType="clickEffect">
                                  <p:stCondLst>
                                    <p:cond delay="0"/>
                                  </p:stCondLst>
                                  <p:childTnLst>
                                    <p:set>
                                      <p:cBhvr>
                                        <p:cTn id="32" dur="1" fill="hold">
                                          <p:stCondLst>
                                            <p:cond delay="0"/>
                                          </p:stCondLst>
                                        </p:cTn>
                                        <p:tgtEl>
                                          <p:spTgt spid="8196"/>
                                        </p:tgtEl>
                                        <p:attrNameLst>
                                          <p:attrName>style.visibility</p:attrName>
                                        </p:attrNameLst>
                                      </p:cBhvr>
                                      <p:to>
                                        <p:strVal val="visible"/>
                                      </p:to>
                                    </p:set>
                                    <p:anim calcmode="lin" valueType="num">
                                      <p:cBhvr additive="base">
                                        <p:cTn id="33" dur="500" fill="hold"/>
                                        <p:tgtEl>
                                          <p:spTgt spid="8196"/>
                                        </p:tgtEl>
                                        <p:attrNameLst>
                                          <p:attrName>ppt_x</p:attrName>
                                        </p:attrNameLst>
                                      </p:cBhvr>
                                      <p:tavLst>
                                        <p:tav tm="0">
                                          <p:val>
                                            <p:strVal val="1+#ppt_w/2"/>
                                          </p:val>
                                        </p:tav>
                                        <p:tav tm="100000">
                                          <p:val>
                                            <p:strVal val="#ppt_x"/>
                                          </p:val>
                                        </p:tav>
                                      </p:tavLst>
                                    </p:anim>
                                    <p:anim calcmode="lin" valueType="num">
                                      <p:cBhvr additive="base">
                                        <p:cTn id="34" dur="500" fill="hold"/>
                                        <p:tgtEl>
                                          <p:spTgt spid="8196"/>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31"/>
                                            </p:cond>
                                          </p:stCondLst>
                                          <p:endCondLst>
                                            <p:cond evt="onStopAudio" delay="0">
                                              <p:tgtEl>
                                                <p:sldTgt/>
                                              </p:tgtEl>
                                            </p:cond>
                                          </p:endCondLst>
                                        </p:cTn>
                                        <p:tgtEl>
                                          <p:sndTgt r:embed="rId3" name="whoosh.wav"/>
                                        </p:tgtEl>
                                      </p:cMediaNode>
                                    </p:audio>
                                  </p:subTnLst>
                                </p:cTn>
                              </p:par>
                            </p:childTnLst>
                          </p:cTn>
                        </p:par>
                      </p:childTnLst>
                    </p:cTn>
                  </p:par>
                  <p:par>
                    <p:cTn id="35" fill="hold" nodeType="clickPar">
                      <p:stCondLst>
                        <p:cond delay="indefinite"/>
                      </p:stCondLst>
                      <p:childTnLst>
                        <p:par>
                          <p:cTn id="36" fill="hold" nodeType="withGroup">
                            <p:stCondLst>
                              <p:cond delay="0"/>
                            </p:stCondLst>
                            <p:childTnLst>
                              <p:par>
                                <p:cTn id="37" presetID="11" presetClass="entr" presetSubtype="0" fill="hold" grpId="0" nodeType="clickEffect">
                                  <p:stCondLst>
                                    <p:cond delay="0"/>
                                  </p:stCondLst>
                                  <p:childTnLst>
                                    <p:set>
                                      <p:cBhvr>
                                        <p:cTn id="38" dur="500">
                                          <p:stCondLst>
                                            <p:cond delay="0"/>
                                          </p:stCondLst>
                                        </p:cTn>
                                        <p:tgtEl>
                                          <p:spTgt spid="8199"/>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4" grpId="0" autoUpdateAnimBg="0"/>
      <p:bldP spid="8195" grpId="0" animBg="1" autoUpdateAnimBg="0"/>
      <p:bldP spid="8196" grpId="0" animBg="1" autoUpdateAnimBg="0"/>
      <p:bldP spid="8197" grpId="0" animBg="1" autoUpdateAnimBg="0"/>
      <p:bldP spid="8198" grpId="0" animBg="1" autoUpdateAnimBg="0"/>
      <p:bldP spid="8199" grpId="0" animBg="1" autoUpdateAnimBg="0"/>
    </p:bldLst>
  </p:timing>
</p:sld>
</file>

<file path=ppt/slides/slide3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368152" y="0"/>
            <a:ext cx="781236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2520281" y="368300"/>
            <a:ext cx="6732239" cy="1080120"/>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Past—Present—Future</a:t>
            </a:r>
          </a:p>
        </p:txBody>
      </p:sp>
    </p:spTree>
    <p:extLst>
      <p:ext uri="{BB962C8B-B14F-4D97-AF65-F5344CB8AC3E}">
        <p14:creationId xmlns:p14="http://schemas.microsoft.com/office/powerpoint/2010/main" val="3501843168"/>
      </p:ext>
    </p:extLst>
  </p:cSld>
  <p:clrMapOvr>
    <a:masterClrMapping/>
  </p:clrMapOvr>
  <p:transition/>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31</a:t>
            </a:r>
          </a:p>
        </p:txBody>
      </p:sp>
    </p:spTree>
    <p:extLst>
      <p:ext uri="{BB962C8B-B14F-4D97-AF65-F5344CB8AC3E}">
        <p14:creationId xmlns:p14="http://schemas.microsoft.com/office/powerpoint/2010/main" val="2655227180"/>
      </p:ext>
    </p:extLst>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2852936"/>
          </a:xfrm>
          <a:effectLst>
            <a:outerShdw blurRad="63500" dist="35921" dir="2700000" algn="ctr" rotWithShape="0">
              <a:schemeClr val="tx2">
                <a:alpha val="74998"/>
              </a:schemeClr>
            </a:outerShdw>
          </a:effectLst>
        </p:spPr>
        <p:txBody>
          <a:bodyPr/>
          <a:lstStyle/>
          <a:p>
            <a:pPr>
              <a:defRPr/>
            </a:pPr>
            <a:r>
              <a:rPr lang="en-US" sz="3200" b="1" dirty="0">
                <a:effectLst>
                  <a:glow rad="127000">
                    <a:schemeClr val="tx1"/>
                  </a:glow>
                </a:effectLst>
                <a:latin typeface="Arial" charset="0"/>
                <a:ea typeface="ＭＳ Ｐゴシック" charset="0"/>
                <a:cs typeface="ＭＳ Ｐゴシック" charset="0"/>
              </a:rPr>
              <a:t>The Song of Moses on Israel's gloomy future if it apostatizes is taught to the people for future covenant-renewal ceremonies to remind them to obey the L</a:t>
            </a:r>
            <a:r>
              <a:rPr lang="en-US" sz="2800" b="1" dirty="0">
                <a:effectLst>
                  <a:glow rad="127000">
                    <a:schemeClr val="tx1"/>
                  </a:glow>
                </a:effectLst>
                <a:latin typeface="Arial" charset="0"/>
                <a:ea typeface="ＭＳ Ｐゴシック" charset="0"/>
                <a:cs typeface="ＭＳ Ｐゴシック" charset="0"/>
              </a:rPr>
              <a:t>ORD</a:t>
            </a:r>
            <a:r>
              <a:rPr lang="en-US" sz="3200" b="1" dirty="0">
                <a:effectLst>
                  <a:glow rad="127000">
                    <a:schemeClr val="tx1"/>
                  </a:glow>
                </a:effectLst>
                <a:latin typeface="Arial" charset="0"/>
                <a:ea typeface="ＭＳ Ｐゴシック" charset="0"/>
                <a:cs typeface="ＭＳ Ｐゴシック" charset="0"/>
              </a:rPr>
              <a:t> and His certain, righteous judgment if they fall away (31:30–32:43). </a:t>
            </a:r>
          </a:p>
        </p:txBody>
      </p:sp>
      <p:pic>
        <p:nvPicPr>
          <p:cNvPr id="3" name="Picture 2"/>
          <p:cNvPicPr>
            <a:picLocks noChangeAspect="1"/>
          </p:cNvPicPr>
          <p:nvPr/>
        </p:nvPicPr>
        <p:blipFill>
          <a:blip r:embed="rId3"/>
          <a:stretch>
            <a:fillRect/>
          </a:stretch>
        </p:blipFill>
        <p:spPr>
          <a:xfrm>
            <a:off x="683568" y="2918792"/>
            <a:ext cx="7747000" cy="4038600"/>
          </a:xfrm>
          <a:prstGeom prst="rect">
            <a:avLst/>
          </a:prstGeom>
        </p:spPr>
      </p:pic>
    </p:spTree>
    <p:extLst>
      <p:ext uri="{BB962C8B-B14F-4D97-AF65-F5344CB8AC3E}">
        <p14:creationId xmlns:p14="http://schemas.microsoft.com/office/powerpoint/2010/main" val="2588883965"/>
      </p:ext>
    </p:extLst>
  </p:cSld>
  <p:clrMapOvr>
    <a:masterClrMapping/>
  </p:clrMapOvr>
</p:sld>
</file>

<file path=ppt/slides/slide313.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66"/>
            </a:gs>
            <a:gs pos="100000">
              <a:srgbClr val="00002F"/>
            </a:gs>
          </a:gsLst>
          <a:path path="shape">
            <a:fillToRect l="50000" t="50000" r="50000" b="50000"/>
          </a:path>
        </a:gradFill>
        <a:effectLst/>
      </p:bgPr>
    </p:bg>
    <p:spTree>
      <p:nvGrpSpPr>
        <p:cNvPr id="1" name=""/>
        <p:cNvGrpSpPr/>
        <p:nvPr/>
      </p:nvGrpSpPr>
      <p:grpSpPr>
        <a:xfrm>
          <a:off x="0" y="0"/>
          <a:ext cx="0" cy="0"/>
          <a:chOff x="0" y="0"/>
          <a:chExt cx="0" cy="0"/>
        </a:xfrm>
      </p:grpSpPr>
      <p:pic>
        <p:nvPicPr>
          <p:cNvPr id="906242" name="Picture 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906243" name="Rectangle 2"/>
          <p:cNvSpPr>
            <a:spLocks noGrp="1" noChangeArrowheads="1"/>
          </p:cNvSpPr>
          <p:nvPr>
            <p:ph type="title"/>
          </p:nvPr>
        </p:nvSpPr>
        <p:spPr>
          <a:xfrm>
            <a:off x="685800" y="409575"/>
            <a:ext cx="7772400" cy="1190625"/>
          </a:xfrm>
          <a:solidFill>
            <a:srgbClr val="000000"/>
          </a:solidFill>
          <a:ln>
            <a:solidFill>
              <a:schemeClr val="bg1"/>
            </a:solidFill>
          </a:ln>
        </p:spPr>
        <p:txBody>
          <a:bodyPr/>
          <a:lstStyle/>
          <a:p>
            <a:pPr eaLnBrk="1" hangingPunct="1"/>
            <a:r>
              <a:rPr lang="en-US">
                <a:solidFill>
                  <a:schemeClr val="bg1"/>
                </a:solidFill>
              </a:rPr>
              <a:t>Why Am I Dispensational?</a:t>
            </a:r>
            <a:br>
              <a:rPr lang="en-US">
                <a:solidFill>
                  <a:schemeClr val="bg1"/>
                </a:solidFill>
              </a:rPr>
            </a:br>
            <a:r>
              <a:rPr lang="en-US" sz="2400">
                <a:solidFill>
                  <a:schemeClr val="bg1"/>
                </a:solidFill>
              </a:rPr>
              <a:t>(Why do I distinguish between Israel &amp; the Church?)</a:t>
            </a:r>
            <a:endParaRPr lang="en-US">
              <a:solidFill>
                <a:schemeClr val="bg1"/>
              </a:solidFill>
            </a:endParaRPr>
          </a:p>
        </p:txBody>
      </p:sp>
      <p:sp>
        <p:nvSpPr>
          <p:cNvPr id="906244" name="Text Box 4"/>
          <p:cNvSpPr txBox="1">
            <a:spLocks noChangeArrowheads="1"/>
          </p:cNvSpPr>
          <p:nvPr/>
        </p:nvSpPr>
        <p:spPr bwMode="auto">
          <a:xfrm>
            <a:off x="7997825" y="0"/>
            <a:ext cx="1146175" cy="457200"/>
          </a:xfrm>
          <a:prstGeom prst="rect">
            <a:avLst/>
          </a:prstGeom>
          <a:solidFill>
            <a:schemeClr val="tx2"/>
          </a:solidFill>
          <a:ln w="9525">
            <a:noFill/>
            <a:miter lim="800000"/>
            <a:headEnd/>
            <a:tailEnd type="none" w="lg" len="lg"/>
          </a:ln>
        </p:spPr>
        <p:txBody>
          <a:bodyPr wrap="none" lIns="90000" tIns="46800" rIns="90000" bIns="46800">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Osaka" charset="-128"/>
                <a:cs typeface="Osaka" charset="-128"/>
              </a:rPr>
              <a:t>155u-v</a:t>
            </a:r>
            <a:endParaRPr kumimoji="0" lang="en-US" sz="2400" b="1" i="0" u="none" strike="noStrike" kern="1200" cap="none" spc="0" normalizeH="0" baseline="0" noProof="0">
              <a:ln>
                <a:noFill/>
              </a:ln>
              <a:solidFill>
                <a:srgbClr val="000000"/>
              </a:solidFill>
              <a:effectLst/>
              <a:uLnTx/>
              <a:uFillTx/>
              <a:latin typeface="Arial" charset="0"/>
              <a:ea typeface="Osaka" charset="-128"/>
              <a:cs typeface="Osaka" charset="-128"/>
            </a:endParaRPr>
          </a:p>
        </p:txBody>
      </p:sp>
      <p:sp>
        <p:nvSpPr>
          <p:cNvPr id="707589" name="Rectangle 5"/>
          <p:cNvSpPr>
            <a:spLocks noChangeArrowheads="1"/>
          </p:cNvSpPr>
          <p:nvPr/>
        </p:nvSpPr>
        <p:spPr bwMode="auto">
          <a:xfrm>
            <a:off x="381000" y="1857375"/>
            <a:ext cx="8591550" cy="4695825"/>
          </a:xfrm>
          <a:prstGeom prst="rect">
            <a:avLst/>
          </a:prstGeom>
          <a:noFill/>
          <a:ln w="9525">
            <a:noFill/>
            <a:miter lim="800000"/>
            <a:headEnd/>
            <a:tailEnd/>
          </a:ln>
        </p:spPr>
        <p:txBody>
          <a:bodyPr>
            <a:prstTxWarp prst="textNoShape">
              <a:avLst/>
            </a:prstTxWarp>
          </a:bodyPr>
          <a:lstStyle/>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0" lang="en-US" sz="3200" b="0" i="0" u="none" strike="noStrike" kern="1200" cap="none" spc="0" normalizeH="0" baseline="0" noProof="0" dirty="0">
                <a:ln>
                  <a:noFill/>
                </a:ln>
                <a:solidFill>
                  <a:srgbClr val="FFFFFF"/>
                </a:solidFill>
                <a:effectLst/>
                <a:uLnTx/>
                <a:uFillTx/>
                <a:latin typeface="Arial" charset="0"/>
                <a:ea typeface="Osaka" charset="-128"/>
                <a:cs typeface="Osaka" charset="-128"/>
              </a:rPr>
              <a:t>The Church Age was unseen in the OT.</a:t>
            </a:r>
          </a:p>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0" lang="en-US" sz="3200" b="0" i="0" u="none" strike="noStrike" kern="1200" cap="none" spc="0" normalizeH="0" baseline="0" noProof="0" dirty="0">
                <a:ln>
                  <a:noFill/>
                </a:ln>
                <a:solidFill>
                  <a:srgbClr val="FFFFFF"/>
                </a:solidFill>
                <a:effectLst/>
                <a:uLnTx/>
                <a:uFillTx/>
                <a:latin typeface="Arial" charset="0"/>
                <a:ea typeface="Osaka" charset="-128"/>
                <a:cs typeface="Osaka" charset="-128"/>
              </a:rPr>
              <a:t>Saints will reign on the </a:t>
            </a:r>
            <a:r>
              <a:rPr kumimoji="0" lang="en-US" sz="3200" b="0" i="1" u="none" strike="noStrike" kern="1200" cap="none" spc="0" normalizeH="0" baseline="0" noProof="0" dirty="0">
                <a:ln>
                  <a:noFill/>
                </a:ln>
                <a:solidFill>
                  <a:srgbClr val="FFFFFF"/>
                </a:solidFill>
                <a:effectLst/>
                <a:uLnTx/>
                <a:uFillTx/>
                <a:latin typeface="Arial" charset="0"/>
                <a:ea typeface="Osaka" charset="-128"/>
                <a:cs typeface="Osaka" charset="-128"/>
              </a:rPr>
              <a:t>earth</a:t>
            </a:r>
            <a:r>
              <a:rPr kumimoji="0" lang="en-US" sz="3200" b="0" i="0" u="none" strike="noStrike" kern="1200" cap="none" spc="0" normalizeH="0" baseline="0" noProof="0" dirty="0">
                <a:ln>
                  <a:noFill/>
                </a:ln>
                <a:solidFill>
                  <a:srgbClr val="FFFFFF"/>
                </a:solidFill>
                <a:effectLst/>
                <a:uLnTx/>
                <a:uFillTx/>
                <a:latin typeface="Arial" charset="0"/>
                <a:ea typeface="Osaka" charset="-128"/>
                <a:cs typeface="Osaka" charset="-128"/>
              </a:rPr>
              <a:t> (Rev. 5:10), not in heaven as amillennialists claim.</a:t>
            </a:r>
          </a:p>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0" lang="en-US" sz="3200" b="0" i="0" u="none" strike="noStrike" kern="1200" cap="none" spc="0" normalizeH="0" baseline="0" noProof="0" dirty="0">
                <a:ln>
                  <a:noFill/>
                </a:ln>
                <a:solidFill>
                  <a:srgbClr val="FFFFFF"/>
                </a:solidFill>
                <a:effectLst/>
                <a:uLnTx/>
                <a:uFillTx/>
                <a:latin typeface="Arial" charset="0"/>
                <a:ea typeface="Osaka" charset="-128"/>
                <a:cs typeface="Osaka" charset="-128"/>
              </a:rPr>
              <a:t>Ezekiel</a:t>
            </a:r>
            <a:r>
              <a:rPr kumimoji="0" lang="fr-FR" altLang="ja-JP" sz="3200" b="0" i="0" u="none" strike="noStrike" kern="1200" cap="none" spc="0" normalizeH="0" baseline="0" noProof="0" dirty="0">
                <a:ln>
                  <a:noFill/>
                </a:ln>
                <a:solidFill>
                  <a:srgbClr val="FFFFFF"/>
                </a:solidFill>
                <a:effectLst/>
                <a:uLnTx/>
                <a:uFillTx/>
                <a:latin typeface="Arial" charset="0"/>
                <a:ea typeface="Osaka" charset="-128"/>
                <a:cs typeface="Osaka" charset="-128"/>
              </a:rPr>
              <a:t>'</a:t>
            </a:r>
            <a:r>
              <a:rPr kumimoji="0" lang="en-US" altLang="ja-JP" sz="3200" b="0" i="0" u="none" strike="noStrike" kern="1200" cap="none" spc="0" normalizeH="0" baseline="0" noProof="0" dirty="0">
                <a:ln>
                  <a:noFill/>
                </a:ln>
                <a:solidFill>
                  <a:srgbClr val="FFFFFF"/>
                </a:solidFill>
                <a:effectLst/>
                <a:uLnTx/>
                <a:uFillTx/>
                <a:latin typeface="Arial" charset="0"/>
                <a:ea typeface="Osaka" charset="-128"/>
                <a:cs typeface="Osaka" charset="-128"/>
              </a:rPr>
              <a:t>s temple will be a real temple (cf. "Outline of End-Time Events," Eschatology notes, 105-106).</a:t>
            </a:r>
            <a:endParaRPr kumimoji="0" lang="en-US" altLang="ja-JP" sz="3200" b="0" i="0" u="none" strike="noStrike" kern="1200" cap="none" spc="0" normalizeH="0" baseline="0" noProof="0" dirty="0">
              <a:ln>
                <a:noFill/>
              </a:ln>
              <a:solidFill>
                <a:srgbClr val="FFFF00"/>
              </a:solidFill>
              <a:effectLst/>
              <a:uLnTx/>
              <a:uFillTx/>
              <a:latin typeface="Arial" charset="0"/>
              <a:ea typeface="Osaka" charset="-128"/>
              <a:cs typeface="Osaka" charset="-128"/>
            </a:endParaRPr>
          </a:p>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0" lang="en-US" sz="3200" b="0" i="0" u="none" strike="noStrike" kern="1200" cap="none" spc="0" normalizeH="0" baseline="0" noProof="0" dirty="0" err="1">
                <a:ln>
                  <a:noFill/>
                </a:ln>
                <a:solidFill>
                  <a:srgbClr val="FFFF00"/>
                </a:solidFill>
                <a:effectLst/>
                <a:uLnTx/>
                <a:uFillTx/>
                <a:latin typeface="Arial" charset="0"/>
                <a:ea typeface="Osaka" charset="-128"/>
                <a:cs typeface="Osaka" charset="-128"/>
              </a:rPr>
              <a:t>Dispensationalism</a:t>
            </a:r>
            <a:r>
              <a:rPr kumimoji="0" lang="en-US" sz="3200" b="0" i="0" u="none" strike="noStrike" kern="1200" cap="none" spc="0" normalizeH="0" baseline="0" noProof="0" dirty="0">
                <a:ln>
                  <a:noFill/>
                </a:ln>
                <a:solidFill>
                  <a:srgbClr val="FFFF00"/>
                </a:solidFill>
                <a:effectLst/>
                <a:uLnTx/>
                <a:uFillTx/>
                <a:latin typeface="Arial" charset="0"/>
                <a:ea typeface="Osaka" charset="-128"/>
                <a:cs typeface="Osaka" charset="-128"/>
              </a:rPr>
              <a:t> best explains how the Abrahamic, Land, Davidic, and New Covenants will be fulfilled.</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07589">
                                            <p:txEl>
                                              <p:pRg st="0" end="0"/>
                                            </p:txEl>
                                          </p:spTgt>
                                        </p:tgtEl>
                                        <p:attrNameLst>
                                          <p:attrName>style.visibility</p:attrName>
                                        </p:attrNameLst>
                                      </p:cBhvr>
                                      <p:to>
                                        <p:strVal val="visible"/>
                                      </p:to>
                                    </p:set>
                                    <p:animEffect transition="in" filter="dissolve">
                                      <p:cBhvr>
                                        <p:cTn id="7" dur="500"/>
                                        <p:tgtEl>
                                          <p:spTgt spid="707589">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07589">
                                            <p:txEl>
                                              <p:pRg st="1" end="1"/>
                                            </p:txEl>
                                          </p:spTgt>
                                        </p:tgtEl>
                                        <p:attrNameLst>
                                          <p:attrName>style.visibility</p:attrName>
                                        </p:attrNameLst>
                                      </p:cBhvr>
                                      <p:to>
                                        <p:strVal val="visible"/>
                                      </p:to>
                                    </p:set>
                                    <p:animEffect transition="in" filter="dissolve">
                                      <p:cBhvr>
                                        <p:cTn id="12" dur="500"/>
                                        <p:tgtEl>
                                          <p:spTgt spid="707589">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07589">
                                            <p:txEl>
                                              <p:pRg st="2" end="2"/>
                                            </p:txEl>
                                          </p:spTgt>
                                        </p:tgtEl>
                                        <p:attrNameLst>
                                          <p:attrName>style.visibility</p:attrName>
                                        </p:attrNameLst>
                                      </p:cBhvr>
                                      <p:to>
                                        <p:strVal val="visible"/>
                                      </p:to>
                                    </p:set>
                                    <p:animEffect transition="in" filter="dissolve">
                                      <p:cBhvr>
                                        <p:cTn id="17" dur="500"/>
                                        <p:tgtEl>
                                          <p:spTgt spid="707589">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07589">
                                            <p:txEl>
                                              <p:pRg st="3" end="3"/>
                                            </p:txEl>
                                          </p:spTgt>
                                        </p:tgtEl>
                                        <p:attrNameLst>
                                          <p:attrName>style.visibility</p:attrName>
                                        </p:attrNameLst>
                                      </p:cBhvr>
                                      <p:to>
                                        <p:strVal val="visible"/>
                                      </p:to>
                                    </p:set>
                                    <p:animEffect transition="in" filter="dissolve">
                                      <p:cBhvr>
                                        <p:cTn id="22" dur="500"/>
                                        <p:tgtEl>
                                          <p:spTgt spid="70758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7589" grpId="0" build="p"/>
    </p:bld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 name="Rectangle 107"/>
          <p:cNvSpPr>
            <a:spLocks noChangeArrowheads="1"/>
          </p:cNvSpPr>
          <p:nvPr/>
        </p:nvSpPr>
        <p:spPr bwMode="auto">
          <a:xfrm>
            <a:off x="755576" y="564930"/>
            <a:ext cx="6624736" cy="343790"/>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0" fontAlgn="base" latinLnBrk="0" hangingPunct="0">
              <a:lnSpc>
                <a:spcPct val="100000"/>
              </a:lnSpc>
              <a:spcBef>
                <a:spcPct val="20000"/>
              </a:spcBef>
              <a:spcAft>
                <a:spcPts val="0"/>
              </a:spcAft>
              <a:buClr>
                <a:srgbClr val="FFCC00"/>
              </a:buClr>
              <a:buSzPct val="70000"/>
              <a:buFont typeface="Wingdings" charset="0"/>
              <a:buNone/>
              <a:tabLst/>
              <a:defRPr/>
            </a:pP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BibleStudyDownloads.org</a:t>
            </a:r>
          </a:p>
        </p:txBody>
      </p:sp>
      <p:sp>
        <p:nvSpPr>
          <p:cNvPr id="4097" name="Line 2"/>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098" name="Line 3"/>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099" name="Rectangle 4"/>
          <p:cNvSpPr>
            <a:spLocks noChangeArrowheads="1"/>
          </p:cNvSpPr>
          <p:nvPr/>
        </p:nvSpPr>
        <p:spPr bwMode="auto">
          <a:xfrm>
            <a:off x="1492250" y="2068513"/>
            <a:ext cx="1574800" cy="3568700"/>
          </a:xfrm>
          <a:prstGeom prst="rect">
            <a:avLst/>
          </a:prstGeom>
          <a:gradFill rotWithShape="0">
            <a:gsLst>
              <a:gs pos="0">
                <a:srgbClr val="4C3013"/>
              </a:gs>
              <a:gs pos="100000">
                <a:srgbClr val="FFA040"/>
              </a:gs>
            </a:gsLst>
            <a:lin ang="0" scaled="1"/>
          </a:gradFill>
          <a:ln w="254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1123332" name="Rectangle 5"/>
          <p:cNvSpPr>
            <a:spLocks noChangeArrowheads="1"/>
          </p:cNvSpPr>
          <p:nvPr/>
        </p:nvSpPr>
        <p:spPr bwMode="auto">
          <a:xfrm>
            <a:off x="1104900" y="1643063"/>
            <a:ext cx="7988300" cy="406400"/>
          </a:xfrm>
          <a:prstGeom prst="rect">
            <a:avLst/>
          </a:prstGeom>
          <a:gradFill rotWithShape="0">
            <a:gsLst>
              <a:gs pos="22000">
                <a:schemeClr val="bg1">
                  <a:lumMod val="75000"/>
                </a:schemeClr>
              </a:gs>
              <a:gs pos="50000">
                <a:srgbClr val="010201"/>
              </a:gs>
              <a:gs pos="100000">
                <a:schemeClr val="bg1">
                  <a:lumMod val="75000"/>
                </a:schemeClr>
              </a:gs>
            </a:gsLst>
            <a:lin ang="5400000" scaled="1"/>
          </a:gradFill>
          <a:ln w="12700">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104454" name="Rectangle 6"/>
          <p:cNvSpPr>
            <a:spLocks noChangeArrowheads="1"/>
          </p:cNvSpPr>
          <p:nvPr/>
        </p:nvSpPr>
        <p:spPr bwMode="auto">
          <a:xfrm>
            <a:off x="1158875" y="1690688"/>
            <a:ext cx="2338388" cy="366712"/>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Kosher-Normal" charset="0"/>
                <a:ea typeface="ＭＳ Ｐゴシック" charset="0"/>
                <a:cs typeface="Kosher-Normal" charset="0"/>
              </a:rPr>
              <a:t>Noahic Covenant</a:t>
            </a:r>
          </a:p>
        </p:txBody>
      </p:sp>
      <p:sp>
        <p:nvSpPr>
          <p:cNvPr id="104455" name="Rectangle 7"/>
          <p:cNvSpPr>
            <a:spLocks noChangeArrowheads="1"/>
          </p:cNvSpPr>
          <p:nvPr/>
        </p:nvSpPr>
        <p:spPr bwMode="auto">
          <a:xfrm>
            <a:off x="0" y="947738"/>
            <a:ext cx="762000" cy="5969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Adam rules with God (Gen. 1:26, 28; 2:19)</a:t>
            </a:r>
            <a:r>
              <a:rPr kumimoji="0" lang="en-US" sz="9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a:t>
            </a:r>
          </a:p>
        </p:txBody>
      </p:sp>
      <p:sp>
        <p:nvSpPr>
          <p:cNvPr id="104456" name="Rectangle 8"/>
          <p:cNvSpPr>
            <a:spLocks noChangeArrowheads="1"/>
          </p:cNvSpPr>
          <p:nvPr/>
        </p:nvSpPr>
        <p:spPr bwMode="auto">
          <a:xfrm>
            <a:off x="685800" y="947738"/>
            <a:ext cx="876300"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Satan begins rule as god of this world (Gen. 3:15;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2 Cor. 4:4)</a:t>
            </a:r>
          </a:p>
        </p:txBody>
      </p:sp>
      <p:sp>
        <p:nvSpPr>
          <p:cNvPr id="104457" name="Rectangle 9"/>
          <p:cNvSpPr>
            <a:spLocks noChangeArrowheads="1"/>
          </p:cNvSpPr>
          <p:nvPr/>
        </p:nvSpPr>
        <p:spPr bwMode="auto">
          <a:xfrm rot="16200000" flipH="1">
            <a:off x="-1072358" y="3744716"/>
            <a:ext cx="4608515" cy="52070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Kosher-Normal" pitchFamily="24" charset="0"/>
                <a:ea typeface="ＭＳ Ｐゴシック" charset="-128"/>
                <a:cs typeface="ＭＳ Ｐゴシック" charset="-128"/>
              </a:rPr>
              <a:t>Abrahamic Covenant</a:t>
            </a:r>
          </a:p>
        </p:txBody>
      </p:sp>
      <p:sp>
        <p:nvSpPr>
          <p:cNvPr id="4105" name="Rectangle 10"/>
          <p:cNvSpPr>
            <a:spLocks noChangeArrowheads="1"/>
          </p:cNvSpPr>
          <p:nvPr/>
        </p:nvSpPr>
        <p:spPr bwMode="auto">
          <a:xfrm>
            <a:off x="2019300" y="2062163"/>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06" name="Rectangle 11"/>
          <p:cNvSpPr>
            <a:spLocks noChangeArrowheads="1"/>
          </p:cNvSpPr>
          <p:nvPr/>
        </p:nvSpPr>
        <p:spPr bwMode="auto">
          <a:xfrm>
            <a:off x="3048000" y="4462463"/>
            <a:ext cx="2857500" cy="1181100"/>
          </a:xfrm>
          <a:prstGeom prst="rect">
            <a:avLst/>
          </a:prstGeom>
          <a:gradFill rotWithShape="0">
            <a:gsLst>
              <a:gs pos="0">
                <a:srgbClr val="1B3900"/>
              </a:gs>
              <a:gs pos="100000">
                <a:srgbClr val="438E00"/>
              </a:gs>
            </a:gsLst>
            <a:lin ang="21180000"/>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07" name="Rectangle 12"/>
          <p:cNvSpPr>
            <a:spLocks noChangeArrowheads="1"/>
          </p:cNvSpPr>
          <p:nvPr/>
        </p:nvSpPr>
        <p:spPr bwMode="auto">
          <a:xfrm>
            <a:off x="1879600" y="5656263"/>
            <a:ext cx="3949700" cy="609600"/>
          </a:xfrm>
          <a:prstGeom prst="rect">
            <a:avLst/>
          </a:prstGeom>
          <a:gradFill rotWithShape="0">
            <a:gsLst>
              <a:gs pos="0">
                <a:srgbClr val="474747"/>
              </a:gs>
              <a:gs pos="100000">
                <a:srgbClr val="000000"/>
              </a:gs>
            </a:gsLst>
            <a:lin ang="0" scaled="1"/>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104461" name="Rectangle 13"/>
          <p:cNvSpPr>
            <a:spLocks noChangeArrowheads="1"/>
          </p:cNvSpPr>
          <p:nvPr/>
        </p:nvSpPr>
        <p:spPr bwMode="auto">
          <a:xfrm>
            <a:off x="2035175" y="2166938"/>
            <a:ext cx="2663825" cy="366712"/>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Kosher-Normal" charset="0"/>
                <a:ea typeface="ＭＳ Ｐゴシック" charset="0"/>
                <a:cs typeface="Kosher-Normal" charset="0"/>
              </a:rPr>
              <a:t>Land Covenant</a:t>
            </a:r>
          </a:p>
        </p:txBody>
      </p:sp>
      <p:sp>
        <p:nvSpPr>
          <p:cNvPr id="1123341" name="Rectangle 14"/>
          <p:cNvSpPr>
            <a:spLocks noChangeArrowheads="1"/>
          </p:cNvSpPr>
          <p:nvPr/>
        </p:nvSpPr>
        <p:spPr bwMode="auto">
          <a:xfrm>
            <a:off x="2400300" y="3268663"/>
            <a:ext cx="3505200" cy="1181100"/>
          </a:xfrm>
          <a:prstGeom prst="rect">
            <a:avLst/>
          </a:prstGeom>
          <a:solidFill>
            <a:schemeClr val="accent5">
              <a:lumMod val="25000"/>
            </a:schemeClr>
          </a:soli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104463" name="Rectangle 15"/>
          <p:cNvSpPr>
            <a:spLocks noChangeArrowheads="1"/>
          </p:cNvSpPr>
          <p:nvPr/>
        </p:nvSpPr>
        <p:spPr bwMode="auto">
          <a:xfrm>
            <a:off x="2581275" y="3335338"/>
            <a:ext cx="3065463" cy="366712"/>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outerShdw blurRad="38100" dist="38100" dir="2700000" algn="tl">
                    <a:srgbClr val="000000"/>
                  </a:outerShdw>
                </a:effectLst>
                <a:uLnTx/>
                <a:uFillTx/>
                <a:latin typeface="Kosher-Normal" charset="0"/>
                <a:ea typeface="ＭＳ Ｐゴシック" charset="0"/>
                <a:cs typeface="Kosher-Normal" charset="0"/>
              </a:rPr>
              <a:t>Davidic Covenant</a:t>
            </a:r>
          </a:p>
        </p:txBody>
      </p:sp>
      <p:sp>
        <p:nvSpPr>
          <p:cNvPr id="104464" name="Rectangle 16"/>
          <p:cNvSpPr>
            <a:spLocks noChangeArrowheads="1"/>
          </p:cNvSpPr>
          <p:nvPr/>
        </p:nvSpPr>
        <p:spPr bwMode="auto">
          <a:xfrm>
            <a:off x="3140075" y="4443413"/>
            <a:ext cx="2513013" cy="366712"/>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outerShdw blurRad="38100" dist="38100" dir="2700000" algn="tl">
                    <a:srgbClr val="000000"/>
                  </a:outerShdw>
                </a:effectLst>
                <a:uLnTx/>
                <a:uFillTx/>
                <a:latin typeface="Kosher-Normal" charset="0"/>
                <a:ea typeface="ＭＳ Ｐゴシック" charset="0"/>
                <a:cs typeface="Kosher-Normal" charset="0"/>
              </a:rPr>
              <a:t>New Covenant</a:t>
            </a:r>
          </a:p>
        </p:txBody>
      </p:sp>
      <p:sp>
        <p:nvSpPr>
          <p:cNvPr id="104465" name="Rectangle 17"/>
          <p:cNvSpPr>
            <a:spLocks noChangeArrowheads="1"/>
          </p:cNvSpPr>
          <p:nvPr/>
        </p:nvSpPr>
        <p:spPr bwMode="auto">
          <a:xfrm>
            <a:off x="1958975" y="5662613"/>
            <a:ext cx="3503613" cy="3667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Kosher-Normal"/>
                <a:ea typeface="ＭＳ Ｐゴシック" charset="-128"/>
                <a:cs typeface="Kosher-Normal"/>
              </a:rPr>
              <a:t>Mosaic Covenant</a:t>
            </a:r>
          </a:p>
        </p:txBody>
      </p:sp>
      <p:grpSp>
        <p:nvGrpSpPr>
          <p:cNvPr id="4113" name="Group 18"/>
          <p:cNvGrpSpPr>
            <a:grpSpLocks/>
          </p:cNvGrpSpPr>
          <p:nvPr/>
        </p:nvGrpSpPr>
        <p:grpSpPr bwMode="auto">
          <a:xfrm>
            <a:off x="5721350" y="1336675"/>
            <a:ext cx="165100" cy="279400"/>
            <a:chOff x="3584" y="867"/>
            <a:chExt cx="104" cy="176"/>
          </a:xfrm>
        </p:grpSpPr>
        <p:sp>
          <p:nvSpPr>
            <p:cNvPr id="4201" name="Line 19"/>
            <p:cNvSpPr>
              <a:spLocks noChangeShapeType="1"/>
            </p:cNvSpPr>
            <p:nvPr/>
          </p:nvSpPr>
          <p:spPr bwMode="auto">
            <a:xfrm>
              <a:off x="3640" y="867"/>
              <a:ext cx="0" cy="176"/>
            </a:xfrm>
            <a:prstGeom prst="line">
              <a:avLst/>
            </a:prstGeom>
            <a:noFill/>
            <a:ln w="50800">
              <a:solidFill>
                <a:srgbClr val="CF0E3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202" name="Line 20"/>
            <p:cNvSpPr>
              <a:spLocks noChangeShapeType="1"/>
            </p:cNvSpPr>
            <p:nvPr/>
          </p:nvSpPr>
          <p:spPr bwMode="auto">
            <a:xfrm>
              <a:off x="3584" y="923"/>
              <a:ext cx="104" cy="0"/>
            </a:xfrm>
            <a:prstGeom prst="line">
              <a:avLst/>
            </a:prstGeom>
            <a:noFill/>
            <a:ln w="50800">
              <a:solidFill>
                <a:srgbClr val="CF0E3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sp>
        <p:nvSpPr>
          <p:cNvPr id="104469" name="Rectangle 21"/>
          <p:cNvSpPr>
            <a:spLocks noChangeArrowheads="1"/>
          </p:cNvSpPr>
          <p:nvPr/>
        </p:nvSpPr>
        <p:spPr bwMode="auto">
          <a:xfrm>
            <a:off x="1752600" y="947738"/>
            <a:ext cx="1806575" cy="577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God covenants with Abraham to reestablish man</a:t>
            </a:r>
            <a:r>
              <a:rPr kumimoji="0" lang="fr-FR"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rule via Israel as a "kingdom of priests" (Gen. 12:1-3; Exod. 19:6)</a:t>
            </a:r>
          </a:p>
        </p:txBody>
      </p:sp>
      <p:sp>
        <p:nvSpPr>
          <p:cNvPr id="104470" name="Rectangle 22"/>
          <p:cNvSpPr>
            <a:spLocks noChangeArrowheads="1"/>
          </p:cNvSpPr>
          <p:nvPr/>
        </p:nvSpPr>
        <p:spPr bwMode="auto">
          <a:xfrm>
            <a:off x="79375" y="730250"/>
            <a:ext cx="1684338" cy="274638"/>
          </a:xfrm>
          <a:prstGeom prst="rect">
            <a:avLst/>
          </a:prstGeom>
          <a:noFill/>
          <a:ln w="12700">
            <a:noFill/>
            <a:miter lim="800000"/>
            <a:headEnd/>
            <a:tailEnd/>
          </a:ln>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FFA040"/>
                </a:solidFill>
                <a:effectLst>
                  <a:outerShdw blurRad="38100" dist="38100" dir="2700000" algn="tl">
                    <a:srgbClr val="000000"/>
                  </a:outerShdw>
                </a:effectLst>
                <a:uLnTx/>
                <a:uFillTx/>
                <a:latin typeface="Arial" charset="0"/>
                <a:ea typeface="ＭＳ Ｐゴシック" charset="0"/>
                <a:cs typeface="Arial" charset="0"/>
              </a:rPr>
              <a:t>Kingdom Teaching...</a:t>
            </a:r>
          </a:p>
        </p:txBody>
      </p:sp>
      <p:sp>
        <p:nvSpPr>
          <p:cNvPr id="4116" name="Line 23"/>
          <p:cNvSpPr>
            <a:spLocks noChangeShapeType="1"/>
          </p:cNvSpPr>
          <p:nvPr/>
        </p:nvSpPr>
        <p:spPr bwMode="auto">
          <a:xfrm>
            <a:off x="695325" y="1109663"/>
            <a:ext cx="0" cy="406400"/>
          </a:xfrm>
          <a:prstGeom prst="line">
            <a:avLst/>
          </a:prstGeom>
          <a:noFill/>
          <a:ln w="12700">
            <a:solidFill>
              <a:schemeClr val="accent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17" name="Freeform 24"/>
          <p:cNvSpPr>
            <a:spLocks/>
          </p:cNvSpPr>
          <p:nvPr/>
        </p:nvSpPr>
        <p:spPr bwMode="auto">
          <a:xfrm>
            <a:off x="635000" y="1449388"/>
            <a:ext cx="122238" cy="179387"/>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104473" name="Rectangle 25"/>
          <p:cNvSpPr>
            <a:spLocks noChangeArrowheads="1"/>
          </p:cNvSpPr>
          <p:nvPr/>
        </p:nvSpPr>
        <p:spPr bwMode="auto">
          <a:xfrm>
            <a:off x="222250" y="1614488"/>
            <a:ext cx="881063"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Fall of Man (Gen. 3)</a:t>
            </a:r>
          </a:p>
        </p:txBody>
      </p:sp>
      <p:sp>
        <p:nvSpPr>
          <p:cNvPr id="104474" name="Rectangle 26"/>
          <p:cNvSpPr>
            <a:spLocks noChangeArrowheads="1"/>
          </p:cNvSpPr>
          <p:nvPr/>
        </p:nvSpPr>
        <p:spPr bwMode="auto">
          <a:xfrm>
            <a:off x="3379788" y="947738"/>
            <a:ext cx="13049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Israel</a:t>
            </a:r>
            <a:r>
              <a:rPr kumimoji="0" lang="fr-FR" altLang="ja-JP"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failure to witness to nations as a kingdom of priests is judged via exile under foreign rule</a:t>
            </a:r>
          </a:p>
        </p:txBody>
      </p:sp>
      <p:sp>
        <p:nvSpPr>
          <p:cNvPr id="104475" name="Rectangle 27"/>
          <p:cNvSpPr>
            <a:spLocks noChangeArrowheads="1"/>
          </p:cNvSpPr>
          <p:nvPr/>
        </p:nvSpPr>
        <p:spPr bwMode="auto">
          <a:xfrm>
            <a:off x="3216275" y="4740275"/>
            <a:ext cx="1812925" cy="82232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Jeremiah 31:31-34 promises:</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Forgiveness</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Indwelling Spirit</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New heart, nature, mind</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Reunification of Israel and Judah</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No need for evangelism</a:t>
            </a:r>
          </a:p>
        </p:txBody>
      </p:sp>
      <p:sp>
        <p:nvSpPr>
          <p:cNvPr id="104476" name="Rectangle 28"/>
          <p:cNvSpPr>
            <a:spLocks noChangeArrowheads="1"/>
          </p:cNvSpPr>
          <p:nvPr/>
        </p:nvSpPr>
        <p:spPr bwMode="auto">
          <a:xfrm>
            <a:off x="2682875" y="3632200"/>
            <a:ext cx="20415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2 Samuel 7:12-16 promises:</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Sons ("house" never wiped out)</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Kingdom (political dynasty)</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Throne (right to rule by descendants)</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Temple (son to build it)</a:t>
            </a:r>
          </a:p>
        </p:txBody>
      </p:sp>
      <p:sp>
        <p:nvSpPr>
          <p:cNvPr id="104477" name="Rectangle 29"/>
          <p:cNvSpPr>
            <a:spLocks noChangeArrowheads="1"/>
          </p:cNvSpPr>
          <p:nvPr/>
        </p:nvSpPr>
        <p:spPr bwMode="auto">
          <a:xfrm>
            <a:off x="2301875" y="2479675"/>
            <a:ext cx="3200400" cy="577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Genesis 15:18 (cf. Deut. 30:1-10) promises:</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Land from Wadi of Egypt to Euphrates River (Isa. 27:12)</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Eternal possession of land (Gen. 17:8) after exile/restoration</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Whole world blessed via the land (Isa. 14:1-2)</a:t>
            </a:r>
          </a:p>
        </p:txBody>
      </p:sp>
      <p:sp>
        <p:nvSpPr>
          <p:cNvPr id="104478" name="Rectangle 30"/>
          <p:cNvSpPr>
            <a:spLocks noChangeArrowheads="1"/>
          </p:cNvSpPr>
          <p:nvPr/>
        </p:nvSpPr>
        <p:spPr bwMode="auto">
          <a:xfrm>
            <a:off x="5867400" y="955675"/>
            <a:ext cx="1011238"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Jesus extends His kingdom in mystery form to the Church (Matt. 13)</a:t>
            </a:r>
          </a:p>
        </p:txBody>
      </p:sp>
      <p:sp>
        <p:nvSpPr>
          <p:cNvPr id="104479" name="Rectangle 31"/>
          <p:cNvSpPr>
            <a:spLocks noChangeArrowheads="1"/>
          </p:cNvSpPr>
          <p:nvPr/>
        </p:nvSpPr>
        <p:spPr bwMode="auto">
          <a:xfrm>
            <a:off x="4675188" y="947738"/>
            <a:ext cx="10763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Israel rejects Messiah</a:t>
            </a:r>
            <a:r>
              <a:rPr kumimoji="0" lang="fr-FR" altLang="ja-JP"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offer of kingdom (Matt. 12:41-42; 23:37-39)</a:t>
            </a:r>
          </a:p>
        </p:txBody>
      </p:sp>
      <p:sp>
        <p:nvSpPr>
          <p:cNvPr id="104480" name="Rectangle 32"/>
          <p:cNvSpPr>
            <a:spLocks noChangeArrowheads="1"/>
          </p:cNvSpPr>
          <p:nvPr/>
        </p:nvSpPr>
        <p:spPr bwMode="auto">
          <a:xfrm>
            <a:off x="6732588" y="949325"/>
            <a:ext cx="10763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Christ subdues Israel</a:t>
            </a:r>
            <a:r>
              <a:rPr kumimoji="0" lang="fr-FR" altLang="ja-JP"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enemies and nation believes (Rom. 11:26-27)</a:t>
            </a:r>
          </a:p>
        </p:txBody>
      </p:sp>
      <p:sp>
        <p:nvSpPr>
          <p:cNvPr id="4126" name="AutoShape 33"/>
          <p:cNvSpPr>
            <a:spLocks noChangeArrowheads="1"/>
          </p:cNvSpPr>
          <p:nvPr/>
        </p:nvSpPr>
        <p:spPr bwMode="auto">
          <a:xfrm rot="-5400000">
            <a:off x="5881688" y="1463675"/>
            <a:ext cx="228600" cy="76200"/>
          </a:xfrm>
          <a:prstGeom prst="rightArrow">
            <a:avLst>
              <a:gd name="adj1" fmla="val 50000"/>
              <a:gd name="adj2" fmla="val 150014"/>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27" name="Rectangle 34"/>
          <p:cNvSpPr>
            <a:spLocks noChangeArrowheads="1"/>
          </p:cNvSpPr>
          <p:nvPr/>
        </p:nvSpPr>
        <p:spPr bwMode="auto">
          <a:xfrm>
            <a:off x="5810250" y="4456113"/>
            <a:ext cx="3297238" cy="1193800"/>
          </a:xfrm>
          <a:prstGeom prst="rect">
            <a:avLst/>
          </a:prstGeom>
          <a:gradFill rotWithShape="0">
            <a:gsLst>
              <a:gs pos="0">
                <a:srgbClr val="438E00"/>
              </a:gs>
              <a:gs pos="100000">
                <a:srgbClr val="D9E8CC"/>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28" name="Rectangle 35"/>
          <p:cNvSpPr>
            <a:spLocks noChangeArrowheads="1"/>
          </p:cNvSpPr>
          <p:nvPr/>
        </p:nvSpPr>
        <p:spPr bwMode="auto">
          <a:xfrm>
            <a:off x="5816600" y="2062163"/>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29" name="Rectangle 36"/>
          <p:cNvSpPr>
            <a:spLocks noChangeArrowheads="1"/>
          </p:cNvSpPr>
          <p:nvPr/>
        </p:nvSpPr>
        <p:spPr bwMode="auto">
          <a:xfrm>
            <a:off x="7720013" y="2063750"/>
            <a:ext cx="1384300" cy="1211263"/>
          </a:xfrm>
          <a:prstGeom prst="rect">
            <a:avLst/>
          </a:prstGeom>
          <a:solidFill>
            <a:srgbClr val="CF0E3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30" name="Rectangle 37"/>
          <p:cNvSpPr>
            <a:spLocks noChangeArrowheads="1"/>
          </p:cNvSpPr>
          <p:nvPr/>
        </p:nvSpPr>
        <p:spPr bwMode="auto">
          <a:xfrm>
            <a:off x="5810250" y="3271838"/>
            <a:ext cx="3289300" cy="1312862"/>
          </a:xfrm>
          <a:prstGeom prst="rect">
            <a:avLst/>
          </a:prstGeom>
          <a:gradFill rotWithShape="0">
            <a:gsLst>
              <a:gs pos="0">
                <a:srgbClr val="CFC630"/>
              </a:gs>
              <a:gs pos="100000">
                <a:srgbClr val="FFFFFF"/>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104486" name="Rectangle 38"/>
          <p:cNvSpPr>
            <a:spLocks noChangeArrowheads="1"/>
          </p:cNvSpPr>
          <p:nvPr/>
        </p:nvSpPr>
        <p:spPr bwMode="auto">
          <a:xfrm>
            <a:off x="5818188" y="2479675"/>
            <a:ext cx="1719262" cy="700088"/>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Israel judged for rejecting Messiah by dispersion away from land for 19 centuries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a:t>
            </a:r>
            <a:r>
              <a:rPr kumimoji="0" lang="en-US" sz="6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AD</a:t>
            </a: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 70–</a:t>
            </a:r>
            <a:r>
              <a:rPr kumimoji="0" lang="en-US" sz="6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AD</a:t>
            </a: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 1948) but now partially restored (Ezek. 37:1-7)</a:t>
            </a:r>
          </a:p>
        </p:txBody>
      </p:sp>
      <p:sp>
        <p:nvSpPr>
          <p:cNvPr id="104487" name="Rectangle 39"/>
          <p:cNvSpPr>
            <a:spLocks noChangeArrowheads="1"/>
          </p:cNvSpPr>
          <p:nvPr/>
        </p:nvSpPr>
        <p:spPr bwMode="auto">
          <a:xfrm>
            <a:off x="6054725" y="3389313"/>
            <a:ext cx="1336675" cy="57785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Christ is Head over His Church, which is a spiritual temple (Eph. 2:19-22; 2 Cor. 6:16)</a:t>
            </a:r>
          </a:p>
        </p:txBody>
      </p:sp>
      <p:sp>
        <p:nvSpPr>
          <p:cNvPr id="104488" name="Rectangle 40"/>
          <p:cNvSpPr>
            <a:spLocks noChangeArrowheads="1"/>
          </p:cNvSpPr>
          <p:nvPr/>
        </p:nvSpPr>
        <p:spPr bwMode="auto">
          <a:xfrm>
            <a:off x="5935663" y="4740275"/>
            <a:ext cx="1397000" cy="57785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Mosaic Law replaced with first three elements of the New Covenant (Luke 22:20; 2 Cor. 3:6)</a:t>
            </a:r>
          </a:p>
        </p:txBody>
      </p:sp>
      <p:sp>
        <p:nvSpPr>
          <p:cNvPr id="4134" name="AutoShape 41"/>
          <p:cNvSpPr>
            <a:spLocks noChangeArrowheads="1"/>
          </p:cNvSpPr>
          <p:nvPr/>
        </p:nvSpPr>
        <p:spPr bwMode="auto">
          <a:xfrm rot="16200000" flipH="1">
            <a:off x="7583488" y="1476375"/>
            <a:ext cx="228600" cy="76200"/>
          </a:xfrm>
          <a:prstGeom prst="rightArrow">
            <a:avLst>
              <a:gd name="adj1" fmla="val 50000"/>
              <a:gd name="adj2" fmla="val 150014"/>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35" name="Line 42"/>
          <p:cNvSpPr>
            <a:spLocks noChangeShapeType="1"/>
          </p:cNvSpPr>
          <p:nvPr/>
        </p:nvSpPr>
        <p:spPr bwMode="auto">
          <a:xfrm>
            <a:off x="7707313" y="1649413"/>
            <a:ext cx="0" cy="403860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104491" name="Rectangle 43"/>
          <p:cNvSpPr>
            <a:spLocks noChangeArrowheads="1"/>
          </p:cNvSpPr>
          <p:nvPr/>
        </p:nvSpPr>
        <p:spPr bwMode="auto">
          <a:xfrm>
            <a:off x="7620000" y="2057400"/>
            <a:ext cx="1546225" cy="2286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MESSIANIC     KINGDOM</a:t>
            </a:r>
          </a:p>
        </p:txBody>
      </p:sp>
      <p:sp>
        <p:nvSpPr>
          <p:cNvPr id="4137" name="Line 44"/>
          <p:cNvSpPr>
            <a:spLocks noChangeShapeType="1"/>
          </p:cNvSpPr>
          <p:nvPr/>
        </p:nvSpPr>
        <p:spPr bwMode="auto">
          <a:xfrm>
            <a:off x="8489950" y="2017713"/>
            <a:ext cx="0" cy="3657600"/>
          </a:xfrm>
          <a:prstGeom prst="line">
            <a:avLst/>
          </a:prstGeom>
          <a:noFill/>
          <a:ln w="12700">
            <a:solidFill>
              <a:srgbClr val="6E0043"/>
            </a:solidFill>
            <a:prstDash val="sysDot"/>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104493" name="Rectangle 45"/>
          <p:cNvSpPr>
            <a:spLocks noChangeArrowheads="1"/>
          </p:cNvSpPr>
          <p:nvPr/>
        </p:nvSpPr>
        <p:spPr bwMode="auto">
          <a:xfrm>
            <a:off x="7696200" y="2192338"/>
            <a:ext cx="1414463" cy="2413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Millennial      Eternal</a:t>
            </a:r>
          </a:p>
        </p:txBody>
      </p:sp>
      <p:sp>
        <p:nvSpPr>
          <p:cNvPr id="104494" name="Rectangle 46"/>
          <p:cNvSpPr>
            <a:spLocks noChangeArrowheads="1"/>
          </p:cNvSpPr>
          <p:nvPr/>
        </p:nvSpPr>
        <p:spPr bwMode="auto">
          <a:xfrm>
            <a:off x="7659688" y="2411413"/>
            <a:ext cx="911225" cy="82232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Full restoration (Ezek. 37:8-28) Jerusalem world capital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(Isa. 2:1-5)</a:t>
            </a:r>
          </a:p>
        </p:txBody>
      </p:sp>
      <p:sp>
        <p:nvSpPr>
          <p:cNvPr id="104495" name="Rectangle 47"/>
          <p:cNvSpPr>
            <a:spLocks noChangeArrowheads="1"/>
          </p:cNvSpPr>
          <p:nvPr/>
        </p:nvSpPr>
        <p:spPr bwMode="auto">
          <a:xfrm>
            <a:off x="8412163" y="2411413"/>
            <a:ext cx="730250" cy="5826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New Jerusalem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(Rev. 21–22)</a:t>
            </a:r>
          </a:p>
        </p:txBody>
      </p:sp>
      <p:sp>
        <p:nvSpPr>
          <p:cNvPr id="104496" name="Rectangle 48"/>
          <p:cNvSpPr>
            <a:spLocks noChangeArrowheads="1"/>
          </p:cNvSpPr>
          <p:nvPr/>
        </p:nvSpPr>
        <p:spPr bwMode="auto">
          <a:xfrm>
            <a:off x="7724775" y="3389313"/>
            <a:ext cx="803275" cy="950912"/>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itchFamily="24" charset="0"/>
                <a:ea typeface="ＭＳ Ｐゴシック" charset="-128"/>
                <a:cs typeface="ＭＳ Ｐゴシック" charset="-128"/>
              </a:rPr>
              <a:t>Christ reigns over the world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itchFamily="24" charset="0"/>
                <a:ea typeface="ＭＳ Ｐゴシック" charset="-128"/>
                <a:cs typeface="ＭＳ Ｐゴシック" charset="-128"/>
              </a:rPr>
              <a:t>(Isa. 11)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itchFamily="24" charset="0"/>
                <a:ea typeface="ＭＳ Ｐゴシック" charset="-128"/>
                <a:cs typeface="ＭＳ Ｐゴシック" charset="-128"/>
              </a:rPr>
              <a:t>with saints (Rev. 5:10; 20:4-6)</a:t>
            </a:r>
          </a:p>
        </p:txBody>
      </p:sp>
      <p:sp>
        <p:nvSpPr>
          <p:cNvPr id="104497" name="Rectangle 49"/>
          <p:cNvSpPr>
            <a:spLocks noChangeArrowheads="1"/>
          </p:cNvSpPr>
          <p:nvPr/>
        </p:nvSpPr>
        <p:spPr bwMode="auto">
          <a:xfrm>
            <a:off x="7850188" y="947738"/>
            <a:ext cx="10763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Christ rules over everything with saints (Eph. 1:9-10; Rev. 20:1-6; 22:5b)</a:t>
            </a:r>
          </a:p>
        </p:txBody>
      </p:sp>
      <p:grpSp>
        <p:nvGrpSpPr>
          <p:cNvPr id="4143" name="Group 50"/>
          <p:cNvGrpSpPr>
            <a:grpSpLocks/>
          </p:cNvGrpSpPr>
          <p:nvPr/>
        </p:nvGrpSpPr>
        <p:grpSpPr bwMode="auto">
          <a:xfrm>
            <a:off x="4679950" y="4954588"/>
            <a:ext cx="76200" cy="304800"/>
            <a:chOff x="2928" y="3216"/>
            <a:chExt cx="48" cy="192"/>
          </a:xfrm>
        </p:grpSpPr>
        <p:sp>
          <p:nvSpPr>
            <p:cNvPr id="4198" name="Line 51"/>
            <p:cNvSpPr>
              <a:spLocks noChangeShapeType="1"/>
            </p:cNvSpPr>
            <p:nvPr/>
          </p:nvSpPr>
          <p:spPr bwMode="auto">
            <a:xfrm>
              <a:off x="2928" y="3216"/>
              <a:ext cx="48"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99" name="Line 52"/>
            <p:cNvSpPr>
              <a:spLocks noChangeShapeType="1"/>
            </p:cNvSpPr>
            <p:nvPr/>
          </p:nvSpPr>
          <p:spPr bwMode="auto">
            <a:xfrm>
              <a:off x="2928" y="3408"/>
              <a:ext cx="48"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200" name="Line 53"/>
            <p:cNvSpPr>
              <a:spLocks noChangeShapeType="1"/>
            </p:cNvSpPr>
            <p:nvPr/>
          </p:nvSpPr>
          <p:spPr bwMode="auto">
            <a:xfrm>
              <a:off x="2976" y="3216"/>
              <a:ext cx="0" cy="192"/>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grpSp>
        <p:nvGrpSpPr>
          <p:cNvPr id="4144" name="Group 54"/>
          <p:cNvGrpSpPr>
            <a:grpSpLocks/>
          </p:cNvGrpSpPr>
          <p:nvPr/>
        </p:nvGrpSpPr>
        <p:grpSpPr bwMode="auto">
          <a:xfrm>
            <a:off x="4946650" y="5311775"/>
            <a:ext cx="76200" cy="212725"/>
            <a:chOff x="3072" y="3418"/>
            <a:chExt cx="48" cy="134"/>
          </a:xfrm>
        </p:grpSpPr>
        <p:sp>
          <p:nvSpPr>
            <p:cNvPr id="4195" name="Line 55"/>
            <p:cNvSpPr>
              <a:spLocks noChangeShapeType="1"/>
            </p:cNvSpPr>
            <p:nvPr/>
          </p:nvSpPr>
          <p:spPr bwMode="auto">
            <a:xfrm>
              <a:off x="3072" y="3418"/>
              <a:ext cx="48"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96" name="Line 56"/>
            <p:cNvSpPr>
              <a:spLocks noChangeShapeType="1"/>
            </p:cNvSpPr>
            <p:nvPr/>
          </p:nvSpPr>
          <p:spPr bwMode="auto">
            <a:xfrm>
              <a:off x="3072" y="3552"/>
              <a:ext cx="48"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97" name="Line 57"/>
            <p:cNvSpPr>
              <a:spLocks noChangeShapeType="1"/>
            </p:cNvSpPr>
            <p:nvPr/>
          </p:nvSpPr>
          <p:spPr bwMode="auto">
            <a:xfrm>
              <a:off x="3120" y="3418"/>
              <a:ext cx="0" cy="134"/>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sp>
        <p:nvSpPr>
          <p:cNvPr id="104506" name="Rectangle 58"/>
          <p:cNvSpPr>
            <a:spLocks noChangeArrowheads="1"/>
          </p:cNvSpPr>
          <p:nvPr/>
        </p:nvSpPr>
        <p:spPr bwMode="auto">
          <a:xfrm rot="16200000">
            <a:off x="1532732" y="2543969"/>
            <a:ext cx="598487"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Nadianne" charset="0"/>
                <a:ea typeface="ＭＳ Ｐゴシック" charset="-128"/>
                <a:cs typeface="ＭＳ Ｐゴシック" charset="-128"/>
              </a:rPr>
              <a:t>land</a:t>
            </a:r>
          </a:p>
        </p:txBody>
      </p:sp>
      <p:sp>
        <p:nvSpPr>
          <p:cNvPr id="104507" name="Rectangle 59"/>
          <p:cNvSpPr>
            <a:spLocks noChangeArrowheads="1"/>
          </p:cNvSpPr>
          <p:nvPr/>
        </p:nvSpPr>
        <p:spPr bwMode="auto">
          <a:xfrm rot="16200000">
            <a:off x="1893888" y="3694113"/>
            <a:ext cx="644525"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Nadianne" charset="0"/>
                <a:ea typeface="ＭＳ Ｐゴシック" charset="-128"/>
                <a:cs typeface="ＭＳ Ｐゴシック" charset="-128"/>
              </a:rPr>
              <a:t>seed</a:t>
            </a:r>
          </a:p>
        </p:txBody>
      </p:sp>
      <p:sp>
        <p:nvSpPr>
          <p:cNvPr id="104508" name="Rectangle 60"/>
          <p:cNvSpPr>
            <a:spLocks noChangeArrowheads="1"/>
          </p:cNvSpPr>
          <p:nvPr/>
        </p:nvSpPr>
        <p:spPr bwMode="auto">
          <a:xfrm rot="16200000">
            <a:off x="2378869" y="4898231"/>
            <a:ext cx="1004888"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Nadianne" charset="0"/>
                <a:ea typeface="ＭＳ Ｐゴシック" charset="-128"/>
                <a:cs typeface="ＭＳ Ｐゴシック" charset="-128"/>
              </a:rPr>
              <a:t>blessing</a:t>
            </a:r>
          </a:p>
        </p:txBody>
      </p:sp>
      <p:sp>
        <p:nvSpPr>
          <p:cNvPr id="104509" name="Rectangle 61"/>
          <p:cNvSpPr>
            <a:spLocks noChangeArrowheads="1"/>
          </p:cNvSpPr>
          <p:nvPr/>
        </p:nvSpPr>
        <p:spPr bwMode="auto">
          <a:xfrm rot="16200000">
            <a:off x="904081" y="3653632"/>
            <a:ext cx="1449387" cy="30480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Genesis 12:1-3</a:t>
            </a:r>
          </a:p>
        </p:txBody>
      </p:sp>
      <p:sp>
        <p:nvSpPr>
          <p:cNvPr id="104510" name="Rectangle 62"/>
          <p:cNvSpPr>
            <a:spLocks noChangeArrowheads="1"/>
          </p:cNvSpPr>
          <p:nvPr/>
        </p:nvSpPr>
        <p:spPr bwMode="auto">
          <a:xfrm>
            <a:off x="8416925" y="3389313"/>
            <a:ext cx="750888" cy="822325"/>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Christ hands kingdom over to Father (1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 Cor. 15:24)</a:t>
            </a:r>
          </a:p>
        </p:txBody>
      </p:sp>
      <p:grpSp>
        <p:nvGrpSpPr>
          <p:cNvPr id="4150" name="Group 63"/>
          <p:cNvGrpSpPr>
            <a:grpSpLocks/>
          </p:cNvGrpSpPr>
          <p:nvPr/>
        </p:nvGrpSpPr>
        <p:grpSpPr bwMode="auto">
          <a:xfrm>
            <a:off x="7854950" y="1636713"/>
            <a:ext cx="611188" cy="450850"/>
            <a:chOff x="4928" y="1056"/>
            <a:chExt cx="385" cy="284"/>
          </a:xfrm>
        </p:grpSpPr>
        <p:sp>
          <p:nvSpPr>
            <p:cNvPr id="104512" name="Freeform 64"/>
            <p:cNvSpPr>
              <a:spLocks/>
            </p:cNvSpPr>
            <p:nvPr/>
          </p:nvSpPr>
          <p:spPr bwMode="auto">
            <a:xfrm>
              <a:off x="4928" y="1056"/>
              <a:ext cx="385" cy="193"/>
            </a:xfrm>
            <a:custGeom>
              <a:avLst/>
              <a:gdLst/>
              <a:ahLst/>
              <a:cxnLst>
                <a:cxn ang="0">
                  <a:pos x="0" y="192"/>
                </a:cxn>
                <a:cxn ang="0">
                  <a:pos x="48" y="0"/>
                </a:cxn>
                <a:cxn ang="0">
                  <a:pos x="96" y="96"/>
                </a:cxn>
                <a:cxn ang="0">
                  <a:pos x="100" y="98"/>
                </a:cxn>
                <a:cxn ang="0">
                  <a:pos x="144" y="0"/>
                </a:cxn>
                <a:cxn ang="0">
                  <a:pos x="192" y="96"/>
                </a:cxn>
                <a:cxn ang="0">
                  <a:pos x="240" y="0"/>
                </a:cxn>
                <a:cxn ang="0">
                  <a:pos x="288" y="96"/>
                </a:cxn>
                <a:cxn ang="0">
                  <a:pos x="336" y="0"/>
                </a:cxn>
                <a:cxn ang="0">
                  <a:pos x="384" y="192"/>
                </a:cxn>
              </a:cxnLst>
              <a:rect l="0" t="0" r="r" b="b"/>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cmpd="sng">
              <a:solidFill>
                <a:schemeClr val="tx1"/>
              </a:solidFill>
              <a:prstDash val="solid"/>
              <a:round/>
              <a:headEnd type="none" w="med" len="med"/>
              <a:tailEnd type="none" w="med" len="me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24" charset="0"/>
                <a:ea typeface="ＭＳ Ｐゴシック" charset="-128"/>
                <a:cs typeface="ＭＳ Ｐゴシック" charset="-128"/>
              </a:endParaRPr>
            </a:p>
          </p:txBody>
        </p:sp>
        <p:sp>
          <p:nvSpPr>
            <p:cNvPr id="104513" name="Rectangle 65"/>
            <p:cNvSpPr>
              <a:spLocks noChangeArrowheads="1"/>
            </p:cNvSpPr>
            <p:nvPr/>
          </p:nvSpPr>
          <p:spPr bwMode="auto">
            <a:xfrm>
              <a:off x="4928" y="1248"/>
              <a:ext cx="384" cy="48"/>
            </a:xfrm>
            <a:prstGeom prst="rect">
              <a:avLst/>
            </a:prstGeom>
            <a:solidFill>
              <a:schemeClr val="folHlink"/>
            </a:solidFill>
            <a:ln w="12700">
              <a:noFill/>
              <a:miter lim="800000"/>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24" charset="0"/>
                <a:ea typeface="ＭＳ Ｐゴシック" charset="-128"/>
                <a:cs typeface="ＭＳ Ｐゴシック" charset="-128"/>
              </a:endParaRPr>
            </a:p>
          </p:txBody>
        </p:sp>
        <p:sp>
          <p:nvSpPr>
            <p:cNvPr id="104514"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24" charset="0"/>
                <a:ea typeface="ＭＳ Ｐゴシック" charset="-128"/>
                <a:cs typeface="ＭＳ Ｐゴシック" charset="-128"/>
              </a:endParaRPr>
            </a:p>
          </p:txBody>
        </p:sp>
        <p:sp>
          <p:nvSpPr>
            <p:cNvPr id="104515" name="Line 67"/>
            <p:cNvSpPr>
              <a:spLocks noChangeShapeType="1"/>
            </p:cNvSpPr>
            <p:nvPr/>
          </p:nvSpPr>
          <p:spPr bwMode="auto">
            <a:xfrm>
              <a:off x="4928"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128"/>
                <a:cs typeface="ＭＳ Ｐゴシック" charset="-128"/>
              </a:endParaRPr>
            </a:p>
          </p:txBody>
        </p:sp>
        <p:sp>
          <p:nvSpPr>
            <p:cNvPr id="104516" name="Line 68"/>
            <p:cNvSpPr>
              <a:spLocks noChangeShapeType="1"/>
            </p:cNvSpPr>
            <p:nvPr/>
          </p:nvSpPr>
          <p:spPr bwMode="auto">
            <a:xfrm>
              <a:off x="5312"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128"/>
                <a:cs typeface="ＭＳ Ｐゴシック" charset="-128"/>
              </a:endParaRPr>
            </a:p>
          </p:txBody>
        </p:sp>
      </p:grpSp>
      <p:grpSp>
        <p:nvGrpSpPr>
          <p:cNvPr id="4151" name="Group 69"/>
          <p:cNvGrpSpPr>
            <a:grpSpLocks/>
          </p:cNvGrpSpPr>
          <p:nvPr/>
        </p:nvGrpSpPr>
        <p:grpSpPr bwMode="auto">
          <a:xfrm>
            <a:off x="4832350" y="5053013"/>
            <a:ext cx="1184275" cy="104775"/>
            <a:chOff x="3024" y="3278"/>
            <a:chExt cx="746" cy="66"/>
          </a:xfrm>
        </p:grpSpPr>
        <p:sp>
          <p:nvSpPr>
            <p:cNvPr id="4188" name="Line 70"/>
            <p:cNvSpPr>
              <a:spLocks noChangeShapeType="1"/>
            </p:cNvSpPr>
            <p:nvPr/>
          </p:nvSpPr>
          <p:spPr bwMode="auto">
            <a:xfrm>
              <a:off x="3024" y="3312"/>
              <a:ext cx="672" cy="0"/>
            </a:xfrm>
            <a:prstGeom prst="line">
              <a:avLst/>
            </a:prstGeom>
            <a:noFill/>
            <a:ln w="12700">
              <a:solidFill>
                <a:schemeClr val="tx1"/>
              </a:solidFill>
              <a:prstDash val="sysDot"/>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89"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grpSp>
        <p:nvGrpSpPr>
          <p:cNvPr id="4152" name="Group 72"/>
          <p:cNvGrpSpPr>
            <a:grpSpLocks/>
          </p:cNvGrpSpPr>
          <p:nvPr/>
        </p:nvGrpSpPr>
        <p:grpSpPr bwMode="auto">
          <a:xfrm>
            <a:off x="5060950" y="5364163"/>
            <a:ext cx="3001963" cy="104775"/>
            <a:chOff x="3168" y="3458"/>
            <a:chExt cx="1891" cy="66"/>
          </a:xfrm>
        </p:grpSpPr>
        <p:sp>
          <p:nvSpPr>
            <p:cNvPr id="4186" name="Line 73"/>
            <p:cNvSpPr>
              <a:spLocks noChangeShapeType="1"/>
            </p:cNvSpPr>
            <p:nvPr/>
          </p:nvSpPr>
          <p:spPr bwMode="auto">
            <a:xfrm>
              <a:off x="3168" y="3493"/>
              <a:ext cx="1812" cy="6"/>
            </a:xfrm>
            <a:prstGeom prst="line">
              <a:avLst/>
            </a:prstGeom>
            <a:noFill/>
            <a:ln w="12700">
              <a:solidFill>
                <a:srgbClr val="010201"/>
              </a:solidFill>
              <a:prstDash val="sysDot"/>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87" name="AutoShape 74"/>
            <p:cNvSpPr>
              <a:spLocks noChangeArrowheads="1"/>
            </p:cNvSpPr>
            <p:nvPr/>
          </p:nvSpPr>
          <p:spPr bwMode="auto">
            <a:xfrm rot="5400000">
              <a:off x="5006" y="3471"/>
              <a:ext cx="66" cy="40"/>
            </a:xfrm>
            <a:prstGeom prst="triangle">
              <a:avLst>
                <a:gd name="adj" fmla="val 49995"/>
              </a:avLst>
            </a:prstGeom>
            <a:solidFill>
              <a:schemeClr val="tx1"/>
            </a:solidFill>
            <a:ln w="12700">
              <a:solidFill>
                <a:srgbClr val="01020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sp>
        <p:nvSpPr>
          <p:cNvPr id="104524" name="Rectangle 76"/>
          <p:cNvSpPr>
            <a:spLocks noChangeArrowheads="1"/>
          </p:cNvSpPr>
          <p:nvPr/>
        </p:nvSpPr>
        <p:spPr bwMode="auto">
          <a:xfrm>
            <a:off x="0" y="6416501"/>
            <a:ext cx="9144000" cy="39687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Scripture has a dual kingdom-covenant theme.  Israel</a:t>
            </a:r>
            <a:r>
              <a:rPr kumimoji="0" lang="fr-FR"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role from Abraham to Christ expands to include the Church (continuity) yet the Church never replaces the nation as the "new Israel" (discontinuity).  Israel will enjoy world prominence after trusting Christ at His second coming.</a:t>
            </a:r>
          </a:p>
        </p:txBody>
      </p:sp>
      <p:sp>
        <p:nvSpPr>
          <p:cNvPr id="104525" name="Rectangle 77"/>
          <p:cNvSpPr>
            <a:spLocks noChangeArrowheads="1"/>
          </p:cNvSpPr>
          <p:nvPr/>
        </p:nvSpPr>
        <p:spPr bwMode="auto">
          <a:xfrm>
            <a:off x="5030788" y="2055813"/>
            <a:ext cx="600075" cy="22542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ISRAEL</a:t>
            </a:r>
          </a:p>
        </p:txBody>
      </p:sp>
      <p:sp>
        <p:nvSpPr>
          <p:cNvPr id="104526" name="Rectangle 78"/>
          <p:cNvSpPr>
            <a:spLocks noChangeArrowheads="1"/>
          </p:cNvSpPr>
          <p:nvPr/>
        </p:nvSpPr>
        <p:spPr bwMode="auto">
          <a:xfrm>
            <a:off x="6334125" y="2055813"/>
            <a:ext cx="676275" cy="22542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CHURCH</a:t>
            </a:r>
          </a:p>
        </p:txBody>
      </p:sp>
      <p:sp>
        <p:nvSpPr>
          <p:cNvPr id="104527" name="Rectangle 79"/>
          <p:cNvSpPr>
            <a:spLocks noChangeArrowheads="1"/>
          </p:cNvSpPr>
          <p:nvPr/>
        </p:nvSpPr>
        <p:spPr bwMode="auto">
          <a:xfrm>
            <a:off x="4800600" y="2200275"/>
            <a:ext cx="976313" cy="21113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(National Focus)</a:t>
            </a:r>
          </a:p>
        </p:txBody>
      </p:sp>
      <p:graphicFrame>
        <p:nvGraphicFramePr>
          <p:cNvPr id="4157" name="Object 2"/>
          <p:cNvGraphicFramePr>
            <a:graphicFrameLocks/>
          </p:cNvGraphicFramePr>
          <p:nvPr/>
        </p:nvGraphicFramePr>
        <p:xfrm>
          <a:off x="7423150" y="85725"/>
          <a:ext cx="665163" cy="636588"/>
        </p:xfrm>
        <a:graphic>
          <a:graphicData uri="http://schemas.openxmlformats.org/presentationml/2006/ole">
            <mc:AlternateContent xmlns:mc="http://schemas.openxmlformats.org/markup-compatibility/2006">
              <mc:Choice xmlns:v="urn:schemas-microsoft-com:vml" Requires="v">
                <p:oleObj name="Microsoft ClipArt Gallery" r:id="rId3" imgW="2120900" imgH="2108200" progId="">
                  <p:embed/>
                </p:oleObj>
              </mc:Choice>
              <mc:Fallback>
                <p:oleObj name="Microsoft ClipArt Gallery" r:id="rId3" imgW="2120900" imgH="2108200" progId="">
                  <p:embed/>
                  <p:pic>
                    <p:nvPicPr>
                      <p:cNvPr id="4157" name="Object 2"/>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423150" y="85725"/>
                        <a:ext cx="665163" cy="6365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pic>
                </p:oleObj>
              </mc:Fallback>
            </mc:AlternateContent>
          </a:graphicData>
        </a:graphic>
      </p:graphicFrame>
      <p:sp>
        <p:nvSpPr>
          <p:cNvPr id="104529" name="Rectangle 81"/>
          <p:cNvSpPr>
            <a:spLocks noChangeArrowheads="1"/>
          </p:cNvSpPr>
          <p:nvPr/>
        </p:nvSpPr>
        <p:spPr bwMode="auto">
          <a:xfrm>
            <a:off x="5932488" y="2200275"/>
            <a:ext cx="1479550" cy="21113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The "New Man" (Eph. 2:15)</a:t>
            </a:r>
          </a:p>
        </p:txBody>
      </p:sp>
      <p:sp>
        <p:nvSpPr>
          <p:cNvPr id="4159" name="Line 82"/>
          <p:cNvSpPr>
            <a:spLocks noChangeShapeType="1"/>
          </p:cNvSpPr>
          <p:nvPr/>
        </p:nvSpPr>
        <p:spPr bwMode="auto">
          <a:xfrm>
            <a:off x="5815013" y="2076450"/>
            <a:ext cx="0" cy="1185863"/>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104531" name="Rectangle 83"/>
          <p:cNvSpPr>
            <a:spLocks noChangeArrowheads="1"/>
          </p:cNvSpPr>
          <p:nvPr/>
        </p:nvSpPr>
        <p:spPr bwMode="auto">
          <a:xfrm>
            <a:off x="8245475" y="5710238"/>
            <a:ext cx="863600" cy="3048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1" i="1"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10th Edition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1" i="1"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10 Nov 2020</a:t>
            </a:r>
          </a:p>
        </p:txBody>
      </p:sp>
      <p:grpSp>
        <p:nvGrpSpPr>
          <p:cNvPr id="4161" name="Group 84"/>
          <p:cNvGrpSpPr>
            <a:grpSpLocks/>
          </p:cNvGrpSpPr>
          <p:nvPr/>
        </p:nvGrpSpPr>
        <p:grpSpPr bwMode="auto">
          <a:xfrm>
            <a:off x="1419225" y="2047875"/>
            <a:ext cx="165100" cy="176213"/>
            <a:chOff x="874" y="1315"/>
            <a:chExt cx="104" cy="111"/>
          </a:xfrm>
        </p:grpSpPr>
        <p:sp>
          <p:nvSpPr>
            <p:cNvPr id="4184" name="AutoShape 85"/>
            <p:cNvSpPr>
              <a:spLocks noChangeArrowheads="1"/>
            </p:cNvSpPr>
            <p:nvPr/>
          </p:nvSpPr>
          <p:spPr bwMode="auto">
            <a:xfrm>
              <a:off x="874" y="1315"/>
              <a:ext cx="100" cy="81"/>
            </a:xfrm>
            <a:prstGeom prst="triangle">
              <a:avLst>
                <a:gd name="adj" fmla="val 49995"/>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85" name="AutoShape 86"/>
            <p:cNvSpPr>
              <a:spLocks noChangeArrowheads="1"/>
            </p:cNvSpPr>
            <p:nvPr/>
          </p:nvSpPr>
          <p:spPr bwMode="auto">
            <a:xfrm rot="10800000" flipH="1">
              <a:off x="876" y="1340"/>
              <a:ext cx="102" cy="86"/>
            </a:xfrm>
            <a:prstGeom prst="triangle">
              <a:avLst>
                <a:gd name="adj" fmla="val 49995"/>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grpSp>
        <p:nvGrpSpPr>
          <p:cNvPr id="4162" name="Group 87"/>
          <p:cNvGrpSpPr>
            <a:grpSpLocks/>
          </p:cNvGrpSpPr>
          <p:nvPr/>
        </p:nvGrpSpPr>
        <p:grpSpPr bwMode="auto">
          <a:xfrm>
            <a:off x="2336800" y="3294063"/>
            <a:ext cx="288925" cy="222250"/>
            <a:chOff x="1452" y="2100"/>
            <a:chExt cx="182" cy="140"/>
          </a:xfrm>
        </p:grpSpPr>
        <p:sp>
          <p:nvSpPr>
            <p:cNvPr id="4179" name="Freeform 88"/>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80" name="Rectangle 89"/>
            <p:cNvSpPr>
              <a:spLocks noChangeArrowheads="1"/>
            </p:cNvSpPr>
            <p:nvPr/>
          </p:nvSpPr>
          <p:spPr bwMode="auto">
            <a:xfrm>
              <a:off x="1452" y="2196"/>
              <a:ext cx="181" cy="24"/>
            </a:xfrm>
            <a:prstGeom prst="rect">
              <a:avLst/>
            </a:prstGeom>
            <a:solidFill>
              <a:schemeClr val="folHlink"/>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81" name="Oval 90"/>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82" name="Line 91"/>
            <p:cNvSpPr>
              <a:spLocks noChangeShapeType="1"/>
            </p:cNvSpPr>
            <p:nvPr/>
          </p:nvSpPr>
          <p:spPr bwMode="auto">
            <a:xfrm>
              <a:off x="1452" y="2196"/>
              <a:ext cx="0" cy="24"/>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83" name="Line 92"/>
            <p:cNvSpPr>
              <a:spLocks noChangeShapeType="1"/>
            </p:cNvSpPr>
            <p:nvPr/>
          </p:nvSpPr>
          <p:spPr bwMode="auto">
            <a:xfrm>
              <a:off x="1633" y="2196"/>
              <a:ext cx="0" cy="24"/>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grpSp>
        <p:nvGrpSpPr>
          <p:cNvPr id="4163" name="Group 93"/>
          <p:cNvGrpSpPr>
            <a:grpSpLocks/>
          </p:cNvGrpSpPr>
          <p:nvPr/>
        </p:nvGrpSpPr>
        <p:grpSpPr bwMode="auto">
          <a:xfrm>
            <a:off x="1806575" y="1389063"/>
            <a:ext cx="298450" cy="238125"/>
            <a:chOff x="1118" y="900"/>
            <a:chExt cx="188" cy="150"/>
          </a:xfrm>
        </p:grpSpPr>
        <p:grpSp>
          <p:nvGrpSpPr>
            <p:cNvPr id="4173" name="Group 94"/>
            <p:cNvGrpSpPr>
              <a:grpSpLocks/>
            </p:cNvGrpSpPr>
            <p:nvPr/>
          </p:nvGrpSpPr>
          <p:grpSpPr bwMode="auto">
            <a:xfrm>
              <a:off x="1118" y="900"/>
              <a:ext cx="84" cy="150"/>
              <a:chOff x="1118" y="900"/>
              <a:chExt cx="84" cy="150"/>
            </a:xfrm>
          </p:grpSpPr>
          <p:sp>
            <p:nvSpPr>
              <p:cNvPr id="4177" name="Rectangle 95"/>
              <p:cNvSpPr>
                <a:spLocks noChangeArrowheads="1"/>
              </p:cNvSpPr>
              <p:nvPr/>
            </p:nvSpPr>
            <p:spPr bwMode="auto">
              <a:xfrm>
                <a:off x="1118" y="935"/>
                <a:ext cx="84" cy="115"/>
              </a:xfrm>
              <a:prstGeom prst="rect">
                <a:avLst/>
              </a:prstGeom>
              <a:solidFill>
                <a:schemeClr val="accent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78" name="Oval 96"/>
              <p:cNvSpPr>
                <a:spLocks noChangeArrowheads="1"/>
              </p:cNvSpPr>
              <p:nvPr/>
            </p:nvSpPr>
            <p:spPr bwMode="auto">
              <a:xfrm>
                <a:off x="1118" y="900"/>
                <a:ext cx="84" cy="56"/>
              </a:xfrm>
              <a:prstGeom prst="ellipse">
                <a:avLst/>
              </a:prstGeom>
              <a:solidFill>
                <a:schemeClr val="accent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grpSp>
          <p:nvGrpSpPr>
            <p:cNvPr id="4174" name="Group 97"/>
            <p:cNvGrpSpPr>
              <a:grpSpLocks/>
            </p:cNvGrpSpPr>
            <p:nvPr/>
          </p:nvGrpSpPr>
          <p:grpSpPr bwMode="auto">
            <a:xfrm>
              <a:off x="1222" y="900"/>
              <a:ext cx="84" cy="150"/>
              <a:chOff x="1222" y="900"/>
              <a:chExt cx="84" cy="150"/>
            </a:xfrm>
          </p:grpSpPr>
          <p:sp>
            <p:nvSpPr>
              <p:cNvPr id="4175" name="Rectangle 98"/>
              <p:cNvSpPr>
                <a:spLocks noChangeArrowheads="1"/>
              </p:cNvSpPr>
              <p:nvPr/>
            </p:nvSpPr>
            <p:spPr bwMode="auto">
              <a:xfrm>
                <a:off x="1222" y="935"/>
                <a:ext cx="84" cy="115"/>
              </a:xfrm>
              <a:prstGeom prst="rect">
                <a:avLst/>
              </a:prstGeom>
              <a:solidFill>
                <a:schemeClr val="accent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76" name="Oval 99"/>
              <p:cNvSpPr>
                <a:spLocks noChangeArrowheads="1"/>
              </p:cNvSpPr>
              <p:nvPr/>
            </p:nvSpPr>
            <p:spPr bwMode="auto">
              <a:xfrm>
                <a:off x="1222" y="900"/>
                <a:ext cx="84" cy="56"/>
              </a:xfrm>
              <a:prstGeom prst="ellipse">
                <a:avLst/>
              </a:prstGeom>
              <a:solidFill>
                <a:schemeClr val="accent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grpSp>
      <p:sp>
        <p:nvSpPr>
          <p:cNvPr id="104548" name="Rectangle 100"/>
          <p:cNvSpPr>
            <a:spLocks noChangeArrowheads="1"/>
          </p:cNvSpPr>
          <p:nvPr/>
        </p:nvSpPr>
        <p:spPr bwMode="auto">
          <a:xfrm>
            <a:off x="7761288" y="4587875"/>
            <a:ext cx="771525" cy="822325"/>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All 5 elements fulfilled in national restoration (Zech. 8)</a:t>
            </a:r>
          </a:p>
        </p:txBody>
      </p:sp>
      <p:sp>
        <p:nvSpPr>
          <p:cNvPr id="104549" name="Rectangle 101"/>
          <p:cNvSpPr>
            <a:spLocks noChangeArrowheads="1"/>
          </p:cNvSpPr>
          <p:nvPr/>
        </p:nvSpPr>
        <p:spPr bwMode="auto">
          <a:xfrm>
            <a:off x="8448675" y="4572000"/>
            <a:ext cx="669925" cy="822325"/>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All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things made new!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(Rev. 21:5)</a:t>
            </a:r>
          </a:p>
        </p:txBody>
      </p:sp>
      <p:sp>
        <p:nvSpPr>
          <p:cNvPr id="104550" name="Rectangle 102"/>
          <p:cNvSpPr>
            <a:spLocks noChangeArrowheads="1"/>
          </p:cNvSpPr>
          <p:nvPr/>
        </p:nvSpPr>
        <p:spPr bwMode="auto">
          <a:xfrm>
            <a:off x="2055813" y="5926138"/>
            <a:ext cx="3738562"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Temporary (Gal. 3:19) and conditional (Deut. 28) to reveal sin (Rom. 7:7) and regulate Israel (Gal. 3:23-25)</a:t>
            </a:r>
          </a:p>
        </p:txBody>
      </p:sp>
      <p:sp>
        <p:nvSpPr>
          <p:cNvPr id="104551" name="Rectangle 103"/>
          <p:cNvSpPr>
            <a:spLocks noChangeArrowheads="1"/>
          </p:cNvSpPr>
          <p:nvPr/>
        </p:nvSpPr>
        <p:spPr bwMode="auto">
          <a:xfrm>
            <a:off x="5894388" y="5765800"/>
            <a:ext cx="1955800" cy="45878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Law abolished, fulfilled, and replaced at the cross (Rom. 7:1-6;</a:t>
            </a:r>
            <a:b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b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1 Cor. 9:19-21; Heb. 8:13)</a:t>
            </a:r>
          </a:p>
        </p:txBody>
      </p:sp>
      <p:sp>
        <p:nvSpPr>
          <p:cNvPr id="104552" name="Rectangle 104"/>
          <p:cNvSpPr>
            <a:spLocks noChangeArrowheads="1"/>
          </p:cNvSpPr>
          <p:nvPr/>
        </p:nvSpPr>
        <p:spPr bwMode="auto">
          <a:xfrm>
            <a:off x="3463925" y="1760538"/>
            <a:ext cx="2417763" cy="228600"/>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Genesis 6:18; 9:8-17</a:t>
            </a:r>
          </a:p>
        </p:txBody>
      </p:sp>
      <p:sp>
        <p:nvSpPr>
          <p:cNvPr id="104554" name="Rectangle 106"/>
          <p:cNvSpPr>
            <a:spLocks noChangeArrowheads="1"/>
          </p:cNvSpPr>
          <p:nvPr/>
        </p:nvSpPr>
        <p:spPr bwMode="auto">
          <a:xfrm>
            <a:off x="-685800" y="3886200"/>
            <a:ext cx="180975" cy="576263"/>
          </a:xfrm>
          <a:prstGeom prst="rect">
            <a:avLst/>
          </a:prstGeom>
          <a:noFill/>
          <a:ln w="12700">
            <a:noFill/>
            <a:miter lim="800000"/>
            <a:headEnd/>
            <a:tailEnd/>
          </a:ln>
          <a:effectLst>
            <a:outerShdw blurRad="63500" dist="38099" dir="2700000" algn="ctr" rotWithShape="0">
              <a:schemeClr val="hlink">
                <a:alpha val="50000"/>
              </a:scheme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srgbClr val="FFA040"/>
              </a:solidFill>
              <a:effectLst>
                <a:outerShdw blurRad="38100" dist="38100" dir="2700000" algn="tl">
                  <a:srgbClr val="000000"/>
                </a:outerShdw>
              </a:effectLst>
              <a:uLnTx/>
              <a:uFillTx/>
              <a:latin typeface="Braggadocio" pitchFamily="24" charset="0"/>
              <a:ea typeface="ＭＳ Ｐゴシック" charset="-128"/>
              <a:cs typeface="ＭＳ Ｐゴシック" charset="-128"/>
            </a:endParaRPr>
          </a:p>
        </p:txBody>
      </p:sp>
      <p:sp>
        <p:nvSpPr>
          <p:cNvPr id="104555" name="Rectangle 107"/>
          <p:cNvSpPr>
            <a:spLocks noGrp="1" noChangeArrowheads="1"/>
          </p:cNvSpPr>
          <p:nvPr>
            <p:ph type="ctrTitle"/>
          </p:nvPr>
        </p:nvSpPr>
        <p:spPr>
          <a:xfrm>
            <a:off x="0" y="116632"/>
            <a:ext cx="8001000" cy="533400"/>
          </a:xfrm>
          <a:ln w="12700">
            <a:miter lim="800000"/>
            <a:headEnd/>
            <a:tailEnd/>
          </a:ln>
          <a:effectLst>
            <a:outerShdw blurRad="63500" dist="35921" dir="2700000" algn="ctr" rotWithShape="0">
              <a:srgbClr val="000000">
                <a:alpha val="74998"/>
              </a:srgbClr>
            </a:outerShdw>
          </a:effectLst>
        </p:spPr>
        <p:txBody>
          <a:bodyPr/>
          <a:lstStyle/>
          <a:p>
            <a:pPr>
              <a:defRPr/>
            </a:pPr>
            <a:r>
              <a:rPr lang="en-US" sz="4000" dirty="0">
                <a:effectLst>
                  <a:glow rad="215900">
                    <a:schemeClr val="bg1">
                      <a:lumMod val="50000"/>
                      <a:alpha val="75000"/>
                    </a:schemeClr>
                  </a:glow>
                </a:effectLst>
                <a:latin typeface="Impact"/>
                <a:cs typeface="Impact"/>
              </a:rPr>
              <a:t>Kingdom &amp; Covenants Timeline</a:t>
            </a:r>
            <a:endParaRPr lang="en-US" sz="5400" dirty="0">
              <a:effectLst>
                <a:glow rad="215900">
                  <a:schemeClr val="bg1">
                    <a:lumMod val="50000"/>
                    <a:alpha val="75000"/>
                  </a:schemeClr>
                </a:glow>
              </a:effectLst>
              <a:latin typeface="Impact"/>
              <a:cs typeface="Impact"/>
            </a:endParaRPr>
          </a:p>
        </p:txBody>
      </p:sp>
      <p:sp>
        <p:nvSpPr>
          <p:cNvPr id="112" name="Text Box 105">
            <a:extLst>
              <a:ext uri="{FF2B5EF4-FFF2-40B4-BE49-F238E27FC236}">
                <a16:creationId xmlns:a16="http://schemas.microsoft.com/office/drawing/2014/main" id="{525CF8B8-EE7D-2142-BA82-6D42EB268AB8}"/>
              </a:ext>
            </a:extLst>
          </p:cNvPr>
          <p:cNvSpPr txBox="1">
            <a:spLocks noChangeArrowheads="1"/>
          </p:cNvSpPr>
          <p:nvPr/>
        </p:nvSpPr>
        <p:spPr bwMode="auto">
          <a:xfrm>
            <a:off x="9285288" y="158750"/>
            <a:ext cx="1435100" cy="1938992"/>
          </a:xfrm>
          <a:prstGeom prst="rect">
            <a:avLst/>
          </a:prstGeom>
          <a:solidFill>
            <a:schemeClr val="accent4">
              <a:lumMod val="10000"/>
            </a:schemeClr>
          </a:solidFill>
          <a:ln w="12700">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CH-34a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OS1-22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OS2-337</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NS-9g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SA-19</a:t>
            </a:r>
          </a:p>
        </p:txBody>
      </p:sp>
      <p:sp>
        <p:nvSpPr>
          <p:cNvPr id="113" name="Text Box 105">
            <a:extLst>
              <a:ext uri="{FF2B5EF4-FFF2-40B4-BE49-F238E27FC236}">
                <a16:creationId xmlns:a16="http://schemas.microsoft.com/office/drawing/2014/main" id="{680D5F20-B1E3-0B4A-9ECB-DFBF805B8610}"/>
              </a:ext>
            </a:extLst>
          </p:cNvPr>
          <p:cNvSpPr txBox="1">
            <a:spLocks noChangeArrowheads="1"/>
          </p:cNvSpPr>
          <p:nvPr/>
        </p:nvSpPr>
        <p:spPr bwMode="auto">
          <a:xfrm>
            <a:off x="10820034" y="116632"/>
            <a:ext cx="699230"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cs typeface="ＭＳ Ｐゴシック" charset="0"/>
              </a:rPr>
              <a:t>34a</a:t>
            </a:r>
          </a:p>
        </p:txBody>
      </p:sp>
      <p:sp>
        <p:nvSpPr>
          <p:cNvPr id="114" name="Text Box 105">
            <a:extLst>
              <a:ext uri="{FF2B5EF4-FFF2-40B4-BE49-F238E27FC236}">
                <a16:creationId xmlns:a16="http://schemas.microsoft.com/office/drawing/2014/main" id="{2EE5C198-4531-D143-9B35-1AD90D64F94B}"/>
              </a:ext>
            </a:extLst>
          </p:cNvPr>
          <p:cNvSpPr txBox="1">
            <a:spLocks noChangeArrowheads="1"/>
          </p:cNvSpPr>
          <p:nvPr/>
        </p:nvSpPr>
        <p:spPr bwMode="auto">
          <a:xfrm>
            <a:off x="10905795" y="510340"/>
            <a:ext cx="527709"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cs typeface="ＭＳ Ｐゴシック" charset="0"/>
              </a:rPr>
              <a:t>22</a:t>
            </a:r>
          </a:p>
        </p:txBody>
      </p:sp>
      <p:sp>
        <p:nvSpPr>
          <p:cNvPr id="110" name="Text Box 105">
            <a:extLst>
              <a:ext uri="{FF2B5EF4-FFF2-40B4-BE49-F238E27FC236}">
                <a16:creationId xmlns:a16="http://schemas.microsoft.com/office/drawing/2014/main" id="{D7EAFB07-1FF7-EB49-A858-41BDBBC84D48}"/>
              </a:ext>
            </a:extLst>
          </p:cNvPr>
          <p:cNvSpPr txBox="1">
            <a:spLocks noChangeArrowheads="1"/>
          </p:cNvSpPr>
          <p:nvPr/>
        </p:nvSpPr>
        <p:spPr bwMode="auto">
          <a:xfrm>
            <a:off x="10905795" y="1658417"/>
            <a:ext cx="527709"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cs typeface="ＭＳ Ｐゴシック" charset="0"/>
              </a:rPr>
              <a:t>19</a:t>
            </a:r>
          </a:p>
        </p:txBody>
      </p:sp>
      <p:sp>
        <p:nvSpPr>
          <p:cNvPr id="111" name="Text Box 105">
            <a:extLst>
              <a:ext uri="{FF2B5EF4-FFF2-40B4-BE49-F238E27FC236}">
                <a16:creationId xmlns:a16="http://schemas.microsoft.com/office/drawing/2014/main" id="{51CF567A-240E-DB40-A314-08F3C5442B32}"/>
              </a:ext>
            </a:extLst>
          </p:cNvPr>
          <p:cNvSpPr txBox="1">
            <a:spLocks noChangeArrowheads="1"/>
          </p:cNvSpPr>
          <p:nvPr/>
        </p:nvSpPr>
        <p:spPr bwMode="auto">
          <a:xfrm>
            <a:off x="10897779" y="1264708"/>
            <a:ext cx="543740"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cs typeface="ＭＳ Ｐゴシック" charset="0"/>
              </a:rPr>
              <a:t>9g</a:t>
            </a:r>
          </a:p>
        </p:txBody>
      </p:sp>
      <p:sp>
        <p:nvSpPr>
          <p:cNvPr id="115" name="Text Box 105">
            <a:extLst>
              <a:ext uri="{FF2B5EF4-FFF2-40B4-BE49-F238E27FC236}">
                <a16:creationId xmlns:a16="http://schemas.microsoft.com/office/drawing/2014/main" id="{1DFBF9D9-19D8-DA43-8995-8DDD5C3694ED}"/>
              </a:ext>
            </a:extLst>
          </p:cNvPr>
          <p:cNvSpPr txBox="1">
            <a:spLocks noChangeArrowheads="1"/>
          </p:cNvSpPr>
          <p:nvPr/>
        </p:nvSpPr>
        <p:spPr bwMode="auto">
          <a:xfrm>
            <a:off x="10830426" y="905194"/>
            <a:ext cx="699230"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cs typeface="ＭＳ Ｐゴシック" charset="0"/>
              </a:rPr>
              <a:t>337</a:t>
            </a:r>
          </a:p>
        </p:txBody>
      </p:sp>
      <p:sp>
        <p:nvSpPr>
          <p:cNvPr id="116" name="Text Box 105">
            <a:extLst>
              <a:ext uri="{FF2B5EF4-FFF2-40B4-BE49-F238E27FC236}">
                <a16:creationId xmlns:a16="http://schemas.microsoft.com/office/drawing/2014/main" id="{BAEE0B93-B0DF-484E-A291-AC738B8FC0A6}"/>
              </a:ext>
            </a:extLst>
          </p:cNvPr>
          <p:cNvSpPr txBox="1">
            <a:spLocks noChangeArrowheads="1"/>
          </p:cNvSpPr>
          <p:nvPr/>
        </p:nvSpPr>
        <p:spPr bwMode="auto">
          <a:xfrm>
            <a:off x="8453541" y="125876"/>
            <a:ext cx="527709"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cs typeface="ＭＳ Ｐゴシック" charset="0"/>
              </a:rPr>
              <a:t>22</a:t>
            </a:r>
          </a:p>
        </p:txBody>
      </p:sp>
      <p:sp>
        <p:nvSpPr>
          <p:cNvPr id="117" name="Oval 116">
            <a:extLst>
              <a:ext uri="{FF2B5EF4-FFF2-40B4-BE49-F238E27FC236}">
                <a16:creationId xmlns:a16="http://schemas.microsoft.com/office/drawing/2014/main" id="{160B4493-D7D2-7440-9165-5FE1B26099D4}"/>
              </a:ext>
            </a:extLst>
          </p:cNvPr>
          <p:cNvSpPr/>
          <p:nvPr/>
        </p:nvSpPr>
        <p:spPr bwMode="auto">
          <a:xfrm>
            <a:off x="5721350" y="5562600"/>
            <a:ext cx="2087563" cy="862013"/>
          </a:xfrm>
          <a:prstGeom prst="ellipse">
            <a:avLst/>
          </a:prstGeom>
          <a:noFill/>
          <a:ln w="76200" cap="flat" cmpd="sng" algn="ctr">
            <a:solidFill>
              <a:schemeClr val="tx1"/>
            </a:solidFill>
            <a:prstDash val="solid"/>
            <a:miter lim="800000"/>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mn-cs"/>
            </a:endParaRPr>
          </a:p>
        </p:txBody>
      </p:sp>
    </p:spTree>
    <p:extLst>
      <p:ext uri="{BB962C8B-B14F-4D97-AF65-F5344CB8AC3E}">
        <p14:creationId xmlns:p14="http://schemas.microsoft.com/office/powerpoint/2010/main" val="101172219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117"/>
                                        </p:tgtEl>
                                        <p:attrNameLst>
                                          <p:attrName>style.visibility</p:attrName>
                                        </p:attrNameLst>
                                      </p:cBhvr>
                                      <p:to>
                                        <p:strVal val="visible"/>
                                      </p:to>
                                    </p:set>
                                    <p:animEffect transition="in" filter="fade">
                                      <p:cBhvr>
                                        <p:cTn id="7" dur="2000"/>
                                        <p:tgtEl>
                                          <p:spTgt spid="117"/>
                                        </p:tgtEl>
                                      </p:cBhvr>
                                    </p:animEffect>
                                    <p:anim calcmode="lin" valueType="num">
                                      <p:cBhvr>
                                        <p:cTn id="8" dur="2000" fill="hold"/>
                                        <p:tgtEl>
                                          <p:spTgt spid="117"/>
                                        </p:tgtEl>
                                        <p:attrNameLst>
                                          <p:attrName>ppt_w</p:attrName>
                                        </p:attrNameLst>
                                      </p:cBhvr>
                                      <p:tavLst>
                                        <p:tav tm="0" fmla="#ppt_w*sin(2.5*pi*$)">
                                          <p:val>
                                            <p:fltVal val="0"/>
                                          </p:val>
                                        </p:tav>
                                        <p:tav tm="100000">
                                          <p:val>
                                            <p:fltVal val="1"/>
                                          </p:val>
                                        </p:tav>
                                      </p:tavLst>
                                    </p:anim>
                                    <p:anim calcmode="lin" valueType="num">
                                      <p:cBhvr>
                                        <p:cTn id="9" dur="2000" fill="hold"/>
                                        <p:tgtEl>
                                          <p:spTgt spid="11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 grpId="0" animBg="1"/>
    </p:bldLst>
  </p:timing>
</p:sld>
</file>

<file path=ppt/slides/slide315.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66"/>
            </a:gs>
            <a:gs pos="100000">
              <a:srgbClr val="00002F"/>
            </a:gs>
          </a:gsLst>
          <a:path path="shape">
            <a:fillToRect l="50000" t="50000" r="50000" b="50000"/>
          </a:path>
        </a:gradFill>
        <a:effectLst/>
      </p:bgPr>
    </p:bg>
    <p:spTree>
      <p:nvGrpSpPr>
        <p:cNvPr id="1" name=""/>
        <p:cNvGrpSpPr/>
        <p:nvPr/>
      </p:nvGrpSpPr>
      <p:grpSpPr>
        <a:xfrm>
          <a:off x="0" y="0"/>
          <a:ext cx="0" cy="0"/>
          <a:chOff x="0" y="0"/>
          <a:chExt cx="0" cy="0"/>
        </a:xfrm>
      </p:grpSpPr>
      <p:pic>
        <p:nvPicPr>
          <p:cNvPr id="910338" name="Picture 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910339" name="Rectangle 2"/>
          <p:cNvSpPr>
            <a:spLocks noGrp="1" noChangeArrowheads="1"/>
          </p:cNvSpPr>
          <p:nvPr>
            <p:ph type="title"/>
          </p:nvPr>
        </p:nvSpPr>
        <p:spPr>
          <a:xfrm>
            <a:off x="685800" y="333375"/>
            <a:ext cx="7772400" cy="1190625"/>
          </a:xfrm>
          <a:solidFill>
            <a:srgbClr val="000000"/>
          </a:solidFill>
          <a:ln>
            <a:solidFill>
              <a:schemeClr val="bg1"/>
            </a:solidFill>
          </a:ln>
        </p:spPr>
        <p:txBody>
          <a:bodyPr/>
          <a:lstStyle/>
          <a:p>
            <a:pPr eaLnBrk="1" hangingPunct="1"/>
            <a:r>
              <a:rPr lang="en-US">
                <a:solidFill>
                  <a:schemeClr val="bg1"/>
                </a:solidFill>
              </a:rPr>
              <a:t>Why Am I Dispensational?</a:t>
            </a:r>
            <a:br>
              <a:rPr lang="en-US">
                <a:solidFill>
                  <a:schemeClr val="bg1"/>
                </a:solidFill>
              </a:rPr>
            </a:br>
            <a:r>
              <a:rPr lang="en-US" sz="2400">
                <a:solidFill>
                  <a:schemeClr val="bg1"/>
                </a:solidFill>
              </a:rPr>
              <a:t>(Why do I distinguish between Israel &amp; the Church?)</a:t>
            </a:r>
            <a:endParaRPr lang="en-US">
              <a:solidFill>
                <a:schemeClr val="bg1"/>
              </a:solidFill>
            </a:endParaRPr>
          </a:p>
        </p:txBody>
      </p:sp>
      <p:sp>
        <p:nvSpPr>
          <p:cNvPr id="712709" name="Text Box 5"/>
          <p:cNvSpPr txBox="1">
            <a:spLocks noChangeArrowheads="1"/>
          </p:cNvSpPr>
          <p:nvPr/>
        </p:nvSpPr>
        <p:spPr bwMode="auto">
          <a:xfrm>
            <a:off x="8305800" y="76200"/>
            <a:ext cx="776288" cy="457200"/>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Times New Roman" charset="0"/>
                <a:ea typeface="ＭＳ Ｐゴシック" charset="-128"/>
              </a:rPr>
              <a:t>155r</a:t>
            </a:r>
            <a:endParaRPr kumimoji="0" lang="en-US" sz="2400" b="1"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712710" name="Rectangle 6"/>
          <p:cNvSpPr>
            <a:spLocks noChangeArrowheads="1"/>
          </p:cNvSpPr>
          <p:nvPr/>
        </p:nvSpPr>
        <p:spPr bwMode="auto">
          <a:xfrm>
            <a:off x="381000" y="1704975"/>
            <a:ext cx="8591550" cy="5076825"/>
          </a:xfrm>
          <a:prstGeom prst="rect">
            <a:avLst/>
          </a:prstGeom>
          <a:noFill/>
          <a:ln w="9525">
            <a:noFill/>
            <a:miter lim="800000"/>
            <a:headEnd/>
            <a:tailEnd/>
          </a:ln>
        </p:spPr>
        <p:txBody>
          <a:bodyPr>
            <a:prstTxWarp prst="textNoShape">
              <a:avLst/>
            </a:prstTxWarp>
          </a:bodyPr>
          <a:lstStyle/>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0" lang="en-US" sz="3200" b="0" i="0" u="none" strike="noStrike" kern="1200" cap="none" spc="0" normalizeH="0" baseline="0" noProof="0" dirty="0">
                <a:ln>
                  <a:noFill/>
                </a:ln>
                <a:solidFill>
                  <a:srgbClr val="FFFFFF"/>
                </a:solidFill>
                <a:effectLst/>
                <a:uLnTx/>
                <a:uFillTx/>
                <a:latin typeface="Arial" charset="0"/>
                <a:ea typeface="Osaka" charset="-128"/>
                <a:cs typeface="Osaka" charset="-128"/>
              </a:rPr>
              <a:t>The Church Age was unseen in the OT.</a:t>
            </a:r>
          </a:p>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0" lang="en-US" sz="3200" b="0" i="0" u="none" strike="noStrike" kern="1200" cap="none" spc="0" normalizeH="0" baseline="0" noProof="0" dirty="0">
                <a:ln>
                  <a:noFill/>
                </a:ln>
                <a:solidFill>
                  <a:srgbClr val="FFFFFF"/>
                </a:solidFill>
                <a:effectLst/>
                <a:uLnTx/>
                <a:uFillTx/>
                <a:latin typeface="Arial" charset="0"/>
                <a:ea typeface="Osaka" charset="-128"/>
                <a:cs typeface="Osaka" charset="-128"/>
              </a:rPr>
              <a:t>Saints will reign on the </a:t>
            </a:r>
            <a:r>
              <a:rPr kumimoji="0" lang="en-US" sz="3200" b="0" i="1" u="none" strike="noStrike" kern="1200" cap="none" spc="0" normalizeH="0" baseline="0" noProof="0" dirty="0">
                <a:ln>
                  <a:noFill/>
                </a:ln>
                <a:solidFill>
                  <a:srgbClr val="FFFFFF"/>
                </a:solidFill>
                <a:effectLst/>
                <a:uLnTx/>
                <a:uFillTx/>
                <a:latin typeface="Arial" charset="0"/>
                <a:ea typeface="Osaka" charset="-128"/>
                <a:cs typeface="Osaka" charset="-128"/>
              </a:rPr>
              <a:t>earth</a:t>
            </a:r>
            <a:r>
              <a:rPr kumimoji="0" lang="en-US" sz="3200" b="0" i="0" u="none" strike="noStrike" kern="1200" cap="none" spc="0" normalizeH="0" baseline="0" noProof="0" dirty="0">
                <a:ln>
                  <a:noFill/>
                </a:ln>
                <a:solidFill>
                  <a:srgbClr val="FFFFFF"/>
                </a:solidFill>
                <a:effectLst/>
                <a:uLnTx/>
                <a:uFillTx/>
                <a:latin typeface="Arial" charset="0"/>
                <a:ea typeface="Osaka" charset="-128"/>
                <a:cs typeface="Osaka" charset="-128"/>
              </a:rPr>
              <a:t> (Rev. 5:10), not in heaven as amillennialists claim.</a:t>
            </a:r>
          </a:p>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0" lang="en-US" sz="3200" b="0" i="0" u="none" strike="noStrike" kern="1200" cap="none" spc="0" normalizeH="0" baseline="0" noProof="0" dirty="0">
                <a:ln>
                  <a:noFill/>
                </a:ln>
                <a:solidFill>
                  <a:srgbClr val="FFFFFF"/>
                </a:solidFill>
                <a:effectLst/>
                <a:uLnTx/>
                <a:uFillTx/>
                <a:latin typeface="Arial" charset="0"/>
                <a:ea typeface="Osaka" charset="-128"/>
                <a:cs typeface="Osaka" charset="-128"/>
              </a:rPr>
              <a:t>Ezekiel</a:t>
            </a:r>
            <a:r>
              <a:rPr kumimoji="0" lang="fr-FR" altLang="ja-JP" sz="3200" b="0" i="0" u="none" strike="noStrike" kern="1200" cap="none" spc="0" normalizeH="0" baseline="0" noProof="0" dirty="0">
                <a:ln>
                  <a:noFill/>
                </a:ln>
                <a:solidFill>
                  <a:srgbClr val="FFFFFF"/>
                </a:solidFill>
                <a:effectLst/>
                <a:uLnTx/>
                <a:uFillTx/>
                <a:latin typeface="Arial" charset="0"/>
                <a:ea typeface="Osaka" charset="-128"/>
                <a:cs typeface="Osaka" charset="-128"/>
              </a:rPr>
              <a:t>'</a:t>
            </a:r>
            <a:r>
              <a:rPr kumimoji="0" lang="en-US" altLang="ja-JP" sz="3200" b="0" i="0" u="none" strike="noStrike" kern="1200" cap="none" spc="0" normalizeH="0" baseline="0" noProof="0" dirty="0">
                <a:ln>
                  <a:noFill/>
                </a:ln>
                <a:solidFill>
                  <a:srgbClr val="FFFFFF"/>
                </a:solidFill>
                <a:effectLst/>
                <a:uLnTx/>
                <a:uFillTx/>
                <a:latin typeface="Arial" charset="0"/>
                <a:ea typeface="Osaka" charset="-128"/>
                <a:cs typeface="Osaka" charset="-128"/>
              </a:rPr>
              <a:t>s temple will be a real temple (cf. "Outline of End-Time Events," 105-106).</a:t>
            </a:r>
          </a:p>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0" lang="en-US" sz="3200" b="0" i="0" u="none" strike="noStrike" kern="1200" cap="none" spc="0" normalizeH="0" baseline="0" noProof="0" dirty="0" err="1">
                <a:ln>
                  <a:noFill/>
                </a:ln>
                <a:solidFill>
                  <a:srgbClr val="FFFFFF"/>
                </a:solidFill>
                <a:effectLst/>
                <a:uLnTx/>
                <a:uFillTx/>
                <a:latin typeface="Arial" charset="0"/>
                <a:ea typeface="Osaka" charset="-128"/>
                <a:cs typeface="Osaka" charset="-128"/>
              </a:rPr>
              <a:t>Dispensationalism</a:t>
            </a:r>
            <a:r>
              <a:rPr kumimoji="0" lang="en-US" sz="3200" b="0" i="0" u="none" strike="noStrike" kern="1200" cap="none" spc="0" normalizeH="0" baseline="0" noProof="0" dirty="0">
                <a:ln>
                  <a:noFill/>
                </a:ln>
                <a:solidFill>
                  <a:srgbClr val="FFFFFF"/>
                </a:solidFill>
                <a:effectLst/>
                <a:uLnTx/>
                <a:uFillTx/>
                <a:latin typeface="Arial" charset="0"/>
                <a:ea typeface="Osaka" charset="-128"/>
                <a:cs typeface="Osaka" charset="-128"/>
              </a:rPr>
              <a:t> best explains how the Abrahamic, Land, Davidic, and New Covenants will be fulfilled.</a:t>
            </a:r>
          </a:p>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0" lang="en-US" sz="3200" b="0" i="0" u="none" strike="noStrike" kern="1200" cap="none" spc="0" normalizeH="0" baseline="0" noProof="0" dirty="0">
                <a:ln>
                  <a:noFill/>
                </a:ln>
                <a:solidFill>
                  <a:srgbClr val="FFFF00"/>
                </a:solidFill>
                <a:effectLst/>
                <a:uLnTx/>
                <a:uFillTx/>
                <a:latin typeface="Arial" charset="0"/>
                <a:ea typeface="Osaka" charset="-128"/>
                <a:cs typeface="Osaka" charset="-128"/>
              </a:rPr>
              <a:t>The Church and Israel are continually distinguished in Scripture.</a:t>
            </a:r>
            <a:endParaRPr kumimoji="0" lang="en-US" sz="3200" b="0" i="0" u="none" strike="noStrike" kern="1200" cap="none" spc="0" normalizeH="0" baseline="0" noProof="0" dirty="0">
              <a:ln>
                <a:noFill/>
              </a:ln>
              <a:solidFill>
                <a:srgbClr val="FFFFFF"/>
              </a:solidFill>
              <a:effectLst/>
              <a:uLnTx/>
              <a:uFillTx/>
              <a:latin typeface="Arial" charset="0"/>
              <a:ea typeface="Osaka" charset="-128"/>
              <a:cs typeface="Osaka" charset="-128"/>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712710">
                                            <p:txEl>
                                              <p:pRg st="4" end="4"/>
                                            </p:txEl>
                                          </p:spTgt>
                                        </p:tgtEl>
                                        <p:attrNameLst>
                                          <p:attrName>style.visibility</p:attrName>
                                        </p:attrNameLst>
                                      </p:cBhvr>
                                      <p:to>
                                        <p:strVal val="visible"/>
                                      </p:to>
                                    </p:set>
                                    <p:animEffect transition="in" filter="dissolve">
                                      <p:cBhvr>
                                        <p:cTn id="7" dur="500"/>
                                        <p:tgtEl>
                                          <p:spTgt spid="712710">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2710" grpId="0" build="p"/>
    </p:bld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2386" name="Picture 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56322" name="Rectangle 2"/>
          <p:cNvSpPr>
            <a:spLocks noGrp="1" noChangeArrowheads="1"/>
          </p:cNvSpPr>
          <p:nvPr>
            <p:ph type="title" idx="4294967295"/>
          </p:nvPr>
        </p:nvSpPr>
        <p:spPr>
          <a:xfrm>
            <a:off x="0" y="152400"/>
            <a:ext cx="9144000" cy="1143000"/>
          </a:xfrm>
        </p:spPr>
        <p:txBody>
          <a:bodyPr/>
          <a:lstStyle/>
          <a:p>
            <a:pPr eaLnBrk="1" hangingPunct="1">
              <a:defRPr/>
            </a:pPr>
            <a:r>
              <a:rPr lang="en-US" sz="3600" dirty="0"/>
              <a:t>The "New Israel" View</a:t>
            </a:r>
            <a:br>
              <a:rPr lang="en-US" sz="3600" dirty="0"/>
            </a:br>
            <a:r>
              <a:rPr lang="en-US" sz="3600" dirty="0"/>
              <a:t> of Covenant Premillennialism</a:t>
            </a:r>
          </a:p>
        </p:txBody>
      </p:sp>
      <p:sp>
        <p:nvSpPr>
          <p:cNvPr id="56323" name="Rectangle 3"/>
          <p:cNvSpPr>
            <a:spLocks noChangeArrowheads="1"/>
          </p:cNvSpPr>
          <p:nvPr/>
        </p:nvSpPr>
        <p:spPr bwMode="auto">
          <a:xfrm>
            <a:off x="0" y="1676400"/>
            <a:ext cx="9220200" cy="51816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marR="0" lvl="0" indent="-342900" algn="l" defTabSz="914400" rtl="0" eaLnBrk="1" fontAlgn="base" latinLnBrk="0" hangingPunct="1">
              <a:lnSpc>
                <a:spcPct val="90000"/>
              </a:lnSpc>
              <a:spcBef>
                <a:spcPct val="20000"/>
              </a:spcBef>
              <a:spcAft>
                <a:spcPct val="0"/>
              </a:spcAft>
              <a:buClrTx/>
              <a:buSzTx/>
              <a:buFont typeface="Wingdings" pitchFamily="-112" charset="2"/>
              <a:buChar char=""/>
              <a:tabLst/>
              <a:defRPr/>
            </a:pPr>
            <a:r>
              <a:rPr kumimoji="0" lang="en-US" sz="2800" b="0" i="0" u="sng" strike="noStrike" kern="1200" cap="none" spc="0" normalizeH="0" baseline="0" noProof="0" dirty="0">
                <a:ln>
                  <a:noFill/>
                </a:ln>
                <a:solidFill>
                  <a:srgbClr val="FFFFFF"/>
                </a:solidFill>
                <a:effectLst/>
                <a:uLnTx/>
                <a:uFillTx/>
                <a:latin typeface="Arial" pitchFamily="-112" charset="0"/>
                <a:ea typeface="ＭＳ Ｐゴシック"/>
                <a:cs typeface="+mn-cs"/>
              </a:rPr>
              <a:t>The church is spiritual Israel</a:t>
            </a:r>
            <a:r>
              <a:rPr kumimoji="0" lang="en-US" sz="2800" b="0" i="0" u="none" strike="noStrike" kern="1200" cap="none" spc="0" normalizeH="0" baseline="0" noProof="0" dirty="0">
                <a:ln>
                  <a:noFill/>
                </a:ln>
                <a:solidFill>
                  <a:srgbClr val="FFFFFF"/>
                </a:solidFill>
                <a:effectLst/>
                <a:uLnTx/>
                <a:uFillTx/>
                <a:latin typeface="Arial" pitchFamily="-112" charset="0"/>
                <a:ea typeface="ＭＳ Ｐゴシック"/>
                <a:cs typeface="+mn-cs"/>
              </a:rPr>
              <a:t>. Ladd says that Paul "applies prophecies to the church which in their Old Testament setting belong to literal Israel; he calls the church sons, the seeds of Abraham.  He calls believers the true circumcision.  It is difficult to avoid the conclusion that </a:t>
            </a:r>
            <a:r>
              <a:rPr kumimoji="0" lang="en-US" sz="2800" b="0" i="0" u="none" strike="noStrike" kern="1200" cap="none" spc="0" normalizeH="0" baseline="0" noProof="0" dirty="0">
                <a:ln>
                  <a:noFill/>
                </a:ln>
                <a:solidFill>
                  <a:srgbClr val="FFFF00"/>
                </a:solidFill>
                <a:effectLst/>
                <a:uLnTx/>
                <a:uFillTx/>
                <a:latin typeface="Arial" pitchFamily="-112" charset="0"/>
                <a:ea typeface="ＭＳ Ｐゴシック"/>
                <a:cs typeface="+mn-cs"/>
              </a:rPr>
              <a:t>Paul sees the church as spiritual Israel</a:t>
            </a:r>
            <a:r>
              <a:rPr kumimoji="0" lang="en-US" sz="2800" b="0" i="0" u="none" strike="noStrike" kern="1200" cap="none" spc="0" normalizeH="0" baseline="0" noProof="0" dirty="0">
                <a:ln>
                  <a:noFill/>
                </a:ln>
                <a:solidFill>
                  <a:srgbClr val="FFFFFF"/>
                </a:solidFill>
                <a:effectLst/>
                <a:uLnTx/>
                <a:uFillTx/>
                <a:latin typeface="Arial" pitchFamily="-112" charset="0"/>
                <a:ea typeface="ＭＳ Ｐゴシック"/>
                <a:cs typeface="+mn-cs"/>
              </a:rPr>
              <a:t>" (</a:t>
            </a:r>
            <a:r>
              <a:rPr kumimoji="0" lang="en-US" sz="2800" b="0" i="1" u="none" strike="noStrike" kern="1200" cap="none" spc="0" normalizeH="0" baseline="0" noProof="0" dirty="0">
                <a:ln>
                  <a:noFill/>
                </a:ln>
                <a:solidFill>
                  <a:srgbClr val="FFFFFF"/>
                </a:solidFill>
                <a:effectLst/>
                <a:uLnTx/>
                <a:uFillTx/>
                <a:latin typeface="Arial" pitchFamily="-112" charset="0"/>
                <a:ea typeface="ＭＳ Ｐゴシック"/>
                <a:cs typeface="+mn-cs"/>
              </a:rPr>
              <a:t>The Meaning of the Millennium</a:t>
            </a:r>
            <a:r>
              <a:rPr kumimoji="0" lang="en-US" sz="2800" b="0" i="0" u="none" strike="noStrike" kern="1200" cap="none" spc="0" normalizeH="0" baseline="0" noProof="0" dirty="0">
                <a:ln>
                  <a:noFill/>
                </a:ln>
                <a:solidFill>
                  <a:srgbClr val="FFFFFF"/>
                </a:solidFill>
                <a:effectLst/>
                <a:uLnTx/>
                <a:uFillTx/>
                <a:latin typeface="Arial" pitchFamily="-112" charset="0"/>
                <a:ea typeface="ＭＳ Ｐゴシック"/>
                <a:cs typeface="+mn-cs"/>
              </a:rPr>
              <a:t>, 25).</a:t>
            </a:r>
          </a:p>
          <a:p>
            <a:pPr marL="342900" marR="0" lvl="0" indent="-342900" algn="l" defTabSz="914400" rtl="0" eaLnBrk="1" fontAlgn="base" latinLnBrk="0" hangingPunct="1">
              <a:lnSpc>
                <a:spcPct val="90000"/>
              </a:lnSpc>
              <a:spcBef>
                <a:spcPct val="20000"/>
              </a:spcBef>
              <a:spcAft>
                <a:spcPct val="0"/>
              </a:spcAft>
              <a:buClrTx/>
              <a:buSzTx/>
              <a:buFont typeface="Wingdings" pitchFamily="-112" charset="2"/>
              <a:buChar char=""/>
              <a:tabLst/>
              <a:defRPr/>
            </a:pPr>
            <a:r>
              <a:rPr kumimoji="0" lang="en-US" sz="2800" b="0" i="0" u="sng" strike="noStrike" kern="1200" cap="none" spc="0" normalizeH="0" baseline="0" noProof="0" dirty="0">
                <a:ln>
                  <a:noFill/>
                </a:ln>
                <a:solidFill>
                  <a:srgbClr val="FFFFFF"/>
                </a:solidFill>
                <a:effectLst/>
                <a:uLnTx/>
                <a:uFillTx/>
                <a:latin typeface="Arial" pitchFamily="-112" charset="0"/>
                <a:ea typeface="ＭＳ Ｐゴシック"/>
                <a:cs typeface="+mn-cs"/>
              </a:rPr>
              <a:t>The dispensational conception of millennial sacrifices contradicts Hebrews 8:8-13</a:t>
            </a:r>
            <a:r>
              <a:rPr kumimoji="0" lang="en-US" sz="2800" b="0" i="0" u="none" strike="noStrike" kern="1200" cap="none" spc="0" normalizeH="0" baseline="0" noProof="0" dirty="0">
                <a:ln>
                  <a:noFill/>
                </a:ln>
                <a:solidFill>
                  <a:srgbClr val="FFFFFF"/>
                </a:solidFill>
                <a:effectLst/>
                <a:uLnTx/>
                <a:uFillTx/>
                <a:latin typeface="Arial" pitchFamily="-112" charset="0"/>
                <a:ea typeface="ＭＳ Ｐゴシック"/>
                <a:cs typeface="+mn-cs"/>
              </a:rPr>
              <a:t>.  Ladd claims that Hebrews 8 refutes dispensationalism because it "affirms that </a:t>
            </a:r>
            <a:r>
              <a:rPr kumimoji="0" lang="en-US" sz="2800" b="0" i="0" u="none" strike="noStrike" kern="1200" cap="none" spc="0" normalizeH="0" baseline="0" noProof="0" dirty="0">
                <a:ln>
                  <a:noFill/>
                </a:ln>
                <a:solidFill>
                  <a:srgbClr val="FFFF00"/>
                </a:solidFill>
                <a:effectLst/>
                <a:uLnTx/>
                <a:uFillTx/>
                <a:latin typeface="Arial" pitchFamily="-112" charset="0"/>
                <a:ea typeface="ＭＳ Ｐゴシック"/>
                <a:cs typeface="+mn-cs"/>
              </a:rPr>
              <a:t>the new covenant in Christ has displaced the Old Testament cult</a:t>
            </a:r>
            <a:r>
              <a:rPr kumimoji="0" lang="en-US" sz="2800" b="0" i="0" u="none" strike="noStrike" kern="1200" cap="none" spc="0" normalizeH="0" baseline="0" noProof="0" dirty="0">
                <a:ln>
                  <a:noFill/>
                </a:ln>
                <a:solidFill>
                  <a:srgbClr val="FFFFFF"/>
                </a:solidFill>
                <a:effectLst/>
                <a:uLnTx/>
                <a:uFillTx/>
                <a:latin typeface="Arial" pitchFamily="-112" charset="0"/>
                <a:ea typeface="ＭＳ Ｐゴシック"/>
                <a:cs typeface="+mn-cs"/>
              </a:rPr>
              <a:t> which is therefore doomed to pass away" (</a:t>
            </a:r>
            <a:r>
              <a:rPr kumimoji="0" lang="en-US" sz="2800" b="0" i="1" u="none" strike="noStrike" kern="1200" cap="none" spc="0" normalizeH="0" baseline="0" noProof="0" dirty="0">
                <a:ln>
                  <a:noFill/>
                </a:ln>
                <a:solidFill>
                  <a:srgbClr val="FFFFFF"/>
                </a:solidFill>
                <a:effectLst/>
                <a:uLnTx/>
                <a:uFillTx/>
                <a:latin typeface="Arial" pitchFamily="-112" charset="0"/>
                <a:ea typeface="ＭＳ Ｐゴシック"/>
                <a:cs typeface="+mn-cs"/>
              </a:rPr>
              <a:t>ibid.</a:t>
            </a:r>
            <a:r>
              <a:rPr kumimoji="0" lang="en-US" sz="2800" b="0" i="0" u="none" strike="noStrike" kern="1200" cap="none" spc="0" normalizeH="0" baseline="0" noProof="0" dirty="0">
                <a:ln>
                  <a:noFill/>
                </a:ln>
                <a:solidFill>
                  <a:srgbClr val="FFFFFF"/>
                </a:solidFill>
                <a:effectLst/>
                <a:uLnTx/>
                <a:uFillTx/>
                <a:latin typeface="Arial" pitchFamily="-112" charset="0"/>
                <a:ea typeface="ＭＳ Ｐゴシック"/>
                <a:cs typeface="+mn-cs"/>
              </a:rPr>
              <a:t>, 26-27).</a:t>
            </a:r>
          </a:p>
        </p:txBody>
      </p:sp>
      <p:sp>
        <p:nvSpPr>
          <p:cNvPr id="716804" name="Text Box 4"/>
          <p:cNvSpPr txBox="1">
            <a:spLocks noChangeArrowheads="1"/>
          </p:cNvSpPr>
          <p:nvPr/>
        </p:nvSpPr>
        <p:spPr bwMode="auto">
          <a:xfrm>
            <a:off x="8205788" y="76200"/>
            <a:ext cx="862012"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pitchFamily="-112" charset="0"/>
                <a:ea typeface="ＭＳ Ｐゴシック"/>
                <a:cs typeface="+mn-cs"/>
              </a:rPr>
              <a:t>155s</a:t>
            </a:r>
          </a:p>
        </p:txBody>
      </p:sp>
    </p:spTree>
  </p:cSld>
  <p:clrMapOvr>
    <a:masterClrMapping/>
  </p:clrMapOvr>
  <p:transition/>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4434" name="Picture 6"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264194" name="Rectangle 2"/>
          <p:cNvSpPr>
            <a:spLocks noGrp="1" noChangeArrowheads="1"/>
          </p:cNvSpPr>
          <p:nvPr>
            <p:ph type="title" idx="4294967295"/>
          </p:nvPr>
        </p:nvSpPr>
        <p:spPr>
          <a:xfrm>
            <a:off x="0" y="152400"/>
            <a:ext cx="9144000" cy="1143000"/>
          </a:xfrm>
        </p:spPr>
        <p:txBody>
          <a:bodyPr/>
          <a:lstStyle/>
          <a:p>
            <a:pPr eaLnBrk="1" hangingPunct="1">
              <a:defRPr/>
            </a:pPr>
            <a:r>
              <a:rPr lang="en-US" sz="3600" dirty="0"/>
              <a:t>Why Distinguish Israel &amp; the Church?</a:t>
            </a:r>
          </a:p>
        </p:txBody>
      </p:sp>
      <p:sp>
        <p:nvSpPr>
          <p:cNvPr id="264196" name="Rectangle 4"/>
          <p:cNvSpPr>
            <a:spLocks noChangeArrowheads="1"/>
          </p:cNvSpPr>
          <p:nvPr/>
        </p:nvSpPr>
        <p:spPr bwMode="auto">
          <a:xfrm>
            <a:off x="0" y="990600"/>
            <a:ext cx="9144000" cy="4572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marR="0" lvl="0" indent="-342900" algn="ctr" defTabSz="914400" rtl="0" eaLnBrk="1" fontAlgn="base" latinLnBrk="0" hangingPunct="1">
              <a:lnSpc>
                <a:spcPct val="100000"/>
              </a:lnSpc>
              <a:spcBef>
                <a:spcPct val="20000"/>
              </a:spcBef>
              <a:spcAft>
                <a:spcPct val="0"/>
              </a:spcAft>
              <a:buClrTx/>
              <a:buSzTx/>
              <a:buFont typeface="Wingdings" pitchFamily="-112" charset="2"/>
              <a:buNone/>
              <a:tabLst/>
              <a:defRPr/>
            </a:pPr>
            <a:r>
              <a:rPr kumimoji="0" lang="en-US" sz="2800" b="0" i="1" u="none" strike="noStrike" kern="1200" cap="none" spc="0" normalizeH="0" baseline="0" noProof="0" dirty="0">
                <a:ln>
                  <a:noFill/>
                </a:ln>
                <a:solidFill>
                  <a:srgbClr val="FFFFFF"/>
                </a:solidFill>
                <a:effectLst/>
                <a:uLnTx/>
                <a:uFillTx/>
                <a:latin typeface="Tahoma" pitchFamily="-112" charset="-52"/>
                <a:ea typeface="ＭＳ Ｐゴシック"/>
                <a:cs typeface="+mn-cs"/>
              </a:rPr>
              <a:t>(Reasons I don</a:t>
            </a:r>
            <a:r>
              <a:rPr kumimoji="0" lang="fr-FR" sz="2800" b="0" i="1" u="none" strike="noStrike" kern="1200" cap="none" spc="0" normalizeH="0" baseline="0" noProof="0" dirty="0">
                <a:ln>
                  <a:noFill/>
                </a:ln>
                <a:solidFill>
                  <a:srgbClr val="FFFFFF"/>
                </a:solidFill>
                <a:effectLst/>
                <a:uLnTx/>
                <a:uFillTx/>
                <a:latin typeface="Tahoma" pitchFamily="-112" charset="-52"/>
                <a:ea typeface="ＭＳ Ｐゴシック"/>
                <a:cs typeface="+mn-cs"/>
              </a:rPr>
              <a:t>'</a:t>
            </a:r>
            <a:r>
              <a:rPr kumimoji="0" lang="en-US" sz="2800" b="0" i="1" u="none" strike="noStrike" kern="1200" cap="none" spc="0" normalizeH="0" baseline="0" noProof="0" dirty="0">
                <a:ln>
                  <a:noFill/>
                </a:ln>
                <a:solidFill>
                  <a:srgbClr val="FFFFFF"/>
                </a:solidFill>
                <a:effectLst/>
                <a:uLnTx/>
                <a:uFillTx/>
                <a:latin typeface="Tahoma" pitchFamily="-112" charset="-52"/>
                <a:ea typeface="ＭＳ Ｐゴシック"/>
                <a:cs typeface="+mn-cs"/>
              </a:rPr>
              <a:t>t call the Church the "new Israel")</a:t>
            </a:r>
          </a:p>
        </p:txBody>
      </p:sp>
      <p:sp>
        <p:nvSpPr>
          <p:cNvPr id="264195" name="Rectangle 3"/>
          <p:cNvSpPr>
            <a:spLocks noChangeArrowheads="1"/>
          </p:cNvSpPr>
          <p:nvPr/>
        </p:nvSpPr>
        <p:spPr bwMode="auto">
          <a:xfrm>
            <a:off x="381000" y="1752600"/>
            <a:ext cx="8610600" cy="5334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marR="0" lvl="0" indent="-342900" algn="l" defTabSz="914400" rtl="0" eaLnBrk="1" fontAlgn="base" latinLnBrk="0" hangingPunct="1">
              <a:lnSpc>
                <a:spcPct val="90000"/>
              </a:lnSpc>
              <a:spcBef>
                <a:spcPct val="20000"/>
              </a:spcBef>
              <a:spcAft>
                <a:spcPct val="0"/>
              </a:spcAft>
              <a:buClrTx/>
              <a:buSzTx/>
              <a:buFont typeface="Wingdings" pitchFamily="-112" charset="2"/>
              <a:buNone/>
              <a:tabLst/>
              <a:defRPr/>
            </a:pPr>
            <a:r>
              <a:rPr kumimoji="0" lang="en-US" sz="3200" b="0" i="0" u="sng" strike="noStrike" kern="1200" cap="none" spc="0" normalizeH="0" baseline="0" noProof="0">
                <a:ln>
                  <a:noFill/>
                </a:ln>
                <a:solidFill>
                  <a:srgbClr val="FFFF00"/>
                </a:solidFill>
                <a:effectLst/>
                <a:uLnTx/>
                <a:uFillTx/>
                <a:latin typeface="Arial" pitchFamily="-112" charset="0"/>
                <a:ea typeface="ＭＳ Ｐゴシック"/>
                <a:cs typeface="+mn-cs"/>
              </a:rPr>
              <a:t>Illustration and fulfillment are not the same</a:t>
            </a:r>
            <a:r>
              <a:rPr kumimoji="0" lang="en-US" sz="3200" b="0" i="0" u="none" strike="noStrike" kern="1200" cap="none" spc="0" normalizeH="0" baseline="0" noProof="0">
                <a:ln>
                  <a:noFill/>
                </a:ln>
                <a:solidFill>
                  <a:srgbClr val="FFFF00"/>
                </a:solidFill>
                <a:effectLst/>
                <a:uLnTx/>
                <a:uFillTx/>
                <a:latin typeface="Arial" pitchFamily="-112" charset="0"/>
                <a:ea typeface="ＭＳ Ｐゴシック"/>
                <a:cs typeface="+mn-cs"/>
              </a:rPr>
              <a:t>.</a:t>
            </a:r>
            <a:r>
              <a:rPr kumimoji="0" lang="en-US" sz="3200" b="0" i="0" u="none" strike="noStrike" kern="1200" cap="none" spc="0" normalizeH="0" baseline="0" noProof="0">
                <a:ln>
                  <a:noFill/>
                </a:ln>
                <a:solidFill>
                  <a:srgbClr val="FFFFFF"/>
                </a:solidFill>
                <a:effectLst/>
                <a:uLnTx/>
                <a:uFillTx/>
                <a:latin typeface="Arial" pitchFamily="-112" charset="0"/>
                <a:ea typeface="ＭＳ Ｐゴシック"/>
                <a:cs typeface="+mn-cs"/>
              </a:rPr>
              <a:t>  </a:t>
            </a:r>
          </a:p>
        </p:txBody>
      </p:sp>
      <p:sp>
        <p:nvSpPr>
          <p:cNvPr id="2" name="Rectangle 3"/>
          <p:cNvSpPr>
            <a:spLocks noChangeArrowheads="1"/>
          </p:cNvSpPr>
          <p:nvPr/>
        </p:nvSpPr>
        <p:spPr bwMode="auto">
          <a:xfrm>
            <a:off x="381000" y="2438400"/>
            <a:ext cx="8458200" cy="3886200"/>
          </a:xfrm>
          <a:prstGeom prst="rect">
            <a:avLst/>
          </a:prstGeom>
          <a:noFill/>
          <a:ln w="9525">
            <a:noFill/>
            <a:miter lim="800000"/>
            <a:headEnd/>
            <a:tailEnd/>
          </a:ln>
          <a:effectLst>
            <a:outerShdw blurRad="25400" dist="35921" dir="2700000" algn="ctr" rotWithShape="0">
              <a:srgbClr val="000000">
                <a:alpha val="99962"/>
              </a:srgbClr>
            </a:outerShdw>
          </a:effectLst>
        </p:spPr>
        <p:txBody>
          <a:bodyPr>
            <a:prstTxWarp prst="textNoShape">
              <a:avLst/>
            </a:prstTxWarp>
          </a:bodyPr>
          <a:lstStyle/>
          <a:p>
            <a:pPr marL="0" marR="0" lvl="0" indent="0" algn="l" defTabSz="914400" rtl="0" eaLnBrk="1" fontAlgn="base" latinLnBrk="0" hangingPunct="1">
              <a:lnSpc>
                <a:spcPct val="90000"/>
              </a:lnSpc>
              <a:spcBef>
                <a:spcPct val="20000"/>
              </a:spcBef>
              <a:spcAft>
                <a:spcPct val="0"/>
              </a:spcAft>
              <a:buClrTx/>
              <a:buSzTx/>
              <a:buFont typeface="Wingdings" charset="2"/>
              <a:buNone/>
              <a:tabLst/>
              <a:defRPr/>
            </a:pPr>
            <a:r>
              <a:rPr kumimoji="0" lang="en-US" sz="2800" b="0" i="0" u="none" strike="noStrike" kern="1200" cap="none" spc="0" normalizeH="0" baseline="0" noProof="0" dirty="0">
                <a:ln>
                  <a:noFill/>
                </a:ln>
                <a:solidFill>
                  <a:srgbClr val="FFFFFF"/>
                </a:solidFill>
                <a:effectLst/>
                <a:uLnTx/>
                <a:uFillTx/>
                <a:latin typeface="Arial" charset="0"/>
                <a:ea typeface="ＭＳ Ｐゴシック" charset="-128"/>
              </a:rPr>
              <a:t>Hoyt  (</a:t>
            </a:r>
            <a:r>
              <a:rPr kumimoji="0" lang="en-US" sz="2800" b="0" i="1" u="none" strike="noStrike" kern="1200" cap="none" spc="0" normalizeH="0" baseline="0" noProof="0" dirty="0">
                <a:ln>
                  <a:noFill/>
                </a:ln>
                <a:solidFill>
                  <a:srgbClr val="FFFFFF"/>
                </a:solidFill>
                <a:effectLst/>
                <a:uLnTx/>
                <a:uFillTx/>
                <a:latin typeface="Arial" charset="0"/>
                <a:ea typeface="ＭＳ Ｐゴシック" charset="-128"/>
              </a:rPr>
              <a:t>ibid.</a:t>
            </a:r>
            <a:r>
              <a:rPr kumimoji="0" lang="en-US" sz="2800" b="0" i="0" u="none" strike="noStrike" kern="1200" cap="none" spc="0" normalizeH="0" baseline="0" noProof="0" dirty="0">
                <a:ln>
                  <a:noFill/>
                </a:ln>
                <a:solidFill>
                  <a:srgbClr val="FFFFFF"/>
                </a:solidFill>
                <a:effectLst/>
                <a:uLnTx/>
                <a:uFillTx/>
                <a:latin typeface="Arial" charset="0"/>
                <a:ea typeface="ＭＳ Ｐゴシック" charset="-128"/>
              </a:rPr>
              <a:t>, 42-43) responds to Ladd</a:t>
            </a:r>
            <a:r>
              <a:rPr kumimoji="0" lang="fr-FR" altLang="ja-JP" sz="2800" b="0" i="0" u="none" strike="noStrike" kern="1200" cap="none" spc="0" normalizeH="0" baseline="0" noProof="0" dirty="0">
                <a:ln>
                  <a:noFill/>
                </a:ln>
                <a:solidFill>
                  <a:srgbClr val="FFFFFF"/>
                </a:solidFill>
                <a:effectLst/>
                <a:uLnTx/>
                <a:uFillTx/>
                <a:latin typeface="Arial" charset="0"/>
                <a:ea typeface="ＭＳ Ｐゴシック" charset="-128"/>
              </a:rPr>
              <a:t>'</a:t>
            </a:r>
            <a:r>
              <a:rPr kumimoji="0" lang="en-US" sz="2800" b="0" i="0" u="none" strike="noStrike" kern="1200" cap="none" spc="0" normalizeH="0" baseline="0" noProof="0" dirty="0">
                <a:ln>
                  <a:noFill/>
                </a:ln>
                <a:solidFill>
                  <a:srgbClr val="FFFFFF"/>
                </a:solidFill>
                <a:effectLst/>
                <a:uLnTx/>
                <a:uFillTx/>
                <a:latin typeface="Arial" charset="0"/>
                <a:ea typeface="ＭＳ Ｐゴシック" charset="-128"/>
              </a:rPr>
              <a:t>s claim: </a:t>
            </a:r>
            <a:r>
              <a:rPr kumimoji="0" lang="en-US" altLang="ja-JP" sz="2800" b="0" i="0" u="none" strike="noStrike" kern="1200" cap="none" spc="0" normalizeH="0" baseline="0" noProof="0" dirty="0">
                <a:ln>
                  <a:noFill/>
                </a:ln>
                <a:solidFill>
                  <a:srgbClr val="FFFFFF"/>
                </a:solidFill>
                <a:effectLst/>
                <a:uLnTx/>
                <a:uFillTx/>
                <a:latin typeface="Arial" charset="0"/>
                <a:ea typeface="ＭＳ Ｐゴシック" charset="-128"/>
              </a:rPr>
              <a:t>"In passage after passage Ladd insists that the New Testament is interpreting the Old when </a:t>
            </a:r>
            <a:r>
              <a:rPr kumimoji="0" lang="en-US" altLang="ja-JP" sz="2800" b="0" i="0" u="none" strike="noStrike" kern="1200" cap="none" spc="0" normalizeH="0" baseline="0" noProof="0" dirty="0">
                <a:ln>
                  <a:noFill/>
                </a:ln>
                <a:solidFill>
                  <a:srgbClr val="FFFF00"/>
                </a:solidFill>
                <a:effectLst/>
                <a:uLnTx/>
                <a:uFillTx/>
                <a:latin typeface="Arial" charset="0"/>
                <a:ea typeface="ＭＳ Ｐゴシック" charset="-128"/>
              </a:rPr>
              <a:t>the New Testament is simply applying a </a:t>
            </a:r>
            <a:r>
              <a:rPr kumimoji="0" lang="en-US" altLang="ja-JP" sz="2800" b="0" i="1" u="none" strike="noStrike" kern="1200" cap="none" spc="0" normalizeH="0" baseline="0" noProof="0" dirty="0">
                <a:ln>
                  <a:noFill/>
                </a:ln>
                <a:solidFill>
                  <a:srgbClr val="FFFF00"/>
                </a:solidFill>
                <a:effectLst/>
                <a:uLnTx/>
                <a:uFillTx/>
                <a:latin typeface="Arial" charset="0"/>
                <a:ea typeface="ＭＳ Ｐゴシック" charset="-128"/>
              </a:rPr>
              <a:t>principle</a:t>
            </a:r>
            <a:r>
              <a:rPr kumimoji="0" lang="en-US" altLang="ja-JP" sz="2800" b="0" i="0" u="none" strike="noStrike" kern="1200" cap="none" spc="0" normalizeH="0" baseline="0" noProof="0" dirty="0">
                <a:ln>
                  <a:noFill/>
                </a:ln>
                <a:solidFill>
                  <a:srgbClr val="FFFF00"/>
                </a:solidFill>
                <a:effectLst/>
                <a:uLnTx/>
                <a:uFillTx/>
                <a:latin typeface="Arial" charset="0"/>
                <a:ea typeface="ＭＳ Ｐゴシック" charset="-128"/>
              </a:rPr>
              <a:t> found in the Old Testament</a:t>
            </a:r>
            <a:r>
              <a:rPr kumimoji="0" lang="en-US" altLang="ja-JP" sz="2800" b="0" i="0" u="none" strike="noStrike" kern="1200" cap="none" spc="0" normalizeH="0" baseline="0" noProof="0" dirty="0">
                <a:ln>
                  <a:noFill/>
                </a:ln>
                <a:solidFill>
                  <a:srgbClr val="FFFFFF"/>
                </a:solidFill>
                <a:effectLst/>
                <a:uLnTx/>
                <a:uFillTx/>
                <a:latin typeface="Arial" charset="0"/>
                <a:ea typeface="ＭＳ Ｐゴシック" charset="-128"/>
              </a:rPr>
              <a:t> (Hos. 11:1 with Mt. 2:15; Hos. 1:10; 2:23 with Rom. 9:24-26).  Rushing to the conclusion that these references identify the church and Israel as the same body of the saved is wholly gratuitous…"</a:t>
            </a:r>
            <a:endParaRPr kumimoji="0" lang="en-US" sz="2800" b="0" i="0" u="none" strike="noStrike" kern="1200" cap="none" spc="0" normalizeH="0" baseline="0" noProof="0" dirty="0">
              <a:ln>
                <a:noFill/>
              </a:ln>
              <a:solidFill>
                <a:srgbClr val="FFFFFF"/>
              </a:solidFill>
              <a:effectLst/>
              <a:uLnTx/>
              <a:uFillTx/>
              <a:latin typeface="Arial" charset="0"/>
              <a:ea typeface="ＭＳ Ｐゴシック" charset="-128"/>
            </a:endParaRPr>
          </a:p>
        </p:txBody>
      </p:sp>
      <p:sp>
        <p:nvSpPr>
          <p:cNvPr id="716804" name="Text Box 4"/>
          <p:cNvSpPr txBox="1">
            <a:spLocks noChangeArrowheads="1"/>
          </p:cNvSpPr>
          <p:nvPr/>
        </p:nvSpPr>
        <p:spPr bwMode="auto">
          <a:xfrm>
            <a:off x="8205788" y="76200"/>
            <a:ext cx="862012"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pitchFamily="-112" charset="0"/>
                <a:ea typeface="ＭＳ Ｐゴシック"/>
                <a:cs typeface="+mn-cs"/>
              </a:rPr>
              <a:t>155s</a:t>
            </a:r>
          </a:p>
        </p:txBody>
      </p:sp>
    </p:spTree>
  </p:cSld>
  <p:clrMapOvr>
    <a:masterClrMapping/>
  </p:clrMapOvr>
  <p:transition/>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6482" name="Picture 6"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389122" name="Rectangle 2"/>
          <p:cNvSpPr>
            <a:spLocks noGrp="1" noChangeArrowheads="1"/>
          </p:cNvSpPr>
          <p:nvPr>
            <p:ph type="title" idx="4294967295"/>
          </p:nvPr>
        </p:nvSpPr>
        <p:spPr>
          <a:xfrm>
            <a:off x="0" y="152400"/>
            <a:ext cx="9144000" cy="1143000"/>
          </a:xfrm>
        </p:spPr>
        <p:txBody>
          <a:bodyPr/>
          <a:lstStyle/>
          <a:p>
            <a:pPr eaLnBrk="1" hangingPunct="1">
              <a:defRPr/>
            </a:pPr>
            <a:r>
              <a:rPr lang="en-US" sz="3600" dirty="0"/>
              <a:t>Why Distinguish Israel &amp; the Church?</a:t>
            </a:r>
          </a:p>
        </p:txBody>
      </p:sp>
      <p:sp>
        <p:nvSpPr>
          <p:cNvPr id="389124" name="Rectangle 4"/>
          <p:cNvSpPr>
            <a:spLocks noChangeArrowheads="1"/>
          </p:cNvSpPr>
          <p:nvPr/>
        </p:nvSpPr>
        <p:spPr bwMode="auto">
          <a:xfrm>
            <a:off x="0" y="990600"/>
            <a:ext cx="9144000" cy="4572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marR="0" lvl="0" indent="-342900" algn="ctr" defTabSz="914400" rtl="0" eaLnBrk="1" fontAlgn="base" latinLnBrk="0" hangingPunct="1">
              <a:lnSpc>
                <a:spcPct val="100000"/>
              </a:lnSpc>
              <a:spcBef>
                <a:spcPct val="20000"/>
              </a:spcBef>
              <a:spcAft>
                <a:spcPct val="0"/>
              </a:spcAft>
              <a:buClrTx/>
              <a:buSzTx/>
              <a:buFont typeface="Wingdings" pitchFamily="-112" charset="2"/>
              <a:buNone/>
              <a:tabLst/>
              <a:defRPr/>
            </a:pPr>
            <a:r>
              <a:rPr kumimoji="0" lang="en-US" sz="2800" b="0" i="1" u="none" strike="noStrike" kern="1200" cap="none" spc="0" normalizeH="0" baseline="0" noProof="0" dirty="0">
                <a:ln>
                  <a:noFill/>
                </a:ln>
                <a:solidFill>
                  <a:srgbClr val="FFFFFF"/>
                </a:solidFill>
                <a:effectLst/>
                <a:uLnTx/>
                <a:uFillTx/>
                <a:latin typeface="Tahoma" pitchFamily="-112" charset="-52"/>
                <a:ea typeface="ＭＳ Ｐゴシック"/>
                <a:cs typeface="+mn-cs"/>
              </a:rPr>
              <a:t>(Reasons I don</a:t>
            </a:r>
            <a:r>
              <a:rPr kumimoji="0" lang="fr-FR" sz="2800" b="0" i="1" u="none" strike="noStrike" kern="1200" cap="none" spc="0" normalizeH="0" baseline="0" noProof="0" dirty="0">
                <a:ln>
                  <a:noFill/>
                </a:ln>
                <a:solidFill>
                  <a:srgbClr val="FFFFFF"/>
                </a:solidFill>
                <a:effectLst/>
                <a:uLnTx/>
                <a:uFillTx/>
                <a:latin typeface="Tahoma" pitchFamily="-112" charset="-52"/>
                <a:ea typeface="ＭＳ Ｐゴシック"/>
                <a:cs typeface="+mn-cs"/>
              </a:rPr>
              <a:t>'</a:t>
            </a:r>
            <a:r>
              <a:rPr kumimoji="0" lang="en-US" sz="2800" b="0" i="1" u="none" strike="noStrike" kern="1200" cap="none" spc="0" normalizeH="0" baseline="0" noProof="0" dirty="0">
                <a:ln>
                  <a:noFill/>
                </a:ln>
                <a:solidFill>
                  <a:srgbClr val="FFFFFF"/>
                </a:solidFill>
                <a:effectLst/>
                <a:uLnTx/>
                <a:uFillTx/>
                <a:latin typeface="Tahoma" pitchFamily="-112" charset="-52"/>
                <a:ea typeface="ＭＳ Ｐゴシック"/>
                <a:cs typeface="+mn-cs"/>
              </a:rPr>
              <a:t>t call the Church the "new Israel")</a:t>
            </a:r>
          </a:p>
        </p:txBody>
      </p:sp>
      <p:sp>
        <p:nvSpPr>
          <p:cNvPr id="389123" name="Rectangle 3"/>
          <p:cNvSpPr>
            <a:spLocks noChangeArrowheads="1"/>
          </p:cNvSpPr>
          <p:nvPr/>
        </p:nvSpPr>
        <p:spPr bwMode="auto">
          <a:xfrm>
            <a:off x="381000" y="2590800"/>
            <a:ext cx="8763000" cy="3733800"/>
          </a:xfrm>
          <a:prstGeom prst="rect">
            <a:avLst/>
          </a:prstGeom>
          <a:noFill/>
          <a:ln w="9525">
            <a:noFill/>
            <a:miter lim="800000"/>
            <a:headEnd/>
            <a:tailEnd/>
          </a:ln>
          <a:effectLst>
            <a:outerShdw blurRad="25400" dist="25399" dir="2700000" algn="ctr" rotWithShape="0">
              <a:srgbClr val="000000">
                <a:alpha val="99962"/>
              </a:srgbClr>
            </a:outerShdw>
          </a:effectLst>
        </p:spPr>
        <p:txBody>
          <a:bodyPr>
            <a:prstTxWarp prst="textNoShape">
              <a:avLst/>
            </a:prstTxWarp>
          </a:bodyPr>
          <a:lstStyle/>
          <a:p>
            <a:pPr marL="609600" marR="0" lvl="0" indent="-609600" algn="l" defTabSz="914400" rtl="0" eaLnBrk="1" fontAlgn="base" latinLnBrk="0" hangingPunct="1">
              <a:lnSpc>
                <a:spcPct val="90000"/>
              </a:lnSpc>
              <a:spcBef>
                <a:spcPct val="20000"/>
              </a:spcBef>
              <a:spcAft>
                <a:spcPct val="0"/>
              </a:spcAft>
              <a:buClrTx/>
              <a:buSzTx/>
              <a:buFont typeface="Arial" charset="0"/>
              <a:buAutoNum type="arabicPeriod"/>
              <a:tabLst/>
              <a:defRPr/>
            </a:pPr>
            <a:r>
              <a:rPr kumimoji="0" lang="en-US" sz="2800" b="0" i="0" u="none" strike="noStrike" kern="1200" cap="none" spc="0" normalizeH="0" baseline="0" noProof="0" dirty="0">
                <a:ln>
                  <a:noFill/>
                </a:ln>
                <a:solidFill>
                  <a:srgbClr val="FFFFFF"/>
                </a:solidFill>
                <a:effectLst/>
                <a:uLnTx/>
                <a:uFillTx/>
                <a:latin typeface="Arial" charset="0"/>
                <a:ea typeface="ＭＳ Ｐゴシック" charset="-128"/>
              </a:rPr>
              <a:t>They can be either</a:t>
            </a:r>
            <a:r>
              <a:rPr kumimoji="0" lang="en-US" sz="2800" b="0" i="0" u="none" strike="noStrike" kern="1200" cap="none" spc="0" normalizeH="0" baseline="0" noProof="0" dirty="0">
                <a:ln>
                  <a:noFill/>
                </a:ln>
                <a:solidFill>
                  <a:srgbClr val="FFFF00"/>
                </a:solidFill>
                <a:effectLst/>
                <a:uLnTx/>
                <a:uFillTx/>
                <a:latin typeface="Arial" charset="0"/>
                <a:ea typeface="ＭＳ Ｐゴシック" charset="-128"/>
              </a:rPr>
              <a:t> theocratic or memorial</a:t>
            </a:r>
            <a:r>
              <a:rPr kumimoji="0" lang="en-US" sz="2800" b="0" i="0" u="none" strike="noStrike" kern="1200" cap="none" spc="0" normalizeH="0" baseline="0" noProof="0" dirty="0">
                <a:ln>
                  <a:noFill/>
                </a:ln>
                <a:solidFill>
                  <a:srgbClr val="FFFFFF"/>
                </a:solidFill>
                <a:effectLst/>
                <a:uLnTx/>
                <a:uFillTx/>
                <a:latin typeface="Arial" charset="0"/>
                <a:ea typeface="ＭＳ Ｐゴシック" charset="-128"/>
              </a:rPr>
              <a:t> sacrifices looking back to the death of Christ.</a:t>
            </a:r>
          </a:p>
          <a:p>
            <a:pPr marL="609600" marR="0" lvl="0" indent="-609600" algn="l" defTabSz="914400" rtl="0" eaLnBrk="1" fontAlgn="base" latinLnBrk="0" hangingPunct="1">
              <a:lnSpc>
                <a:spcPct val="90000"/>
              </a:lnSpc>
              <a:spcBef>
                <a:spcPct val="20000"/>
              </a:spcBef>
              <a:spcAft>
                <a:spcPct val="0"/>
              </a:spcAft>
              <a:buClrTx/>
              <a:buSzTx/>
              <a:buFont typeface="Arial" charset="0"/>
              <a:buAutoNum type="arabicPeriod"/>
              <a:tabLst/>
              <a:defRPr/>
            </a:pPr>
            <a:r>
              <a:rPr kumimoji="0" lang="en-US" sz="2800" b="0" i="0" u="none" strike="noStrike" kern="1200" cap="none" spc="0" normalizeH="0" baseline="0" noProof="0" dirty="0">
                <a:ln>
                  <a:noFill/>
                </a:ln>
                <a:solidFill>
                  <a:srgbClr val="FFFFFF"/>
                </a:solidFill>
                <a:effectLst/>
                <a:uLnTx/>
                <a:uFillTx/>
                <a:latin typeface="Arial" charset="0"/>
                <a:ea typeface="ＭＳ Ｐゴシック" charset="-128"/>
              </a:rPr>
              <a:t>How </a:t>
            </a:r>
            <a:r>
              <a:rPr kumimoji="0" lang="en-US" sz="2800" b="0" i="0" u="none" strike="noStrike" kern="1200" cap="none" spc="0" normalizeH="0" baseline="0" noProof="0" dirty="0">
                <a:ln>
                  <a:noFill/>
                </a:ln>
                <a:solidFill>
                  <a:srgbClr val="FFFF00"/>
                </a:solidFill>
                <a:effectLst/>
                <a:uLnTx/>
                <a:uFillTx/>
                <a:latin typeface="Arial" charset="0"/>
                <a:ea typeface="ＭＳ Ｐゴシック" charset="-128"/>
              </a:rPr>
              <a:t>else</a:t>
            </a:r>
            <a:r>
              <a:rPr kumimoji="0" lang="en-US" sz="2800" b="0" i="0" u="none" strike="noStrike" kern="1200" cap="none" spc="0" normalizeH="0" baseline="0" noProof="0" dirty="0">
                <a:ln>
                  <a:noFill/>
                </a:ln>
                <a:solidFill>
                  <a:srgbClr val="FFFFFF"/>
                </a:solidFill>
                <a:effectLst/>
                <a:uLnTx/>
                <a:uFillTx/>
                <a:latin typeface="Arial" charset="0"/>
                <a:ea typeface="ＭＳ Ｐゴシック" charset="-128"/>
              </a:rPr>
              <a:t> other than literally can one best see nine chapters describing a temple with boundaries and many other specifics (Ezek. 40–48)?</a:t>
            </a:r>
          </a:p>
          <a:p>
            <a:pPr marL="609600" marR="0" lvl="0" indent="-609600" algn="l" defTabSz="914400" rtl="0" eaLnBrk="1" fontAlgn="base" latinLnBrk="0" hangingPunct="1">
              <a:lnSpc>
                <a:spcPct val="90000"/>
              </a:lnSpc>
              <a:spcBef>
                <a:spcPct val="20000"/>
              </a:spcBef>
              <a:spcAft>
                <a:spcPct val="0"/>
              </a:spcAft>
              <a:buClrTx/>
              <a:buSzTx/>
              <a:buFont typeface="Arial" charset="0"/>
              <a:buAutoNum type="arabicPeriod"/>
              <a:tabLst/>
              <a:defRPr/>
            </a:pPr>
            <a:r>
              <a:rPr kumimoji="0" lang="en-US" sz="2800" b="0" i="0" u="none" strike="noStrike" kern="1200" cap="none" spc="0" normalizeH="0" baseline="0" noProof="0" dirty="0">
                <a:ln>
                  <a:noFill/>
                </a:ln>
                <a:solidFill>
                  <a:srgbClr val="FFFFFF"/>
                </a:solidFill>
                <a:effectLst/>
                <a:uLnTx/>
                <a:uFillTx/>
                <a:latin typeface="Arial" charset="0"/>
                <a:ea typeface="ＭＳ Ｐゴシック" charset="-128"/>
              </a:rPr>
              <a:t>No temple has even remotely </a:t>
            </a:r>
            <a:r>
              <a:rPr kumimoji="0" lang="en-US" sz="2800" b="0" i="0" u="none" strike="noStrike" kern="1200" cap="none" spc="0" normalizeH="0" baseline="0" noProof="0" dirty="0">
                <a:ln>
                  <a:noFill/>
                </a:ln>
                <a:solidFill>
                  <a:srgbClr val="FFFF00"/>
                </a:solidFill>
                <a:effectLst/>
                <a:uLnTx/>
                <a:uFillTx/>
                <a:latin typeface="Arial" charset="0"/>
                <a:ea typeface="ＭＳ Ｐゴシック" charset="-128"/>
              </a:rPr>
              <a:t>resembled</a:t>
            </a:r>
            <a:r>
              <a:rPr kumimoji="0" lang="en-US" sz="2800" b="0" i="0" u="none" strike="noStrike" kern="1200" cap="none" spc="0" normalizeH="0" baseline="0" noProof="0" dirty="0">
                <a:ln>
                  <a:noFill/>
                </a:ln>
                <a:solidFill>
                  <a:srgbClr val="FFFFFF"/>
                </a:solidFill>
                <a:effectLst/>
                <a:uLnTx/>
                <a:uFillTx/>
                <a:latin typeface="Arial" charset="0"/>
                <a:ea typeface="ＭＳ Ｐゴシック" charset="-128"/>
              </a:rPr>
              <a:t> Ezekiel</a:t>
            </a:r>
            <a:r>
              <a:rPr kumimoji="0" lang="fr-FR" altLang="ja-JP" sz="2800" b="0" i="0" u="none" strike="noStrike" kern="1200" cap="none" spc="0" normalizeH="0" baseline="0" noProof="0" dirty="0">
                <a:ln>
                  <a:noFill/>
                </a:ln>
                <a:solidFill>
                  <a:srgbClr val="FFFFFF"/>
                </a:solidFill>
                <a:effectLst/>
                <a:uLnTx/>
                <a:uFillTx/>
                <a:latin typeface="Arial" charset="0"/>
                <a:ea typeface="ＭＳ Ｐゴシック" charset="-128"/>
              </a:rPr>
              <a:t>'</a:t>
            </a:r>
            <a:r>
              <a:rPr kumimoji="0" lang="en-US" sz="2800" b="0" i="0" u="none" strike="noStrike" kern="1200" cap="none" spc="0" normalizeH="0" baseline="0" noProof="0" dirty="0">
                <a:ln>
                  <a:noFill/>
                </a:ln>
                <a:solidFill>
                  <a:srgbClr val="FFFFFF"/>
                </a:solidFill>
                <a:effectLst/>
                <a:uLnTx/>
                <a:uFillTx/>
                <a:latin typeface="Arial" charset="0"/>
                <a:ea typeface="ＭＳ Ｐゴシック" charset="-128"/>
              </a:rPr>
              <a:t>s, so his must be a future temple.</a:t>
            </a:r>
            <a:endParaRPr kumimoji="0" lang="en-US" sz="2000" b="0" i="0" u="none" strike="noStrike" kern="1200" cap="none" spc="0" normalizeH="0" baseline="0" noProof="0" dirty="0">
              <a:ln>
                <a:noFill/>
              </a:ln>
              <a:solidFill>
                <a:srgbClr val="FFFFFF"/>
              </a:solidFill>
              <a:effectLst/>
              <a:uLnTx/>
              <a:uFillTx/>
              <a:latin typeface="Arial" charset="0"/>
              <a:ea typeface="ＭＳ Ｐゴシック" charset="-128"/>
            </a:endParaRPr>
          </a:p>
          <a:p>
            <a:pPr marL="609600" marR="0" lvl="0" indent="-609600" algn="l" defTabSz="914400" rtl="0" eaLnBrk="1" fontAlgn="base" latinLnBrk="0" hangingPunct="1">
              <a:lnSpc>
                <a:spcPct val="90000"/>
              </a:lnSpc>
              <a:spcBef>
                <a:spcPct val="20000"/>
              </a:spcBef>
              <a:spcAft>
                <a:spcPct val="0"/>
              </a:spcAft>
              <a:buClrTx/>
              <a:buSzTx/>
              <a:buFont typeface="Arial" charset="0"/>
              <a:buAutoNum type="arabicPeriod"/>
              <a:tabLst/>
              <a:defRPr/>
            </a:pPr>
            <a:r>
              <a:rPr kumimoji="0" lang="en-US" sz="2800" b="0" i="0" u="none" strike="noStrike" kern="1200" cap="none" spc="0" normalizeH="0" baseline="0" noProof="0" dirty="0">
                <a:ln>
                  <a:noFill/>
                </a:ln>
                <a:solidFill>
                  <a:srgbClr val="FFFFFF"/>
                </a:solidFill>
                <a:effectLst/>
                <a:uLnTx/>
                <a:uFillTx/>
                <a:latin typeface="Arial" charset="0"/>
                <a:ea typeface="ＭＳ Ｐゴシック" charset="-128"/>
              </a:rPr>
              <a:t>See Eschatology pages 138-140 for elaboration.</a:t>
            </a:r>
            <a:endParaRPr kumimoji="0" lang="en-US" sz="2000" b="0" i="0" u="none" strike="noStrike" kern="1200" cap="none" spc="0" normalizeH="0" baseline="0" noProof="0" dirty="0">
              <a:ln>
                <a:noFill/>
              </a:ln>
              <a:solidFill>
                <a:srgbClr val="FFFFFF"/>
              </a:solidFill>
              <a:effectLst/>
              <a:uLnTx/>
              <a:uFillTx/>
              <a:latin typeface="Arial" charset="0"/>
              <a:ea typeface="ＭＳ Ｐゴシック" charset="-128"/>
            </a:endParaRPr>
          </a:p>
        </p:txBody>
      </p:sp>
      <p:sp>
        <p:nvSpPr>
          <p:cNvPr id="741382" name="Text Box 1030"/>
          <p:cNvSpPr txBox="1">
            <a:spLocks noChangeArrowheads="1"/>
          </p:cNvSpPr>
          <p:nvPr/>
        </p:nvSpPr>
        <p:spPr bwMode="auto">
          <a:xfrm>
            <a:off x="381000" y="1752600"/>
            <a:ext cx="7277100" cy="579438"/>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0" i="0" u="sng" strike="noStrike" kern="1200" cap="none" spc="0" normalizeH="0" baseline="0" noProof="0">
                <a:ln>
                  <a:noFill/>
                </a:ln>
                <a:solidFill>
                  <a:srgbClr val="FFFF00"/>
                </a:solidFill>
                <a:effectLst/>
                <a:uLnTx/>
                <a:uFillTx/>
                <a:latin typeface="Arial" charset="0"/>
                <a:ea typeface="ＭＳ Ｐゴシック" charset="-128"/>
              </a:rPr>
              <a:t>Millennial sacrifices are not problematic</a:t>
            </a:r>
            <a:endParaRPr kumimoji="0" lang="en-US" sz="3600" b="0" i="0" u="sng" strike="noStrike" kern="1200" cap="none" spc="0" normalizeH="0" baseline="0" noProof="0">
              <a:ln>
                <a:noFill/>
              </a:ln>
              <a:solidFill>
                <a:srgbClr val="FFFF00"/>
              </a:solidFill>
              <a:effectLst/>
              <a:uLnTx/>
              <a:uFillTx/>
              <a:latin typeface="Arial" charset="0"/>
              <a:ea typeface="ＭＳ Ｐゴシック" charset="-128"/>
            </a:endParaRPr>
          </a:p>
        </p:txBody>
      </p:sp>
      <p:sp>
        <p:nvSpPr>
          <p:cNvPr id="716804" name="Text Box 4"/>
          <p:cNvSpPr txBox="1">
            <a:spLocks noChangeArrowheads="1"/>
          </p:cNvSpPr>
          <p:nvPr/>
        </p:nvSpPr>
        <p:spPr bwMode="auto">
          <a:xfrm>
            <a:off x="8205788" y="76200"/>
            <a:ext cx="79375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2" charset="0"/>
                <a:ea typeface="ＭＳ Ｐゴシック"/>
                <a:cs typeface="+mn-cs"/>
              </a:rPr>
              <a:t>155t</a:t>
            </a:r>
          </a:p>
        </p:txBody>
      </p:sp>
    </p:spTree>
  </p:cSld>
  <p:clrMapOvr>
    <a:masterClrMapping/>
  </p:clrMapOvr>
  <p:transition/>
</p:sld>
</file>

<file path=ppt/slides/slide31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941058" name="Picture 2" descr="Judaism Vs. Christianity: What Are The Differences? – Difference Camp">
            <a:extLst>
              <a:ext uri="{FF2B5EF4-FFF2-40B4-BE49-F238E27FC236}">
                <a16:creationId xmlns:a16="http://schemas.microsoft.com/office/drawing/2014/main" id="{202D9421-6BAF-6B4F-B7DC-32FAED0C85A1}"/>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2094" r="8911"/>
          <a:stretch/>
        </p:blipFill>
        <p:spPr bwMode="auto">
          <a:xfrm flipH="1">
            <a:off x="0" y="1196975"/>
            <a:ext cx="9180513" cy="5786437"/>
          </a:xfrm>
          <a:prstGeom prst="rect">
            <a:avLst/>
          </a:prstGeom>
          <a:noFill/>
          <a:extLst>
            <a:ext uri="{909E8E84-426E-40DD-AFC4-6F175D3DCCD1}">
              <a14:hiddenFill xmlns:a14="http://schemas.microsoft.com/office/drawing/2010/main">
                <a:solidFill>
                  <a:srgbClr val="FFFFFF"/>
                </a:solidFill>
              </a14:hiddenFill>
            </a:ext>
          </a:extLst>
        </p:spPr>
      </p:pic>
      <p:sp>
        <p:nvSpPr>
          <p:cNvPr id="743426" name="Rectangle 1026"/>
          <p:cNvSpPr>
            <a:spLocks noGrp="1" noChangeArrowheads="1"/>
          </p:cNvSpPr>
          <p:nvPr>
            <p:ph type="ctrTitle"/>
          </p:nvPr>
        </p:nvSpPr>
        <p:spPr>
          <a:xfrm>
            <a:off x="-73782" y="-26988"/>
            <a:ext cx="9277920" cy="1223963"/>
          </a:xfrm>
          <a:solidFill>
            <a:srgbClr val="000000"/>
          </a:solidFill>
          <a:effectLst>
            <a:outerShdw blurRad="25400" dist="35921" dir="2700000" algn="ctr" rotWithShape="0">
              <a:srgbClr val="000000">
                <a:alpha val="99962"/>
              </a:srgbClr>
            </a:outerShdw>
          </a:effectLst>
        </p:spPr>
        <p:txBody>
          <a:bodyPr/>
          <a:lstStyle/>
          <a:p>
            <a:pPr>
              <a:defRPr/>
            </a:pPr>
            <a:r>
              <a:rPr lang="en-US" sz="4000" dirty="0"/>
              <a:t>Question: Israel &amp; the Church: </a:t>
            </a:r>
            <a:r>
              <a:rPr lang="en-US" sz="4000" dirty="0">
                <a:solidFill>
                  <a:srgbClr val="FFFF00"/>
                </a:solidFill>
              </a:rPr>
              <a:t>Discontinuity or Continuity?</a:t>
            </a:r>
          </a:p>
        </p:txBody>
      </p:sp>
      <p:sp>
        <p:nvSpPr>
          <p:cNvPr id="5" name="Rectangle 1027"/>
          <p:cNvSpPr txBox="1">
            <a:spLocks noChangeArrowheads="1"/>
          </p:cNvSpPr>
          <p:nvPr/>
        </p:nvSpPr>
        <p:spPr bwMode="auto">
          <a:xfrm>
            <a:off x="-73782" y="1196752"/>
            <a:ext cx="9326302" cy="576262"/>
          </a:xfrm>
          <a:prstGeom prst="rect">
            <a:avLst/>
          </a:prstGeom>
          <a:solidFill>
            <a:srgbClr val="000000"/>
          </a:solidFill>
          <a:ln w="9525">
            <a:noFill/>
            <a:miter lim="800000"/>
            <a:headEnd/>
            <a:tailEnd/>
          </a:ln>
          <a:effectLst>
            <a:outerShdw blurRad="25400" dist="35921" dir="2700000" algn="ctr" rotWithShape="0">
              <a:srgbClr val="000000">
                <a:alpha val="99962"/>
              </a:srgbClr>
            </a:outerShdw>
          </a:effectLst>
        </p:spPr>
        <p:txBody>
          <a:bodyPr anchor="ctr">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 typeface="Wingdings" charset="2"/>
              <a:buNone/>
              <a:tabLst/>
              <a:defRPr/>
            </a:pPr>
            <a:r>
              <a:rPr kumimoji="0" lang="en-US" sz="4400" b="0" i="1" u="none" strike="noStrike" kern="1200" cap="none" spc="0" normalizeH="0" baseline="0" noProof="0" dirty="0">
                <a:ln>
                  <a:noFill/>
                </a:ln>
                <a:solidFill>
                  <a:srgbClr val="FFFF00"/>
                </a:solidFill>
                <a:effectLst/>
                <a:uLnTx/>
                <a:uFillTx/>
                <a:latin typeface="Tahoma" charset="-52"/>
                <a:ea typeface="ＭＳ Ｐゴシック" charset="-128"/>
              </a:rPr>
              <a:t>Answer: Both!</a:t>
            </a:r>
          </a:p>
        </p:txBody>
      </p:sp>
      <p:sp>
        <p:nvSpPr>
          <p:cNvPr id="6" name="Rectangle 1027"/>
          <p:cNvSpPr txBox="1">
            <a:spLocks noChangeArrowheads="1"/>
          </p:cNvSpPr>
          <p:nvPr/>
        </p:nvSpPr>
        <p:spPr bwMode="auto">
          <a:xfrm>
            <a:off x="-73782" y="1757139"/>
            <a:ext cx="9326302" cy="576262"/>
          </a:xfrm>
          <a:prstGeom prst="rect">
            <a:avLst/>
          </a:prstGeom>
          <a:solidFill>
            <a:srgbClr val="000000"/>
          </a:solidFill>
          <a:ln w="9525">
            <a:noFill/>
            <a:miter lim="800000"/>
            <a:headEnd/>
            <a:tailEnd/>
          </a:ln>
          <a:effectLst>
            <a:outerShdw blurRad="25400" dist="35921" dir="2700000" algn="ctr" rotWithShape="0">
              <a:srgbClr val="000000">
                <a:alpha val="99962"/>
              </a:srgbClr>
            </a:outerShdw>
          </a:effectLst>
        </p:spPr>
        <p:txBody>
          <a:bodyPr anchor="ctr">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 typeface="Wingdings" charset="2"/>
              <a:buNone/>
              <a:tabLst/>
              <a:defRPr/>
            </a:pPr>
            <a:r>
              <a:rPr kumimoji="0" lang="en-US" sz="3200" b="0" i="1" u="none" strike="noStrike" kern="1200" cap="none" spc="0" normalizeH="0" baseline="0" noProof="0" dirty="0">
                <a:ln>
                  <a:noFill/>
                </a:ln>
                <a:solidFill>
                  <a:srgbClr val="FFFFFF"/>
                </a:solidFill>
                <a:effectLst/>
                <a:uLnTx/>
                <a:uFillTx/>
                <a:latin typeface="Tahoma" charset="-52"/>
                <a:ea typeface="ＭＳ Ｐゴシック" charset="-128"/>
              </a:rPr>
              <a:t>(See pages 155r-155s)</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
                                            <p:bg/>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499"/>
                                          </p:stCondLst>
                                        </p:cTn>
                                        <p:tgtEl>
                                          <p:spTgt spid="5">
                                            <p:txEl>
                                              <p:pRg st="0" end="0"/>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6">
                                            <p:bg/>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499"/>
                                          </p:stCondLst>
                                        </p:cTn>
                                        <p:tgtEl>
                                          <p:spTgt spid="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nimBg="1" autoUpdateAnimBg="0"/>
      <p:bldP spid="6" grpId="0" build="p" animBg="1" autoUpdateAnimBg="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11266" name="Text Box 2"/>
          <p:cNvSpPr txBox="1">
            <a:spLocks noChangeArrowheads="1"/>
          </p:cNvSpPr>
          <p:nvPr/>
        </p:nvSpPr>
        <p:spPr bwMode="auto">
          <a:xfrm>
            <a:off x="304800" y="609600"/>
            <a:ext cx="8839200" cy="30511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10000"/>
              </a:lnSpc>
              <a:spcBef>
                <a:spcPct val="0"/>
              </a:spcBef>
              <a:spcAft>
                <a:spcPct val="0"/>
              </a:spcAft>
              <a:buClrTx/>
              <a:buSzTx/>
              <a:buFontTx/>
              <a:buNone/>
              <a:tabLst/>
              <a:defRPr/>
            </a:pPr>
            <a:r>
              <a:rPr kumimoji="0" lang="en-US" sz="4400" b="0" i="0" u="none" strike="noStrike" kern="1200" cap="none" spc="0" normalizeH="0" baseline="0" noProof="0" dirty="0">
                <a:ln>
                  <a:noFill/>
                </a:ln>
                <a:solidFill>
                  <a:srgbClr val="FFFF66"/>
                </a:solidFill>
                <a:effectLst/>
                <a:uLnTx/>
                <a:uFillTx/>
                <a:latin typeface="Arial"/>
                <a:ea typeface="ＭＳ Ｐゴシック" charset="0"/>
                <a:cs typeface="Arial"/>
              </a:rPr>
              <a:t>Deuteronomy 29:29  </a:t>
            </a:r>
            <a:r>
              <a:rPr kumimoji="0" lang="en-US" altLang="ja-JP" sz="4400" b="0" i="0" u="none" strike="noStrike" kern="1200" cap="none" spc="0" normalizeH="0" baseline="0" noProof="0" dirty="0">
                <a:ln>
                  <a:noFill/>
                </a:ln>
                <a:solidFill>
                  <a:srgbClr val="FFFF66"/>
                </a:solidFill>
                <a:effectLst/>
                <a:uLnTx/>
                <a:uFillTx/>
                <a:latin typeface="Arial"/>
                <a:ea typeface="ＭＳ Ｐゴシック" charset="0"/>
                <a:cs typeface="Arial"/>
              </a:rPr>
              <a:t>"</a:t>
            </a:r>
            <a:r>
              <a:rPr kumimoji="0" lang="en-US" sz="4400" b="0" i="0" u="none" strike="noStrike" kern="1200" cap="none" spc="0" normalizeH="0" baseline="0" noProof="0" dirty="0">
                <a:ln>
                  <a:noFill/>
                </a:ln>
                <a:solidFill>
                  <a:srgbClr val="FFFF66"/>
                </a:solidFill>
                <a:effectLst/>
                <a:uLnTx/>
                <a:uFillTx/>
                <a:latin typeface="Arial"/>
                <a:ea typeface="ＭＳ Ｐゴシック" charset="0"/>
                <a:cs typeface="Arial"/>
              </a:rPr>
              <a:t>The secret things belong to the L</a:t>
            </a:r>
            <a:r>
              <a:rPr kumimoji="0" lang="en-US" sz="3600" b="0" i="0" u="none" strike="noStrike" kern="1200" cap="none" spc="0" normalizeH="0" baseline="0" noProof="0" dirty="0">
                <a:ln>
                  <a:noFill/>
                </a:ln>
                <a:solidFill>
                  <a:srgbClr val="FFFF66"/>
                </a:solidFill>
                <a:effectLst/>
                <a:uLnTx/>
                <a:uFillTx/>
                <a:latin typeface="Arial"/>
                <a:ea typeface="ＭＳ Ｐゴシック" charset="0"/>
                <a:cs typeface="Arial"/>
              </a:rPr>
              <a:t>ORD</a:t>
            </a:r>
            <a:r>
              <a:rPr kumimoji="0" lang="en-US" sz="4400" b="0" i="0" u="none" strike="noStrike" kern="1200" cap="none" spc="0" normalizeH="0" baseline="0" noProof="0" dirty="0">
                <a:ln>
                  <a:noFill/>
                </a:ln>
                <a:solidFill>
                  <a:srgbClr val="FFFF66"/>
                </a:solidFill>
                <a:effectLst/>
                <a:uLnTx/>
                <a:uFillTx/>
                <a:latin typeface="Arial"/>
                <a:ea typeface="ＭＳ Ｐゴシック" charset="0"/>
                <a:cs typeface="Arial"/>
              </a:rPr>
              <a:t> our God, but the things revealed belong to _____ forever…</a:t>
            </a:r>
            <a:r>
              <a:rPr kumimoji="0" lang="en-US" altLang="ja-JP" sz="4400" b="0" i="0" u="none" strike="noStrike" kern="1200" cap="none" spc="0" normalizeH="0" baseline="0" noProof="0" dirty="0">
                <a:ln>
                  <a:noFill/>
                </a:ln>
                <a:solidFill>
                  <a:srgbClr val="FFFF66"/>
                </a:solidFill>
                <a:effectLst/>
                <a:uLnTx/>
                <a:uFillTx/>
                <a:latin typeface="Arial"/>
                <a:ea typeface="ＭＳ Ｐゴシック" charset="0"/>
                <a:cs typeface="Arial"/>
              </a:rPr>
              <a:t>"</a:t>
            </a:r>
            <a:endParaRPr kumimoji="0" lang="en-US" sz="4400" b="0" i="0" u="none" strike="noStrike" kern="1200" cap="none" spc="0" normalizeH="0" baseline="0" noProof="0" dirty="0">
              <a:ln>
                <a:noFill/>
              </a:ln>
              <a:solidFill>
                <a:srgbClr val="FFFF66"/>
              </a:solidFill>
              <a:effectLst/>
              <a:uLnTx/>
              <a:uFillTx/>
              <a:latin typeface="Arial"/>
              <a:ea typeface="ＭＳ Ｐゴシック" charset="0"/>
              <a:cs typeface="Arial"/>
            </a:endParaRPr>
          </a:p>
        </p:txBody>
      </p:sp>
      <p:sp>
        <p:nvSpPr>
          <p:cNvPr id="11267"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l" defTabSz="914400" rtl="0" eaLnBrk="1" fontAlgn="base" latinLnBrk="0" hangingPunct="1">
              <a:lnSpc>
                <a:spcPct val="80000"/>
              </a:lnSpc>
              <a:spcBef>
                <a:spcPct val="0"/>
              </a:spcBef>
              <a:spcAft>
                <a:spcPct val="0"/>
              </a:spcAft>
              <a:buClrTx/>
              <a:buSzTx/>
              <a:buFontTx/>
              <a:buAutoNum type="alphaLcPeriod"/>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us who learn them</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11268"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d. All of the above</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11269"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c. u</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s &amp; our children</a:t>
            </a:r>
          </a:p>
        </p:txBody>
      </p:sp>
      <p:sp>
        <p:nvSpPr>
          <p:cNvPr id="11270"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b</a:t>
            </a:r>
            <a:r>
              <a:rPr kumimoji="0" lang="en-US" sz="32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us &amp; those near to us</a:t>
            </a:r>
          </a:p>
        </p:txBody>
      </p:sp>
      <p:sp>
        <p:nvSpPr>
          <p:cNvPr id="11271" name="AutoShape 7"/>
          <p:cNvSpPr>
            <a:spLocks noChangeArrowheads="1"/>
          </p:cNvSpPr>
          <p:nvPr/>
        </p:nvSpPr>
        <p:spPr bwMode="auto">
          <a:xfrm>
            <a:off x="4572000" y="38862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0" i="0" u="none" strike="noStrike" kern="1200" cap="none" spc="0" normalizeH="0" baseline="0" noProof="0">
              <a:ln>
                <a:noFill/>
              </a:ln>
              <a:solidFill>
                <a:srgbClr val="009999"/>
              </a:solidFill>
              <a:effectLst/>
              <a:uLnTx/>
              <a:uFillTx/>
              <a:latin typeface="Arial" charset="0"/>
              <a:ea typeface="ＭＳ Ｐゴシック" charset="0"/>
              <a:cs typeface="Arial" charset="0"/>
            </a:endParaRPr>
          </a:p>
        </p:txBody>
      </p:sp>
      <p:sp>
        <p:nvSpPr>
          <p:cNvPr id="296968" name="Title 7"/>
          <p:cNvSpPr>
            <a:spLocks noGrp="1"/>
          </p:cNvSpPr>
          <p:nvPr>
            <p:ph type="title" idx="4294967295"/>
          </p:nvPr>
        </p:nvSpPr>
        <p:spPr>
          <a:xfrm>
            <a:off x="914400" y="-819150"/>
            <a:ext cx="7772400" cy="914400"/>
          </a:xfrm>
        </p:spPr>
        <p:txBody>
          <a:bodyPr/>
          <a:lstStyle/>
          <a:p>
            <a:r>
              <a:rPr lang="en-US">
                <a:latin typeface="Arial" charset="0"/>
                <a:ea typeface="ＭＳ Ｐゴシック" charset="0"/>
              </a:rPr>
              <a:t>Secret Things</a:t>
            </a:r>
          </a:p>
        </p:txBody>
      </p:sp>
    </p:spTree>
    <p:extLst>
      <p:ext uri="{BB962C8B-B14F-4D97-AF65-F5344CB8AC3E}">
        <p14:creationId xmlns:p14="http://schemas.microsoft.com/office/powerpoint/2010/main" val="305110672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11266"/>
                                        </p:tgtEl>
                                        <p:attrNameLst>
                                          <p:attrName>style.visibility</p:attrName>
                                        </p:attrNameLst>
                                      </p:cBhvr>
                                      <p:to>
                                        <p:strVal val="visible"/>
                                      </p:to>
                                    </p:set>
                                    <p:animEffect transition="in" filter="fade">
                                      <p:cBhvr>
                                        <p:cTn id="7" dur="1000"/>
                                        <p:tgtEl>
                                          <p:spTgt spid="11266"/>
                                        </p:tgtEl>
                                      </p:cBhvr>
                                    </p:animEffect>
                                    <p:anim calcmode="lin" valueType="num">
                                      <p:cBhvr>
                                        <p:cTn id="8" dur="1000" fill="hold"/>
                                        <p:tgtEl>
                                          <p:spTgt spid="11266"/>
                                        </p:tgtEl>
                                        <p:attrNameLst>
                                          <p:attrName>ppt_x</p:attrName>
                                        </p:attrNameLst>
                                      </p:cBhvr>
                                      <p:tavLst>
                                        <p:tav tm="0">
                                          <p:val>
                                            <p:strVal val="#ppt_x"/>
                                          </p:val>
                                        </p:tav>
                                        <p:tav tm="100000">
                                          <p:val>
                                            <p:strVal val="#ppt_x"/>
                                          </p:val>
                                        </p:tav>
                                      </p:tavLst>
                                    </p:anim>
                                    <p:anim calcmode="lin" valueType="num">
                                      <p:cBhvr>
                                        <p:cTn id="9" dur="900" decel="100000" fill="hold"/>
                                        <p:tgtEl>
                                          <p:spTgt spid="11266"/>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1266"/>
                                        </p:tgtEl>
                                        <p:attrNameLst>
                                          <p:attrName>ppt_y</p:attrName>
                                        </p:attrNameLst>
                                      </p:cBhvr>
                                      <p:tavLst>
                                        <p:tav tm="0">
                                          <p:val>
                                            <p:strVal val="#ppt_y-.03"/>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11" fill="hold" nodeType="clickPar">
                      <p:stCondLst>
                        <p:cond delay="indefinite"/>
                      </p:stCondLst>
                      <p:childTnLst>
                        <p:par>
                          <p:cTn id="12" fill="hold" nodeType="withGroup">
                            <p:stCondLst>
                              <p:cond delay="0"/>
                            </p:stCondLst>
                            <p:childTnLst>
                              <p:par>
                                <p:cTn id="13" presetID="2" presetClass="entr" presetSubtype="8" fill="hold" grpId="0" nodeType="clickEffect">
                                  <p:stCondLst>
                                    <p:cond delay="0"/>
                                  </p:stCondLst>
                                  <p:childTnLst>
                                    <p:set>
                                      <p:cBhvr>
                                        <p:cTn id="14" dur="1" fill="hold">
                                          <p:stCondLst>
                                            <p:cond delay="0"/>
                                          </p:stCondLst>
                                        </p:cTn>
                                        <p:tgtEl>
                                          <p:spTgt spid="11267"/>
                                        </p:tgtEl>
                                        <p:attrNameLst>
                                          <p:attrName>style.visibility</p:attrName>
                                        </p:attrNameLst>
                                      </p:cBhvr>
                                      <p:to>
                                        <p:strVal val="visible"/>
                                      </p:to>
                                    </p:set>
                                    <p:anim calcmode="lin" valueType="num">
                                      <p:cBhvr additive="base">
                                        <p:cTn id="15" dur="500" fill="hold"/>
                                        <p:tgtEl>
                                          <p:spTgt spid="11267"/>
                                        </p:tgtEl>
                                        <p:attrNameLst>
                                          <p:attrName>ppt_x</p:attrName>
                                        </p:attrNameLst>
                                      </p:cBhvr>
                                      <p:tavLst>
                                        <p:tav tm="0">
                                          <p:val>
                                            <p:strVal val="0-#ppt_w/2"/>
                                          </p:val>
                                        </p:tav>
                                        <p:tav tm="100000">
                                          <p:val>
                                            <p:strVal val="#ppt_x"/>
                                          </p:val>
                                        </p:tav>
                                      </p:tavLst>
                                    </p:anim>
                                    <p:anim calcmode="lin" valueType="num">
                                      <p:cBhvr additive="base">
                                        <p:cTn id="16" dur="500" fill="hold"/>
                                        <p:tgtEl>
                                          <p:spTgt spid="11267"/>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3"/>
                                            </p:cond>
                                          </p:stCondLst>
                                          <p:endCondLst>
                                            <p:cond evt="onStopAudio" delay="0">
                                              <p:tgtEl>
                                                <p:sldTgt/>
                                              </p:tgtEl>
                                            </p:cond>
                                          </p:endCondLst>
                                        </p:cTn>
                                        <p:tgtEl>
                                          <p:sndTgt r:embed="rId3" name="whoosh.wav"/>
                                        </p:tgtEl>
                                      </p:cMediaNode>
                                    </p:audio>
                                  </p:sub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11270"/>
                                        </p:tgtEl>
                                        <p:attrNameLst>
                                          <p:attrName>style.visibility</p:attrName>
                                        </p:attrNameLst>
                                      </p:cBhvr>
                                      <p:to>
                                        <p:strVal val="visible"/>
                                      </p:to>
                                    </p:set>
                                    <p:anim calcmode="lin" valueType="num">
                                      <p:cBhvr additive="base">
                                        <p:cTn id="21" dur="500" fill="hold"/>
                                        <p:tgtEl>
                                          <p:spTgt spid="11270"/>
                                        </p:tgtEl>
                                        <p:attrNameLst>
                                          <p:attrName>ppt_x</p:attrName>
                                        </p:attrNameLst>
                                      </p:cBhvr>
                                      <p:tavLst>
                                        <p:tav tm="0">
                                          <p:val>
                                            <p:strVal val="0-#ppt_w/2"/>
                                          </p:val>
                                        </p:tav>
                                        <p:tav tm="100000">
                                          <p:val>
                                            <p:strVal val="#ppt_x"/>
                                          </p:val>
                                        </p:tav>
                                      </p:tavLst>
                                    </p:anim>
                                    <p:anim calcmode="lin" valueType="num">
                                      <p:cBhvr additive="base">
                                        <p:cTn id="22" dur="500" fill="hold"/>
                                        <p:tgtEl>
                                          <p:spTgt spid="11270"/>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9"/>
                                            </p:cond>
                                          </p:stCondLst>
                                          <p:endCondLst>
                                            <p:cond evt="onStopAudio" delay="0">
                                              <p:tgtEl>
                                                <p:sldTgt/>
                                              </p:tgtEl>
                                            </p:cond>
                                          </p:endCondLst>
                                        </p:cTn>
                                        <p:tgtEl>
                                          <p:sndTgt r:embed="rId3" name="whoosh.wav"/>
                                        </p:tgtEl>
                                      </p:cMediaNode>
                                    </p:audio>
                                  </p:sub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2" fill="hold" grpId="0" nodeType="clickEffect">
                                  <p:stCondLst>
                                    <p:cond delay="0"/>
                                  </p:stCondLst>
                                  <p:childTnLst>
                                    <p:set>
                                      <p:cBhvr>
                                        <p:cTn id="26" dur="1" fill="hold">
                                          <p:stCondLst>
                                            <p:cond delay="0"/>
                                          </p:stCondLst>
                                        </p:cTn>
                                        <p:tgtEl>
                                          <p:spTgt spid="11269"/>
                                        </p:tgtEl>
                                        <p:attrNameLst>
                                          <p:attrName>style.visibility</p:attrName>
                                        </p:attrNameLst>
                                      </p:cBhvr>
                                      <p:to>
                                        <p:strVal val="visible"/>
                                      </p:to>
                                    </p:set>
                                    <p:anim calcmode="lin" valueType="num">
                                      <p:cBhvr additive="base">
                                        <p:cTn id="27" dur="500" fill="hold"/>
                                        <p:tgtEl>
                                          <p:spTgt spid="11269"/>
                                        </p:tgtEl>
                                        <p:attrNameLst>
                                          <p:attrName>ppt_x</p:attrName>
                                        </p:attrNameLst>
                                      </p:cBhvr>
                                      <p:tavLst>
                                        <p:tav tm="0">
                                          <p:val>
                                            <p:strVal val="1+#ppt_w/2"/>
                                          </p:val>
                                        </p:tav>
                                        <p:tav tm="100000">
                                          <p:val>
                                            <p:strVal val="#ppt_x"/>
                                          </p:val>
                                        </p:tav>
                                      </p:tavLst>
                                    </p:anim>
                                    <p:anim calcmode="lin" valueType="num">
                                      <p:cBhvr additive="base">
                                        <p:cTn id="28" dur="500" fill="hold"/>
                                        <p:tgtEl>
                                          <p:spTgt spid="11269"/>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5"/>
                                            </p:cond>
                                          </p:stCondLst>
                                          <p:endCondLst>
                                            <p:cond evt="onStopAudio" delay="0">
                                              <p:tgtEl>
                                                <p:sldTgt/>
                                              </p:tgtEl>
                                            </p:cond>
                                          </p:endCondLst>
                                        </p:cTn>
                                        <p:tgtEl>
                                          <p:sndTgt r:embed="rId3" name="whoosh.wav"/>
                                        </p:tgtEl>
                                      </p:cMediaNode>
                                    </p:audio>
                                  </p:sub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2" fill="hold" grpId="0" nodeType="clickEffect">
                                  <p:stCondLst>
                                    <p:cond delay="0"/>
                                  </p:stCondLst>
                                  <p:childTnLst>
                                    <p:set>
                                      <p:cBhvr>
                                        <p:cTn id="32" dur="1" fill="hold">
                                          <p:stCondLst>
                                            <p:cond delay="0"/>
                                          </p:stCondLst>
                                        </p:cTn>
                                        <p:tgtEl>
                                          <p:spTgt spid="11268"/>
                                        </p:tgtEl>
                                        <p:attrNameLst>
                                          <p:attrName>style.visibility</p:attrName>
                                        </p:attrNameLst>
                                      </p:cBhvr>
                                      <p:to>
                                        <p:strVal val="visible"/>
                                      </p:to>
                                    </p:set>
                                    <p:anim calcmode="lin" valueType="num">
                                      <p:cBhvr additive="base">
                                        <p:cTn id="33" dur="500" fill="hold"/>
                                        <p:tgtEl>
                                          <p:spTgt spid="11268"/>
                                        </p:tgtEl>
                                        <p:attrNameLst>
                                          <p:attrName>ppt_x</p:attrName>
                                        </p:attrNameLst>
                                      </p:cBhvr>
                                      <p:tavLst>
                                        <p:tav tm="0">
                                          <p:val>
                                            <p:strVal val="1+#ppt_w/2"/>
                                          </p:val>
                                        </p:tav>
                                        <p:tav tm="100000">
                                          <p:val>
                                            <p:strVal val="#ppt_x"/>
                                          </p:val>
                                        </p:tav>
                                      </p:tavLst>
                                    </p:anim>
                                    <p:anim calcmode="lin" valueType="num">
                                      <p:cBhvr additive="base">
                                        <p:cTn id="34" dur="500" fill="hold"/>
                                        <p:tgtEl>
                                          <p:spTgt spid="11268"/>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31"/>
                                            </p:cond>
                                          </p:stCondLst>
                                          <p:endCondLst>
                                            <p:cond evt="onStopAudio" delay="0">
                                              <p:tgtEl>
                                                <p:sldTgt/>
                                              </p:tgtEl>
                                            </p:cond>
                                          </p:endCondLst>
                                        </p:cTn>
                                        <p:tgtEl>
                                          <p:sndTgt r:embed="rId3" name="whoosh.wav"/>
                                        </p:tgtEl>
                                      </p:cMediaNode>
                                    </p:audio>
                                  </p:subTnLst>
                                </p:cTn>
                              </p:par>
                            </p:childTnLst>
                          </p:cTn>
                        </p:par>
                      </p:childTnLst>
                    </p:cTn>
                  </p:par>
                  <p:par>
                    <p:cTn id="35" fill="hold" nodeType="clickPar">
                      <p:stCondLst>
                        <p:cond delay="indefinite"/>
                      </p:stCondLst>
                      <p:childTnLst>
                        <p:par>
                          <p:cTn id="36" fill="hold" nodeType="withGroup">
                            <p:stCondLst>
                              <p:cond delay="0"/>
                            </p:stCondLst>
                            <p:childTnLst>
                              <p:par>
                                <p:cTn id="37" presetID="11" presetClass="entr" presetSubtype="0" fill="hold" grpId="0" nodeType="clickEffect">
                                  <p:stCondLst>
                                    <p:cond delay="0"/>
                                  </p:stCondLst>
                                  <p:childTnLst>
                                    <p:set>
                                      <p:cBhvr>
                                        <p:cTn id="38" dur="500">
                                          <p:stCondLst>
                                            <p:cond delay="0"/>
                                          </p:stCondLst>
                                        </p:cTn>
                                        <p:tgtEl>
                                          <p:spTgt spid="11271"/>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6" grpId="0" autoUpdateAnimBg="0"/>
      <p:bldP spid="11267" grpId="0" animBg="1" autoUpdateAnimBg="0"/>
      <p:bldP spid="11268" grpId="0" animBg="1" autoUpdateAnimBg="0"/>
      <p:bldP spid="11269" grpId="0" animBg="1" autoUpdateAnimBg="0"/>
      <p:bldP spid="11270" grpId="0" animBg="1" autoUpdateAnimBg="0"/>
      <p:bldP spid="11271" grpId="0" animBg="1" autoUpdateAnimBg="0"/>
    </p:bld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9554" name="Picture 6"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268290" name="Rectangle 2"/>
          <p:cNvSpPr>
            <a:spLocks noGrp="1" noChangeArrowheads="1"/>
          </p:cNvSpPr>
          <p:nvPr>
            <p:ph type="title" idx="4294967295"/>
          </p:nvPr>
        </p:nvSpPr>
        <p:spPr>
          <a:xfrm>
            <a:off x="0" y="152400"/>
            <a:ext cx="9144000" cy="1143000"/>
          </a:xfrm>
        </p:spPr>
        <p:txBody>
          <a:bodyPr/>
          <a:lstStyle/>
          <a:p>
            <a:pPr eaLnBrk="1" hangingPunct="1">
              <a:defRPr/>
            </a:pPr>
            <a:r>
              <a:rPr lang="en-US" sz="2800"/>
              <a:t>More Contrasts Between Israel &amp; the Church</a:t>
            </a:r>
            <a:endParaRPr lang="en-US" sz="3600"/>
          </a:p>
        </p:txBody>
      </p:sp>
      <p:sp>
        <p:nvSpPr>
          <p:cNvPr id="268292" name="Rectangle 4"/>
          <p:cNvSpPr>
            <a:spLocks noChangeArrowheads="1"/>
          </p:cNvSpPr>
          <p:nvPr/>
        </p:nvSpPr>
        <p:spPr bwMode="auto">
          <a:xfrm>
            <a:off x="0" y="990600"/>
            <a:ext cx="9144000" cy="4572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marR="0" lvl="0" indent="-342900" algn="ctr" defTabSz="914400" rtl="0" eaLnBrk="1" fontAlgn="base" latinLnBrk="0" hangingPunct="1">
              <a:lnSpc>
                <a:spcPct val="100000"/>
              </a:lnSpc>
              <a:spcBef>
                <a:spcPct val="20000"/>
              </a:spcBef>
              <a:spcAft>
                <a:spcPct val="0"/>
              </a:spcAft>
              <a:buClrTx/>
              <a:buSzTx/>
              <a:buFont typeface="Wingdings" pitchFamily="-112" charset="2"/>
              <a:buNone/>
              <a:tabLst/>
              <a:defRPr/>
            </a:pPr>
            <a:r>
              <a:rPr kumimoji="0" lang="en-US" sz="2800" b="0" i="1" u="none" strike="noStrike" kern="1200" cap="none" spc="0" normalizeH="0" baseline="0" noProof="0" dirty="0">
                <a:ln>
                  <a:noFill/>
                </a:ln>
                <a:solidFill>
                  <a:srgbClr val="FFFFFF"/>
                </a:solidFill>
                <a:effectLst/>
                <a:uLnTx/>
                <a:uFillTx/>
                <a:latin typeface="Tahoma" pitchFamily="-112" charset="-52"/>
                <a:ea typeface="ＭＳ Ｐゴシック"/>
                <a:cs typeface="+mn-cs"/>
              </a:rPr>
              <a:t>(Reasons I don</a:t>
            </a:r>
            <a:r>
              <a:rPr kumimoji="0" lang="fr-FR" sz="2800" b="0" i="1" u="none" strike="noStrike" kern="1200" cap="none" spc="0" normalizeH="0" baseline="0" noProof="0" dirty="0">
                <a:ln>
                  <a:noFill/>
                </a:ln>
                <a:solidFill>
                  <a:srgbClr val="FFFFFF"/>
                </a:solidFill>
                <a:effectLst/>
                <a:uLnTx/>
                <a:uFillTx/>
                <a:latin typeface="Tahoma" pitchFamily="-112" charset="-52"/>
                <a:ea typeface="ＭＳ Ｐゴシック"/>
                <a:cs typeface="+mn-cs"/>
              </a:rPr>
              <a:t>'</a:t>
            </a:r>
            <a:r>
              <a:rPr kumimoji="0" lang="en-US" sz="2800" b="0" i="1" u="none" strike="noStrike" kern="1200" cap="none" spc="0" normalizeH="0" baseline="0" noProof="0" dirty="0">
                <a:ln>
                  <a:noFill/>
                </a:ln>
                <a:solidFill>
                  <a:srgbClr val="FFFFFF"/>
                </a:solidFill>
                <a:effectLst/>
                <a:uLnTx/>
                <a:uFillTx/>
                <a:latin typeface="Tahoma" pitchFamily="-112" charset="-52"/>
                <a:ea typeface="ＭＳ Ｐゴシック"/>
                <a:cs typeface="+mn-cs"/>
              </a:rPr>
              <a:t>t call the Church the "new Israel")</a:t>
            </a:r>
          </a:p>
        </p:txBody>
      </p:sp>
      <p:sp>
        <p:nvSpPr>
          <p:cNvPr id="268293" name="Text Box 5"/>
          <p:cNvSpPr txBox="1">
            <a:spLocks noChangeArrowheads="1"/>
          </p:cNvSpPr>
          <p:nvPr/>
        </p:nvSpPr>
        <p:spPr bwMode="auto">
          <a:xfrm>
            <a:off x="8315325" y="-26988"/>
            <a:ext cx="793750" cy="457201"/>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pitchFamily="-112" charset="0"/>
                <a:ea typeface="ＭＳ Ｐゴシック"/>
                <a:cs typeface="+mn-cs"/>
              </a:rPr>
              <a:t>155t</a:t>
            </a:r>
          </a:p>
        </p:txBody>
      </p:sp>
      <p:sp>
        <p:nvSpPr>
          <p:cNvPr id="268291" name="Rectangle 3"/>
          <p:cNvSpPr>
            <a:spLocks noChangeArrowheads="1"/>
          </p:cNvSpPr>
          <p:nvPr/>
        </p:nvSpPr>
        <p:spPr bwMode="auto">
          <a:xfrm>
            <a:off x="685800" y="2362200"/>
            <a:ext cx="8077200" cy="446405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609600" marR="0" lvl="0" indent="-609600" algn="l" defTabSz="914400" rtl="0" eaLnBrk="1" fontAlgn="base" latinLnBrk="0" hangingPunct="1">
              <a:lnSpc>
                <a:spcPct val="100000"/>
              </a:lnSpc>
              <a:spcBef>
                <a:spcPct val="20000"/>
              </a:spcBef>
              <a:spcAft>
                <a:spcPct val="0"/>
              </a:spcAft>
              <a:buClrTx/>
              <a:buSzTx/>
              <a:buFont typeface="Arial" pitchFamily="-112" charset="0"/>
              <a:buAutoNum type="arabicPeriod"/>
              <a:tabLst/>
              <a:defRPr/>
            </a:pPr>
            <a:r>
              <a:rPr kumimoji="0" lang="en-US" sz="2400" b="1" i="0" u="none" strike="noStrike" kern="1200" cap="none" spc="0" normalizeH="0" baseline="0" noProof="0" dirty="0">
                <a:ln>
                  <a:noFill/>
                </a:ln>
                <a:solidFill>
                  <a:srgbClr val="FFFF00"/>
                </a:solidFill>
                <a:effectLst/>
                <a:uLnTx/>
                <a:uFillTx/>
                <a:latin typeface="Arial" pitchFamily="-112" charset="0"/>
                <a:ea typeface="ＭＳ Ｐゴシック"/>
                <a:cs typeface="+mn-cs"/>
              </a:rPr>
              <a:t>Differences</a:t>
            </a:r>
            <a:r>
              <a:rPr kumimoji="0" lang="en-US" sz="2400" b="1" i="0" u="none" strike="noStrike" kern="1200" cap="none" spc="0" normalizeH="0" baseline="0" noProof="0" dirty="0">
                <a:ln>
                  <a:noFill/>
                </a:ln>
                <a:solidFill>
                  <a:srgbClr val="FFFFFF"/>
                </a:solidFill>
                <a:effectLst/>
                <a:uLnTx/>
                <a:uFillTx/>
                <a:latin typeface="Arial" pitchFamily="-112" charset="0"/>
                <a:ea typeface="ＭＳ Ｐゴシック"/>
                <a:cs typeface="+mn-cs"/>
              </a:rPr>
              <a:t> between Israel and the Church are numerous in Scripture</a:t>
            </a:r>
          </a:p>
          <a:p>
            <a:pPr marL="609600" marR="0" lvl="0" indent="-609600" algn="l" defTabSz="914400" rtl="0" eaLnBrk="1" fontAlgn="base" latinLnBrk="0" hangingPunct="1">
              <a:lnSpc>
                <a:spcPct val="100000"/>
              </a:lnSpc>
              <a:spcBef>
                <a:spcPct val="20000"/>
              </a:spcBef>
              <a:spcAft>
                <a:spcPct val="0"/>
              </a:spcAft>
              <a:buClrTx/>
              <a:buSzTx/>
              <a:buFont typeface="Arial" pitchFamily="-112" charset="0"/>
              <a:buAutoNum type="arabicPeriod"/>
              <a:tabLst/>
              <a:defRPr/>
            </a:pPr>
            <a:r>
              <a:rPr kumimoji="0" lang="en-US" sz="2400" b="1" i="0" u="none" strike="noStrike" kern="1200" cap="none" spc="0" normalizeH="0" baseline="0" noProof="0" dirty="0">
                <a:ln>
                  <a:noFill/>
                </a:ln>
                <a:solidFill>
                  <a:srgbClr val="FFFF00"/>
                </a:solidFill>
                <a:effectLst/>
                <a:uLnTx/>
                <a:uFillTx/>
                <a:latin typeface="Arial" pitchFamily="-112" charset="0"/>
                <a:ea typeface="ＭＳ Ｐゴシック"/>
                <a:cs typeface="+mn-cs"/>
              </a:rPr>
              <a:t>The term "Israel"</a:t>
            </a:r>
            <a:r>
              <a:rPr kumimoji="0" lang="en-US" sz="2400" b="1" i="0" u="none" strike="noStrike" kern="1200" cap="none" spc="0" normalizeH="0" baseline="0" noProof="0" dirty="0">
                <a:ln>
                  <a:noFill/>
                </a:ln>
                <a:solidFill>
                  <a:srgbClr val="FFFFFF"/>
                </a:solidFill>
                <a:effectLst/>
                <a:uLnTx/>
                <a:uFillTx/>
                <a:latin typeface="Arial" pitchFamily="-112" charset="0"/>
                <a:ea typeface="ＭＳ Ｐゴシック"/>
                <a:cs typeface="+mn-cs"/>
              </a:rPr>
              <a:t> throughout Scripture always refers to the physical descendants of Jacob--it never refers to the Church.</a:t>
            </a:r>
          </a:p>
          <a:p>
            <a:pPr marL="609600" marR="0" lvl="0" indent="-609600" algn="l" defTabSz="914400" rtl="0" eaLnBrk="1" fontAlgn="base" latinLnBrk="0" hangingPunct="1">
              <a:lnSpc>
                <a:spcPct val="100000"/>
              </a:lnSpc>
              <a:spcBef>
                <a:spcPct val="20000"/>
              </a:spcBef>
              <a:spcAft>
                <a:spcPct val="0"/>
              </a:spcAft>
              <a:buClrTx/>
              <a:buSzTx/>
              <a:buFont typeface="Arial" pitchFamily="-112" charset="0"/>
              <a:buAutoNum type="arabicPeriod"/>
              <a:tabLst/>
              <a:defRPr/>
            </a:pPr>
            <a:r>
              <a:rPr kumimoji="0" lang="en-US" sz="2400" b="1" i="0" u="none" strike="noStrike" kern="1200" cap="none" spc="0" normalizeH="0" baseline="0" noProof="0" dirty="0">
                <a:ln>
                  <a:noFill/>
                </a:ln>
                <a:solidFill>
                  <a:srgbClr val="FFFF00"/>
                </a:solidFill>
                <a:effectLst/>
                <a:uLnTx/>
                <a:uFillTx/>
                <a:latin typeface="Arial" pitchFamily="-112" charset="0"/>
                <a:ea typeface="ＭＳ Ｐゴシック"/>
                <a:cs typeface="+mn-cs"/>
              </a:rPr>
              <a:t>Luke</a:t>
            </a:r>
            <a:r>
              <a:rPr kumimoji="0" lang="en-US" sz="2400" b="1" i="0" u="none" strike="noStrike" kern="1200" cap="none" spc="0" normalizeH="0" baseline="0" noProof="0" dirty="0">
                <a:ln>
                  <a:noFill/>
                </a:ln>
                <a:solidFill>
                  <a:srgbClr val="FFFFFF"/>
                </a:solidFill>
                <a:effectLst/>
                <a:uLnTx/>
                <a:uFillTx/>
                <a:latin typeface="Arial" pitchFamily="-112" charset="0"/>
                <a:ea typeface="ＭＳ Ｐゴシック"/>
                <a:cs typeface="+mn-cs"/>
              </a:rPr>
              <a:t> contrasts the two in Acts 3:12; 4:8, 10; etc.</a:t>
            </a:r>
          </a:p>
          <a:p>
            <a:pPr marL="609600" marR="0" lvl="0" indent="-609600" algn="l" defTabSz="914400" rtl="0" eaLnBrk="1" fontAlgn="base" latinLnBrk="0" hangingPunct="1">
              <a:lnSpc>
                <a:spcPct val="100000"/>
              </a:lnSpc>
              <a:spcBef>
                <a:spcPct val="20000"/>
              </a:spcBef>
              <a:spcAft>
                <a:spcPct val="0"/>
              </a:spcAft>
              <a:buClrTx/>
              <a:buSzTx/>
              <a:buFont typeface="Arial" pitchFamily="-112" charset="0"/>
              <a:buAutoNum type="arabicPeriod"/>
              <a:tabLst/>
              <a:defRPr/>
            </a:pPr>
            <a:r>
              <a:rPr kumimoji="0" lang="en-US" sz="2400" b="1" i="0" u="none" strike="noStrike" kern="1200" cap="none" spc="0" normalizeH="0" baseline="0" noProof="0" dirty="0">
                <a:ln>
                  <a:noFill/>
                </a:ln>
                <a:solidFill>
                  <a:srgbClr val="FFFF00"/>
                </a:solidFill>
                <a:effectLst/>
                <a:uLnTx/>
                <a:uFillTx/>
                <a:latin typeface="Arial" pitchFamily="-112" charset="0"/>
                <a:ea typeface="ＭＳ Ｐゴシック"/>
                <a:cs typeface="+mn-cs"/>
              </a:rPr>
              <a:t>Paul</a:t>
            </a:r>
            <a:r>
              <a:rPr kumimoji="0" lang="en-US" sz="2400" b="1" i="0" u="none" strike="noStrike" kern="1200" cap="none" spc="0" normalizeH="0" baseline="0" noProof="0" dirty="0">
                <a:ln>
                  <a:noFill/>
                </a:ln>
                <a:solidFill>
                  <a:srgbClr val="FFFFFF"/>
                </a:solidFill>
                <a:effectLst/>
                <a:uLnTx/>
                <a:uFillTx/>
                <a:latin typeface="Arial" pitchFamily="-112" charset="0"/>
                <a:ea typeface="ＭＳ Ｐゴシック"/>
                <a:cs typeface="+mn-cs"/>
              </a:rPr>
              <a:t> (Rom. 9–11; 1 Cor. 10:32; Eph. 3:6)</a:t>
            </a:r>
          </a:p>
          <a:p>
            <a:pPr marL="609600" marR="0" lvl="0" indent="-609600" algn="l" defTabSz="914400" rtl="0" eaLnBrk="1" fontAlgn="base" latinLnBrk="0" hangingPunct="1">
              <a:lnSpc>
                <a:spcPct val="100000"/>
              </a:lnSpc>
              <a:spcBef>
                <a:spcPct val="20000"/>
              </a:spcBef>
              <a:spcAft>
                <a:spcPct val="0"/>
              </a:spcAft>
              <a:buClrTx/>
              <a:buSzTx/>
              <a:buFont typeface="Arial" pitchFamily="-112" charset="0"/>
              <a:buAutoNum type="arabicPeriod"/>
              <a:tabLst/>
              <a:defRPr/>
            </a:pPr>
            <a:r>
              <a:rPr kumimoji="0" lang="en-US" sz="2400" b="1" i="0" u="none" strike="noStrike" kern="1200" cap="none" spc="0" normalizeH="0" baseline="0" noProof="0" dirty="0">
                <a:ln>
                  <a:noFill/>
                </a:ln>
                <a:solidFill>
                  <a:srgbClr val="FFFF00"/>
                </a:solidFill>
                <a:effectLst/>
                <a:uLnTx/>
                <a:uFillTx/>
                <a:latin typeface="Arial" pitchFamily="-112" charset="0"/>
                <a:ea typeface="ＭＳ Ｐゴシック"/>
                <a:cs typeface="+mn-cs"/>
              </a:rPr>
              <a:t>John</a:t>
            </a:r>
            <a:r>
              <a:rPr kumimoji="0" lang="en-US" sz="2400" b="1" i="0" u="none" strike="noStrike" kern="1200" cap="none" spc="0" normalizeH="0" baseline="0" noProof="0" dirty="0">
                <a:ln>
                  <a:noFill/>
                </a:ln>
                <a:solidFill>
                  <a:srgbClr val="FFFFFF"/>
                </a:solidFill>
                <a:effectLst/>
                <a:uLnTx/>
                <a:uFillTx/>
                <a:latin typeface="Arial" pitchFamily="-112" charset="0"/>
                <a:ea typeface="ＭＳ Ｐゴシック"/>
                <a:cs typeface="+mn-cs"/>
              </a:rPr>
              <a:t>: 144,000 Jews (Rev. 7:1-8) </a:t>
            </a:r>
            <a:r>
              <a:rPr kumimoji="0" lang="en-US" sz="2400" b="1" i="0" u="none" strike="noStrike" kern="1200" cap="none" spc="0" normalizeH="0" baseline="0" noProof="0" dirty="0" err="1">
                <a:ln>
                  <a:noFill/>
                </a:ln>
                <a:solidFill>
                  <a:srgbClr val="FFFFFF"/>
                </a:solidFill>
                <a:effectLst/>
                <a:uLnTx/>
                <a:uFillTx/>
                <a:latin typeface="Arial" pitchFamily="-112" charset="0"/>
                <a:ea typeface="ＭＳ Ｐゴシック"/>
                <a:cs typeface="+mn-cs"/>
              </a:rPr>
              <a:t>v</a:t>
            </a:r>
            <a:r>
              <a:rPr kumimoji="0" lang="en-US" sz="2400" b="1" i="0" u="none" strike="noStrike" kern="1200" cap="none" spc="0" normalizeH="0" baseline="0" noProof="0" dirty="0">
                <a:ln>
                  <a:noFill/>
                </a:ln>
                <a:solidFill>
                  <a:srgbClr val="FFFFFF"/>
                </a:solidFill>
                <a:effectLst/>
                <a:uLnTx/>
                <a:uFillTx/>
                <a:latin typeface="Arial" pitchFamily="-112" charset="0"/>
                <a:ea typeface="ＭＳ Ｐゴシック"/>
                <a:cs typeface="+mn-cs"/>
              </a:rPr>
              <a:t>. Gentiles (7:9)</a:t>
            </a:r>
          </a:p>
          <a:p>
            <a:pPr marL="609600" marR="0" lvl="0" indent="-609600" algn="l" defTabSz="914400" rtl="0" eaLnBrk="1" fontAlgn="base" latinLnBrk="0" hangingPunct="1">
              <a:lnSpc>
                <a:spcPct val="100000"/>
              </a:lnSpc>
              <a:spcBef>
                <a:spcPct val="20000"/>
              </a:spcBef>
              <a:spcAft>
                <a:spcPct val="0"/>
              </a:spcAft>
              <a:buClrTx/>
              <a:buSzTx/>
              <a:buFont typeface="Arial" pitchFamily="-112" charset="0"/>
              <a:buAutoNum type="arabicPeriod"/>
              <a:tabLst/>
              <a:defRPr/>
            </a:pPr>
            <a:r>
              <a:rPr kumimoji="0" lang="en-US" sz="2400" b="1" i="0" u="none" strike="noStrike" kern="1200" cap="none" spc="0" normalizeH="0" baseline="0" noProof="0" dirty="0">
                <a:ln>
                  <a:noFill/>
                </a:ln>
                <a:solidFill>
                  <a:srgbClr val="FFFF00"/>
                </a:solidFill>
                <a:effectLst/>
                <a:uLnTx/>
                <a:uFillTx/>
                <a:latin typeface="Arial" pitchFamily="-112" charset="0"/>
                <a:ea typeface="ＭＳ Ｐゴシック"/>
                <a:cs typeface="+mn-cs"/>
              </a:rPr>
              <a:t>Matthew</a:t>
            </a:r>
            <a:r>
              <a:rPr kumimoji="0" lang="en-US" sz="2400" b="1" i="0" u="none" strike="noStrike" kern="1200" cap="none" spc="0" normalizeH="0" baseline="0" noProof="0" dirty="0">
                <a:ln>
                  <a:noFill/>
                </a:ln>
                <a:solidFill>
                  <a:srgbClr val="FFFFFF"/>
                </a:solidFill>
                <a:effectLst/>
                <a:uLnTx/>
                <a:uFillTx/>
                <a:latin typeface="Arial" pitchFamily="-112" charset="0"/>
                <a:ea typeface="ＭＳ Ｐゴシック"/>
                <a:cs typeface="+mn-cs"/>
              </a:rPr>
              <a:t> 1:21; 2:6; 19:28; 23:39</a:t>
            </a:r>
          </a:p>
          <a:p>
            <a:pPr marL="609600" marR="0" lvl="0" indent="-609600" algn="l" defTabSz="914400" rtl="0" eaLnBrk="1" fontAlgn="base" latinLnBrk="0" hangingPunct="1">
              <a:lnSpc>
                <a:spcPct val="100000"/>
              </a:lnSpc>
              <a:spcBef>
                <a:spcPct val="20000"/>
              </a:spcBef>
              <a:spcAft>
                <a:spcPct val="0"/>
              </a:spcAft>
              <a:buClrTx/>
              <a:buSzTx/>
              <a:buFont typeface="Arial" pitchFamily="-112" charset="0"/>
              <a:buAutoNum type="arabicPeriod"/>
              <a:tabLst/>
              <a:defRPr/>
            </a:pPr>
            <a:r>
              <a:rPr kumimoji="0" lang="en-US" sz="2400" b="1" i="0" u="none" strike="noStrike" kern="1200" cap="none" spc="0" normalizeH="0" baseline="0" noProof="0" dirty="0">
                <a:ln>
                  <a:noFill/>
                </a:ln>
                <a:solidFill>
                  <a:srgbClr val="FFFF00"/>
                </a:solidFill>
                <a:effectLst/>
                <a:uLnTx/>
                <a:uFillTx/>
                <a:latin typeface="Arial" pitchFamily="-112" charset="0"/>
                <a:ea typeface="ＭＳ Ｐゴシック"/>
                <a:cs typeface="+mn-cs"/>
              </a:rPr>
              <a:t>Early Church Fathers</a:t>
            </a:r>
            <a:r>
              <a:rPr kumimoji="0" lang="en-US" sz="2400" b="1" i="0" u="none" strike="noStrike" kern="1200" cap="none" spc="0" normalizeH="0" baseline="0" noProof="0" dirty="0">
                <a:ln>
                  <a:noFill/>
                </a:ln>
                <a:solidFill>
                  <a:srgbClr val="FFFFFF"/>
                </a:solidFill>
                <a:effectLst/>
                <a:uLnTx/>
                <a:uFillTx/>
                <a:latin typeface="Arial" pitchFamily="-112" charset="0"/>
                <a:ea typeface="ＭＳ Ｐゴシック"/>
                <a:cs typeface="+mn-cs"/>
              </a:rPr>
              <a:t> held to the 6000-year theory</a:t>
            </a:r>
          </a:p>
        </p:txBody>
      </p:sp>
      <p:sp>
        <p:nvSpPr>
          <p:cNvPr id="744454" name="Text Box 1030"/>
          <p:cNvSpPr txBox="1">
            <a:spLocks noChangeArrowheads="1"/>
          </p:cNvSpPr>
          <p:nvPr/>
        </p:nvSpPr>
        <p:spPr bwMode="auto">
          <a:xfrm>
            <a:off x="593725" y="1651000"/>
            <a:ext cx="6373813" cy="579438"/>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0" i="0" u="sng" strike="noStrike" kern="1200" cap="none" spc="0" normalizeH="0" baseline="0" noProof="0">
                <a:ln>
                  <a:noFill/>
                </a:ln>
                <a:solidFill>
                  <a:srgbClr val="FFFF00"/>
                </a:solidFill>
                <a:effectLst/>
                <a:uLnTx/>
                <a:uFillTx/>
                <a:latin typeface="Arial" pitchFamily="-112" charset="0"/>
                <a:ea typeface="ＭＳ Ｐゴシック"/>
                <a:cs typeface="+mn-cs"/>
              </a:rPr>
              <a:t>Biblical writers kept them separate</a:t>
            </a:r>
          </a:p>
        </p:txBody>
      </p:sp>
    </p:spTree>
  </p:cSld>
  <p:clrMapOvr>
    <a:masterClrMapping/>
  </p:clrMapOvr>
  <p:transition/>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32</a:t>
            </a:r>
          </a:p>
        </p:txBody>
      </p:sp>
    </p:spTree>
    <p:extLst>
      <p:ext uri="{BB962C8B-B14F-4D97-AF65-F5344CB8AC3E}">
        <p14:creationId xmlns:p14="http://schemas.microsoft.com/office/powerpoint/2010/main" val="1019636465"/>
      </p:ext>
    </p:extLst>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540808"/>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Moses Predicts a Hard Heart for Israel (Deut 32)</a:t>
            </a:r>
          </a:p>
        </p:txBody>
      </p:sp>
      <p:pic>
        <p:nvPicPr>
          <p:cNvPr id="2" name="Picture 1"/>
          <p:cNvPicPr>
            <a:picLocks noChangeAspect="1"/>
          </p:cNvPicPr>
          <p:nvPr/>
        </p:nvPicPr>
        <p:blipFill>
          <a:blip r:embed="rId3"/>
          <a:stretch>
            <a:fillRect/>
          </a:stretch>
        </p:blipFill>
        <p:spPr>
          <a:xfrm>
            <a:off x="1331640" y="2132856"/>
            <a:ext cx="6438900" cy="4292600"/>
          </a:xfrm>
          <a:prstGeom prst="rect">
            <a:avLst/>
          </a:prstGeom>
        </p:spPr>
      </p:pic>
    </p:spTree>
    <p:extLst>
      <p:ext uri="{BB962C8B-B14F-4D97-AF65-F5344CB8AC3E}">
        <p14:creationId xmlns:p14="http://schemas.microsoft.com/office/powerpoint/2010/main" val="3641816323"/>
      </p:ext>
    </p:extLst>
  </p:cSld>
  <p:clrMapOvr>
    <a:masterClrMapping/>
  </p:clrMapOvr>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7940"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l="3136" t="4465" r="2815" b="13393"/>
          <a:stretch>
            <a:fillRect/>
          </a:stretch>
        </p:blipFill>
        <p:spPr bwMode="auto">
          <a:xfrm>
            <a:off x="4572000" y="0"/>
            <a:ext cx="4572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65569" name="Picture 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4648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5572" name="Text Box 5"/>
          <p:cNvSpPr txBox="1">
            <a:spLocks noChangeArrowheads="1"/>
          </p:cNvSpPr>
          <p:nvPr/>
        </p:nvSpPr>
        <p:spPr bwMode="auto">
          <a:xfrm>
            <a:off x="8502650" y="0"/>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30" tIns="45715" rIns="91430" bIns="45715">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171</a:t>
            </a:r>
          </a:p>
        </p:txBody>
      </p:sp>
      <p:sp>
        <p:nvSpPr>
          <p:cNvPr id="365573" name="Text Box 6"/>
          <p:cNvSpPr txBox="1">
            <a:spLocks noChangeArrowheads="1"/>
          </p:cNvSpPr>
          <p:nvPr/>
        </p:nvSpPr>
        <p:spPr bwMode="auto">
          <a:xfrm>
            <a:off x="1371740" y="0"/>
            <a:ext cx="1997075" cy="371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30" tIns="45715" rIns="91430" bIns="45715">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Times New Roman" charset="0"/>
                <a:ea typeface="ＭＳ Ｐゴシック" charset="0"/>
              </a:rPr>
              <a:t>New Bible Atlas</a:t>
            </a:r>
          </a:p>
        </p:txBody>
      </p:sp>
      <p:sp>
        <p:nvSpPr>
          <p:cNvPr id="365574" name="Rectangle 7"/>
          <p:cNvSpPr>
            <a:spLocks noGrp="1" noChangeArrowheads="1"/>
          </p:cNvSpPr>
          <p:nvPr>
            <p:ph type="title" idx="4294967295"/>
          </p:nvPr>
        </p:nvSpPr>
        <p:spPr>
          <a:xfrm>
            <a:off x="914400" y="333375"/>
            <a:ext cx="7772400" cy="730250"/>
          </a:xfrm>
        </p:spPr>
        <p:txBody>
          <a:bodyPr/>
          <a:lstStyle/>
          <a:p>
            <a:pPr eaLnBrk="1" hangingPunct="1"/>
            <a:r>
              <a:rPr lang="en-US" b="1">
                <a:latin typeface="Arial" charset="0"/>
                <a:ea typeface="ＭＳ Ｐゴシック" charset="0"/>
                <a:cs typeface="Arial" charset="0"/>
              </a:rPr>
              <a:t>Settlements v. Allotments</a:t>
            </a:r>
          </a:p>
        </p:txBody>
      </p:sp>
      <p:grpSp>
        <p:nvGrpSpPr>
          <p:cNvPr id="3" name="Group 2">
            <a:extLst>
              <a:ext uri="{FF2B5EF4-FFF2-40B4-BE49-F238E27FC236}">
                <a16:creationId xmlns:a16="http://schemas.microsoft.com/office/drawing/2014/main" id="{888DA6AF-F863-68CF-3DCB-6CC93B094A1E}"/>
              </a:ext>
            </a:extLst>
          </p:cNvPr>
          <p:cNvGrpSpPr/>
          <p:nvPr/>
        </p:nvGrpSpPr>
        <p:grpSpPr>
          <a:xfrm>
            <a:off x="3310528" y="1063625"/>
            <a:ext cx="2649995" cy="1936446"/>
            <a:chOff x="3310528" y="1063625"/>
            <a:chExt cx="2649995" cy="1936446"/>
          </a:xfrm>
        </p:grpSpPr>
        <p:sp>
          <p:nvSpPr>
            <p:cNvPr id="4" name="Left Arrow 3">
              <a:extLst>
                <a:ext uri="{FF2B5EF4-FFF2-40B4-BE49-F238E27FC236}">
                  <a16:creationId xmlns:a16="http://schemas.microsoft.com/office/drawing/2014/main" id="{BA04C41D-6F8F-A4F8-C1D9-C74FD18898D0}"/>
                </a:ext>
              </a:extLst>
            </p:cNvPr>
            <p:cNvSpPr/>
            <p:nvPr/>
          </p:nvSpPr>
          <p:spPr>
            <a:xfrm rot="19505359">
              <a:off x="3310528" y="2083012"/>
              <a:ext cx="648072" cy="917059"/>
            </a:xfrm>
            <a:prstGeom prst="leftArrow">
              <a:avLst/>
            </a:prstGeom>
            <a:solidFill>
              <a:schemeClr val="accent2"/>
            </a:solidFill>
            <a:ln>
              <a:noFill/>
            </a:ln>
          </p:spPr>
          <p:txBody>
            <a:bodyPr wrap="square" lIns="91430" tIns="45715" rIns="91430" bIns="45715" anchor="ctr">
              <a:spAutoFit/>
            </a:bodyPr>
            <a:lstStyle/>
            <a:p>
              <a:pPr algn="ctr"/>
              <a:endParaRPr lang="en-US" b="1" i="1">
                <a:solidFill>
                  <a:schemeClr val="bg1"/>
                </a:solidFill>
                <a:latin typeface="Arial" panose="020B0604020202020204" pitchFamily="34" charset="0"/>
                <a:ea typeface="ＭＳ Ｐゴシック" charset="0"/>
                <a:cs typeface="Arial" panose="020B0604020202020204" pitchFamily="34" charset="0"/>
              </a:endParaRPr>
            </a:p>
          </p:txBody>
        </p:sp>
        <p:sp>
          <p:nvSpPr>
            <p:cNvPr id="5" name="Text Box 3">
              <a:extLst>
                <a:ext uri="{FF2B5EF4-FFF2-40B4-BE49-F238E27FC236}">
                  <a16:creationId xmlns:a16="http://schemas.microsoft.com/office/drawing/2014/main" id="{39BFF76A-F56F-0953-771C-40285AA8EF82}"/>
                </a:ext>
              </a:extLst>
            </p:cNvPr>
            <p:cNvSpPr txBox="1">
              <a:spLocks noChangeArrowheads="1"/>
            </p:cNvSpPr>
            <p:nvPr/>
          </p:nvSpPr>
          <p:spPr bwMode="auto">
            <a:xfrm>
              <a:off x="3640677" y="1063625"/>
              <a:ext cx="2319846" cy="1569650"/>
            </a:xfrm>
            <a:prstGeom prst="rect">
              <a:avLst/>
            </a:prstGeom>
            <a:solidFill>
              <a:schemeClr val="accent2"/>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30" tIns="45715" rIns="91430" bIns="45715" anchor="ctr">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1" u="none" strike="noStrike" kern="1200" cap="none" spc="0" normalizeH="0" baseline="0" noProof="0" dirty="0">
                  <a:ln>
                    <a:noFill/>
                  </a:ln>
                  <a:solidFill>
                    <a:schemeClr val="bg1"/>
                  </a:solidFill>
                  <a:effectLst/>
                  <a:uLnTx/>
                  <a:uFillTx/>
                  <a:latin typeface="Arial" panose="020B0604020202020204" pitchFamily="34" charset="0"/>
                  <a:cs typeface="Arial" panose="020B0604020202020204" pitchFamily="34" charset="0"/>
                </a:rPr>
                <a:t>The Conquest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1" u="none" strike="noStrike" kern="1200" cap="none" spc="0" normalizeH="0" baseline="0" noProof="0" dirty="0">
                  <a:ln>
                    <a:noFill/>
                  </a:ln>
                  <a:solidFill>
                    <a:schemeClr val="bg1"/>
                  </a:solidFill>
                  <a:effectLst/>
                  <a:uLnTx/>
                  <a:uFillTx/>
                  <a:latin typeface="Arial" panose="020B0604020202020204" pitchFamily="34" charset="0"/>
                  <a:cs typeface="Arial" panose="020B0604020202020204" pitchFamily="34" charset="0"/>
                </a:rPr>
                <a:t>and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1" u="none" strike="noStrike" kern="1200" cap="none" spc="0" normalizeH="0" baseline="0" noProof="0" dirty="0">
                  <a:ln>
                    <a:noFill/>
                  </a:ln>
                  <a:solidFill>
                    <a:schemeClr val="bg1"/>
                  </a:solidFill>
                  <a:effectLst/>
                  <a:uLnTx/>
                  <a:uFillTx/>
                  <a:latin typeface="Arial" panose="020B0604020202020204" pitchFamily="34" charset="0"/>
                  <a:cs typeface="Arial" panose="020B0604020202020204" pitchFamily="34" charset="0"/>
                </a:rPr>
                <a:t>settlement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1" u="none" strike="noStrike" kern="1200" cap="none" spc="0" normalizeH="0" baseline="0" noProof="0" dirty="0">
                  <a:ln>
                    <a:noFill/>
                  </a:ln>
                  <a:solidFill>
                    <a:schemeClr val="bg1"/>
                  </a:solidFill>
                  <a:effectLst/>
                  <a:uLnTx/>
                  <a:uFillTx/>
                  <a:latin typeface="Arial" panose="020B0604020202020204" pitchFamily="34" charset="0"/>
                  <a:cs typeface="Arial" panose="020B0604020202020204" pitchFamily="34" charset="0"/>
                </a:rPr>
                <a:t>under Joshua</a:t>
              </a:r>
              <a:endParaRPr kumimoji="0" lang="en-US" sz="2400" b="1" i="0" u="none" strike="noStrike" kern="1200" cap="none" spc="0" normalizeH="0" baseline="0" noProof="0" dirty="0">
                <a:ln>
                  <a:noFill/>
                </a:ln>
                <a:solidFill>
                  <a:schemeClr val="bg1"/>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87588889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167940"/>
                                        </p:tgtEl>
                                        <p:attrNameLst>
                                          <p:attrName>style.visibility</p:attrName>
                                        </p:attrNameLst>
                                      </p:cBhvr>
                                      <p:to>
                                        <p:strVal val="visible"/>
                                      </p:to>
                                    </p:set>
                                    <p:animEffect transition="in" filter="blinds(horizontal)">
                                      <p:cBhvr>
                                        <p:cTn id="7" dur="500"/>
                                        <p:tgtEl>
                                          <p:spTgt spid="1679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21" name="Picture 7" descr="12 Conquest-low res.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152400"/>
            <a:ext cx="4540250" cy="6477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4322" name="Title 3"/>
          <p:cNvSpPr>
            <a:spLocks noGrp="1"/>
          </p:cNvSpPr>
          <p:nvPr>
            <p:ph type="title" idx="4294967295"/>
          </p:nvPr>
        </p:nvSpPr>
        <p:spPr>
          <a:xfrm>
            <a:off x="0" y="5410200"/>
            <a:ext cx="4572000" cy="1143000"/>
          </a:xfrm>
        </p:spPr>
        <p:txBody>
          <a:bodyPr/>
          <a:lstStyle/>
          <a:p>
            <a:pPr eaLnBrk="1" hangingPunct="1"/>
            <a:r>
              <a:rPr lang="en-US" sz="3600" b="1">
                <a:latin typeface="Arial" charset="0"/>
                <a:ea typeface="ＭＳ Ｐゴシック" charset="0"/>
              </a:rPr>
              <a:t>Israel of 1400 BC is today</a:t>
            </a:r>
            <a:r>
              <a:rPr lang="fr-FR" altLang="ja-JP" sz="3600" b="1">
                <a:latin typeface="Arial" charset="0"/>
                <a:ea typeface="ＭＳ Ｐゴシック" charset="0"/>
              </a:rPr>
              <a:t>'</a:t>
            </a:r>
            <a:r>
              <a:rPr lang="en-US" altLang="ja-JP" sz="3600" b="1">
                <a:latin typeface="Arial" charset="0"/>
                <a:ea typeface="ＭＳ Ｐゴシック" charset="0"/>
              </a:rPr>
              <a:t>s West Bank!</a:t>
            </a:r>
            <a:endParaRPr lang="en-US" sz="3600" b="1">
              <a:latin typeface="Arial" charset="0"/>
              <a:ea typeface="ＭＳ Ｐゴシック" charset="0"/>
            </a:endParaRPr>
          </a:p>
        </p:txBody>
      </p:sp>
      <p:pic>
        <p:nvPicPr>
          <p:cNvPr id="184323" name="Picture 4" descr="8 Modern Israel-low res.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559300" y="152400"/>
            <a:ext cx="4584700" cy="6477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itle 3"/>
          <p:cNvSpPr txBox="1">
            <a:spLocks/>
          </p:cNvSpPr>
          <p:nvPr/>
        </p:nvSpPr>
        <p:spPr bwMode="auto">
          <a:xfrm>
            <a:off x="4572000" y="3505200"/>
            <a:ext cx="4572000" cy="2514600"/>
          </a:xfrm>
          <a:prstGeom prst="rect">
            <a:avLst/>
          </a:prstGeom>
          <a:noFill/>
          <a:ln w="9525">
            <a:noFill/>
            <a:miter lim="800000"/>
            <a:headEnd/>
            <a:tailEnd/>
          </a:ln>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000000"/>
                </a:solidFill>
                <a:effectLst/>
                <a:uLnTx/>
                <a:uFillTx/>
                <a:latin typeface="Arial"/>
                <a:ea typeface="ＭＳ Ｐゴシック" pitchFamily="-111" charset="-128"/>
                <a:cs typeface="Arial"/>
              </a:rPr>
              <a:t>Israel allotted by the UN is what they rarely conquered in Bible times!</a:t>
            </a:r>
          </a:p>
        </p:txBody>
      </p:sp>
    </p:spTree>
    <p:extLst>
      <p:ext uri="{BB962C8B-B14F-4D97-AF65-F5344CB8AC3E}">
        <p14:creationId xmlns:p14="http://schemas.microsoft.com/office/powerpoint/2010/main" val="1394986233"/>
      </p:ext>
    </p:extLst>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7617" name="Picture 4"/>
          <p:cNvPicPr>
            <a:picLocks noGrp="1" noChangeAspect="1" noChangeArrowheads="1"/>
          </p:cNvPicPr>
          <p:nvPr>
            <p:ph idx="4294967295"/>
          </p:nvPr>
        </p:nvPicPr>
        <p:blipFill>
          <a:blip r:embed="rId3" cstate="screen">
            <a:extLst>
              <a:ext uri="{28A0092B-C50C-407E-A947-70E740481C1C}">
                <a14:useLocalDpi xmlns:a14="http://schemas.microsoft.com/office/drawing/2010/main"/>
              </a:ext>
            </a:extLst>
          </a:blip>
          <a:srcRect/>
          <a:stretch>
            <a:fillRect/>
          </a:stretch>
        </p:blipFill>
        <p:spPr>
          <a:xfrm>
            <a:off x="3997325" y="0"/>
            <a:ext cx="5146675" cy="6858000"/>
          </a:xfrm>
          <a:noFill/>
          <a:extLst>
            <a:ext uri="{909E8E84-426E-40dd-AFC4-6F175D3DCCD1}">
              <a14:hiddenFill xmlns="" xmlns:a14="http://schemas.microsoft.com/office/drawing/2010/main">
                <a:solidFill>
                  <a:srgbClr val="FFFFFF"/>
                </a:solidFill>
              </a14:hiddenFill>
            </a:ext>
          </a:extLst>
        </p:spPr>
      </p:pic>
      <p:sp>
        <p:nvSpPr>
          <p:cNvPr id="15365" name="Rectangle 5"/>
          <p:cNvSpPr>
            <a:spLocks noGrp="1" noRot="1" noChangeArrowheads="1"/>
          </p:cNvSpPr>
          <p:nvPr>
            <p:ph type="title" idx="4294967295"/>
          </p:nvPr>
        </p:nvSpPr>
        <p:spPr>
          <a:xfrm>
            <a:off x="152400" y="457200"/>
            <a:ext cx="3657600" cy="2133600"/>
          </a:xfrm>
          <a:solidFill>
            <a:srgbClr val="663300"/>
          </a:solidFill>
          <a:ln w="57150">
            <a:solidFill>
              <a:schemeClr val="bg2"/>
            </a:solidFill>
          </a:ln>
        </p:spPr>
        <p:txBody>
          <a:bodyPr/>
          <a:lstStyle/>
          <a:p>
            <a:pPr eaLnBrk="1" hangingPunct="1">
              <a:defRPr/>
            </a:pPr>
            <a:r>
              <a:rPr lang="en-US">
                <a:latin typeface="Arial"/>
                <a:ea typeface="ＭＳ Ｐゴシック" charset="0"/>
                <a:cs typeface="Arial"/>
              </a:rPr>
              <a:t>Central Location</a:t>
            </a:r>
          </a:p>
        </p:txBody>
      </p:sp>
      <p:sp>
        <p:nvSpPr>
          <p:cNvPr id="367619" name="Text Box 7"/>
          <p:cNvSpPr txBox="1">
            <a:spLocks noChangeArrowheads="1"/>
          </p:cNvSpPr>
          <p:nvPr/>
        </p:nvSpPr>
        <p:spPr bwMode="auto">
          <a:xfrm>
            <a:off x="381000" y="3105150"/>
            <a:ext cx="3200400" cy="3416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30" tIns="45715" rIns="91430" bIns="45715">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Jerusalem was in Benjamin next to Judah but close to the northern tribes</a:t>
            </a:r>
          </a:p>
        </p:txBody>
      </p:sp>
      <p:sp>
        <p:nvSpPr>
          <p:cNvPr id="367620" name="Text Box 8"/>
          <p:cNvSpPr txBox="1">
            <a:spLocks noChangeArrowheads="1"/>
          </p:cNvSpPr>
          <p:nvPr/>
        </p:nvSpPr>
        <p:spPr bwMode="auto">
          <a:xfrm>
            <a:off x="6858000" y="4648200"/>
            <a:ext cx="1752600" cy="457200"/>
          </a:xfrm>
          <a:prstGeom prst="rect">
            <a:avLst/>
          </a:prstGeom>
          <a:solidFill>
            <a:srgbClr val="FF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30" tIns="45715" rIns="91430" bIns="45715">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Jerusalem</a:t>
            </a:r>
          </a:p>
        </p:txBody>
      </p:sp>
      <p:sp>
        <p:nvSpPr>
          <p:cNvPr id="15369" name="Line 9"/>
          <p:cNvSpPr>
            <a:spLocks noChangeShapeType="1"/>
          </p:cNvSpPr>
          <p:nvPr/>
        </p:nvSpPr>
        <p:spPr bwMode="auto">
          <a:xfrm flipH="1" flipV="1">
            <a:off x="6477000" y="4648200"/>
            <a:ext cx="381000" cy="228600"/>
          </a:xfrm>
          <a:prstGeom prst="line">
            <a:avLst/>
          </a:prstGeom>
          <a:noFill/>
          <a:ln w="76200">
            <a:solidFill>
              <a:srgbClr val="FF0000"/>
            </a:solidFill>
            <a:round/>
            <a:headEnd/>
            <a:tailEnd type="triangle" w="med" len="med"/>
          </a:ln>
          <a:effectLst/>
        </p:spPr>
        <p:txBody>
          <a:bodyPr lIns="91430" tIns="45715" rIns="91430" bIns="45715"/>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Tree>
    <p:extLst>
      <p:ext uri="{BB962C8B-B14F-4D97-AF65-F5344CB8AC3E}">
        <p14:creationId xmlns:p14="http://schemas.microsoft.com/office/powerpoint/2010/main" val="974726899"/>
      </p:ext>
    </p:extLst>
  </p:cSld>
  <p:clrMapOvr>
    <a:masterClrMapping/>
  </p:clrMapOvr>
  <p:transition/>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1" name="Picture 4" descr="42 Jer OT"/>
          <p:cNvPicPr>
            <a:picLocks noGrp="1" noChangeAspect="1" noChangeArrowheads="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3048000" y="0"/>
            <a:ext cx="6103938" cy="6858000"/>
          </a:xfrm>
          <a:noFill/>
          <a:extLst>
            <a:ext uri="{909E8E84-426E-40dd-AFC4-6F175D3DCCD1}">
              <a14:hiddenFill xmlns="" xmlns:a14="http://schemas.microsoft.com/office/drawing/2010/main">
                <a:solidFill>
                  <a:srgbClr val="FFFFFF"/>
                </a:solidFill>
              </a14:hiddenFill>
            </a:ext>
          </a:extLst>
        </p:spPr>
      </p:pic>
      <p:sp>
        <p:nvSpPr>
          <p:cNvPr id="114695" name="Rectangle 7"/>
          <p:cNvSpPr>
            <a:spLocks noGrp="1" noRot="1" noChangeArrowheads="1"/>
          </p:cNvSpPr>
          <p:nvPr>
            <p:ph type="title"/>
          </p:nvPr>
        </p:nvSpPr>
        <p:spPr>
          <a:xfrm>
            <a:off x="0" y="0"/>
            <a:ext cx="7086600" cy="762000"/>
          </a:xfrm>
          <a:solidFill>
            <a:schemeClr val="bg2"/>
          </a:solidFill>
        </p:spPr>
        <p:txBody>
          <a:bodyPr/>
          <a:lstStyle/>
          <a:p>
            <a:pPr eaLnBrk="1" hangingPunct="1">
              <a:defRPr/>
            </a:pPr>
            <a:r>
              <a:rPr lang="en-US" sz="3600">
                <a:latin typeface="Arial" charset="0"/>
                <a:ea typeface="ＭＳ Ｐゴシック" charset="0"/>
                <a:cs typeface="Arial" charset="0"/>
              </a:rPr>
              <a:t>Jerusalem was a Border City</a:t>
            </a:r>
          </a:p>
        </p:txBody>
      </p:sp>
      <p:sp>
        <p:nvSpPr>
          <p:cNvPr id="2" name="Rectangle 7"/>
          <p:cNvSpPr>
            <a:spLocks noRot="1" noChangeArrowheads="1"/>
          </p:cNvSpPr>
          <p:nvPr/>
        </p:nvSpPr>
        <p:spPr bwMode="auto">
          <a:xfrm>
            <a:off x="3695700" y="2971800"/>
            <a:ext cx="3429000" cy="762000"/>
          </a:xfrm>
          <a:prstGeom prst="rect">
            <a:avLst/>
          </a:prstGeom>
          <a:solidFill>
            <a:schemeClr val="bg2"/>
          </a:solidFill>
          <a:ln w="9525">
            <a:noFill/>
            <a:miter lim="800000"/>
            <a:headEnd/>
            <a:tailEnd/>
          </a:ln>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E5E5FF"/>
                </a:solidFill>
                <a:effectLst>
                  <a:outerShdw blurRad="38100" dist="38100" dir="2700000" algn="tl">
                    <a:srgbClr val="000000"/>
                  </a:outerShdw>
                </a:effectLst>
                <a:uLnTx/>
                <a:uFillTx/>
                <a:latin typeface="Comic Sans MS" charset="0"/>
                <a:ea typeface="ＭＳ Ｐゴシック" charset="0"/>
                <a:cs typeface="Arial" charset="0"/>
              </a:rPr>
              <a:t>Benjamin</a:t>
            </a:r>
          </a:p>
        </p:txBody>
      </p:sp>
      <p:sp>
        <p:nvSpPr>
          <p:cNvPr id="99336" name="Freeform 1032"/>
          <p:cNvSpPr>
            <a:spLocks/>
          </p:cNvSpPr>
          <p:nvPr/>
        </p:nvSpPr>
        <p:spPr bwMode="auto">
          <a:xfrm>
            <a:off x="2971800" y="3583632"/>
            <a:ext cx="5715000" cy="3733800"/>
          </a:xfrm>
          <a:custGeom>
            <a:avLst/>
            <a:gdLst/>
            <a:ahLst/>
            <a:cxnLst>
              <a:cxn ang="0">
                <a:pos x="2855" y="2855"/>
              </a:cxn>
              <a:cxn ang="0">
                <a:pos x="2816" y="2777"/>
              </a:cxn>
              <a:cxn ang="0">
                <a:pos x="2809" y="2758"/>
              </a:cxn>
              <a:cxn ang="0">
                <a:pos x="2790" y="2751"/>
              </a:cxn>
              <a:cxn ang="0">
                <a:pos x="2647" y="2595"/>
              </a:cxn>
              <a:cxn ang="0">
                <a:pos x="2608" y="2543"/>
              </a:cxn>
              <a:cxn ang="0">
                <a:pos x="2588" y="2517"/>
              </a:cxn>
              <a:cxn ang="0">
                <a:pos x="2569" y="2446"/>
              </a:cxn>
              <a:cxn ang="0">
                <a:pos x="2484" y="2329"/>
              </a:cxn>
              <a:cxn ang="0">
                <a:pos x="2458" y="2303"/>
              </a:cxn>
              <a:cxn ang="0">
                <a:pos x="2452" y="2283"/>
              </a:cxn>
              <a:cxn ang="0">
                <a:pos x="2406" y="2257"/>
              </a:cxn>
              <a:cxn ang="0">
                <a:pos x="2289" y="2120"/>
              </a:cxn>
              <a:cxn ang="0">
                <a:pos x="2263" y="2094"/>
              </a:cxn>
              <a:cxn ang="0">
                <a:pos x="2243" y="2055"/>
              </a:cxn>
              <a:cxn ang="0">
                <a:pos x="2100" y="1912"/>
              </a:cxn>
              <a:cxn ang="0">
                <a:pos x="2022" y="1867"/>
              </a:cxn>
              <a:cxn ang="0">
                <a:pos x="1691" y="1815"/>
              </a:cxn>
              <a:cxn ang="0">
                <a:pos x="1209" y="1600"/>
              </a:cxn>
              <a:cxn ang="0">
                <a:pos x="637" y="1581"/>
              </a:cxn>
              <a:cxn ang="0">
                <a:pos x="572" y="1555"/>
              </a:cxn>
              <a:cxn ang="0">
                <a:pos x="442" y="1470"/>
              </a:cxn>
              <a:cxn ang="0">
                <a:pos x="331" y="1386"/>
              </a:cxn>
              <a:cxn ang="0">
                <a:pos x="273" y="1295"/>
              </a:cxn>
              <a:cxn ang="0">
                <a:pos x="253" y="1249"/>
              </a:cxn>
              <a:cxn ang="0">
                <a:pos x="188" y="1145"/>
              </a:cxn>
              <a:cxn ang="0">
                <a:pos x="162" y="1054"/>
              </a:cxn>
              <a:cxn ang="0">
                <a:pos x="136" y="813"/>
              </a:cxn>
              <a:cxn ang="0">
                <a:pos x="97" y="234"/>
              </a:cxn>
              <a:cxn ang="0">
                <a:pos x="58" y="124"/>
              </a:cxn>
              <a:cxn ang="0">
                <a:pos x="13" y="46"/>
              </a:cxn>
              <a:cxn ang="0">
                <a:pos x="6" y="20"/>
              </a:cxn>
              <a:cxn ang="0">
                <a:pos x="0" y="0"/>
              </a:cxn>
            </a:cxnLst>
            <a:rect l="0" t="0" r="r" b="b"/>
            <a:pathLst>
              <a:path w="2855" h="2855">
                <a:moveTo>
                  <a:pt x="2855" y="2855"/>
                </a:moveTo>
                <a:cubicBezTo>
                  <a:pt x="2844" y="2827"/>
                  <a:pt x="2829" y="2802"/>
                  <a:pt x="2816" y="2777"/>
                </a:cubicBezTo>
                <a:cubicBezTo>
                  <a:pt x="2812" y="2770"/>
                  <a:pt x="2813" y="2762"/>
                  <a:pt x="2809" y="2758"/>
                </a:cubicBezTo>
                <a:cubicBezTo>
                  <a:pt x="2804" y="2753"/>
                  <a:pt x="2796" y="2753"/>
                  <a:pt x="2790" y="2751"/>
                </a:cubicBezTo>
                <a:cubicBezTo>
                  <a:pt x="2746" y="2693"/>
                  <a:pt x="2691" y="2654"/>
                  <a:pt x="2647" y="2595"/>
                </a:cubicBezTo>
                <a:cubicBezTo>
                  <a:pt x="2634" y="2577"/>
                  <a:pt x="2621" y="2560"/>
                  <a:pt x="2608" y="2543"/>
                </a:cubicBezTo>
                <a:cubicBezTo>
                  <a:pt x="2601" y="2534"/>
                  <a:pt x="2588" y="2517"/>
                  <a:pt x="2588" y="2517"/>
                </a:cubicBezTo>
                <a:cubicBezTo>
                  <a:pt x="2581" y="2495"/>
                  <a:pt x="2578" y="2466"/>
                  <a:pt x="2569" y="2446"/>
                </a:cubicBezTo>
                <a:cubicBezTo>
                  <a:pt x="2547" y="2401"/>
                  <a:pt x="2509" y="2370"/>
                  <a:pt x="2484" y="2329"/>
                </a:cubicBezTo>
                <a:cubicBezTo>
                  <a:pt x="2468" y="2275"/>
                  <a:pt x="2492" y="2337"/>
                  <a:pt x="2458" y="2303"/>
                </a:cubicBezTo>
                <a:cubicBezTo>
                  <a:pt x="2453" y="2298"/>
                  <a:pt x="2456" y="2287"/>
                  <a:pt x="2452" y="2283"/>
                </a:cubicBezTo>
                <a:cubicBezTo>
                  <a:pt x="2439" y="2270"/>
                  <a:pt x="2420" y="2266"/>
                  <a:pt x="2406" y="2257"/>
                </a:cubicBezTo>
                <a:cubicBezTo>
                  <a:pt x="2385" y="2215"/>
                  <a:pt x="2334" y="2135"/>
                  <a:pt x="2289" y="2120"/>
                </a:cubicBezTo>
                <a:cubicBezTo>
                  <a:pt x="2274" y="2072"/>
                  <a:pt x="2296" y="2126"/>
                  <a:pt x="2263" y="2094"/>
                </a:cubicBezTo>
                <a:cubicBezTo>
                  <a:pt x="2252" y="2083"/>
                  <a:pt x="2250" y="2067"/>
                  <a:pt x="2243" y="2055"/>
                </a:cubicBezTo>
                <a:cubicBezTo>
                  <a:pt x="2227" y="2004"/>
                  <a:pt x="2152" y="1930"/>
                  <a:pt x="2100" y="1912"/>
                </a:cubicBezTo>
                <a:cubicBezTo>
                  <a:pt x="2083" y="1887"/>
                  <a:pt x="2050" y="1875"/>
                  <a:pt x="2022" y="1867"/>
                </a:cubicBezTo>
                <a:cubicBezTo>
                  <a:pt x="1912" y="1791"/>
                  <a:pt x="1846" y="1818"/>
                  <a:pt x="1691" y="1815"/>
                </a:cubicBezTo>
                <a:cubicBezTo>
                  <a:pt x="1522" y="1758"/>
                  <a:pt x="1384" y="1643"/>
                  <a:pt x="1209" y="1600"/>
                </a:cubicBezTo>
                <a:cubicBezTo>
                  <a:pt x="1041" y="1558"/>
                  <a:pt x="816" y="1586"/>
                  <a:pt x="637" y="1581"/>
                </a:cubicBezTo>
                <a:cubicBezTo>
                  <a:pt x="614" y="1572"/>
                  <a:pt x="593" y="1565"/>
                  <a:pt x="572" y="1555"/>
                </a:cubicBezTo>
                <a:cubicBezTo>
                  <a:pt x="541" y="1508"/>
                  <a:pt x="487" y="1495"/>
                  <a:pt x="442" y="1470"/>
                </a:cubicBezTo>
                <a:cubicBezTo>
                  <a:pt x="402" y="1447"/>
                  <a:pt x="366" y="1414"/>
                  <a:pt x="331" y="1386"/>
                </a:cubicBezTo>
                <a:cubicBezTo>
                  <a:pt x="313" y="1350"/>
                  <a:pt x="294" y="1325"/>
                  <a:pt x="273" y="1295"/>
                </a:cubicBezTo>
                <a:cubicBezTo>
                  <a:pt x="241" y="1250"/>
                  <a:pt x="274" y="1287"/>
                  <a:pt x="253" y="1249"/>
                </a:cubicBezTo>
                <a:cubicBezTo>
                  <a:pt x="232" y="1212"/>
                  <a:pt x="211" y="1179"/>
                  <a:pt x="188" y="1145"/>
                </a:cubicBezTo>
                <a:cubicBezTo>
                  <a:pt x="178" y="1114"/>
                  <a:pt x="170" y="1084"/>
                  <a:pt x="162" y="1054"/>
                </a:cubicBezTo>
                <a:cubicBezTo>
                  <a:pt x="155" y="974"/>
                  <a:pt x="150" y="891"/>
                  <a:pt x="136" y="813"/>
                </a:cubicBezTo>
                <a:cubicBezTo>
                  <a:pt x="138" y="655"/>
                  <a:pt x="203" y="397"/>
                  <a:pt x="97" y="234"/>
                </a:cubicBezTo>
                <a:cubicBezTo>
                  <a:pt x="92" y="169"/>
                  <a:pt x="104" y="154"/>
                  <a:pt x="58" y="124"/>
                </a:cubicBezTo>
                <a:cubicBezTo>
                  <a:pt x="49" y="94"/>
                  <a:pt x="34" y="67"/>
                  <a:pt x="13" y="46"/>
                </a:cubicBezTo>
                <a:cubicBezTo>
                  <a:pt x="10" y="37"/>
                  <a:pt x="8" y="28"/>
                  <a:pt x="6" y="20"/>
                </a:cubicBezTo>
                <a:cubicBezTo>
                  <a:pt x="4" y="13"/>
                  <a:pt x="0" y="0"/>
                  <a:pt x="0" y="0"/>
                </a:cubicBezTo>
              </a:path>
            </a:pathLst>
          </a:custGeom>
          <a:noFill/>
          <a:ln w="76200" cap="flat" cmpd="sng">
            <a:solidFill>
              <a:srgbClr val="FFFFFF"/>
            </a:solidFill>
            <a:prstDash val="solid"/>
            <a:round/>
            <a:headEnd/>
            <a:tailEnd/>
          </a:ln>
          <a:effectLst>
            <a:glow rad="228600">
              <a:schemeClr val="bg1">
                <a:alpha val="75000"/>
              </a:schemeClr>
            </a:glow>
            <a:outerShdw blurRad="63500" dist="35921" dir="2700000" algn="ctr" rotWithShape="0">
              <a:schemeClr val="bg2">
                <a:alpha val="50000"/>
              </a:schemeClr>
            </a:outerShdw>
          </a:effectLst>
        </p:spPr>
        <p:txBody>
          <a:bodyPr anchor="ctr">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107527" name="Text Box 7"/>
          <p:cNvSpPr txBox="1">
            <a:spLocks noChangeArrowheads="1"/>
          </p:cNvSpPr>
          <p:nvPr/>
        </p:nvSpPr>
        <p:spPr bwMode="auto">
          <a:xfrm>
            <a:off x="381000" y="1905000"/>
            <a:ext cx="2286000" cy="4032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The OT border between Benjamin and Judah ran just south of the city</a:t>
            </a:r>
          </a:p>
        </p:txBody>
      </p:sp>
      <p:sp>
        <p:nvSpPr>
          <p:cNvPr id="3" name="Rectangle 7"/>
          <p:cNvSpPr>
            <a:spLocks noRot="1" noChangeArrowheads="1"/>
          </p:cNvSpPr>
          <p:nvPr/>
        </p:nvSpPr>
        <p:spPr bwMode="auto">
          <a:xfrm>
            <a:off x="3695700" y="5943600"/>
            <a:ext cx="3429000" cy="762000"/>
          </a:xfrm>
          <a:prstGeom prst="rect">
            <a:avLst/>
          </a:prstGeom>
          <a:solidFill>
            <a:schemeClr val="bg2"/>
          </a:solidFill>
          <a:ln w="9525">
            <a:noFill/>
            <a:miter lim="800000"/>
            <a:headEnd/>
            <a:tailEnd/>
          </a:ln>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E5E5FF"/>
                </a:solidFill>
                <a:effectLst>
                  <a:outerShdw blurRad="38100" dist="38100" dir="2700000" algn="tl">
                    <a:srgbClr val="000000"/>
                  </a:outerShdw>
                </a:effectLst>
                <a:uLnTx/>
                <a:uFillTx/>
                <a:latin typeface="Comic Sans MS" charset="0"/>
                <a:ea typeface="ＭＳ Ｐゴシック" charset="0"/>
                <a:cs typeface="Arial" charset="0"/>
              </a:rPr>
              <a:t>Judah</a:t>
            </a:r>
          </a:p>
        </p:txBody>
      </p:sp>
    </p:spTree>
    <p:extLst>
      <p:ext uri="{BB962C8B-B14F-4D97-AF65-F5344CB8AC3E}">
        <p14:creationId xmlns:p14="http://schemas.microsoft.com/office/powerpoint/2010/main" val="185574795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99336"/>
                                        </p:tgtEl>
                                        <p:attrNameLst>
                                          <p:attrName>style.visibility</p:attrName>
                                        </p:attrNameLst>
                                      </p:cBhvr>
                                      <p:to>
                                        <p:strVal val="visible"/>
                                      </p:to>
                                    </p:set>
                                    <p:animEffect transition="in" filter="wipe(left)">
                                      <p:cBhvr>
                                        <p:cTn id="7" dur="2000"/>
                                        <p:tgtEl>
                                          <p:spTgt spid="993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81" name="Picture 3" descr="Israel Map Tribes West.pn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938"/>
            <a:ext cx="9144000" cy="686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0098" name="Rectangle 2"/>
          <p:cNvSpPr>
            <a:spLocks noGrp="1" noChangeArrowheads="1"/>
          </p:cNvSpPr>
          <p:nvPr>
            <p:ph type="ctrTitle"/>
          </p:nvPr>
        </p:nvSpPr>
        <p:spPr>
          <a:xfrm>
            <a:off x="-1" y="43012"/>
            <a:ext cx="3452843" cy="2203339"/>
          </a:xfrm>
          <a:effectLst>
            <a:outerShdw blurRad="63500" dist="35921" dir="2700000" algn="ctr" rotWithShape="0">
              <a:schemeClr val="tx2">
                <a:alpha val="74998"/>
              </a:schemeClr>
            </a:outerShdw>
          </a:effectLst>
        </p:spPr>
        <p:txBody>
          <a:bodyPr anchor="t"/>
          <a:lstStyle/>
          <a:p>
            <a:pPr algn="l">
              <a:defRPr/>
            </a:pPr>
            <a:r>
              <a:rPr lang="en-US" sz="4000" b="1" dirty="0">
                <a:solidFill>
                  <a:srgbClr val="FFFFFF"/>
                </a:solidFill>
                <a:effectLst>
                  <a:glow rad="127000">
                    <a:schemeClr val="tx1"/>
                  </a:glow>
                </a:effectLst>
                <a:latin typeface="Arial" charset="0"/>
                <a:ea typeface="ＭＳ Ｐゴシック" charset="0"/>
                <a:cs typeface="ＭＳ Ｐゴシック" charset="0"/>
              </a:rPr>
              <a:t>Populations by Tribe</a:t>
            </a:r>
          </a:p>
        </p:txBody>
      </p:sp>
      <p:sp>
        <p:nvSpPr>
          <p:cNvPr id="7" name="Text Box 3"/>
          <p:cNvSpPr txBox="1">
            <a:spLocks noChangeArrowheads="1"/>
          </p:cNvSpPr>
          <p:nvPr/>
        </p:nvSpPr>
        <p:spPr bwMode="auto">
          <a:xfrm>
            <a:off x="4310414" y="3544580"/>
            <a:ext cx="167215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Dan</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64,400</a:t>
            </a:r>
          </a:p>
        </p:txBody>
      </p:sp>
      <p:sp>
        <p:nvSpPr>
          <p:cNvPr id="8" name="Text Box 4"/>
          <p:cNvSpPr txBox="1">
            <a:spLocks noChangeArrowheads="1"/>
          </p:cNvSpPr>
          <p:nvPr/>
        </p:nvSpPr>
        <p:spPr bwMode="auto">
          <a:xfrm>
            <a:off x="4549224" y="4286551"/>
            <a:ext cx="2061485"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Judah</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76,500</a:t>
            </a:r>
          </a:p>
        </p:txBody>
      </p:sp>
      <p:sp>
        <p:nvSpPr>
          <p:cNvPr id="9" name="Text Box 5"/>
          <p:cNvSpPr txBox="1">
            <a:spLocks noChangeArrowheads="1"/>
          </p:cNvSpPr>
          <p:nvPr/>
        </p:nvSpPr>
        <p:spPr bwMode="auto">
          <a:xfrm>
            <a:off x="3946562" y="5122694"/>
            <a:ext cx="2667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Simeon</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22,200</a:t>
            </a:r>
          </a:p>
        </p:txBody>
      </p:sp>
      <p:sp>
        <p:nvSpPr>
          <p:cNvPr id="10" name="Text Box 6"/>
          <p:cNvSpPr txBox="1">
            <a:spLocks noChangeArrowheads="1"/>
          </p:cNvSpPr>
          <p:nvPr/>
        </p:nvSpPr>
        <p:spPr bwMode="auto">
          <a:xfrm>
            <a:off x="6371899" y="4001780"/>
            <a:ext cx="181278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Reuben</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43,730</a:t>
            </a:r>
          </a:p>
        </p:txBody>
      </p:sp>
      <p:sp>
        <p:nvSpPr>
          <p:cNvPr id="11" name="Text Box 7"/>
          <p:cNvSpPr txBox="1">
            <a:spLocks noChangeArrowheads="1"/>
          </p:cNvSpPr>
          <p:nvPr/>
        </p:nvSpPr>
        <p:spPr bwMode="auto">
          <a:xfrm>
            <a:off x="6371899" y="2764532"/>
            <a:ext cx="181278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Gad</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40,500</a:t>
            </a:r>
          </a:p>
        </p:txBody>
      </p:sp>
      <p:sp>
        <p:nvSpPr>
          <p:cNvPr id="12" name="Text Box 8"/>
          <p:cNvSpPr txBox="1">
            <a:spLocks noChangeArrowheads="1"/>
          </p:cNvSpPr>
          <p:nvPr/>
        </p:nvSpPr>
        <p:spPr bwMode="auto">
          <a:xfrm>
            <a:off x="6453367" y="1666913"/>
            <a:ext cx="26670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Manasseh</a:t>
            </a:r>
          </a:p>
        </p:txBody>
      </p:sp>
      <p:sp>
        <p:nvSpPr>
          <p:cNvPr id="13" name="Text Box 9"/>
          <p:cNvSpPr txBox="1">
            <a:spLocks noChangeArrowheads="1"/>
          </p:cNvSpPr>
          <p:nvPr/>
        </p:nvSpPr>
        <p:spPr bwMode="auto">
          <a:xfrm>
            <a:off x="4652708" y="3099759"/>
            <a:ext cx="2667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Ephraim</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32,500</a:t>
            </a:r>
          </a:p>
        </p:txBody>
      </p:sp>
      <p:sp>
        <p:nvSpPr>
          <p:cNvPr id="14" name="Text Box 10"/>
          <p:cNvSpPr txBox="1">
            <a:spLocks noChangeArrowheads="1"/>
          </p:cNvSpPr>
          <p:nvPr/>
        </p:nvSpPr>
        <p:spPr bwMode="auto">
          <a:xfrm>
            <a:off x="4993310" y="2473206"/>
            <a:ext cx="1978867"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Manasseh</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52,700</a:t>
            </a:r>
          </a:p>
        </p:txBody>
      </p:sp>
      <p:sp>
        <p:nvSpPr>
          <p:cNvPr id="19" name="Text Box 15"/>
          <p:cNvSpPr txBox="1">
            <a:spLocks noChangeArrowheads="1"/>
          </p:cNvSpPr>
          <p:nvPr/>
        </p:nvSpPr>
        <p:spPr bwMode="auto">
          <a:xfrm>
            <a:off x="5906480" y="838232"/>
            <a:ext cx="14628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Naphtali</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45,400</a:t>
            </a:r>
          </a:p>
        </p:txBody>
      </p:sp>
      <p:sp>
        <p:nvSpPr>
          <p:cNvPr id="20" name="Text Box 16"/>
          <p:cNvSpPr txBox="1">
            <a:spLocks noChangeArrowheads="1"/>
          </p:cNvSpPr>
          <p:nvPr/>
        </p:nvSpPr>
        <p:spPr bwMode="auto">
          <a:xfrm rot="167692">
            <a:off x="5160933" y="292230"/>
            <a:ext cx="14628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Asher</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53,400</a:t>
            </a:r>
          </a:p>
        </p:txBody>
      </p:sp>
      <p:sp>
        <p:nvSpPr>
          <p:cNvPr id="17" name="Text Box 13"/>
          <p:cNvSpPr txBox="1">
            <a:spLocks noChangeArrowheads="1"/>
          </p:cNvSpPr>
          <p:nvPr/>
        </p:nvSpPr>
        <p:spPr bwMode="auto">
          <a:xfrm>
            <a:off x="4799939" y="1355709"/>
            <a:ext cx="252954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Zebulun</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60,500</a:t>
            </a:r>
          </a:p>
        </p:txBody>
      </p:sp>
      <p:sp>
        <p:nvSpPr>
          <p:cNvPr id="18" name="Text Box 14"/>
          <p:cNvSpPr txBox="1">
            <a:spLocks noChangeArrowheads="1"/>
          </p:cNvSpPr>
          <p:nvPr/>
        </p:nvSpPr>
        <p:spPr bwMode="auto">
          <a:xfrm>
            <a:off x="5072827" y="1846653"/>
            <a:ext cx="27610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Issachar</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64,300</a:t>
            </a:r>
          </a:p>
        </p:txBody>
      </p:sp>
      <p:sp>
        <p:nvSpPr>
          <p:cNvPr id="174095" name="Text Box 2"/>
          <p:cNvSpPr txBox="1">
            <a:spLocks noChangeArrowheads="1"/>
          </p:cNvSpPr>
          <p:nvPr/>
        </p:nvSpPr>
        <p:spPr bwMode="auto">
          <a:xfrm>
            <a:off x="8391525" y="88900"/>
            <a:ext cx="698500" cy="461963"/>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171</a:t>
            </a:r>
          </a:p>
        </p:txBody>
      </p:sp>
      <p:sp>
        <p:nvSpPr>
          <p:cNvPr id="50" name="Rectangle 2"/>
          <p:cNvSpPr txBox="1">
            <a:spLocks noChangeArrowheads="1"/>
          </p:cNvSpPr>
          <p:nvPr/>
        </p:nvSpPr>
        <p:spPr bwMode="auto">
          <a:xfrm>
            <a:off x="-1" y="1435223"/>
            <a:ext cx="3582158"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0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Numbers 26</a:t>
            </a:r>
            <a:br>
              <a:rPr kumimoji="0" lang="en-US" sz="20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0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Joshua 13:1–19:48</a:t>
            </a:r>
            <a:endParaRPr kumimoji="0" lang="en-US" sz="2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15" name="Text Box 11"/>
          <p:cNvSpPr txBox="1">
            <a:spLocks noChangeArrowheads="1"/>
          </p:cNvSpPr>
          <p:nvPr/>
        </p:nvSpPr>
        <p:spPr bwMode="auto">
          <a:xfrm>
            <a:off x="5310717" y="3726311"/>
            <a:ext cx="1887573"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Benjamin</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45,600</a:t>
            </a:r>
          </a:p>
        </p:txBody>
      </p:sp>
      <p:sp>
        <p:nvSpPr>
          <p:cNvPr id="21" name="Text Box 3"/>
          <p:cNvSpPr txBox="1">
            <a:spLocks noChangeArrowheads="1"/>
          </p:cNvSpPr>
          <p:nvPr/>
        </p:nvSpPr>
        <p:spPr bwMode="auto">
          <a:xfrm>
            <a:off x="2925889" y="2745816"/>
            <a:ext cx="1672150" cy="163121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Levi</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23,000</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Spread Throughout Israel</a:t>
            </a:r>
          </a:p>
        </p:txBody>
      </p:sp>
    </p:spTree>
  </p:cSld>
  <p:clrMapOvr>
    <a:masterClrMapping/>
  </p:clrMapOvr>
  <p:transition/>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33</a:t>
            </a:r>
          </a:p>
        </p:txBody>
      </p:sp>
    </p:spTree>
    <p:extLst>
      <p:ext uri="{BB962C8B-B14F-4D97-AF65-F5344CB8AC3E}">
        <p14:creationId xmlns:p14="http://schemas.microsoft.com/office/powerpoint/2010/main" val="1381883097"/>
      </p:ext>
    </p:extLst>
  </p:cSld>
  <p:clrMapOvr>
    <a:masterClrMapping/>
  </p:clrMapOvr>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748601" y="-10473"/>
            <a:ext cx="4395399" cy="6858000"/>
          </a:xfrm>
          <a:prstGeom prst="rect">
            <a:avLst/>
          </a:prstGeom>
        </p:spPr>
      </p:pic>
      <p:sp>
        <p:nvSpPr>
          <p:cNvPr id="900098" name="Rectangle 2"/>
          <p:cNvSpPr>
            <a:spLocks noGrp="1" noChangeArrowheads="1"/>
          </p:cNvSpPr>
          <p:nvPr>
            <p:ph type="ctrTitle"/>
          </p:nvPr>
        </p:nvSpPr>
        <p:spPr>
          <a:xfrm>
            <a:off x="0" y="232008"/>
            <a:ext cx="4716016" cy="5573256"/>
          </a:xfrm>
          <a:effectLst>
            <a:outerShdw blurRad="63500" dist="35921" dir="2700000" algn="ctr" rotWithShape="0">
              <a:schemeClr val="tx2">
                <a:alpha val="74998"/>
              </a:schemeClr>
            </a:outerShdw>
          </a:effectLst>
        </p:spPr>
        <p:txBody>
          <a:bodyPr/>
          <a:lstStyle/>
          <a:p>
            <a:pPr>
              <a:defRPr/>
            </a:pPr>
            <a:r>
              <a:rPr lang="en-US" b="1" dirty="0">
                <a:effectLst>
                  <a:glow rad="127000">
                    <a:schemeClr val="tx1"/>
                  </a:glow>
                </a:effectLst>
                <a:latin typeface="Arial" charset="0"/>
                <a:ea typeface="ＭＳ Ｐゴシック" charset="0"/>
                <a:cs typeface="ＭＳ Ｐゴシック" charset="0"/>
              </a:rPr>
              <a:t>Israel Will Turn Away But Eventually Have a Spiritual Renewal </a:t>
            </a:r>
            <a:br>
              <a:rPr lang="en-US" b="1" dirty="0">
                <a:effectLst>
                  <a:glow rad="127000">
                    <a:schemeClr val="tx1"/>
                  </a:glow>
                </a:effectLst>
                <a:latin typeface="Arial" charset="0"/>
                <a:ea typeface="ＭＳ Ｐゴシック" charset="0"/>
                <a:cs typeface="ＭＳ Ｐゴシック" charset="0"/>
              </a:rPr>
            </a:br>
            <a:r>
              <a:rPr lang="en-US" b="1" dirty="0">
                <a:effectLst>
                  <a:glow rad="127000">
                    <a:schemeClr val="tx1"/>
                  </a:glow>
                </a:effectLst>
                <a:latin typeface="Arial" charset="0"/>
                <a:ea typeface="ＭＳ Ｐゴシック" charset="0"/>
                <a:cs typeface="ＭＳ Ｐゴシック" charset="0"/>
              </a:rPr>
              <a:t>(Deut 33)</a:t>
            </a:r>
          </a:p>
        </p:txBody>
      </p:sp>
    </p:spTree>
    <p:extLst>
      <p:ext uri="{BB962C8B-B14F-4D97-AF65-F5344CB8AC3E}">
        <p14:creationId xmlns:p14="http://schemas.microsoft.com/office/powerpoint/2010/main" val="2525157914"/>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9218" name="Text Box 2"/>
          <p:cNvSpPr txBox="1">
            <a:spLocks noChangeArrowheads="1"/>
          </p:cNvSpPr>
          <p:nvPr/>
        </p:nvSpPr>
        <p:spPr bwMode="auto">
          <a:xfrm>
            <a:off x="152400" y="838200"/>
            <a:ext cx="8839200" cy="27844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10000"/>
              </a:lnSpc>
              <a:spcBef>
                <a:spcPct val="0"/>
              </a:spcBef>
              <a:spcAft>
                <a:spcPct val="0"/>
              </a:spcAft>
              <a:buClrTx/>
              <a:buSzTx/>
              <a:buFontTx/>
              <a:buNone/>
              <a:tabLst/>
              <a:defRPr/>
            </a:pPr>
            <a:r>
              <a:rPr kumimoji="0" lang="en-US" sz="6000" b="0" i="0" u="none" strike="noStrike" kern="1200" cap="none" spc="0" normalizeH="0" baseline="0" noProof="0">
                <a:ln>
                  <a:noFill/>
                </a:ln>
                <a:solidFill>
                  <a:srgbClr val="FFFF66"/>
                </a:solidFill>
                <a:effectLst/>
                <a:uLnTx/>
                <a:uFillTx/>
                <a:latin typeface="Arial"/>
                <a:ea typeface="Times New Roman" pitchFamily="-111" charset="0"/>
                <a:cs typeface="Arial"/>
              </a:rPr>
              <a:t>Who did Moses appoint to succeed him?</a:t>
            </a:r>
            <a:r>
              <a:rPr kumimoji="0" lang="en-US" sz="5400" b="0" i="0" u="none" strike="noStrike" kern="1200" cap="none" spc="0" normalizeH="0" baseline="0" noProof="0">
                <a:ln>
                  <a:noFill/>
                </a:ln>
                <a:solidFill>
                  <a:srgbClr val="FFFF66"/>
                </a:solidFill>
                <a:effectLst/>
                <a:uLnTx/>
                <a:uFillTx/>
                <a:latin typeface="Arial"/>
                <a:ea typeface="Times New Roman" pitchFamily="-111" charset="0"/>
                <a:cs typeface="Arial"/>
              </a:rPr>
              <a:t> </a:t>
            </a: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4000" b="1" i="1" u="none" strike="noStrike" kern="1200" cap="none" spc="0" normalizeH="0" baseline="0" noProof="0">
                <a:ln>
                  <a:noFill/>
                </a:ln>
                <a:solidFill>
                  <a:srgbClr val="FF99FF"/>
                </a:solidFill>
                <a:effectLst/>
                <a:uLnTx/>
                <a:uFillTx/>
                <a:latin typeface="Arial"/>
                <a:ea typeface="Times New Roman" pitchFamily="-111" charset="0"/>
                <a:cs typeface="Arial"/>
              </a:rPr>
              <a:t>Deuteronomy 31:1</a:t>
            </a:r>
          </a:p>
        </p:txBody>
      </p:sp>
      <p:sp>
        <p:nvSpPr>
          <p:cNvPr id="9219"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l" defTabSz="914400" rtl="0" eaLnBrk="1" fontAlgn="base" latinLnBrk="0" hangingPunct="1">
              <a:lnSpc>
                <a:spcPct val="80000"/>
              </a:lnSpc>
              <a:spcBef>
                <a:spcPct val="0"/>
              </a:spcBef>
              <a:spcAft>
                <a:spcPct val="0"/>
              </a:spcAft>
              <a:buClrTx/>
              <a:buSzTx/>
              <a:buFontTx/>
              <a:buAutoNum type="alphaLcPeriod"/>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Aaron</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9220"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d. Miriam</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9221"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c.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Caleb</a:t>
            </a:r>
          </a:p>
        </p:txBody>
      </p:sp>
      <p:sp>
        <p:nvSpPr>
          <p:cNvPr id="9222"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b</a:t>
            </a:r>
            <a:r>
              <a:rPr kumimoji="0" lang="en-US" sz="32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Joshua</a:t>
            </a:r>
          </a:p>
        </p:txBody>
      </p:sp>
      <p:sp>
        <p:nvSpPr>
          <p:cNvPr id="9223" name="AutoShape 7"/>
          <p:cNvSpPr>
            <a:spLocks noChangeArrowheads="1"/>
          </p:cNvSpPr>
          <p:nvPr/>
        </p:nvSpPr>
        <p:spPr bwMode="auto">
          <a:xfrm>
            <a:off x="0" y="53340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0" i="0" u="none" strike="noStrike" kern="1200" cap="none" spc="0" normalizeH="0" baseline="0" noProof="0">
              <a:ln>
                <a:noFill/>
              </a:ln>
              <a:solidFill>
                <a:srgbClr val="009999"/>
              </a:solidFill>
              <a:effectLst/>
              <a:uLnTx/>
              <a:uFillTx/>
              <a:latin typeface="Arial" charset="0"/>
              <a:ea typeface="ＭＳ Ｐゴシック" charset="0"/>
              <a:cs typeface="Arial" charset="0"/>
            </a:endParaRPr>
          </a:p>
        </p:txBody>
      </p:sp>
      <p:sp>
        <p:nvSpPr>
          <p:cNvPr id="297992" name="Title 7"/>
          <p:cNvSpPr>
            <a:spLocks noGrp="1"/>
          </p:cNvSpPr>
          <p:nvPr>
            <p:ph type="title" idx="4294967295"/>
          </p:nvPr>
        </p:nvSpPr>
        <p:spPr>
          <a:xfrm>
            <a:off x="685800" y="-819150"/>
            <a:ext cx="7772400" cy="1143000"/>
          </a:xfrm>
        </p:spPr>
        <p:txBody>
          <a:bodyPr/>
          <a:lstStyle/>
          <a:p>
            <a:r>
              <a:rPr lang="en-US">
                <a:latin typeface="Arial" charset="0"/>
                <a:ea typeface="ＭＳ Ｐゴシック" charset="0"/>
              </a:rPr>
              <a:t>Successor to Moses</a:t>
            </a:r>
          </a:p>
        </p:txBody>
      </p:sp>
    </p:spTree>
    <p:extLst>
      <p:ext uri="{BB962C8B-B14F-4D97-AF65-F5344CB8AC3E}">
        <p14:creationId xmlns:p14="http://schemas.microsoft.com/office/powerpoint/2010/main" val="1422787371"/>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18"/>
                                        </p:tgtEl>
                                        <p:attrNameLst>
                                          <p:attrName>style.visibility</p:attrName>
                                        </p:attrNameLst>
                                      </p:cBhvr>
                                      <p:to>
                                        <p:strVal val="visible"/>
                                      </p:to>
                                    </p:set>
                                    <p:animEffect transition="in" filter="fade">
                                      <p:cBhvr>
                                        <p:cTn id="7" dur="1000"/>
                                        <p:tgtEl>
                                          <p:spTgt spid="9218"/>
                                        </p:tgtEl>
                                      </p:cBhvr>
                                    </p:animEffect>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9219"/>
                                        </p:tgtEl>
                                        <p:attrNameLst>
                                          <p:attrName>style.visibility</p:attrName>
                                        </p:attrNameLst>
                                      </p:cBhvr>
                                      <p:to>
                                        <p:strVal val="visible"/>
                                      </p:to>
                                    </p:set>
                                    <p:anim calcmode="lin" valueType="num">
                                      <p:cBhvr additive="base">
                                        <p:cTn id="12" dur="500" fill="hold"/>
                                        <p:tgtEl>
                                          <p:spTgt spid="9219"/>
                                        </p:tgtEl>
                                        <p:attrNameLst>
                                          <p:attrName>ppt_x</p:attrName>
                                        </p:attrNameLst>
                                      </p:cBhvr>
                                      <p:tavLst>
                                        <p:tav tm="0">
                                          <p:val>
                                            <p:strVal val="0-#ppt_w/2"/>
                                          </p:val>
                                        </p:tav>
                                        <p:tav tm="100000">
                                          <p:val>
                                            <p:strVal val="#ppt_x"/>
                                          </p:val>
                                        </p:tav>
                                      </p:tavLst>
                                    </p:anim>
                                    <p:anim calcmode="lin" valueType="num">
                                      <p:cBhvr additive="base">
                                        <p:cTn id="13" dur="500" fill="hold"/>
                                        <p:tgtEl>
                                          <p:spTgt spid="9219"/>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0"/>
                                            </p:cond>
                                          </p:stCondLst>
                                          <p:endCondLst>
                                            <p:cond evt="onStopAudio" delay="0">
                                              <p:tgtEl>
                                                <p:sldTgt/>
                                              </p:tgtEl>
                                            </p:cond>
                                          </p:endCondLst>
                                        </p:cTn>
                                        <p:tgtEl>
                                          <p:sndTgt r:embed="rId3" name="whoosh.wav"/>
                                        </p:tgtEl>
                                      </p:cMediaNode>
                                    </p:audio>
                                  </p:sub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9222"/>
                                        </p:tgtEl>
                                        <p:attrNameLst>
                                          <p:attrName>style.visibility</p:attrName>
                                        </p:attrNameLst>
                                      </p:cBhvr>
                                      <p:to>
                                        <p:strVal val="visible"/>
                                      </p:to>
                                    </p:set>
                                    <p:anim calcmode="lin" valueType="num">
                                      <p:cBhvr additive="base">
                                        <p:cTn id="18" dur="500" fill="hold"/>
                                        <p:tgtEl>
                                          <p:spTgt spid="9222"/>
                                        </p:tgtEl>
                                        <p:attrNameLst>
                                          <p:attrName>ppt_x</p:attrName>
                                        </p:attrNameLst>
                                      </p:cBhvr>
                                      <p:tavLst>
                                        <p:tav tm="0">
                                          <p:val>
                                            <p:strVal val="0-#ppt_w/2"/>
                                          </p:val>
                                        </p:tav>
                                        <p:tav tm="100000">
                                          <p:val>
                                            <p:strVal val="#ppt_x"/>
                                          </p:val>
                                        </p:tav>
                                      </p:tavLst>
                                    </p:anim>
                                    <p:anim calcmode="lin" valueType="num">
                                      <p:cBhvr additive="base">
                                        <p:cTn id="19" dur="500" fill="hold"/>
                                        <p:tgtEl>
                                          <p:spTgt spid="9222"/>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6"/>
                                            </p:cond>
                                          </p:stCondLst>
                                          <p:endCondLst>
                                            <p:cond evt="onStopAudio" delay="0">
                                              <p:tgtEl>
                                                <p:sldTgt/>
                                              </p:tgtEl>
                                            </p:cond>
                                          </p:endCondLst>
                                        </p:cTn>
                                        <p:tgtEl>
                                          <p:sndTgt r:embed="rId3" name="whoosh.wav"/>
                                        </p:tgtEl>
                                      </p:cMediaNode>
                                    </p:audio>
                                  </p:sub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2" fill="hold" grpId="0" nodeType="clickEffect">
                                  <p:stCondLst>
                                    <p:cond delay="0"/>
                                  </p:stCondLst>
                                  <p:childTnLst>
                                    <p:set>
                                      <p:cBhvr>
                                        <p:cTn id="23" dur="1" fill="hold">
                                          <p:stCondLst>
                                            <p:cond delay="0"/>
                                          </p:stCondLst>
                                        </p:cTn>
                                        <p:tgtEl>
                                          <p:spTgt spid="9221"/>
                                        </p:tgtEl>
                                        <p:attrNameLst>
                                          <p:attrName>style.visibility</p:attrName>
                                        </p:attrNameLst>
                                      </p:cBhvr>
                                      <p:to>
                                        <p:strVal val="visible"/>
                                      </p:to>
                                    </p:set>
                                    <p:anim calcmode="lin" valueType="num">
                                      <p:cBhvr additive="base">
                                        <p:cTn id="24" dur="500" fill="hold"/>
                                        <p:tgtEl>
                                          <p:spTgt spid="9221"/>
                                        </p:tgtEl>
                                        <p:attrNameLst>
                                          <p:attrName>ppt_x</p:attrName>
                                        </p:attrNameLst>
                                      </p:cBhvr>
                                      <p:tavLst>
                                        <p:tav tm="0">
                                          <p:val>
                                            <p:strVal val="1+#ppt_w/2"/>
                                          </p:val>
                                        </p:tav>
                                        <p:tav tm="100000">
                                          <p:val>
                                            <p:strVal val="#ppt_x"/>
                                          </p:val>
                                        </p:tav>
                                      </p:tavLst>
                                    </p:anim>
                                    <p:anim calcmode="lin" valueType="num">
                                      <p:cBhvr additive="base">
                                        <p:cTn id="25" dur="500" fill="hold"/>
                                        <p:tgtEl>
                                          <p:spTgt spid="9221"/>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2"/>
                                            </p:cond>
                                          </p:stCondLst>
                                          <p:endCondLst>
                                            <p:cond evt="onStopAudio" delay="0">
                                              <p:tgtEl>
                                                <p:sldTgt/>
                                              </p:tgtEl>
                                            </p:cond>
                                          </p:endCondLst>
                                        </p:cTn>
                                        <p:tgtEl>
                                          <p:sndTgt r:embed="rId3" name="whoosh.wav"/>
                                        </p:tgtEl>
                                      </p:cMediaNode>
                                    </p:audio>
                                  </p:sub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2" fill="hold" grpId="0" nodeType="clickEffect">
                                  <p:stCondLst>
                                    <p:cond delay="0"/>
                                  </p:stCondLst>
                                  <p:childTnLst>
                                    <p:set>
                                      <p:cBhvr>
                                        <p:cTn id="29" dur="1" fill="hold">
                                          <p:stCondLst>
                                            <p:cond delay="0"/>
                                          </p:stCondLst>
                                        </p:cTn>
                                        <p:tgtEl>
                                          <p:spTgt spid="9220"/>
                                        </p:tgtEl>
                                        <p:attrNameLst>
                                          <p:attrName>style.visibility</p:attrName>
                                        </p:attrNameLst>
                                      </p:cBhvr>
                                      <p:to>
                                        <p:strVal val="visible"/>
                                      </p:to>
                                    </p:set>
                                    <p:anim calcmode="lin" valueType="num">
                                      <p:cBhvr additive="base">
                                        <p:cTn id="30" dur="500" fill="hold"/>
                                        <p:tgtEl>
                                          <p:spTgt spid="9220"/>
                                        </p:tgtEl>
                                        <p:attrNameLst>
                                          <p:attrName>ppt_x</p:attrName>
                                        </p:attrNameLst>
                                      </p:cBhvr>
                                      <p:tavLst>
                                        <p:tav tm="0">
                                          <p:val>
                                            <p:strVal val="1+#ppt_w/2"/>
                                          </p:val>
                                        </p:tav>
                                        <p:tav tm="100000">
                                          <p:val>
                                            <p:strVal val="#ppt_x"/>
                                          </p:val>
                                        </p:tav>
                                      </p:tavLst>
                                    </p:anim>
                                    <p:anim calcmode="lin" valueType="num">
                                      <p:cBhvr additive="base">
                                        <p:cTn id="31" dur="500" fill="hold"/>
                                        <p:tgtEl>
                                          <p:spTgt spid="9220"/>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8"/>
                                            </p:cond>
                                          </p:stCondLst>
                                          <p:endCondLst>
                                            <p:cond evt="onStopAudio" delay="0">
                                              <p:tgtEl>
                                                <p:sldTgt/>
                                              </p:tgtEl>
                                            </p:cond>
                                          </p:endCondLst>
                                        </p:cTn>
                                        <p:tgtEl>
                                          <p:sndTgt r:embed="rId3" name="whoosh.wav"/>
                                        </p:tgtEl>
                                      </p:cMediaNode>
                                    </p:audio>
                                  </p:subTnLst>
                                </p:cTn>
                              </p:par>
                            </p:childTnLst>
                          </p:cTn>
                        </p:par>
                      </p:childTnLst>
                    </p:cTn>
                  </p:par>
                  <p:par>
                    <p:cTn id="32" fill="hold" nodeType="clickPar">
                      <p:stCondLst>
                        <p:cond delay="indefinite"/>
                      </p:stCondLst>
                      <p:childTnLst>
                        <p:par>
                          <p:cTn id="33" fill="hold" nodeType="withGroup">
                            <p:stCondLst>
                              <p:cond delay="0"/>
                            </p:stCondLst>
                            <p:childTnLst>
                              <p:par>
                                <p:cTn id="34" presetID="11" presetClass="entr" presetSubtype="0" fill="hold" grpId="0" nodeType="clickEffect">
                                  <p:stCondLst>
                                    <p:cond delay="0"/>
                                  </p:stCondLst>
                                  <p:childTnLst>
                                    <p:set>
                                      <p:cBhvr>
                                        <p:cTn id="35" dur="500">
                                          <p:stCondLst>
                                            <p:cond delay="0"/>
                                          </p:stCondLst>
                                        </p:cTn>
                                        <p:tgtEl>
                                          <p:spTgt spid="9223"/>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4"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8" grpId="0" autoUpdateAnimBg="0"/>
      <p:bldP spid="9219" grpId="0" animBg="1" autoUpdateAnimBg="0"/>
      <p:bldP spid="9220" grpId="0" animBg="1" autoUpdateAnimBg="0"/>
      <p:bldP spid="9221" grpId="0" animBg="1" autoUpdateAnimBg="0"/>
      <p:bldP spid="9222" grpId="0" animBg="1" autoUpdateAnimBg="0"/>
      <p:bldP spid="9223" grpId="0" animBg="1" autoUpdateAnimBg="0"/>
    </p:bldLst>
  </p:timing>
</p:sld>
</file>

<file path=ppt/slides/slide33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2520281" y="368300"/>
            <a:ext cx="6732239" cy="1080120"/>
          </a:xfrm>
          <a:effectLst/>
        </p:spPr>
        <p:txBody>
          <a:bodyPr/>
          <a:lstStyle/>
          <a:p>
            <a:pPr>
              <a:defRPr/>
            </a:pPr>
            <a:r>
              <a:rPr lang="en-US" sz="6000" b="1" dirty="0">
                <a:effectLst>
                  <a:glow rad="254000">
                    <a:schemeClr val="tx1"/>
                  </a:glow>
                </a:effectLst>
                <a:latin typeface="Arial" charset="0"/>
                <a:ea typeface="ＭＳ Ｐゴシック" charset="0"/>
                <a:cs typeface="ＭＳ Ｐゴシック" charset="0"/>
              </a:rPr>
              <a:t>God's Presence</a:t>
            </a:r>
            <a:br>
              <a:rPr lang="en-US" sz="4800" b="1" i="1" dirty="0">
                <a:effectLst>
                  <a:glow rad="254000">
                    <a:schemeClr val="tx1"/>
                  </a:glow>
                </a:effectLst>
                <a:latin typeface="Arial" charset="0"/>
                <a:ea typeface="ＭＳ Ｐゴシック" charset="0"/>
                <a:cs typeface="ＭＳ Ｐゴシック" charset="0"/>
              </a:rPr>
            </a:br>
            <a:r>
              <a:rPr lang="en-US" sz="4800" b="1" i="1" dirty="0">
                <a:effectLst>
                  <a:glow rad="254000">
                    <a:schemeClr val="tx1"/>
                  </a:glow>
                </a:effectLst>
                <a:latin typeface="Arial" charset="0"/>
                <a:ea typeface="ＭＳ Ｐゴシック" charset="0"/>
                <a:cs typeface="ＭＳ Ｐゴシック" charset="0"/>
              </a:rPr>
              <a:t>(Deut 33)</a:t>
            </a:r>
            <a:endParaRPr lang="en-US" sz="6000" b="1" i="1" dirty="0">
              <a:effectLst>
                <a:glow rad="254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5805264"/>
            <a:ext cx="9144000" cy="10801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800" b="1" dirty="0">
                <a:effectLst>
                  <a:glow rad="254000">
                    <a:schemeClr val="tx1"/>
                  </a:glow>
                </a:effectLst>
                <a:latin typeface="Arial" charset="0"/>
                <a:ea typeface="ＭＳ Ｐゴシック" charset="0"/>
                <a:cs typeface="ＭＳ Ｐゴシック" charset="0"/>
              </a:rPr>
              <a:t>Past—Present—Future</a:t>
            </a:r>
          </a:p>
        </p:txBody>
      </p:sp>
    </p:spTree>
    <p:extLst>
      <p:ext uri="{BB962C8B-B14F-4D97-AF65-F5344CB8AC3E}">
        <p14:creationId xmlns:p14="http://schemas.microsoft.com/office/powerpoint/2010/main" val="4114268500"/>
      </p:ext>
    </p:extLst>
  </p:cSld>
  <p:clrMapOvr>
    <a:masterClrMapping/>
  </p:clrMapOvr>
  <p:transition/>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34</a:t>
            </a:r>
          </a:p>
        </p:txBody>
      </p:sp>
    </p:spTree>
    <p:extLst>
      <p:ext uri="{BB962C8B-B14F-4D97-AF65-F5344CB8AC3E}">
        <p14:creationId xmlns:p14="http://schemas.microsoft.com/office/powerpoint/2010/main" val="2641087451"/>
      </p:ext>
    </p:extLst>
  </p:cSld>
  <p:clrMapOvr>
    <a:masterClrMapping/>
  </p:clrMapOvr>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0450" name="Picture 2" descr="Moses on Mount Nebo - Gospelimages">
            <a:extLst>
              <a:ext uri="{FF2B5EF4-FFF2-40B4-BE49-F238E27FC236}">
                <a16:creationId xmlns:a16="http://schemas.microsoft.com/office/drawing/2014/main" id="{44B2BD2D-4C9B-3443-AA43-8EBC1E03669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1113"/>
            <a:ext cx="9144000" cy="683577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56024"/>
            <a:ext cx="9144000" cy="748720"/>
          </a:xfrm>
          <a:effectLst>
            <a:outerShdw blurRad="63500" dist="35921" dir="2700000" algn="ctr" rotWithShape="0">
              <a:schemeClr val="tx2">
                <a:alpha val="74998"/>
              </a:schemeClr>
            </a:outerShdw>
          </a:effectLst>
        </p:spPr>
        <p:txBody>
          <a:bodyPr/>
          <a:lstStyle/>
          <a:p>
            <a:pPr>
              <a:defRPr/>
            </a:pPr>
            <a:r>
              <a:rPr lang="en-US" sz="3200" b="1" dirty="0">
                <a:effectLst>
                  <a:glow rad="127000">
                    <a:schemeClr val="tx1"/>
                  </a:glow>
                </a:effectLst>
                <a:latin typeface="Arial" charset="0"/>
                <a:ea typeface="ＭＳ Ｐゴシック" charset="0"/>
                <a:cs typeface="ＭＳ Ｐゴシック" charset="0"/>
              </a:rPr>
              <a:t>The Death of Moses (Deut 34:1, 5)</a:t>
            </a:r>
          </a:p>
        </p:txBody>
      </p:sp>
      <p:sp>
        <p:nvSpPr>
          <p:cNvPr id="4" name="Rectangle 2">
            <a:extLst>
              <a:ext uri="{FF2B5EF4-FFF2-40B4-BE49-F238E27FC236}">
                <a16:creationId xmlns:a16="http://schemas.microsoft.com/office/drawing/2014/main" id="{F56B4339-F6DB-4E4B-BA8B-4FC3414FE23E}"/>
              </a:ext>
            </a:extLst>
          </p:cNvPr>
          <p:cNvSpPr txBox="1">
            <a:spLocks noChangeArrowheads="1"/>
          </p:cNvSpPr>
          <p:nvPr/>
        </p:nvSpPr>
        <p:spPr bwMode="auto">
          <a:xfrm>
            <a:off x="3563888" y="836712"/>
            <a:ext cx="5543042" cy="5832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kern="0" dirty="0">
                <a:effectLst>
                  <a:glow rad="127000">
                    <a:schemeClr val="tx1"/>
                  </a:glow>
                </a:effectLst>
                <a:latin typeface="Arial" charset="0"/>
                <a:ea typeface="ＭＳ Ｐゴシック" charset="0"/>
                <a:cs typeface="ＭＳ Ｐゴシック" charset="0"/>
              </a:rPr>
              <a:t>"Then Moses went up to Mount Nebo from the plains of Moab and climbed Pisgah Peak, which is across from Jericho. And the L</a:t>
            </a:r>
            <a:r>
              <a:rPr lang="en-US" sz="2800" b="1" kern="0" dirty="0">
                <a:effectLst>
                  <a:glow rad="127000">
                    <a:schemeClr val="tx1"/>
                  </a:glow>
                </a:effectLst>
                <a:latin typeface="Arial" charset="0"/>
                <a:ea typeface="ＭＳ Ｐゴシック" charset="0"/>
                <a:cs typeface="ＭＳ Ｐゴシック" charset="0"/>
              </a:rPr>
              <a:t>ORD</a:t>
            </a:r>
            <a:r>
              <a:rPr lang="en-US" sz="3200" b="1" kern="0" dirty="0">
                <a:effectLst>
                  <a:glow rad="127000">
                    <a:schemeClr val="tx1"/>
                  </a:glow>
                </a:effectLst>
                <a:latin typeface="Arial" charset="0"/>
                <a:ea typeface="ＭＳ Ｐゴシック" charset="0"/>
                <a:cs typeface="ＭＳ Ｐゴシック" charset="0"/>
              </a:rPr>
              <a:t> showed him the whole land… So Moses, the servant of the L</a:t>
            </a:r>
            <a:r>
              <a:rPr lang="en-US" sz="2800" b="1" kern="0" dirty="0">
                <a:effectLst>
                  <a:glow rad="127000">
                    <a:schemeClr val="tx1"/>
                  </a:glow>
                </a:effectLst>
                <a:latin typeface="Arial" charset="0"/>
                <a:ea typeface="ＭＳ Ｐゴシック" charset="0"/>
                <a:cs typeface="ＭＳ Ｐゴシック" charset="0"/>
              </a:rPr>
              <a:t>ORD</a:t>
            </a:r>
            <a:r>
              <a:rPr lang="en-US" sz="3200" b="1" kern="0" dirty="0">
                <a:effectLst>
                  <a:glow rad="127000">
                    <a:schemeClr val="tx1"/>
                  </a:glow>
                </a:effectLst>
                <a:latin typeface="Arial" charset="0"/>
                <a:ea typeface="ＭＳ Ｐゴシック" charset="0"/>
                <a:cs typeface="ＭＳ Ｐゴシック" charset="0"/>
              </a:rPr>
              <a:t>, died there in the land of Moab, just as the L</a:t>
            </a:r>
            <a:r>
              <a:rPr lang="en-US" sz="2800" b="1" kern="0" dirty="0">
                <a:effectLst>
                  <a:glow rad="127000">
                    <a:schemeClr val="tx1"/>
                  </a:glow>
                </a:effectLst>
                <a:latin typeface="Arial" charset="0"/>
                <a:ea typeface="ＭＳ Ｐゴシック" charset="0"/>
                <a:cs typeface="ＭＳ Ｐゴシック" charset="0"/>
              </a:rPr>
              <a:t>ORD</a:t>
            </a:r>
            <a:r>
              <a:rPr lang="en-US" sz="3200" b="1" kern="0" dirty="0">
                <a:effectLst>
                  <a:glow rad="127000">
                    <a:schemeClr val="tx1"/>
                  </a:glow>
                </a:effectLst>
                <a:latin typeface="Arial" charset="0"/>
                <a:ea typeface="ＭＳ Ｐゴシック" charset="0"/>
                <a:cs typeface="ＭＳ Ｐゴシック" charset="0"/>
              </a:rPr>
              <a:t> had said."</a:t>
            </a:r>
          </a:p>
        </p:txBody>
      </p:sp>
    </p:spTree>
    <p:extLst>
      <p:ext uri="{BB962C8B-B14F-4D97-AF65-F5344CB8AC3E}">
        <p14:creationId xmlns:p14="http://schemas.microsoft.com/office/powerpoint/2010/main" val="2921715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2C158D4-1834-3E6D-2388-63312FC46377}"/>
            </a:ext>
          </a:extLst>
        </p:cNvPr>
        <p:cNvGrpSpPr/>
        <p:nvPr/>
      </p:nvGrpSpPr>
      <p:grpSpPr>
        <a:xfrm>
          <a:off x="0" y="0"/>
          <a:ext cx="0" cy="0"/>
          <a:chOff x="0" y="0"/>
          <a:chExt cx="0" cy="0"/>
        </a:xfrm>
      </p:grpSpPr>
      <p:pic>
        <p:nvPicPr>
          <p:cNvPr id="3" name="Picture 2">
            <a:extLst>
              <a:ext uri="{FF2B5EF4-FFF2-40B4-BE49-F238E27FC236}">
                <a16:creationId xmlns:a16="http://schemas.microsoft.com/office/drawing/2014/main" id="{3A82BFFE-2655-4E31-C63D-39C32CBFE08E}"/>
              </a:ext>
            </a:extLst>
          </p:cNvPr>
          <p:cNvPicPr>
            <a:picLocks noChangeAspect="1"/>
          </p:cNvPicPr>
          <p:nvPr/>
        </p:nvPicPr>
        <p:blipFill>
          <a:blip r:embed="rId3"/>
          <a:stretch>
            <a:fillRect/>
          </a:stretch>
        </p:blipFill>
        <p:spPr>
          <a:xfrm>
            <a:off x="0" y="683467"/>
            <a:ext cx="9122998" cy="5897216"/>
          </a:xfrm>
          <a:prstGeom prst="rect">
            <a:avLst/>
          </a:prstGeom>
        </p:spPr>
      </p:pic>
      <p:sp>
        <p:nvSpPr>
          <p:cNvPr id="296961" name="Rectangle 2">
            <a:extLst>
              <a:ext uri="{FF2B5EF4-FFF2-40B4-BE49-F238E27FC236}">
                <a16:creationId xmlns:a16="http://schemas.microsoft.com/office/drawing/2014/main" id="{56702654-E0F3-F021-B771-DF3F16775914}"/>
              </a:ext>
            </a:extLst>
          </p:cNvPr>
          <p:cNvSpPr>
            <a:spLocks noGrp="1" noChangeArrowheads="1"/>
          </p:cNvSpPr>
          <p:nvPr>
            <p:ph type="title"/>
          </p:nvPr>
        </p:nvSpPr>
        <p:spPr>
          <a:xfrm>
            <a:off x="0" y="-38100"/>
            <a:ext cx="9144000" cy="1143000"/>
          </a:xfrm>
        </p:spPr>
        <p:txBody>
          <a:bodyPr/>
          <a:lstStyle/>
          <a:p>
            <a:pPr eaLnBrk="1" hangingPunct="1"/>
            <a:r>
              <a:rPr kumimoji="1" lang="en-US" b="1" dirty="0">
                <a:solidFill>
                  <a:srgbClr val="FFFFFF"/>
                </a:solidFill>
                <a:latin typeface="Arial" charset="0"/>
              </a:rPr>
              <a:t>The Balaam Geography</a:t>
            </a:r>
          </a:p>
        </p:txBody>
      </p:sp>
      <p:sp>
        <p:nvSpPr>
          <p:cNvPr id="296962" name="Text Box 5">
            <a:extLst>
              <a:ext uri="{FF2B5EF4-FFF2-40B4-BE49-F238E27FC236}">
                <a16:creationId xmlns:a16="http://schemas.microsoft.com/office/drawing/2014/main" id="{A2DCA4D3-0B96-F3EC-FE57-984F25D8A4EA}"/>
              </a:ext>
            </a:extLst>
          </p:cNvPr>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156678" name="Rectangle 6">
            <a:extLst>
              <a:ext uri="{FF2B5EF4-FFF2-40B4-BE49-F238E27FC236}">
                <a16:creationId xmlns:a16="http://schemas.microsoft.com/office/drawing/2014/main" id="{D3E0C74F-3C73-9EE9-31EF-E2916691079F}"/>
              </a:ext>
            </a:extLst>
          </p:cNvPr>
          <p:cNvSpPr>
            <a:spLocks noChangeArrowheads="1"/>
          </p:cNvSpPr>
          <p:nvPr/>
        </p:nvSpPr>
        <p:spPr bwMode="auto">
          <a:xfrm>
            <a:off x="191560" y="2783595"/>
            <a:ext cx="1847746"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Shittim</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96964" name="Text Box 5">
            <a:extLst>
              <a:ext uri="{FF2B5EF4-FFF2-40B4-BE49-F238E27FC236}">
                <a16:creationId xmlns:a16="http://schemas.microsoft.com/office/drawing/2014/main" id="{E9CEDC5C-4A3B-2840-EA14-D603B172F195}"/>
              </a:ext>
            </a:extLst>
          </p:cNvPr>
          <p:cNvSpPr txBox="1">
            <a:spLocks noChangeArrowheads="1"/>
          </p:cNvSpPr>
          <p:nvPr/>
        </p:nvSpPr>
        <p:spPr bwMode="auto">
          <a:xfrm>
            <a:off x="0" y="60928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ed., 94</a:t>
            </a:r>
          </a:p>
        </p:txBody>
      </p:sp>
      <p:sp>
        <p:nvSpPr>
          <p:cNvPr id="4" name="Rectangle 6">
            <a:extLst>
              <a:ext uri="{FF2B5EF4-FFF2-40B4-BE49-F238E27FC236}">
                <a16:creationId xmlns:a16="http://schemas.microsoft.com/office/drawing/2014/main" id="{D50C3C72-F423-D476-88AF-79B9B0364DB2}"/>
              </a:ext>
            </a:extLst>
          </p:cNvPr>
          <p:cNvSpPr>
            <a:spLocks noChangeArrowheads="1"/>
          </p:cNvSpPr>
          <p:nvPr/>
        </p:nvSpPr>
        <p:spPr bwMode="auto">
          <a:xfrm>
            <a:off x="3297022" y="1559396"/>
            <a:ext cx="1847746"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Beth Peor</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5" name="Rectangle 6">
            <a:extLst>
              <a:ext uri="{FF2B5EF4-FFF2-40B4-BE49-F238E27FC236}">
                <a16:creationId xmlns:a16="http://schemas.microsoft.com/office/drawing/2014/main" id="{3DBF221C-6431-1071-6AB4-FF083A0B819F}"/>
              </a:ext>
            </a:extLst>
          </p:cNvPr>
          <p:cNvSpPr>
            <a:spLocks noChangeArrowheads="1"/>
          </p:cNvSpPr>
          <p:nvPr/>
        </p:nvSpPr>
        <p:spPr bwMode="auto">
          <a:xfrm>
            <a:off x="5299865" y="1559396"/>
            <a:ext cx="1429706"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Pisgah</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6" name="Rectangle 6">
            <a:extLst>
              <a:ext uri="{FF2B5EF4-FFF2-40B4-BE49-F238E27FC236}">
                <a16:creationId xmlns:a16="http://schemas.microsoft.com/office/drawing/2014/main" id="{661361C0-2705-FCB5-F75E-ED6E4E4D3AE1}"/>
              </a:ext>
            </a:extLst>
          </p:cNvPr>
          <p:cNvSpPr>
            <a:spLocks noChangeArrowheads="1"/>
          </p:cNvSpPr>
          <p:nvPr/>
        </p:nvSpPr>
        <p:spPr bwMode="auto">
          <a:xfrm>
            <a:off x="6884668" y="1559396"/>
            <a:ext cx="2124420"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Bamoth Baal</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 name="Rectangle 6">
            <a:extLst>
              <a:ext uri="{FF2B5EF4-FFF2-40B4-BE49-F238E27FC236}">
                <a16:creationId xmlns:a16="http://schemas.microsoft.com/office/drawing/2014/main" id="{D7A6F18A-9EB3-7EA7-CEEB-87213834C7EF}"/>
              </a:ext>
            </a:extLst>
          </p:cNvPr>
          <p:cNvSpPr>
            <a:spLocks noChangeArrowheads="1"/>
          </p:cNvSpPr>
          <p:nvPr/>
        </p:nvSpPr>
        <p:spPr bwMode="auto">
          <a:xfrm>
            <a:off x="1558570" y="6293792"/>
            <a:ext cx="6026860"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Joel Kramer, Expedition Bible</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568419183"/>
      </p:ext>
    </p:extLst>
  </p:cSld>
  <p:clrMapOvr>
    <a:masterClrMapping/>
  </p:clrMapOvr>
  <p:transition spd="med">
    <p:randomBar dir="vert"/>
  </p:transition>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descr="Screen Shot 2015-07-22 at 7.57.00 a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1"/>
            <a:ext cx="9144000" cy="6858000"/>
          </a:xfrm>
          <a:prstGeom prst="rect">
            <a:avLst/>
          </a:prstGeom>
        </p:spPr>
      </p:pic>
      <p:sp>
        <p:nvSpPr>
          <p:cNvPr id="10"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2800" b="1" kern="0" dirty="0">
                <a:solidFill>
                  <a:srgbClr val="FFFFFF"/>
                </a:solidFill>
                <a:effectLst>
                  <a:glow rad="127000">
                    <a:srgbClr val="000000"/>
                  </a:glow>
                </a:effectLst>
                <a:latin typeface="Arial" charset="0"/>
                <a:ea typeface="ＭＳ Ｐゴシック" charset="0"/>
                <a:cs typeface="ＭＳ Ｐゴシック" charset="0"/>
              </a:rPr>
              <a:t>Eastern Tribes</a:t>
            </a:r>
          </a:p>
        </p:txBody>
      </p:sp>
      <p:sp>
        <p:nvSpPr>
          <p:cNvPr id="14" name="Text Box 6"/>
          <p:cNvSpPr txBox="1">
            <a:spLocks noChangeArrowheads="1"/>
          </p:cNvSpPr>
          <p:nvPr/>
        </p:nvSpPr>
        <p:spPr bwMode="auto">
          <a:xfrm>
            <a:off x="3466556" y="4465245"/>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Reuben</a:t>
            </a:r>
          </a:p>
        </p:txBody>
      </p:sp>
      <p:sp>
        <p:nvSpPr>
          <p:cNvPr id="15" name="Text Box 7"/>
          <p:cNvSpPr txBox="1">
            <a:spLocks noChangeArrowheads="1"/>
          </p:cNvSpPr>
          <p:nvPr/>
        </p:nvSpPr>
        <p:spPr bwMode="auto">
          <a:xfrm>
            <a:off x="3466556" y="409591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Gad</a:t>
            </a:r>
          </a:p>
        </p:txBody>
      </p:sp>
      <p:sp>
        <p:nvSpPr>
          <p:cNvPr id="16" name="Text Box 8"/>
          <p:cNvSpPr txBox="1">
            <a:spLocks noChangeArrowheads="1"/>
          </p:cNvSpPr>
          <p:nvPr/>
        </p:nvSpPr>
        <p:spPr bwMode="auto">
          <a:xfrm rot="17032332">
            <a:off x="2897506" y="3560267"/>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algn="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Manasseh</a:t>
            </a: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FFDB96"/>
              </a:solidFill>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en-US" sz="2800" b="1" dirty="0">
                <a:latin typeface="Arial" panose="020B0604020202020204" pitchFamily="34" charset="0"/>
                <a:ea typeface="ＭＳ Ｐゴシック" charset="0"/>
                <a:cs typeface="Arial" panose="020B0604020202020204" pitchFamily="34" charset="0"/>
              </a:rPr>
              <a:t>Final Preparations (Numbers 31–36)</a:t>
            </a:r>
            <a:endParaRPr kumimoji="1" lang="en-US" b="1" dirty="0">
              <a:latin typeface="Arial" panose="020B0604020202020204" pitchFamily="34" charset="0"/>
              <a:ea typeface="ＭＳ Ｐゴシック" charset="0"/>
              <a:cs typeface="Arial" panose="020B0604020202020204" pitchFamily="34"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indent="-3397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Transjordan Settled (31–32)</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Midianites (31)</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Inheritances (32)</a:t>
            </a:r>
          </a:p>
          <a:p>
            <a:pPr marL="339725" indent="-3397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Wandering Summary (33:1-49)</a:t>
            </a:r>
          </a:p>
          <a:p>
            <a:pPr marL="339725" indent="-3397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Canaan Defined (33:50–36:13)</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Inheritance (33:50–34:29)</a:t>
            </a:r>
          </a:p>
        </p:txBody>
      </p:sp>
      <p:sp>
        <p:nvSpPr>
          <p:cNvPr id="17" name="Text Box 19"/>
          <p:cNvSpPr txBox="1">
            <a:spLocks noChangeArrowheads="1"/>
          </p:cNvSpPr>
          <p:nvPr/>
        </p:nvSpPr>
        <p:spPr bwMode="auto">
          <a:xfrm>
            <a:off x="3426354" y="4889197"/>
            <a:ext cx="1450446" cy="400110"/>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sz="2000" b="1" kern="0" dirty="0">
                <a:solidFill>
                  <a:srgbClr val="66FF33"/>
                </a:solidFill>
                <a:effectLst>
                  <a:glow rad="101600">
                    <a:srgbClr val="000000">
                      <a:alpha val="75000"/>
                    </a:srgbClr>
                  </a:glow>
                </a:effectLst>
                <a:latin typeface="Arial"/>
                <a:ea typeface="ＭＳ Ｐゴシック"/>
                <a:cs typeface="Arial"/>
              </a:rPr>
              <a:t>Moab</a:t>
            </a:r>
          </a:p>
        </p:txBody>
      </p:sp>
      <p:sp>
        <p:nvSpPr>
          <p:cNvPr id="18" name="Text Box 21"/>
          <p:cNvSpPr txBox="1">
            <a:spLocks noChangeArrowheads="1"/>
          </p:cNvSpPr>
          <p:nvPr/>
        </p:nvSpPr>
        <p:spPr bwMode="auto">
          <a:xfrm>
            <a:off x="3352949" y="5682597"/>
            <a:ext cx="1450446" cy="400110"/>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sz="2000" b="1" kern="0" dirty="0">
                <a:solidFill>
                  <a:srgbClr val="66FF33"/>
                </a:solidFill>
                <a:effectLst>
                  <a:glow rad="101600">
                    <a:srgbClr val="000000">
                      <a:alpha val="75000"/>
                    </a:srgbClr>
                  </a:glow>
                </a:effectLst>
                <a:latin typeface="Arial"/>
                <a:ea typeface="ＭＳ Ｐゴシック"/>
                <a:cs typeface="Arial"/>
              </a:rPr>
              <a:t>Edom</a:t>
            </a:r>
          </a:p>
        </p:txBody>
      </p:sp>
      <p:sp>
        <p:nvSpPr>
          <p:cNvPr id="2" name="Freeform 1"/>
          <p:cNvSpPr/>
          <p:nvPr/>
        </p:nvSpPr>
        <p:spPr>
          <a:xfrm>
            <a:off x="1660827" y="5254509"/>
            <a:ext cx="1657435" cy="835133"/>
          </a:xfrm>
          <a:custGeom>
            <a:avLst/>
            <a:gdLst>
              <a:gd name="connsiteX0" fmla="*/ 3222675 w 3222675"/>
              <a:gd name="connsiteY0" fmla="*/ 295741 h 1300485"/>
              <a:gd name="connsiteX1" fmla="*/ 3195365 w 3222675"/>
              <a:gd name="connsiteY1" fmla="*/ 418632 h 1300485"/>
              <a:gd name="connsiteX2" fmla="*/ 3168054 w 3222675"/>
              <a:gd name="connsiteY2" fmla="*/ 500559 h 1300485"/>
              <a:gd name="connsiteX3" fmla="*/ 3140743 w 3222675"/>
              <a:gd name="connsiteY3" fmla="*/ 596141 h 1300485"/>
              <a:gd name="connsiteX4" fmla="*/ 3099777 w 3222675"/>
              <a:gd name="connsiteY4" fmla="*/ 732687 h 1300485"/>
              <a:gd name="connsiteX5" fmla="*/ 3058811 w 3222675"/>
              <a:gd name="connsiteY5" fmla="*/ 814614 h 1300485"/>
              <a:gd name="connsiteX6" fmla="*/ 3017844 w 3222675"/>
              <a:gd name="connsiteY6" fmla="*/ 896541 h 1300485"/>
              <a:gd name="connsiteX7" fmla="*/ 2976878 w 3222675"/>
              <a:gd name="connsiteY7" fmla="*/ 910196 h 1300485"/>
              <a:gd name="connsiteX8" fmla="*/ 2963223 w 3222675"/>
              <a:gd name="connsiteY8" fmla="*/ 951159 h 1300485"/>
              <a:gd name="connsiteX9" fmla="*/ 2853980 w 3222675"/>
              <a:gd name="connsiteY9" fmla="*/ 1005778 h 1300485"/>
              <a:gd name="connsiteX10" fmla="*/ 2813013 w 3222675"/>
              <a:gd name="connsiteY10" fmla="*/ 1019432 h 1300485"/>
              <a:gd name="connsiteX11" fmla="*/ 2690115 w 3222675"/>
              <a:gd name="connsiteY11" fmla="*/ 1060396 h 1300485"/>
              <a:gd name="connsiteX12" fmla="*/ 2649148 w 3222675"/>
              <a:gd name="connsiteY12" fmla="*/ 1074050 h 1300485"/>
              <a:gd name="connsiteX13" fmla="*/ 2608182 w 3222675"/>
              <a:gd name="connsiteY13" fmla="*/ 1087705 h 1300485"/>
              <a:gd name="connsiteX14" fmla="*/ 2498939 w 3222675"/>
              <a:gd name="connsiteY14" fmla="*/ 1115014 h 1300485"/>
              <a:gd name="connsiteX15" fmla="*/ 2457973 w 3222675"/>
              <a:gd name="connsiteY15" fmla="*/ 1128669 h 1300485"/>
              <a:gd name="connsiteX16" fmla="*/ 2376040 w 3222675"/>
              <a:gd name="connsiteY16" fmla="*/ 1142323 h 1300485"/>
              <a:gd name="connsiteX17" fmla="*/ 2335074 w 3222675"/>
              <a:gd name="connsiteY17" fmla="*/ 1155978 h 1300485"/>
              <a:gd name="connsiteX18" fmla="*/ 2280453 w 3222675"/>
              <a:gd name="connsiteY18" fmla="*/ 1169632 h 1300485"/>
              <a:gd name="connsiteX19" fmla="*/ 2116588 w 3222675"/>
              <a:gd name="connsiteY19" fmla="*/ 1251560 h 1300485"/>
              <a:gd name="connsiteX20" fmla="*/ 2075622 w 3222675"/>
              <a:gd name="connsiteY20" fmla="*/ 1265214 h 1300485"/>
              <a:gd name="connsiteX21" fmla="*/ 1788858 w 3222675"/>
              <a:gd name="connsiteY21" fmla="*/ 1278869 h 1300485"/>
              <a:gd name="connsiteX22" fmla="*/ 819324 w 3222675"/>
              <a:gd name="connsiteY22" fmla="*/ 1237905 h 1300485"/>
              <a:gd name="connsiteX23" fmla="*/ 778358 w 3222675"/>
              <a:gd name="connsiteY23" fmla="*/ 1224251 h 1300485"/>
              <a:gd name="connsiteX24" fmla="*/ 737392 w 3222675"/>
              <a:gd name="connsiteY24" fmla="*/ 1210596 h 1300485"/>
              <a:gd name="connsiteX25" fmla="*/ 696426 w 3222675"/>
              <a:gd name="connsiteY25" fmla="*/ 1196941 h 1300485"/>
              <a:gd name="connsiteX26" fmla="*/ 655459 w 3222675"/>
              <a:gd name="connsiteY26" fmla="*/ 1169632 h 1300485"/>
              <a:gd name="connsiteX27" fmla="*/ 669115 w 3222675"/>
              <a:gd name="connsiteY27" fmla="*/ 1005778 h 1300485"/>
              <a:gd name="connsiteX28" fmla="*/ 669115 w 3222675"/>
              <a:gd name="connsiteY28" fmla="*/ 787305 h 1300485"/>
              <a:gd name="connsiteX29" fmla="*/ 600838 w 3222675"/>
              <a:gd name="connsiteY29" fmla="*/ 773650 h 1300485"/>
              <a:gd name="connsiteX30" fmla="*/ 518905 w 3222675"/>
              <a:gd name="connsiteY30" fmla="*/ 746341 h 1300485"/>
              <a:gd name="connsiteX31" fmla="*/ 450628 w 3222675"/>
              <a:gd name="connsiteY31" fmla="*/ 691723 h 1300485"/>
              <a:gd name="connsiteX32" fmla="*/ 409662 w 3222675"/>
              <a:gd name="connsiteY32" fmla="*/ 650759 h 1300485"/>
              <a:gd name="connsiteX33" fmla="*/ 327730 w 3222675"/>
              <a:gd name="connsiteY33" fmla="*/ 623450 h 1300485"/>
              <a:gd name="connsiteX34" fmla="*/ 286764 w 3222675"/>
              <a:gd name="connsiteY34" fmla="*/ 609796 h 1300485"/>
              <a:gd name="connsiteX35" fmla="*/ 204831 w 3222675"/>
              <a:gd name="connsiteY35" fmla="*/ 527868 h 1300485"/>
              <a:gd name="connsiteX36" fmla="*/ 163865 w 3222675"/>
              <a:gd name="connsiteY36" fmla="*/ 486905 h 1300485"/>
              <a:gd name="connsiteX37" fmla="*/ 81933 w 3222675"/>
              <a:gd name="connsiteY37" fmla="*/ 364014 h 1300485"/>
              <a:gd name="connsiteX38" fmla="*/ 54622 w 3222675"/>
              <a:gd name="connsiteY38" fmla="*/ 323050 h 1300485"/>
              <a:gd name="connsiteX39" fmla="*/ 27311 w 3222675"/>
              <a:gd name="connsiteY39" fmla="*/ 282086 h 1300485"/>
              <a:gd name="connsiteX40" fmla="*/ 13655 w 3222675"/>
              <a:gd name="connsiteY40" fmla="*/ 241123 h 1300485"/>
              <a:gd name="connsiteX41" fmla="*/ 0 w 3222675"/>
              <a:gd name="connsiteY41" fmla="*/ 36304 h 130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222675" h="1300485">
                <a:moveTo>
                  <a:pt x="3222675" y="295741"/>
                </a:moveTo>
                <a:cubicBezTo>
                  <a:pt x="3214879" y="334718"/>
                  <a:pt x="3206935" y="380068"/>
                  <a:pt x="3195365" y="418632"/>
                </a:cubicBezTo>
                <a:cubicBezTo>
                  <a:pt x="3187093" y="446204"/>
                  <a:pt x="3175036" y="472632"/>
                  <a:pt x="3168054" y="500559"/>
                </a:cubicBezTo>
                <a:cubicBezTo>
                  <a:pt x="3125350" y="671355"/>
                  <a:pt x="3179934" y="458978"/>
                  <a:pt x="3140743" y="596141"/>
                </a:cubicBezTo>
                <a:cubicBezTo>
                  <a:pt x="3099479" y="740562"/>
                  <a:pt x="3164664" y="538041"/>
                  <a:pt x="3099777" y="732687"/>
                </a:cubicBezTo>
                <a:cubicBezTo>
                  <a:pt x="3065456" y="835643"/>
                  <a:pt x="3111750" y="708742"/>
                  <a:pt x="3058811" y="814614"/>
                </a:cubicBezTo>
                <a:cubicBezTo>
                  <a:pt x="3042319" y="847596"/>
                  <a:pt x="3050455" y="870454"/>
                  <a:pt x="3017844" y="896541"/>
                </a:cubicBezTo>
                <a:cubicBezTo>
                  <a:pt x="3006604" y="905532"/>
                  <a:pt x="2990533" y="905644"/>
                  <a:pt x="2976878" y="910196"/>
                </a:cubicBezTo>
                <a:cubicBezTo>
                  <a:pt x="2972326" y="923850"/>
                  <a:pt x="2970628" y="938817"/>
                  <a:pt x="2963223" y="951159"/>
                </a:cubicBezTo>
                <a:cubicBezTo>
                  <a:pt x="2939389" y="990881"/>
                  <a:pt x="2894833" y="992161"/>
                  <a:pt x="2853980" y="1005778"/>
                </a:cubicBezTo>
                <a:lnTo>
                  <a:pt x="2813013" y="1019432"/>
                </a:lnTo>
                <a:lnTo>
                  <a:pt x="2690115" y="1060396"/>
                </a:lnTo>
                <a:lnTo>
                  <a:pt x="2649148" y="1074050"/>
                </a:lnTo>
                <a:cubicBezTo>
                  <a:pt x="2635493" y="1078601"/>
                  <a:pt x="2622146" y="1084214"/>
                  <a:pt x="2608182" y="1087705"/>
                </a:cubicBezTo>
                <a:cubicBezTo>
                  <a:pt x="2571768" y="1096808"/>
                  <a:pt x="2534548" y="1103145"/>
                  <a:pt x="2498939" y="1115014"/>
                </a:cubicBezTo>
                <a:cubicBezTo>
                  <a:pt x="2485284" y="1119566"/>
                  <a:pt x="2472024" y="1125547"/>
                  <a:pt x="2457973" y="1128669"/>
                </a:cubicBezTo>
                <a:cubicBezTo>
                  <a:pt x="2430945" y="1134675"/>
                  <a:pt x="2403351" y="1137772"/>
                  <a:pt x="2376040" y="1142323"/>
                </a:cubicBezTo>
                <a:cubicBezTo>
                  <a:pt x="2362385" y="1146875"/>
                  <a:pt x="2348914" y="1152024"/>
                  <a:pt x="2335074" y="1155978"/>
                </a:cubicBezTo>
                <a:cubicBezTo>
                  <a:pt x="2317029" y="1161133"/>
                  <a:pt x="2297239" y="1161239"/>
                  <a:pt x="2280453" y="1169632"/>
                </a:cubicBezTo>
                <a:cubicBezTo>
                  <a:pt x="2068685" y="1275510"/>
                  <a:pt x="2322523" y="1182920"/>
                  <a:pt x="2116588" y="1251560"/>
                </a:cubicBezTo>
                <a:cubicBezTo>
                  <a:pt x="2102933" y="1256111"/>
                  <a:pt x="2090000" y="1264529"/>
                  <a:pt x="2075622" y="1265214"/>
                </a:cubicBezTo>
                <a:lnTo>
                  <a:pt x="1788858" y="1278869"/>
                </a:lnTo>
                <a:cubicBezTo>
                  <a:pt x="872440" y="1264771"/>
                  <a:pt x="1181979" y="1358780"/>
                  <a:pt x="819324" y="1237905"/>
                </a:cubicBezTo>
                <a:lnTo>
                  <a:pt x="778358" y="1224251"/>
                </a:lnTo>
                <a:lnTo>
                  <a:pt x="737392" y="1210596"/>
                </a:lnTo>
                <a:cubicBezTo>
                  <a:pt x="723737" y="1206044"/>
                  <a:pt x="708403" y="1204925"/>
                  <a:pt x="696426" y="1196941"/>
                </a:cubicBezTo>
                <a:lnTo>
                  <a:pt x="655459" y="1169632"/>
                </a:lnTo>
                <a:cubicBezTo>
                  <a:pt x="660011" y="1115014"/>
                  <a:pt x="662317" y="1060162"/>
                  <a:pt x="669115" y="1005778"/>
                </a:cubicBezTo>
                <a:cubicBezTo>
                  <a:pt x="680422" y="915325"/>
                  <a:pt x="730006" y="919228"/>
                  <a:pt x="669115" y="787305"/>
                </a:cubicBezTo>
                <a:cubicBezTo>
                  <a:pt x="659388" y="766232"/>
                  <a:pt x="623230" y="779757"/>
                  <a:pt x="600838" y="773650"/>
                </a:cubicBezTo>
                <a:cubicBezTo>
                  <a:pt x="573064" y="766076"/>
                  <a:pt x="518905" y="746341"/>
                  <a:pt x="518905" y="746341"/>
                </a:cubicBezTo>
                <a:cubicBezTo>
                  <a:pt x="457828" y="654731"/>
                  <a:pt x="529778" y="744486"/>
                  <a:pt x="450628" y="691723"/>
                </a:cubicBezTo>
                <a:cubicBezTo>
                  <a:pt x="434560" y="681012"/>
                  <a:pt x="426543" y="660137"/>
                  <a:pt x="409662" y="650759"/>
                </a:cubicBezTo>
                <a:cubicBezTo>
                  <a:pt x="384497" y="636779"/>
                  <a:pt x="355041" y="632553"/>
                  <a:pt x="327730" y="623450"/>
                </a:cubicBezTo>
                <a:lnTo>
                  <a:pt x="286764" y="609796"/>
                </a:lnTo>
                <a:lnTo>
                  <a:pt x="204831" y="527868"/>
                </a:lnTo>
                <a:cubicBezTo>
                  <a:pt x="191176" y="514214"/>
                  <a:pt x="174577" y="502972"/>
                  <a:pt x="163865" y="486905"/>
                </a:cubicBezTo>
                <a:lnTo>
                  <a:pt x="81933" y="364014"/>
                </a:lnTo>
                <a:lnTo>
                  <a:pt x="54622" y="323050"/>
                </a:lnTo>
                <a:cubicBezTo>
                  <a:pt x="45518" y="309395"/>
                  <a:pt x="32501" y="297655"/>
                  <a:pt x="27311" y="282086"/>
                </a:cubicBezTo>
                <a:lnTo>
                  <a:pt x="13655" y="241123"/>
                </a:lnTo>
                <a:cubicBezTo>
                  <a:pt x="-284" y="18108"/>
                  <a:pt x="0" y="-50316"/>
                  <a:pt x="0" y="36304"/>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indent="-914400" defTabSz="914400" eaLnBrk="0" fontAlgn="base" hangingPunct="0">
              <a:spcBef>
                <a:spcPct val="50000"/>
              </a:spcBef>
              <a:spcAft>
                <a:spcPct val="0"/>
              </a:spcAft>
              <a:buFont typeface="Wingdings" pitchFamily="-111" charset="2"/>
              <a:buChar char="§"/>
            </a:pPr>
            <a:endParaRPr lang="en-US" sz="2400" b="1">
              <a:solidFill>
                <a:srgbClr val="FFFFFF"/>
              </a:solidFill>
              <a:latin typeface="Times" pitchFamily="-111" charset="0"/>
              <a:ea typeface="Times New Roman" pitchFamily="-111" charset="0"/>
              <a:cs typeface="Times New Roman" pitchFamily="-111" charset="0"/>
            </a:endParaRPr>
          </a:p>
        </p:txBody>
      </p:sp>
      <p:sp>
        <p:nvSpPr>
          <p:cNvPr id="3" name="Freeform 2"/>
          <p:cNvSpPr/>
          <p:nvPr/>
        </p:nvSpPr>
        <p:spPr>
          <a:xfrm>
            <a:off x="1660828" y="928510"/>
            <a:ext cx="2196234" cy="4342917"/>
          </a:xfrm>
          <a:custGeom>
            <a:avLst/>
            <a:gdLst>
              <a:gd name="connsiteX0" fmla="*/ 0 w 2990533"/>
              <a:gd name="connsiteY0" fmla="*/ 5407203 h 5407203"/>
              <a:gd name="connsiteX1" fmla="*/ 150209 w 2990533"/>
              <a:gd name="connsiteY1" fmla="*/ 5366240 h 5407203"/>
              <a:gd name="connsiteX2" fmla="*/ 191175 w 2990533"/>
              <a:gd name="connsiteY2" fmla="*/ 5352585 h 5407203"/>
              <a:gd name="connsiteX3" fmla="*/ 259452 w 2990533"/>
              <a:gd name="connsiteY3" fmla="*/ 5297967 h 5407203"/>
              <a:gd name="connsiteX4" fmla="*/ 341385 w 2990533"/>
              <a:gd name="connsiteY4" fmla="*/ 5243349 h 5407203"/>
              <a:gd name="connsiteX5" fmla="*/ 423317 w 2990533"/>
              <a:gd name="connsiteY5" fmla="*/ 5229694 h 5407203"/>
              <a:gd name="connsiteX6" fmla="*/ 477939 w 2990533"/>
              <a:gd name="connsiteY6" fmla="*/ 5216040 h 5407203"/>
              <a:gd name="connsiteX7" fmla="*/ 559871 w 2990533"/>
              <a:gd name="connsiteY7" fmla="*/ 5202385 h 5407203"/>
              <a:gd name="connsiteX8" fmla="*/ 641804 w 2990533"/>
              <a:gd name="connsiteY8" fmla="*/ 5175076 h 5407203"/>
              <a:gd name="connsiteX9" fmla="*/ 723736 w 2990533"/>
              <a:gd name="connsiteY9" fmla="*/ 5120458 h 5407203"/>
              <a:gd name="connsiteX10" fmla="*/ 805669 w 2990533"/>
              <a:gd name="connsiteY10" fmla="*/ 5038530 h 5407203"/>
              <a:gd name="connsiteX11" fmla="*/ 873946 w 2990533"/>
              <a:gd name="connsiteY11" fmla="*/ 4970258 h 5407203"/>
              <a:gd name="connsiteX12" fmla="*/ 928567 w 2990533"/>
              <a:gd name="connsiteY12" fmla="*/ 4888330 h 5407203"/>
              <a:gd name="connsiteX13" fmla="*/ 969533 w 2990533"/>
              <a:gd name="connsiteY13" fmla="*/ 4847367 h 5407203"/>
              <a:gd name="connsiteX14" fmla="*/ 1024155 w 2990533"/>
              <a:gd name="connsiteY14" fmla="*/ 4765439 h 5407203"/>
              <a:gd name="connsiteX15" fmla="*/ 1147054 w 2990533"/>
              <a:gd name="connsiteY15" fmla="*/ 4642548 h 5407203"/>
              <a:gd name="connsiteX16" fmla="*/ 1188020 w 2990533"/>
              <a:gd name="connsiteY16" fmla="*/ 4601585 h 5407203"/>
              <a:gd name="connsiteX17" fmla="*/ 1228986 w 2990533"/>
              <a:gd name="connsiteY17" fmla="*/ 4574276 h 5407203"/>
              <a:gd name="connsiteX18" fmla="*/ 1297263 w 2990533"/>
              <a:gd name="connsiteY18" fmla="*/ 4519657 h 5407203"/>
              <a:gd name="connsiteX19" fmla="*/ 1365540 w 2990533"/>
              <a:gd name="connsiteY19" fmla="*/ 4437730 h 5407203"/>
              <a:gd name="connsiteX20" fmla="*/ 1447473 w 2990533"/>
              <a:gd name="connsiteY20" fmla="*/ 4314839 h 5407203"/>
              <a:gd name="connsiteX21" fmla="*/ 1474783 w 2990533"/>
              <a:gd name="connsiteY21" fmla="*/ 4273875 h 5407203"/>
              <a:gd name="connsiteX22" fmla="*/ 1502094 w 2990533"/>
              <a:gd name="connsiteY22" fmla="*/ 4232912 h 5407203"/>
              <a:gd name="connsiteX23" fmla="*/ 1515750 w 2990533"/>
              <a:gd name="connsiteY23" fmla="*/ 4191948 h 5407203"/>
              <a:gd name="connsiteX24" fmla="*/ 1556716 w 2990533"/>
              <a:gd name="connsiteY24" fmla="*/ 4150984 h 5407203"/>
              <a:gd name="connsiteX25" fmla="*/ 1584027 w 2990533"/>
              <a:gd name="connsiteY25" fmla="*/ 4110021 h 5407203"/>
              <a:gd name="connsiteX26" fmla="*/ 1597682 w 2990533"/>
              <a:gd name="connsiteY26" fmla="*/ 4069057 h 5407203"/>
              <a:gd name="connsiteX27" fmla="*/ 1652304 w 2990533"/>
              <a:gd name="connsiteY27" fmla="*/ 3987130 h 5407203"/>
              <a:gd name="connsiteX28" fmla="*/ 1706925 w 2990533"/>
              <a:gd name="connsiteY28" fmla="*/ 3905202 h 5407203"/>
              <a:gd name="connsiteX29" fmla="*/ 1734236 w 2990533"/>
              <a:gd name="connsiteY29" fmla="*/ 3864239 h 5407203"/>
              <a:gd name="connsiteX30" fmla="*/ 1761547 w 2990533"/>
              <a:gd name="connsiteY30" fmla="*/ 3823275 h 5407203"/>
              <a:gd name="connsiteX31" fmla="*/ 1788858 w 2990533"/>
              <a:gd name="connsiteY31" fmla="*/ 3727693 h 5407203"/>
              <a:gd name="connsiteX32" fmla="*/ 1816168 w 2990533"/>
              <a:gd name="connsiteY32" fmla="*/ 3673075 h 5407203"/>
              <a:gd name="connsiteX33" fmla="*/ 1843479 w 2990533"/>
              <a:gd name="connsiteY33" fmla="*/ 3577493 h 5407203"/>
              <a:gd name="connsiteX34" fmla="*/ 1870790 w 2990533"/>
              <a:gd name="connsiteY34" fmla="*/ 3522875 h 5407203"/>
              <a:gd name="connsiteX35" fmla="*/ 1898101 w 2990533"/>
              <a:gd name="connsiteY35" fmla="*/ 3372675 h 5407203"/>
              <a:gd name="connsiteX36" fmla="*/ 1925412 w 2990533"/>
              <a:gd name="connsiteY36" fmla="*/ 3290747 h 5407203"/>
              <a:gd name="connsiteX37" fmla="*/ 1966378 w 2990533"/>
              <a:gd name="connsiteY37" fmla="*/ 3167856 h 5407203"/>
              <a:gd name="connsiteX38" fmla="*/ 1980033 w 2990533"/>
              <a:gd name="connsiteY38" fmla="*/ 3126893 h 5407203"/>
              <a:gd name="connsiteX39" fmla="*/ 2021000 w 2990533"/>
              <a:gd name="connsiteY39" fmla="*/ 2949384 h 5407203"/>
              <a:gd name="connsiteX40" fmla="*/ 2048310 w 2990533"/>
              <a:gd name="connsiteY40" fmla="*/ 2785529 h 5407203"/>
              <a:gd name="connsiteX41" fmla="*/ 2061966 w 2990533"/>
              <a:gd name="connsiteY41" fmla="*/ 2662638 h 5407203"/>
              <a:gd name="connsiteX42" fmla="*/ 2089277 w 2990533"/>
              <a:gd name="connsiteY42" fmla="*/ 2553401 h 5407203"/>
              <a:gd name="connsiteX43" fmla="*/ 2116587 w 2990533"/>
              <a:gd name="connsiteY43" fmla="*/ 2471474 h 5407203"/>
              <a:gd name="connsiteX44" fmla="*/ 2130243 w 2990533"/>
              <a:gd name="connsiteY44" fmla="*/ 2403201 h 5407203"/>
              <a:gd name="connsiteX45" fmla="*/ 2143898 w 2990533"/>
              <a:gd name="connsiteY45" fmla="*/ 2293965 h 5407203"/>
              <a:gd name="connsiteX46" fmla="*/ 2157554 w 2990533"/>
              <a:gd name="connsiteY46" fmla="*/ 2253001 h 5407203"/>
              <a:gd name="connsiteX47" fmla="*/ 2171209 w 2990533"/>
              <a:gd name="connsiteY47" fmla="*/ 2184728 h 5407203"/>
              <a:gd name="connsiteX48" fmla="*/ 2184864 w 2990533"/>
              <a:gd name="connsiteY48" fmla="*/ 2075492 h 5407203"/>
              <a:gd name="connsiteX49" fmla="*/ 2212175 w 2990533"/>
              <a:gd name="connsiteY49" fmla="*/ 1993565 h 5407203"/>
              <a:gd name="connsiteX50" fmla="*/ 2225831 w 2990533"/>
              <a:gd name="connsiteY50" fmla="*/ 1925292 h 5407203"/>
              <a:gd name="connsiteX51" fmla="*/ 2239486 w 2990533"/>
              <a:gd name="connsiteY51" fmla="*/ 1870674 h 5407203"/>
              <a:gd name="connsiteX52" fmla="*/ 2253141 w 2990533"/>
              <a:gd name="connsiteY52" fmla="*/ 1802401 h 5407203"/>
              <a:gd name="connsiteX53" fmla="*/ 2266797 w 2990533"/>
              <a:gd name="connsiteY53" fmla="*/ 1747783 h 5407203"/>
              <a:gd name="connsiteX54" fmla="*/ 2280452 w 2990533"/>
              <a:gd name="connsiteY54" fmla="*/ 1652201 h 5407203"/>
              <a:gd name="connsiteX55" fmla="*/ 2307763 w 2990533"/>
              <a:gd name="connsiteY55" fmla="*/ 1570274 h 5407203"/>
              <a:gd name="connsiteX56" fmla="*/ 2321418 w 2990533"/>
              <a:gd name="connsiteY56" fmla="*/ 1529310 h 5407203"/>
              <a:gd name="connsiteX57" fmla="*/ 2335074 w 2990533"/>
              <a:gd name="connsiteY57" fmla="*/ 1488346 h 5407203"/>
              <a:gd name="connsiteX58" fmla="*/ 2376040 w 2990533"/>
              <a:gd name="connsiteY58" fmla="*/ 1515655 h 5407203"/>
              <a:gd name="connsiteX59" fmla="*/ 2512594 w 2990533"/>
              <a:gd name="connsiteY59" fmla="*/ 1515655 h 5407203"/>
              <a:gd name="connsiteX60" fmla="*/ 2526249 w 2990533"/>
              <a:gd name="connsiteY60" fmla="*/ 1365455 h 5407203"/>
              <a:gd name="connsiteX61" fmla="*/ 2512594 w 2990533"/>
              <a:gd name="connsiteY61" fmla="*/ 1324492 h 5407203"/>
              <a:gd name="connsiteX62" fmla="*/ 2526249 w 2990533"/>
              <a:gd name="connsiteY62" fmla="*/ 1051400 h 5407203"/>
              <a:gd name="connsiteX63" fmla="*/ 2567216 w 2990533"/>
              <a:gd name="connsiteY63" fmla="*/ 928509 h 5407203"/>
              <a:gd name="connsiteX64" fmla="*/ 2580871 w 2990533"/>
              <a:gd name="connsiteY64" fmla="*/ 873891 h 5407203"/>
              <a:gd name="connsiteX65" fmla="*/ 2608182 w 2990533"/>
              <a:gd name="connsiteY65" fmla="*/ 791964 h 5407203"/>
              <a:gd name="connsiteX66" fmla="*/ 2621837 w 2990533"/>
              <a:gd name="connsiteY66" fmla="*/ 737346 h 5407203"/>
              <a:gd name="connsiteX67" fmla="*/ 2690114 w 2990533"/>
              <a:gd name="connsiteY67" fmla="*/ 641764 h 5407203"/>
              <a:gd name="connsiteX68" fmla="*/ 2785702 w 2990533"/>
              <a:gd name="connsiteY68" fmla="*/ 532527 h 5407203"/>
              <a:gd name="connsiteX69" fmla="*/ 2813013 w 2990533"/>
              <a:gd name="connsiteY69" fmla="*/ 491564 h 5407203"/>
              <a:gd name="connsiteX70" fmla="*/ 2853979 w 2990533"/>
              <a:gd name="connsiteY70" fmla="*/ 409636 h 5407203"/>
              <a:gd name="connsiteX71" fmla="*/ 2867635 w 2990533"/>
              <a:gd name="connsiteY71" fmla="*/ 368673 h 5407203"/>
              <a:gd name="connsiteX72" fmla="*/ 2922256 w 2990533"/>
              <a:gd name="connsiteY72" fmla="*/ 286745 h 5407203"/>
              <a:gd name="connsiteX73" fmla="*/ 2963222 w 2990533"/>
              <a:gd name="connsiteY73" fmla="*/ 150200 h 5407203"/>
              <a:gd name="connsiteX74" fmla="*/ 2990533 w 2990533"/>
              <a:gd name="connsiteY74" fmla="*/ 68273 h 5407203"/>
              <a:gd name="connsiteX75" fmla="*/ 2990533 w 2990533"/>
              <a:gd name="connsiteY75" fmla="*/ 0 h 5407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2990533" h="5407203">
                <a:moveTo>
                  <a:pt x="0" y="5407203"/>
                </a:moveTo>
                <a:cubicBezTo>
                  <a:pt x="96503" y="5387904"/>
                  <a:pt x="46261" y="5400887"/>
                  <a:pt x="150209" y="5366240"/>
                </a:cubicBezTo>
                <a:lnTo>
                  <a:pt x="191175" y="5352585"/>
                </a:lnTo>
                <a:cubicBezTo>
                  <a:pt x="241637" y="5276896"/>
                  <a:pt x="189614" y="5336763"/>
                  <a:pt x="259452" y="5297967"/>
                </a:cubicBezTo>
                <a:cubicBezTo>
                  <a:pt x="288145" y="5282028"/>
                  <a:pt x="309009" y="5248745"/>
                  <a:pt x="341385" y="5243349"/>
                </a:cubicBezTo>
                <a:cubicBezTo>
                  <a:pt x="368696" y="5238797"/>
                  <a:pt x="396167" y="5235124"/>
                  <a:pt x="423317" y="5229694"/>
                </a:cubicBezTo>
                <a:cubicBezTo>
                  <a:pt x="441720" y="5226014"/>
                  <a:pt x="459536" y="5219720"/>
                  <a:pt x="477939" y="5216040"/>
                </a:cubicBezTo>
                <a:cubicBezTo>
                  <a:pt x="505089" y="5210610"/>
                  <a:pt x="533010" y="5209100"/>
                  <a:pt x="559871" y="5202385"/>
                </a:cubicBezTo>
                <a:cubicBezTo>
                  <a:pt x="587800" y="5195403"/>
                  <a:pt x="641804" y="5175076"/>
                  <a:pt x="641804" y="5175076"/>
                </a:cubicBezTo>
                <a:cubicBezTo>
                  <a:pt x="669115" y="5156870"/>
                  <a:pt x="700526" y="5143666"/>
                  <a:pt x="723736" y="5120458"/>
                </a:cubicBezTo>
                <a:cubicBezTo>
                  <a:pt x="751047" y="5093149"/>
                  <a:pt x="784244" y="5070665"/>
                  <a:pt x="805669" y="5038530"/>
                </a:cubicBezTo>
                <a:cubicBezTo>
                  <a:pt x="842083" y="4983912"/>
                  <a:pt x="819324" y="5006669"/>
                  <a:pt x="873946" y="4970258"/>
                </a:cubicBezTo>
                <a:cubicBezTo>
                  <a:pt x="892153" y="4942949"/>
                  <a:pt x="905357" y="4911538"/>
                  <a:pt x="928567" y="4888330"/>
                </a:cubicBezTo>
                <a:cubicBezTo>
                  <a:pt x="942222" y="4874676"/>
                  <a:pt x="957677" y="4862610"/>
                  <a:pt x="969533" y="4847367"/>
                </a:cubicBezTo>
                <a:cubicBezTo>
                  <a:pt x="989685" y="4821459"/>
                  <a:pt x="1000945" y="4788647"/>
                  <a:pt x="1024155" y="4765439"/>
                </a:cubicBezTo>
                <a:lnTo>
                  <a:pt x="1147054" y="4642548"/>
                </a:lnTo>
                <a:cubicBezTo>
                  <a:pt x="1160709" y="4628894"/>
                  <a:pt x="1171952" y="4612296"/>
                  <a:pt x="1188020" y="4601585"/>
                </a:cubicBezTo>
                <a:cubicBezTo>
                  <a:pt x="1201675" y="4592482"/>
                  <a:pt x="1216171" y="4584528"/>
                  <a:pt x="1228986" y="4574276"/>
                </a:cubicBezTo>
                <a:cubicBezTo>
                  <a:pt x="1326275" y="4496449"/>
                  <a:pt x="1171174" y="4603711"/>
                  <a:pt x="1297263" y="4519657"/>
                </a:cubicBezTo>
                <a:cubicBezTo>
                  <a:pt x="1394859" y="4373275"/>
                  <a:pt x="1242869" y="4595440"/>
                  <a:pt x="1365540" y="4437730"/>
                </a:cubicBezTo>
                <a:lnTo>
                  <a:pt x="1447473" y="4314839"/>
                </a:lnTo>
                <a:lnTo>
                  <a:pt x="1474783" y="4273875"/>
                </a:lnTo>
                <a:cubicBezTo>
                  <a:pt x="1483886" y="4260221"/>
                  <a:pt x="1496904" y="4248481"/>
                  <a:pt x="1502094" y="4232912"/>
                </a:cubicBezTo>
                <a:cubicBezTo>
                  <a:pt x="1506646" y="4219257"/>
                  <a:pt x="1507766" y="4203924"/>
                  <a:pt x="1515750" y="4191948"/>
                </a:cubicBezTo>
                <a:cubicBezTo>
                  <a:pt x="1526462" y="4175881"/>
                  <a:pt x="1544353" y="4165819"/>
                  <a:pt x="1556716" y="4150984"/>
                </a:cubicBezTo>
                <a:cubicBezTo>
                  <a:pt x="1567222" y="4138377"/>
                  <a:pt x="1574923" y="4123675"/>
                  <a:pt x="1584027" y="4110021"/>
                </a:cubicBezTo>
                <a:cubicBezTo>
                  <a:pt x="1588579" y="4096366"/>
                  <a:pt x="1590692" y="4081639"/>
                  <a:pt x="1597682" y="4069057"/>
                </a:cubicBezTo>
                <a:cubicBezTo>
                  <a:pt x="1613623" y="4040366"/>
                  <a:pt x="1634097" y="4014439"/>
                  <a:pt x="1652304" y="3987130"/>
                </a:cubicBezTo>
                <a:lnTo>
                  <a:pt x="1706925" y="3905202"/>
                </a:lnTo>
                <a:lnTo>
                  <a:pt x="1734236" y="3864239"/>
                </a:lnTo>
                <a:lnTo>
                  <a:pt x="1761547" y="3823275"/>
                </a:lnTo>
                <a:cubicBezTo>
                  <a:pt x="1768478" y="3795551"/>
                  <a:pt x="1777102" y="3755123"/>
                  <a:pt x="1788858" y="3727693"/>
                </a:cubicBezTo>
                <a:cubicBezTo>
                  <a:pt x="1796877" y="3708984"/>
                  <a:pt x="1808149" y="3691784"/>
                  <a:pt x="1816168" y="3673075"/>
                </a:cubicBezTo>
                <a:cubicBezTo>
                  <a:pt x="1849191" y="3596025"/>
                  <a:pt x="1808820" y="3669912"/>
                  <a:pt x="1843479" y="3577493"/>
                </a:cubicBezTo>
                <a:cubicBezTo>
                  <a:pt x="1850627" y="3558434"/>
                  <a:pt x="1861686" y="3541081"/>
                  <a:pt x="1870790" y="3522875"/>
                </a:cubicBezTo>
                <a:cubicBezTo>
                  <a:pt x="1875253" y="3496099"/>
                  <a:pt x="1889919" y="3402673"/>
                  <a:pt x="1898101" y="3372675"/>
                </a:cubicBezTo>
                <a:cubicBezTo>
                  <a:pt x="1905676" y="3344903"/>
                  <a:pt x="1916308" y="3318056"/>
                  <a:pt x="1925412" y="3290747"/>
                </a:cubicBezTo>
                <a:lnTo>
                  <a:pt x="1966378" y="3167856"/>
                </a:lnTo>
                <a:cubicBezTo>
                  <a:pt x="1970930" y="3154202"/>
                  <a:pt x="1976542" y="3140856"/>
                  <a:pt x="1980033" y="3126893"/>
                </a:cubicBezTo>
                <a:cubicBezTo>
                  <a:pt x="1992575" y="3076727"/>
                  <a:pt x="2012595" y="3004013"/>
                  <a:pt x="2021000" y="2949384"/>
                </a:cubicBezTo>
                <a:cubicBezTo>
                  <a:pt x="2046575" y="2783158"/>
                  <a:pt x="2020849" y="2895369"/>
                  <a:pt x="2048310" y="2785529"/>
                </a:cubicBezTo>
                <a:cubicBezTo>
                  <a:pt x="2052862" y="2744565"/>
                  <a:pt x="2054803" y="2703227"/>
                  <a:pt x="2061966" y="2662638"/>
                </a:cubicBezTo>
                <a:cubicBezTo>
                  <a:pt x="2068489" y="2625676"/>
                  <a:pt x="2077408" y="2589008"/>
                  <a:pt x="2089277" y="2553401"/>
                </a:cubicBezTo>
                <a:cubicBezTo>
                  <a:pt x="2098380" y="2526092"/>
                  <a:pt x="2110941" y="2499701"/>
                  <a:pt x="2116587" y="2471474"/>
                </a:cubicBezTo>
                <a:cubicBezTo>
                  <a:pt x="2121139" y="2448716"/>
                  <a:pt x="2126714" y="2426140"/>
                  <a:pt x="2130243" y="2403201"/>
                </a:cubicBezTo>
                <a:cubicBezTo>
                  <a:pt x="2135823" y="2366932"/>
                  <a:pt x="2137333" y="2330068"/>
                  <a:pt x="2143898" y="2293965"/>
                </a:cubicBezTo>
                <a:cubicBezTo>
                  <a:pt x="2146473" y="2279804"/>
                  <a:pt x="2154063" y="2266965"/>
                  <a:pt x="2157554" y="2253001"/>
                </a:cubicBezTo>
                <a:cubicBezTo>
                  <a:pt x="2163183" y="2230486"/>
                  <a:pt x="2167680" y="2207666"/>
                  <a:pt x="2171209" y="2184728"/>
                </a:cubicBezTo>
                <a:cubicBezTo>
                  <a:pt x="2176789" y="2148459"/>
                  <a:pt x="2177175" y="2111373"/>
                  <a:pt x="2184864" y="2075492"/>
                </a:cubicBezTo>
                <a:cubicBezTo>
                  <a:pt x="2190896" y="2047345"/>
                  <a:pt x="2206529" y="2021792"/>
                  <a:pt x="2212175" y="1993565"/>
                </a:cubicBezTo>
                <a:cubicBezTo>
                  <a:pt x="2216727" y="1970807"/>
                  <a:pt x="2220796" y="1947948"/>
                  <a:pt x="2225831" y="1925292"/>
                </a:cubicBezTo>
                <a:cubicBezTo>
                  <a:pt x="2229902" y="1906973"/>
                  <a:pt x="2235415" y="1888993"/>
                  <a:pt x="2239486" y="1870674"/>
                </a:cubicBezTo>
                <a:cubicBezTo>
                  <a:pt x="2244521" y="1848018"/>
                  <a:pt x="2248106" y="1825057"/>
                  <a:pt x="2253141" y="1802401"/>
                </a:cubicBezTo>
                <a:cubicBezTo>
                  <a:pt x="2257212" y="1784082"/>
                  <a:pt x="2263440" y="1766247"/>
                  <a:pt x="2266797" y="1747783"/>
                </a:cubicBezTo>
                <a:cubicBezTo>
                  <a:pt x="2272555" y="1716118"/>
                  <a:pt x="2273215" y="1683561"/>
                  <a:pt x="2280452" y="1652201"/>
                </a:cubicBezTo>
                <a:cubicBezTo>
                  <a:pt x="2286925" y="1624152"/>
                  <a:pt x="2298659" y="1597583"/>
                  <a:pt x="2307763" y="1570274"/>
                </a:cubicBezTo>
                <a:lnTo>
                  <a:pt x="2321418" y="1529310"/>
                </a:lnTo>
                <a:lnTo>
                  <a:pt x="2335074" y="1488346"/>
                </a:lnTo>
                <a:cubicBezTo>
                  <a:pt x="2348729" y="1497449"/>
                  <a:pt x="2361361" y="1508316"/>
                  <a:pt x="2376040" y="1515655"/>
                </a:cubicBezTo>
                <a:cubicBezTo>
                  <a:pt x="2429004" y="1542136"/>
                  <a:pt x="2444205" y="1525425"/>
                  <a:pt x="2512594" y="1515655"/>
                </a:cubicBezTo>
                <a:cubicBezTo>
                  <a:pt x="2543825" y="1421969"/>
                  <a:pt x="2548308" y="1453685"/>
                  <a:pt x="2526249" y="1365455"/>
                </a:cubicBezTo>
                <a:cubicBezTo>
                  <a:pt x="2522758" y="1351492"/>
                  <a:pt x="2517146" y="1338146"/>
                  <a:pt x="2512594" y="1324492"/>
                </a:cubicBezTo>
                <a:cubicBezTo>
                  <a:pt x="2517146" y="1233461"/>
                  <a:pt x="2515801" y="1141944"/>
                  <a:pt x="2526249" y="1051400"/>
                </a:cubicBezTo>
                <a:cubicBezTo>
                  <a:pt x="2529176" y="1026030"/>
                  <a:pt x="2558924" y="961676"/>
                  <a:pt x="2567216" y="928509"/>
                </a:cubicBezTo>
                <a:cubicBezTo>
                  <a:pt x="2571768" y="910303"/>
                  <a:pt x="2575478" y="891866"/>
                  <a:pt x="2580871" y="873891"/>
                </a:cubicBezTo>
                <a:cubicBezTo>
                  <a:pt x="2589143" y="846319"/>
                  <a:pt x="2601200" y="819891"/>
                  <a:pt x="2608182" y="791964"/>
                </a:cubicBezTo>
                <a:cubicBezTo>
                  <a:pt x="2612734" y="773758"/>
                  <a:pt x="2616444" y="755321"/>
                  <a:pt x="2621837" y="737346"/>
                </a:cubicBezTo>
                <a:cubicBezTo>
                  <a:pt x="2650159" y="642943"/>
                  <a:pt x="2623609" y="663930"/>
                  <a:pt x="2690114" y="641764"/>
                </a:cubicBezTo>
                <a:cubicBezTo>
                  <a:pt x="2758392" y="596249"/>
                  <a:pt x="2721976" y="628111"/>
                  <a:pt x="2785702" y="532527"/>
                </a:cubicBezTo>
                <a:lnTo>
                  <a:pt x="2813013" y="491564"/>
                </a:lnTo>
                <a:cubicBezTo>
                  <a:pt x="2847332" y="388611"/>
                  <a:pt x="2801041" y="515504"/>
                  <a:pt x="2853979" y="409636"/>
                </a:cubicBezTo>
                <a:cubicBezTo>
                  <a:pt x="2860416" y="396763"/>
                  <a:pt x="2860645" y="381255"/>
                  <a:pt x="2867635" y="368673"/>
                </a:cubicBezTo>
                <a:cubicBezTo>
                  <a:pt x="2883576" y="339982"/>
                  <a:pt x="2922256" y="286745"/>
                  <a:pt x="2922256" y="286745"/>
                </a:cubicBezTo>
                <a:cubicBezTo>
                  <a:pt x="2942893" y="204206"/>
                  <a:pt x="2929979" y="249922"/>
                  <a:pt x="2963222" y="150200"/>
                </a:cubicBezTo>
                <a:cubicBezTo>
                  <a:pt x="2963223" y="150198"/>
                  <a:pt x="2990533" y="68276"/>
                  <a:pt x="2990533" y="68273"/>
                </a:cubicBezTo>
                <a:lnTo>
                  <a:pt x="2990533" y="0"/>
                </a:ln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indent="-914400" defTabSz="914400" eaLnBrk="0" fontAlgn="base" hangingPunct="0">
              <a:spcBef>
                <a:spcPct val="50000"/>
              </a:spcBef>
              <a:spcAft>
                <a:spcPct val="0"/>
              </a:spcAft>
              <a:buFont typeface="Wingdings" pitchFamily="-111" charset="2"/>
              <a:buChar char="§"/>
            </a:pPr>
            <a:endParaRPr lang="en-US" sz="2400" b="1">
              <a:solidFill>
                <a:srgbClr val="FFFFFF"/>
              </a:solidFill>
              <a:latin typeface="Times" pitchFamily="-111" charset="0"/>
              <a:ea typeface="Times New Roman" pitchFamily="-111" charset="0"/>
              <a:cs typeface="Times New Roman" pitchFamily="-111" charset="0"/>
            </a:endParaRPr>
          </a:p>
        </p:txBody>
      </p:sp>
      <p:sp>
        <p:nvSpPr>
          <p:cNvPr id="4" name="Freeform 3"/>
          <p:cNvSpPr/>
          <p:nvPr/>
        </p:nvSpPr>
        <p:spPr>
          <a:xfrm>
            <a:off x="3804711" y="802512"/>
            <a:ext cx="983189" cy="251996"/>
          </a:xfrm>
          <a:custGeom>
            <a:avLst/>
            <a:gdLst>
              <a:gd name="connsiteX0" fmla="*/ 0 w 983189"/>
              <a:gd name="connsiteY0" fmla="*/ 122891 h 150200"/>
              <a:gd name="connsiteX1" fmla="*/ 68277 w 983189"/>
              <a:gd name="connsiteY1" fmla="*/ 109236 h 150200"/>
              <a:gd name="connsiteX2" fmla="*/ 191176 w 983189"/>
              <a:gd name="connsiteY2" fmla="*/ 81927 h 150200"/>
              <a:gd name="connsiteX3" fmla="*/ 273108 w 983189"/>
              <a:gd name="connsiteY3" fmla="*/ 27309 h 150200"/>
              <a:gd name="connsiteX4" fmla="*/ 355041 w 983189"/>
              <a:gd name="connsiteY4" fmla="*/ 0 h 150200"/>
              <a:gd name="connsiteX5" fmla="*/ 450629 w 983189"/>
              <a:gd name="connsiteY5" fmla="*/ 13654 h 150200"/>
              <a:gd name="connsiteX6" fmla="*/ 546216 w 983189"/>
              <a:gd name="connsiteY6" fmla="*/ 122891 h 150200"/>
              <a:gd name="connsiteX7" fmla="*/ 587183 w 983189"/>
              <a:gd name="connsiteY7" fmla="*/ 150200 h 150200"/>
              <a:gd name="connsiteX8" fmla="*/ 737392 w 983189"/>
              <a:gd name="connsiteY8" fmla="*/ 136545 h 150200"/>
              <a:gd name="connsiteX9" fmla="*/ 778358 w 983189"/>
              <a:gd name="connsiteY9" fmla="*/ 122891 h 150200"/>
              <a:gd name="connsiteX10" fmla="*/ 832980 w 983189"/>
              <a:gd name="connsiteY10" fmla="*/ 109236 h 150200"/>
              <a:gd name="connsiteX11" fmla="*/ 873946 w 983189"/>
              <a:gd name="connsiteY11" fmla="*/ 95582 h 150200"/>
              <a:gd name="connsiteX12" fmla="*/ 983189 w 983189"/>
              <a:gd name="connsiteY12" fmla="*/ 54618 h 15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83189" h="150200">
                <a:moveTo>
                  <a:pt x="0" y="122891"/>
                </a:moveTo>
                <a:lnTo>
                  <a:pt x="68277" y="109236"/>
                </a:lnTo>
                <a:cubicBezTo>
                  <a:pt x="91414" y="105030"/>
                  <a:pt x="161890" y="98196"/>
                  <a:pt x="191176" y="81927"/>
                </a:cubicBezTo>
                <a:cubicBezTo>
                  <a:pt x="219869" y="65988"/>
                  <a:pt x="241969" y="37688"/>
                  <a:pt x="273108" y="27309"/>
                </a:cubicBezTo>
                <a:lnTo>
                  <a:pt x="355041" y="0"/>
                </a:lnTo>
                <a:cubicBezTo>
                  <a:pt x="386904" y="4551"/>
                  <a:pt x="419800" y="4406"/>
                  <a:pt x="450629" y="13654"/>
                </a:cubicBezTo>
                <a:cubicBezTo>
                  <a:pt x="523045" y="35377"/>
                  <a:pt x="474212" y="74892"/>
                  <a:pt x="546216" y="122891"/>
                </a:cubicBezTo>
                <a:lnTo>
                  <a:pt x="587183" y="150200"/>
                </a:lnTo>
                <a:cubicBezTo>
                  <a:pt x="637253" y="145648"/>
                  <a:pt x="687621" y="143655"/>
                  <a:pt x="737392" y="136545"/>
                </a:cubicBezTo>
                <a:cubicBezTo>
                  <a:pt x="751641" y="134510"/>
                  <a:pt x="764518" y="126845"/>
                  <a:pt x="778358" y="122891"/>
                </a:cubicBezTo>
                <a:cubicBezTo>
                  <a:pt x="796404" y="117735"/>
                  <a:pt x="814934" y="114392"/>
                  <a:pt x="832980" y="109236"/>
                </a:cubicBezTo>
                <a:cubicBezTo>
                  <a:pt x="846820" y="105282"/>
                  <a:pt x="859832" y="98405"/>
                  <a:pt x="873946" y="95582"/>
                </a:cubicBezTo>
                <a:cubicBezTo>
                  <a:pt x="982963" y="73780"/>
                  <a:pt x="954079" y="112836"/>
                  <a:pt x="983189" y="54618"/>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indent="-914400" defTabSz="914400" eaLnBrk="0" fontAlgn="base" hangingPunct="0">
              <a:spcBef>
                <a:spcPct val="50000"/>
              </a:spcBef>
              <a:spcAft>
                <a:spcPct val="0"/>
              </a:spcAft>
              <a:buFont typeface="Wingdings" pitchFamily="-111" charset="2"/>
              <a:buChar char="§"/>
            </a:pPr>
            <a:endParaRPr lang="en-US" sz="2400" b="1">
              <a:solidFill>
                <a:srgbClr val="FFFFFF"/>
              </a:solidFill>
              <a:latin typeface="Times" pitchFamily="-111" charset="0"/>
              <a:ea typeface="Times New Roman" pitchFamily="-111" charset="0"/>
              <a:cs typeface="Times New Roman" pitchFamily="-111" charset="0"/>
            </a:endParaRPr>
          </a:p>
        </p:txBody>
      </p:sp>
      <p:sp>
        <p:nvSpPr>
          <p:cNvPr id="5" name="Freeform 4"/>
          <p:cNvSpPr/>
          <p:nvPr/>
        </p:nvSpPr>
        <p:spPr>
          <a:xfrm>
            <a:off x="3318262" y="1010437"/>
            <a:ext cx="1447474" cy="4278870"/>
          </a:xfrm>
          <a:custGeom>
            <a:avLst/>
            <a:gdLst>
              <a:gd name="connsiteX0" fmla="*/ 1379196 w 1379196"/>
              <a:gd name="connsiteY0" fmla="*/ 0 h 4355803"/>
              <a:gd name="connsiteX1" fmla="*/ 1310919 w 1379196"/>
              <a:gd name="connsiteY1" fmla="*/ 136546 h 4355803"/>
              <a:gd name="connsiteX2" fmla="*/ 1215331 w 1379196"/>
              <a:gd name="connsiteY2" fmla="*/ 286746 h 4355803"/>
              <a:gd name="connsiteX3" fmla="*/ 1188020 w 1379196"/>
              <a:gd name="connsiteY3" fmla="*/ 327709 h 4355803"/>
              <a:gd name="connsiteX4" fmla="*/ 1160710 w 1379196"/>
              <a:gd name="connsiteY4" fmla="*/ 368673 h 4355803"/>
              <a:gd name="connsiteX5" fmla="*/ 1119743 w 1379196"/>
              <a:gd name="connsiteY5" fmla="*/ 409637 h 4355803"/>
              <a:gd name="connsiteX6" fmla="*/ 1078777 w 1379196"/>
              <a:gd name="connsiteY6" fmla="*/ 491564 h 4355803"/>
              <a:gd name="connsiteX7" fmla="*/ 1051466 w 1379196"/>
              <a:gd name="connsiteY7" fmla="*/ 573491 h 4355803"/>
              <a:gd name="connsiteX8" fmla="*/ 1024156 w 1379196"/>
              <a:gd name="connsiteY8" fmla="*/ 628110 h 4355803"/>
              <a:gd name="connsiteX9" fmla="*/ 983189 w 1379196"/>
              <a:gd name="connsiteY9" fmla="*/ 778310 h 4355803"/>
              <a:gd name="connsiteX10" fmla="*/ 969534 w 1379196"/>
              <a:gd name="connsiteY10" fmla="*/ 819273 h 4355803"/>
              <a:gd name="connsiteX11" fmla="*/ 942223 w 1379196"/>
              <a:gd name="connsiteY11" fmla="*/ 928510 h 4355803"/>
              <a:gd name="connsiteX12" fmla="*/ 901257 w 1379196"/>
              <a:gd name="connsiteY12" fmla="*/ 1010437 h 4355803"/>
              <a:gd name="connsiteX13" fmla="*/ 873946 w 1379196"/>
              <a:gd name="connsiteY13" fmla="*/ 1092364 h 4355803"/>
              <a:gd name="connsiteX14" fmla="*/ 846635 w 1379196"/>
              <a:gd name="connsiteY14" fmla="*/ 1174292 h 4355803"/>
              <a:gd name="connsiteX15" fmla="*/ 832980 w 1379196"/>
              <a:gd name="connsiteY15" fmla="*/ 1215255 h 4355803"/>
              <a:gd name="connsiteX16" fmla="*/ 805669 w 1379196"/>
              <a:gd name="connsiteY16" fmla="*/ 1351801 h 4355803"/>
              <a:gd name="connsiteX17" fmla="*/ 792014 w 1379196"/>
              <a:gd name="connsiteY17" fmla="*/ 1392765 h 4355803"/>
              <a:gd name="connsiteX18" fmla="*/ 764703 w 1379196"/>
              <a:gd name="connsiteY18" fmla="*/ 1433728 h 4355803"/>
              <a:gd name="connsiteX19" fmla="*/ 751047 w 1379196"/>
              <a:gd name="connsiteY19" fmla="*/ 1474692 h 4355803"/>
              <a:gd name="connsiteX20" fmla="*/ 723737 w 1379196"/>
              <a:gd name="connsiteY20" fmla="*/ 1515656 h 4355803"/>
              <a:gd name="connsiteX21" fmla="*/ 682770 w 1379196"/>
              <a:gd name="connsiteY21" fmla="*/ 1597583 h 4355803"/>
              <a:gd name="connsiteX22" fmla="*/ 655460 w 1379196"/>
              <a:gd name="connsiteY22" fmla="*/ 1679510 h 4355803"/>
              <a:gd name="connsiteX23" fmla="*/ 600838 w 1379196"/>
              <a:gd name="connsiteY23" fmla="*/ 1761438 h 4355803"/>
              <a:gd name="connsiteX24" fmla="*/ 559872 w 1379196"/>
              <a:gd name="connsiteY24" fmla="*/ 1843365 h 4355803"/>
              <a:gd name="connsiteX25" fmla="*/ 518906 w 1379196"/>
              <a:gd name="connsiteY25" fmla="*/ 1870674 h 4355803"/>
              <a:gd name="connsiteX26" fmla="*/ 491595 w 1379196"/>
              <a:gd name="connsiteY26" fmla="*/ 1911638 h 4355803"/>
              <a:gd name="connsiteX27" fmla="*/ 423318 w 1379196"/>
              <a:gd name="connsiteY27" fmla="*/ 1993565 h 4355803"/>
              <a:gd name="connsiteX28" fmla="*/ 396007 w 1379196"/>
              <a:gd name="connsiteY28" fmla="*/ 2075492 h 4355803"/>
              <a:gd name="connsiteX29" fmla="*/ 382352 w 1379196"/>
              <a:gd name="connsiteY29" fmla="*/ 2116456 h 4355803"/>
              <a:gd name="connsiteX30" fmla="*/ 368696 w 1379196"/>
              <a:gd name="connsiteY30" fmla="*/ 2157420 h 4355803"/>
              <a:gd name="connsiteX31" fmla="*/ 355041 w 1379196"/>
              <a:gd name="connsiteY31" fmla="*/ 2212038 h 4355803"/>
              <a:gd name="connsiteX32" fmla="*/ 273108 w 1379196"/>
              <a:gd name="connsiteY32" fmla="*/ 2403202 h 4355803"/>
              <a:gd name="connsiteX33" fmla="*/ 245798 w 1379196"/>
              <a:gd name="connsiteY33" fmla="*/ 2485129 h 4355803"/>
              <a:gd name="connsiteX34" fmla="*/ 218487 w 1379196"/>
              <a:gd name="connsiteY34" fmla="*/ 2648984 h 4355803"/>
              <a:gd name="connsiteX35" fmla="*/ 191176 w 1379196"/>
              <a:gd name="connsiteY35" fmla="*/ 2785529 h 4355803"/>
              <a:gd name="connsiteX36" fmla="*/ 177520 w 1379196"/>
              <a:gd name="connsiteY36" fmla="*/ 2826493 h 4355803"/>
              <a:gd name="connsiteX37" fmla="*/ 163865 w 1379196"/>
              <a:gd name="connsiteY37" fmla="*/ 2894766 h 4355803"/>
              <a:gd name="connsiteX38" fmla="*/ 136554 w 1379196"/>
              <a:gd name="connsiteY38" fmla="*/ 2976693 h 4355803"/>
              <a:gd name="connsiteX39" fmla="*/ 122899 w 1379196"/>
              <a:gd name="connsiteY39" fmla="*/ 3017657 h 4355803"/>
              <a:gd name="connsiteX40" fmla="*/ 95588 w 1379196"/>
              <a:gd name="connsiteY40" fmla="*/ 3099584 h 4355803"/>
              <a:gd name="connsiteX41" fmla="*/ 81933 w 1379196"/>
              <a:gd name="connsiteY41" fmla="*/ 3140548 h 4355803"/>
              <a:gd name="connsiteX42" fmla="*/ 40966 w 1379196"/>
              <a:gd name="connsiteY42" fmla="*/ 3345366 h 4355803"/>
              <a:gd name="connsiteX43" fmla="*/ 27311 w 1379196"/>
              <a:gd name="connsiteY43" fmla="*/ 3386330 h 4355803"/>
              <a:gd name="connsiteX44" fmla="*/ 54622 w 1379196"/>
              <a:gd name="connsiteY44" fmla="*/ 3959821 h 4355803"/>
              <a:gd name="connsiteX45" fmla="*/ 40966 w 1379196"/>
              <a:gd name="connsiteY45" fmla="*/ 4219257 h 4355803"/>
              <a:gd name="connsiteX46" fmla="*/ 27311 w 1379196"/>
              <a:gd name="connsiteY46" fmla="*/ 4260221 h 4355803"/>
              <a:gd name="connsiteX47" fmla="*/ 13656 w 1379196"/>
              <a:gd name="connsiteY47" fmla="*/ 4314839 h 4355803"/>
              <a:gd name="connsiteX48" fmla="*/ 0 w 1379196"/>
              <a:gd name="connsiteY48" fmla="*/ 4355803 h 4355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379196" h="4355803">
                <a:moveTo>
                  <a:pt x="1379196" y="0"/>
                </a:moveTo>
                <a:cubicBezTo>
                  <a:pt x="1356437" y="45515"/>
                  <a:pt x="1337891" y="93394"/>
                  <a:pt x="1310919" y="136546"/>
                </a:cubicBezTo>
                <a:cubicBezTo>
                  <a:pt x="1233968" y="259659"/>
                  <a:pt x="1266452" y="210070"/>
                  <a:pt x="1215331" y="286746"/>
                </a:cubicBezTo>
                <a:lnTo>
                  <a:pt x="1188020" y="327709"/>
                </a:lnTo>
                <a:cubicBezTo>
                  <a:pt x="1178916" y="341364"/>
                  <a:pt x="1172315" y="357069"/>
                  <a:pt x="1160710" y="368673"/>
                </a:cubicBezTo>
                <a:lnTo>
                  <a:pt x="1119743" y="409637"/>
                </a:lnTo>
                <a:cubicBezTo>
                  <a:pt x="1069946" y="559019"/>
                  <a:pt x="1149364" y="332755"/>
                  <a:pt x="1078777" y="491564"/>
                </a:cubicBezTo>
                <a:cubicBezTo>
                  <a:pt x="1067085" y="517869"/>
                  <a:pt x="1064340" y="547744"/>
                  <a:pt x="1051466" y="573491"/>
                </a:cubicBezTo>
                <a:cubicBezTo>
                  <a:pt x="1042363" y="591697"/>
                  <a:pt x="1031716" y="609211"/>
                  <a:pt x="1024156" y="628110"/>
                </a:cubicBezTo>
                <a:cubicBezTo>
                  <a:pt x="985095" y="725757"/>
                  <a:pt x="1006046" y="686887"/>
                  <a:pt x="983189" y="778310"/>
                </a:cubicBezTo>
                <a:cubicBezTo>
                  <a:pt x="979698" y="792273"/>
                  <a:pt x="973321" y="805387"/>
                  <a:pt x="969534" y="819273"/>
                </a:cubicBezTo>
                <a:cubicBezTo>
                  <a:pt x="959658" y="855483"/>
                  <a:pt x="954093" y="892903"/>
                  <a:pt x="942223" y="928510"/>
                </a:cubicBezTo>
                <a:cubicBezTo>
                  <a:pt x="892426" y="1077892"/>
                  <a:pt x="971844" y="851628"/>
                  <a:pt x="901257" y="1010437"/>
                </a:cubicBezTo>
                <a:cubicBezTo>
                  <a:pt x="889565" y="1036742"/>
                  <a:pt x="883050" y="1065055"/>
                  <a:pt x="873946" y="1092364"/>
                </a:cubicBezTo>
                <a:lnTo>
                  <a:pt x="846635" y="1174292"/>
                </a:lnTo>
                <a:cubicBezTo>
                  <a:pt x="842083" y="1187946"/>
                  <a:pt x="835346" y="1201058"/>
                  <a:pt x="832980" y="1215255"/>
                </a:cubicBezTo>
                <a:cubicBezTo>
                  <a:pt x="822250" y="1279631"/>
                  <a:pt x="821965" y="1294768"/>
                  <a:pt x="805669" y="1351801"/>
                </a:cubicBezTo>
                <a:cubicBezTo>
                  <a:pt x="801715" y="1365640"/>
                  <a:pt x="798451" y="1379891"/>
                  <a:pt x="792014" y="1392765"/>
                </a:cubicBezTo>
                <a:cubicBezTo>
                  <a:pt x="784674" y="1407443"/>
                  <a:pt x="772043" y="1419050"/>
                  <a:pt x="764703" y="1433728"/>
                </a:cubicBezTo>
                <a:cubicBezTo>
                  <a:pt x="758266" y="1446602"/>
                  <a:pt x="757484" y="1461818"/>
                  <a:pt x="751047" y="1474692"/>
                </a:cubicBezTo>
                <a:cubicBezTo>
                  <a:pt x="743707" y="1489370"/>
                  <a:pt x="731077" y="1500978"/>
                  <a:pt x="723737" y="1515656"/>
                </a:cubicBezTo>
                <a:cubicBezTo>
                  <a:pt x="667205" y="1628713"/>
                  <a:pt x="761035" y="1480193"/>
                  <a:pt x="682770" y="1597583"/>
                </a:cubicBezTo>
                <a:cubicBezTo>
                  <a:pt x="673667" y="1624892"/>
                  <a:pt x="671428" y="1655559"/>
                  <a:pt x="655460" y="1679510"/>
                </a:cubicBezTo>
                <a:lnTo>
                  <a:pt x="600838" y="1761438"/>
                </a:lnTo>
                <a:cubicBezTo>
                  <a:pt x="589732" y="1794756"/>
                  <a:pt x="586344" y="1816895"/>
                  <a:pt x="559872" y="1843365"/>
                </a:cubicBezTo>
                <a:cubicBezTo>
                  <a:pt x="548267" y="1854969"/>
                  <a:pt x="532561" y="1861571"/>
                  <a:pt x="518906" y="1870674"/>
                </a:cubicBezTo>
                <a:cubicBezTo>
                  <a:pt x="509802" y="1884329"/>
                  <a:pt x="502102" y="1899031"/>
                  <a:pt x="491595" y="1911638"/>
                </a:cubicBezTo>
                <a:cubicBezTo>
                  <a:pt x="460968" y="1948388"/>
                  <a:pt x="442692" y="1949976"/>
                  <a:pt x="423318" y="1993565"/>
                </a:cubicBezTo>
                <a:cubicBezTo>
                  <a:pt x="411626" y="2019870"/>
                  <a:pt x="405111" y="2048183"/>
                  <a:pt x="396007" y="2075492"/>
                </a:cubicBezTo>
                <a:lnTo>
                  <a:pt x="382352" y="2116456"/>
                </a:lnTo>
                <a:cubicBezTo>
                  <a:pt x="377800" y="2130111"/>
                  <a:pt x="372187" y="2143456"/>
                  <a:pt x="368696" y="2157420"/>
                </a:cubicBezTo>
                <a:cubicBezTo>
                  <a:pt x="364144" y="2175626"/>
                  <a:pt x="362259" y="2194715"/>
                  <a:pt x="355041" y="2212038"/>
                </a:cubicBezTo>
                <a:cubicBezTo>
                  <a:pt x="242548" y="2482003"/>
                  <a:pt x="345111" y="2187206"/>
                  <a:pt x="273108" y="2403202"/>
                </a:cubicBezTo>
                <a:lnTo>
                  <a:pt x="245798" y="2485129"/>
                </a:lnTo>
                <a:lnTo>
                  <a:pt x="218487" y="2648984"/>
                </a:lnTo>
                <a:cubicBezTo>
                  <a:pt x="207759" y="2713349"/>
                  <a:pt x="207470" y="2728504"/>
                  <a:pt x="191176" y="2785529"/>
                </a:cubicBezTo>
                <a:cubicBezTo>
                  <a:pt x="187222" y="2799369"/>
                  <a:pt x="181011" y="2812529"/>
                  <a:pt x="177520" y="2826493"/>
                </a:cubicBezTo>
                <a:cubicBezTo>
                  <a:pt x="171891" y="2849008"/>
                  <a:pt x="169972" y="2872375"/>
                  <a:pt x="163865" y="2894766"/>
                </a:cubicBezTo>
                <a:cubicBezTo>
                  <a:pt x="156290" y="2922538"/>
                  <a:pt x="145658" y="2949384"/>
                  <a:pt x="136554" y="2976693"/>
                </a:cubicBezTo>
                <a:lnTo>
                  <a:pt x="122899" y="3017657"/>
                </a:lnTo>
                <a:lnTo>
                  <a:pt x="95588" y="3099584"/>
                </a:lnTo>
                <a:cubicBezTo>
                  <a:pt x="91036" y="3113239"/>
                  <a:pt x="84299" y="3126351"/>
                  <a:pt x="81933" y="3140548"/>
                </a:cubicBezTo>
                <a:cubicBezTo>
                  <a:pt x="70492" y="3209185"/>
                  <a:pt x="60125" y="3278313"/>
                  <a:pt x="40966" y="3345366"/>
                </a:cubicBezTo>
                <a:cubicBezTo>
                  <a:pt x="37012" y="3359205"/>
                  <a:pt x="31863" y="3372675"/>
                  <a:pt x="27311" y="3386330"/>
                </a:cubicBezTo>
                <a:cubicBezTo>
                  <a:pt x="40139" y="3578743"/>
                  <a:pt x="54622" y="3765594"/>
                  <a:pt x="54622" y="3959821"/>
                </a:cubicBezTo>
                <a:cubicBezTo>
                  <a:pt x="54622" y="4046419"/>
                  <a:pt x="48807" y="4133014"/>
                  <a:pt x="40966" y="4219257"/>
                </a:cubicBezTo>
                <a:cubicBezTo>
                  <a:pt x="39663" y="4233591"/>
                  <a:pt x="31265" y="4246382"/>
                  <a:pt x="27311" y="4260221"/>
                </a:cubicBezTo>
                <a:cubicBezTo>
                  <a:pt x="22155" y="4278265"/>
                  <a:pt x="18812" y="4296795"/>
                  <a:pt x="13656" y="4314839"/>
                </a:cubicBezTo>
                <a:cubicBezTo>
                  <a:pt x="9702" y="4328679"/>
                  <a:pt x="0" y="4355803"/>
                  <a:pt x="0" y="4355803"/>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indent="-914400" defTabSz="914400" eaLnBrk="0" fontAlgn="base" hangingPunct="0">
              <a:spcBef>
                <a:spcPct val="50000"/>
              </a:spcBef>
              <a:spcAft>
                <a:spcPct val="0"/>
              </a:spcAft>
              <a:buFont typeface="Wingdings" pitchFamily="-111" charset="2"/>
              <a:buChar char="§"/>
            </a:pPr>
            <a:endParaRPr lang="en-US" sz="2400" b="1">
              <a:solidFill>
                <a:srgbClr val="FFFFFF"/>
              </a:solidFill>
              <a:latin typeface="Times" pitchFamily="-111" charset="0"/>
              <a:ea typeface="Times New Roman" pitchFamily="-111" charset="0"/>
              <a:cs typeface="Times New Roman" pitchFamily="-111" charset="0"/>
            </a:endParaRPr>
          </a:p>
        </p:txBody>
      </p:sp>
    </p:spTree>
    <p:extLst>
      <p:ext uri="{BB962C8B-B14F-4D97-AF65-F5344CB8AC3E}">
        <p14:creationId xmlns:p14="http://schemas.microsoft.com/office/powerpoint/2010/main" val="26702421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down)">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wipe(up)">
                                      <p:cBhvr>
                                        <p:cTn id="2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3" descr="Israel Map Tribes West.png">
            <a:extLst>
              <a:ext uri="{FF2B5EF4-FFF2-40B4-BE49-F238E27FC236}">
                <a16:creationId xmlns:a16="http://schemas.microsoft.com/office/drawing/2014/main" id="{0971F80E-ABB8-A192-559C-AA5918DB0B81}"/>
              </a:ext>
            </a:extLst>
          </p:cNvPr>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938"/>
            <a:ext cx="9144000" cy="6865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2561" name="Rectangle 1"/>
          <p:cNvSpPr>
            <a:spLocks noChangeArrowheads="1"/>
          </p:cNvSpPr>
          <p:nvPr/>
        </p:nvSpPr>
        <p:spPr bwMode="auto">
          <a:xfrm>
            <a:off x="0" y="0"/>
            <a:ext cx="3995936" cy="6885384"/>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wrap="square">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DB96"/>
              </a:solidFill>
              <a:effectLst/>
              <a:uLnTx/>
              <a:uFillTx/>
              <a:latin typeface="Times" charset="0"/>
              <a:ea typeface="ＭＳ Ｐゴシック" charset="0"/>
              <a:cs typeface="Times New Roman" charset="0"/>
            </a:endParaRPr>
          </a:p>
        </p:txBody>
      </p:sp>
      <p:sp>
        <p:nvSpPr>
          <p:cNvPr id="6" name="Rectangle 2">
            <a:extLst>
              <a:ext uri="{FF2B5EF4-FFF2-40B4-BE49-F238E27FC236}">
                <a16:creationId xmlns:a16="http://schemas.microsoft.com/office/drawing/2014/main" id="{36407FA0-8C99-D230-F739-459AC59F68C7}"/>
              </a:ext>
            </a:extLst>
          </p:cNvPr>
          <p:cNvSpPr txBox="1">
            <a:spLocks noChangeArrowheads="1"/>
          </p:cNvSpPr>
          <p:nvPr/>
        </p:nvSpPr>
        <p:spPr bwMode="auto">
          <a:xfrm>
            <a:off x="0" y="0"/>
            <a:ext cx="3995936" cy="68580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"Then Moses went up to Mount </a:t>
            </a:r>
            <a:r>
              <a:rPr kumimoji="0" lang="en-US" sz="24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Nebo</a:t>
            </a: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from the plains of Moab and climbed Pisgah Peak, which is across from Jericho. And the L</a:t>
            </a:r>
            <a:r>
              <a:rPr kumimoji="0" 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showed him the whole land, from </a:t>
            </a:r>
            <a:r>
              <a:rPr kumimoji="0" lang="en-US" sz="24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Gilead</a:t>
            </a: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as far as </a:t>
            </a:r>
            <a:r>
              <a:rPr kumimoji="0" lang="en-US" sz="24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Dan</a:t>
            </a: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r>
              <a:rPr kumimoji="0" lang="en-US" sz="2400" b="1" i="0" u="none" strike="noStrike" kern="0" cap="none" spc="0" normalizeH="0" baseline="3000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a:t>
            </a: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all the land of </a:t>
            </a:r>
            <a:r>
              <a:rPr kumimoji="0" lang="en-US" sz="24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Naphtali</a:t>
            </a: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the land of </a:t>
            </a:r>
            <a:r>
              <a:rPr kumimoji="0" lang="en-US" sz="24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Ephraim</a:t>
            </a: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and </a:t>
            </a:r>
            <a:r>
              <a:rPr kumimoji="0" lang="en-US" sz="24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Manasseh</a:t>
            </a: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all the land of </a:t>
            </a:r>
            <a:r>
              <a:rPr kumimoji="0" lang="en-US" sz="24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Judah</a:t>
            </a: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extending to the Mediterranean </a:t>
            </a:r>
            <a:r>
              <a:rPr kumimoji="0" lang="en-US" sz="24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Sea</a:t>
            </a: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3 the </a:t>
            </a:r>
            <a:r>
              <a:rPr kumimoji="0" lang="en-US" sz="24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Negev</a:t>
            </a: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the Jordan Valley with </a:t>
            </a:r>
            <a:r>
              <a:rPr kumimoji="0" lang="en-US" sz="24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Jericho</a:t>
            </a: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city of palms—as far as </a:t>
            </a:r>
            <a:r>
              <a:rPr kumimoji="0" lang="en-US" sz="24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Zoar</a:t>
            </a: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1"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Deut 34:1b-3 </a:t>
            </a:r>
            <a:r>
              <a:rPr kumimoji="1"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NLT</a:t>
            </a:r>
            <a:r>
              <a:rPr kumimoji="1"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panose="020B0604020202020204" pitchFamily="34" charset="0"/>
              </a:rPr>
              <a:t>.</a:t>
            </a:r>
            <a:endPar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9" name="Text Box 9">
            <a:extLst>
              <a:ext uri="{FF2B5EF4-FFF2-40B4-BE49-F238E27FC236}">
                <a16:creationId xmlns:a16="http://schemas.microsoft.com/office/drawing/2014/main" id="{89AAC95F-C6E0-FE90-35BB-5BF520425392}"/>
              </a:ext>
            </a:extLst>
          </p:cNvPr>
          <p:cNvSpPr txBox="1">
            <a:spLocks noChangeArrowheads="1"/>
          </p:cNvSpPr>
          <p:nvPr/>
        </p:nvSpPr>
        <p:spPr bwMode="auto">
          <a:xfrm>
            <a:off x="5004048" y="3183359"/>
            <a:ext cx="1872208"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Ephraim</a:t>
            </a:r>
          </a:p>
        </p:txBody>
      </p:sp>
      <p:sp>
        <p:nvSpPr>
          <p:cNvPr id="11" name="Text Box 10">
            <a:extLst>
              <a:ext uri="{FF2B5EF4-FFF2-40B4-BE49-F238E27FC236}">
                <a16:creationId xmlns:a16="http://schemas.microsoft.com/office/drawing/2014/main" id="{2E915193-EB69-AA72-5FEC-E1FF708C2546}"/>
              </a:ext>
            </a:extLst>
          </p:cNvPr>
          <p:cNvSpPr txBox="1">
            <a:spLocks noChangeArrowheads="1"/>
          </p:cNvSpPr>
          <p:nvPr/>
        </p:nvSpPr>
        <p:spPr bwMode="auto">
          <a:xfrm>
            <a:off x="5247311" y="2276872"/>
            <a:ext cx="1916977"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Manasseh</a:t>
            </a:r>
          </a:p>
        </p:txBody>
      </p:sp>
      <p:sp>
        <p:nvSpPr>
          <p:cNvPr id="12" name="Text Box 15">
            <a:extLst>
              <a:ext uri="{FF2B5EF4-FFF2-40B4-BE49-F238E27FC236}">
                <a16:creationId xmlns:a16="http://schemas.microsoft.com/office/drawing/2014/main" id="{25698AFD-F82B-A7C0-2FCC-DD67A692634E}"/>
              </a:ext>
            </a:extLst>
          </p:cNvPr>
          <p:cNvSpPr txBox="1">
            <a:spLocks noChangeArrowheads="1"/>
          </p:cNvSpPr>
          <p:nvPr/>
        </p:nvSpPr>
        <p:spPr bwMode="auto">
          <a:xfrm>
            <a:off x="5796136" y="980728"/>
            <a:ext cx="146288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Naphtali</a:t>
            </a:r>
            <a:endParaRPr kumimoji="0" lang="en-US" sz="20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endParaRPr>
          </a:p>
        </p:txBody>
      </p:sp>
      <p:sp>
        <p:nvSpPr>
          <p:cNvPr id="10" name="Rectangle 2"/>
          <p:cNvSpPr txBox="1">
            <a:spLocks noChangeArrowheads="1"/>
          </p:cNvSpPr>
          <p:nvPr/>
        </p:nvSpPr>
        <p:spPr bwMode="auto">
          <a:xfrm rot="17093739">
            <a:off x="3353131" y="3537558"/>
            <a:ext cx="2153479" cy="9213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Mediterranean Sea</a:t>
            </a:r>
          </a:p>
        </p:txBody>
      </p:sp>
      <p:sp>
        <p:nvSpPr>
          <p:cNvPr id="14" name="Text Box 6"/>
          <p:cNvSpPr txBox="1">
            <a:spLocks noChangeArrowheads="1"/>
          </p:cNvSpPr>
          <p:nvPr/>
        </p:nvSpPr>
        <p:spPr bwMode="auto">
          <a:xfrm>
            <a:off x="6228184" y="-25656"/>
            <a:ext cx="1669792"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0" cap="none" spc="0" normalizeH="0" baseline="0" noProof="0" dirty="0">
                <a:ln>
                  <a:noFill/>
                </a:ln>
                <a:solidFill>
                  <a:srgbClr val="FFFF00"/>
                </a:solidFill>
                <a:effectLst>
                  <a:glow rad="101600">
                    <a:srgbClr val="000000">
                      <a:alpha val="75000"/>
                    </a:srgbClr>
                  </a:glow>
                </a:effectLst>
                <a:uLnTx/>
                <a:uFillTx/>
                <a:latin typeface="Arial"/>
                <a:ea typeface="ＭＳ Ｐゴシック"/>
                <a:cs typeface="Arial"/>
              </a:rPr>
              <a:t>Dan</a:t>
            </a:r>
          </a:p>
        </p:txBody>
      </p:sp>
      <p:sp>
        <p:nvSpPr>
          <p:cNvPr id="15" name="Text Box 7"/>
          <p:cNvSpPr txBox="1">
            <a:spLocks noChangeArrowheads="1"/>
          </p:cNvSpPr>
          <p:nvPr/>
        </p:nvSpPr>
        <p:spPr bwMode="auto">
          <a:xfrm>
            <a:off x="6732240" y="2132856"/>
            <a:ext cx="1669792"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0" cap="none" spc="0" normalizeH="0" baseline="0" noProof="0" dirty="0">
                <a:ln>
                  <a:noFill/>
                </a:ln>
                <a:solidFill>
                  <a:srgbClr val="FFFF00"/>
                </a:solidFill>
                <a:effectLst>
                  <a:glow rad="101600">
                    <a:srgbClr val="000000">
                      <a:alpha val="75000"/>
                    </a:srgbClr>
                  </a:glow>
                </a:effectLst>
                <a:uLnTx/>
                <a:uFillTx/>
                <a:latin typeface="Arial"/>
                <a:ea typeface="ＭＳ Ｐゴシック"/>
                <a:cs typeface="Arial"/>
              </a:rPr>
              <a:t>Gilead</a:t>
            </a:r>
          </a:p>
        </p:txBody>
      </p:sp>
      <p:sp>
        <p:nvSpPr>
          <p:cNvPr id="344066" name="Rectangle 2"/>
          <p:cNvSpPr>
            <a:spLocks noGrp="1" noChangeArrowheads="1"/>
          </p:cNvSpPr>
          <p:nvPr>
            <p:ph type="ctrTitle"/>
          </p:nvPr>
        </p:nvSpPr>
        <p:spPr>
          <a:xfrm>
            <a:off x="-108520" y="-1035496"/>
            <a:ext cx="3995936" cy="692696"/>
          </a:xfrm>
        </p:spPr>
        <p:txBody>
          <a:bodyPr/>
          <a:lstStyle/>
          <a:p>
            <a:pPr eaLnBrk="1" hangingPunct="1">
              <a:defRPr/>
            </a:pPr>
            <a:r>
              <a:rPr lang="en-US" sz="2800" b="1" dirty="0">
                <a:effectLst>
                  <a:glow rad="127000">
                    <a:schemeClr val="tx1"/>
                  </a:glow>
                </a:effectLst>
                <a:latin typeface="Arial" charset="0"/>
                <a:ea typeface="ＭＳ Ｐゴシック" charset="0"/>
                <a:cs typeface="ＭＳ Ｐゴシック" charset="0"/>
              </a:rPr>
              <a:t>What Moses Saw</a:t>
            </a:r>
            <a:endParaRPr kumimoji="1" lang="en-US" b="1" dirty="0">
              <a:latin typeface="Arial" panose="020B0604020202020204" pitchFamily="34" charset="0"/>
              <a:ea typeface="ＭＳ Ｐゴシック" charset="0"/>
              <a:cs typeface="Arial" panose="020B0604020202020204" pitchFamily="34" charset="0"/>
            </a:endParaRPr>
          </a:p>
        </p:txBody>
      </p:sp>
      <p:sp>
        <p:nvSpPr>
          <p:cNvPr id="17" name="Text Box 19"/>
          <p:cNvSpPr txBox="1">
            <a:spLocks noChangeArrowheads="1"/>
          </p:cNvSpPr>
          <p:nvPr/>
        </p:nvSpPr>
        <p:spPr bwMode="auto">
          <a:xfrm>
            <a:off x="6588224" y="4149080"/>
            <a:ext cx="1450446"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0" cap="none" spc="0" normalizeH="0" baseline="0" noProof="0" dirty="0">
                <a:ln>
                  <a:noFill/>
                </a:ln>
                <a:solidFill>
                  <a:srgbClr val="FFFF00"/>
                </a:solidFill>
                <a:effectLst>
                  <a:glow rad="101600">
                    <a:srgbClr val="000000">
                      <a:alpha val="75000"/>
                    </a:srgbClr>
                  </a:glow>
                </a:effectLst>
                <a:uLnTx/>
                <a:uFillTx/>
                <a:latin typeface="Arial"/>
                <a:ea typeface="ＭＳ Ｐゴシック"/>
                <a:cs typeface="Arial"/>
              </a:rPr>
              <a:t>Nebo</a:t>
            </a:r>
          </a:p>
        </p:txBody>
      </p:sp>
      <p:sp>
        <p:nvSpPr>
          <p:cNvPr id="20" name="Text Box 9">
            <a:extLst>
              <a:ext uri="{FF2B5EF4-FFF2-40B4-BE49-F238E27FC236}">
                <a16:creationId xmlns:a16="http://schemas.microsoft.com/office/drawing/2014/main" id="{0EABCE91-97DB-DEB4-C2DC-5E71EF5576E6}"/>
              </a:ext>
            </a:extLst>
          </p:cNvPr>
          <p:cNvSpPr txBox="1">
            <a:spLocks noChangeArrowheads="1"/>
          </p:cNvSpPr>
          <p:nvPr/>
        </p:nvSpPr>
        <p:spPr bwMode="auto">
          <a:xfrm>
            <a:off x="4355976" y="5877272"/>
            <a:ext cx="2304256"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Negev</a:t>
            </a:r>
          </a:p>
        </p:txBody>
      </p:sp>
      <p:sp>
        <p:nvSpPr>
          <p:cNvPr id="21" name="Text Box 10">
            <a:extLst>
              <a:ext uri="{FF2B5EF4-FFF2-40B4-BE49-F238E27FC236}">
                <a16:creationId xmlns:a16="http://schemas.microsoft.com/office/drawing/2014/main" id="{95226A82-1868-090D-02B9-5AE1B6008EFC}"/>
              </a:ext>
            </a:extLst>
          </p:cNvPr>
          <p:cNvSpPr txBox="1">
            <a:spLocks noChangeArrowheads="1"/>
          </p:cNvSpPr>
          <p:nvPr/>
        </p:nvSpPr>
        <p:spPr bwMode="auto">
          <a:xfrm>
            <a:off x="5007567" y="4340507"/>
            <a:ext cx="1580657"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Judah</a:t>
            </a:r>
          </a:p>
        </p:txBody>
      </p:sp>
      <p:sp>
        <p:nvSpPr>
          <p:cNvPr id="22" name="Text Box 9">
            <a:extLst>
              <a:ext uri="{FF2B5EF4-FFF2-40B4-BE49-F238E27FC236}">
                <a16:creationId xmlns:a16="http://schemas.microsoft.com/office/drawing/2014/main" id="{940BE9B0-2D0C-1F12-B98C-6D0DC566BCBA}"/>
              </a:ext>
            </a:extLst>
          </p:cNvPr>
          <p:cNvSpPr txBox="1">
            <a:spLocks noChangeArrowheads="1"/>
          </p:cNvSpPr>
          <p:nvPr/>
        </p:nvSpPr>
        <p:spPr bwMode="auto">
          <a:xfrm>
            <a:off x="5940152" y="3645024"/>
            <a:ext cx="1566653"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Jericho</a:t>
            </a:r>
          </a:p>
        </p:txBody>
      </p:sp>
      <p:sp>
        <p:nvSpPr>
          <p:cNvPr id="23" name="Text Box 9">
            <a:extLst>
              <a:ext uri="{FF2B5EF4-FFF2-40B4-BE49-F238E27FC236}">
                <a16:creationId xmlns:a16="http://schemas.microsoft.com/office/drawing/2014/main" id="{3A117193-E63E-0BC4-07D4-879D724D3465}"/>
              </a:ext>
            </a:extLst>
          </p:cNvPr>
          <p:cNvSpPr txBox="1">
            <a:spLocks noChangeArrowheads="1"/>
          </p:cNvSpPr>
          <p:nvPr/>
        </p:nvSpPr>
        <p:spPr bwMode="auto">
          <a:xfrm>
            <a:off x="6271581" y="5229200"/>
            <a:ext cx="1756803"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Zoar</a:t>
            </a:r>
          </a:p>
        </p:txBody>
      </p:sp>
      <p:sp>
        <p:nvSpPr>
          <p:cNvPr id="24" name="Up Arrow 23">
            <a:extLst>
              <a:ext uri="{FF2B5EF4-FFF2-40B4-BE49-F238E27FC236}">
                <a16:creationId xmlns:a16="http://schemas.microsoft.com/office/drawing/2014/main" id="{7B1A2864-8864-73AC-CF4E-006EFB876FEC}"/>
              </a:ext>
            </a:extLst>
          </p:cNvPr>
          <p:cNvSpPr/>
          <p:nvPr/>
        </p:nvSpPr>
        <p:spPr bwMode="auto">
          <a:xfrm>
            <a:off x="7236296" y="3068960"/>
            <a:ext cx="288032" cy="576064"/>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25" name="Up Arrow 24">
            <a:extLst>
              <a:ext uri="{FF2B5EF4-FFF2-40B4-BE49-F238E27FC236}">
                <a16:creationId xmlns:a16="http://schemas.microsoft.com/office/drawing/2014/main" id="{899F6A2A-8893-348B-887C-0E892D0604B5}"/>
              </a:ext>
            </a:extLst>
          </p:cNvPr>
          <p:cNvSpPr/>
          <p:nvPr/>
        </p:nvSpPr>
        <p:spPr bwMode="auto">
          <a:xfrm rot="20488270">
            <a:off x="7320363" y="867548"/>
            <a:ext cx="288032" cy="576064"/>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26" name="Up Arrow 25">
            <a:extLst>
              <a:ext uri="{FF2B5EF4-FFF2-40B4-BE49-F238E27FC236}">
                <a16:creationId xmlns:a16="http://schemas.microsoft.com/office/drawing/2014/main" id="{5536ACE8-6877-D12F-51C1-AA47E175BCFB}"/>
              </a:ext>
            </a:extLst>
          </p:cNvPr>
          <p:cNvSpPr/>
          <p:nvPr/>
        </p:nvSpPr>
        <p:spPr bwMode="auto">
          <a:xfrm rot="11005008">
            <a:off x="6605134" y="484744"/>
            <a:ext cx="288032" cy="576064"/>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27" name="Up Arrow 26">
            <a:extLst>
              <a:ext uri="{FF2B5EF4-FFF2-40B4-BE49-F238E27FC236}">
                <a16:creationId xmlns:a16="http://schemas.microsoft.com/office/drawing/2014/main" id="{016BEB3F-DC1F-DEF5-DB97-52E2567328C1}"/>
              </a:ext>
            </a:extLst>
          </p:cNvPr>
          <p:cNvSpPr/>
          <p:nvPr/>
        </p:nvSpPr>
        <p:spPr bwMode="auto">
          <a:xfrm rot="11005008">
            <a:off x="5741039" y="2716991"/>
            <a:ext cx="288032" cy="576064"/>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28" name="Up Arrow 27">
            <a:extLst>
              <a:ext uri="{FF2B5EF4-FFF2-40B4-BE49-F238E27FC236}">
                <a16:creationId xmlns:a16="http://schemas.microsoft.com/office/drawing/2014/main" id="{76D65FC3-67DB-5ACD-3CFF-F96AABB5BB1D}"/>
              </a:ext>
            </a:extLst>
          </p:cNvPr>
          <p:cNvSpPr/>
          <p:nvPr/>
        </p:nvSpPr>
        <p:spPr bwMode="auto">
          <a:xfrm rot="198784">
            <a:off x="6058672" y="2644754"/>
            <a:ext cx="288032" cy="576064"/>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29" name="Up Arrow 28">
            <a:extLst>
              <a:ext uri="{FF2B5EF4-FFF2-40B4-BE49-F238E27FC236}">
                <a16:creationId xmlns:a16="http://schemas.microsoft.com/office/drawing/2014/main" id="{3CEB7D5D-0AAC-218F-1BD7-CFC73DA4CCA4}"/>
              </a:ext>
            </a:extLst>
          </p:cNvPr>
          <p:cNvSpPr/>
          <p:nvPr/>
        </p:nvSpPr>
        <p:spPr bwMode="auto">
          <a:xfrm rot="11005008">
            <a:off x="5644787" y="3718020"/>
            <a:ext cx="288032" cy="576064"/>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30" name="Up Arrow 29">
            <a:extLst>
              <a:ext uri="{FF2B5EF4-FFF2-40B4-BE49-F238E27FC236}">
                <a16:creationId xmlns:a16="http://schemas.microsoft.com/office/drawing/2014/main" id="{9819F7A9-8FAF-097E-A14B-18254F7D2A3F}"/>
              </a:ext>
            </a:extLst>
          </p:cNvPr>
          <p:cNvSpPr/>
          <p:nvPr/>
        </p:nvSpPr>
        <p:spPr bwMode="auto">
          <a:xfrm rot="17187310">
            <a:off x="4889029" y="4080754"/>
            <a:ext cx="288032" cy="576064"/>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31" name="Up Arrow 30">
            <a:extLst>
              <a:ext uri="{FF2B5EF4-FFF2-40B4-BE49-F238E27FC236}">
                <a16:creationId xmlns:a16="http://schemas.microsoft.com/office/drawing/2014/main" id="{BE334317-3589-C0FE-880F-F56DC9933023}"/>
              </a:ext>
            </a:extLst>
          </p:cNvPr>
          <p:cNvSpPr/>
          <p:nvPr/>
        </p:nvSpPr>
        <p:spPr bwMode="auto">
          <a:xfrm rot="11005008">
            <a:off x="5461908" y="5065557"/>
            <a:ext cx="288032" cy="576064"/>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32" name="Up Arrow 31">
            <a:extLst>
              <a:ext uri="{FF2B5EF4-FFF2-40B4-BE49-F238E27FC236}">
                <a16:creationId xmlns:a16="http://schemas.microsoft.com/office/drawing/2014/main" id="{1220D843-27D2-5A6C-6637-8197C5ECA7F6}"/>
              </a:ext>
            </a:extLst>
          </p:cNvPr>
          <p:cNvSpPr/>
          <p:nvPr/>
        </p:nvSpPr>
        <p:spPr bwMode="auto">
          <a:xfrm>
            <a:off x="6516216" y="4098863"/>
            <a:ext cx="288032" cy="576064"/>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33" name="Up Arrow 32">
            <a:extLst>
              <a:ext uri="{FF2B5EF4-FFF2-40B4-BE49-F238E27FC236}">
                <a16:creationId xmlns:a16="http://schemas.microsoft.com/office/drawing/2014/main" id="{87736BE5-3ADC-4A0B-4A2D-9621DBD8ED80}"/>
              </a:ext>
            </a:extLst>
          </p:cNvPr>
          <p:cNvSpPr/>
          <p:nvPr/>
        </p:nvSpPr>
        <p:spPr bwMode="auto">
          <a:xfrm rot="10800000">
            <a:off x="7016472" y="4653136"/>
            <a:ext cx="288032" cy="576064"/>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Tree>
    <p:extLst>
      <p:ext uri="{BB962C8B-B14F-4D97-AF65-F5344CB8AC3E}">
        <p14:creationId xmlns:p14="http://schemas.microsoft.com/office/powerpoint/2010/main" val="8799457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down)">
                                      <p:cBhvr>
                                        <p:cTn id="7" dur="500"/>
                                        <p:tgtEl>
                                          <p:spTgt spid="24"/>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wipe(down)">
                                      <p:cBhvr>
                                        <p:cTn id="15" dur="500"/>
                                        <p:tgtEl>
                                          <p:spTgt spid="25"/>
                                        </p:tgtEl>
                                      </p:cBhvr>
                                    </p:animEffect>
                                  </p:childTnLst>
                                </p:cTn>
                              </p:par>
                            </p:childTnLst>
                          </p:cTn>
                        </p:par>
                        <p:par>
                          <p:cTn id="16" fill="hold">
                            <p:stCondLst>
                              <p:cond delay="500"/>
                            </p:stCondLst>
                            <p:childTnLst>
                              <p:par>
                                <p:cTn id="17" presetID="1" presetClass="entr" presetSubtype="0"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childTnLst>
                                    <p:set>
                                      <p:cBhvr>
                                        <p:cTn id="22" dur="1" fill="hold">
                                          <p:stCondLst>
                                            <p:cond delay="0"/>
                                          </p:stCondLst>
                                        </p:cTn>
                                        <p:tgtEl>
                                          <p:spTgt spid="26"/>
                                        </p:tgtEl>
                                        <p:attrNameLst>
                                          <p:attrName>style.visibility</p:attrName>
                                        </p:attrNameLst>
                                      </p:cBhvr>
                                      <p:to>
                                        <p:strVal val="visible"/>
                                      </p:to>
                                    </p:set>
                                    <p:animEffect transition="in" filter="wipe(up)">
                                      <p:cBhvr>
                                        <p:cTn id="23" dur="500"/>
                                        <p:tgtEl>
                                          <p:spTgt spid="26"/>
                                        </p:tgtEl>
                                      </p:cBhvr>
                                    </p:animEffect>
                                  </p:childTnLst>
                                </p:cTn>
                              </p:par>
                            </p:childTnLst>
                          </p:cTn>
                        </p:par>
                        <p:par>
                          <p:cTn id="24" fill="hold">
                            <p:stCondLst>
                              <p:cond delay="500"/>
                            </p:stCondLst>
                            <p:childTnLst>
                              <p:par>
                                <p:cTn id="25" presetID="1" presetClass="entr" presetSubtype="0" fill="hold" grpId="0" nodeType="afterEffect">
                                  <p:stCondLst>
                                    <p:cond delay="0"/>
                                  </p:stCondLst>
                                  <p:childTnLst>
                                    <p:set>
                                      <p:cBhvr>
                                        <p:cTn id="26" dur="1" fill="hold">
                                          <p:stCondLst>
                                            <p:cond delay="0"/>
                                          </p:stCondLst>
                                        </p:cTn>
                                        <p:tgtEl>
                                          <p:spTgt spid="12"/>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grpId="0" nodeType="clickEffect">
                                  <p:stCondLst>
                                    <p:cond delay="0"/>
                                  </p:stCondLst>
                                  <p:childTnLst>
                                    <p:set>
                                      <p:cBhvr>
                                        <p:cTn id="30" dur="1" fill="hold">
                                          <p:stCondLst>
                                            <p:cond delay="0"/>
                                          </p:stCondLst>
                                        </p:cTn>
                                        <p:tgtEl>
                                          <p:spTgt spid="27"/>
                                        </p:tgtEl>
                                        <p:attrNameLst>
                                          <p:attrName>style.visibility</p:attrName>
                                        </p:attrNameLst>
                                      </p:cBhvr>
                                      <p:to>
                                        <p:strVal val="visible"/>
                                      </p:to>
                                    </p:set>
                                    <p:animEffect transition="in" filter="wipe(up)">
                                      <p:cBhvr>
                                        <p:cTn id="31" dur="500"/>
                                        <p:tgtEl>
                                          <p:spTgt spid="27"/>
                                        </p:tgtEl>
                                      </p:cBhvr>
                                    </p:animEffect>
                                  </p:childTnLst>
                                </p:cTn>
                              </p:par>
                            </p:childTnLst>
                          </p:cTn>
                        </p:par>
                        <p:par>
                          <p:cTn id="32" fill="hold">
                            <p:stCondLst>
                              <p:cond delay="500"/>
                            </p:stCondLst>
                            <p:childTnLst>
                              <p:par>
                                <p:cTn id="33" presetID="1" presetClass="entr" presetSubtype="0" fill="hold" grpId="0" nodeType="afterEffect">
                                  <p:stCondLst>
                                    <p:cond delay="0"/>
                                  </p:stCondLst>
                                  <p:childTnLst>
                                    <p:set>
                                      <p:cBhvr>
                                        <p:cTn id="34" dur="1" fill="hold">
                                          <p:stCondLst>
                                            <p:cond delay="0"/>
                                          </p:stCondLst>
                                        </p:cTn>
                                        <p:tgtEl>
                                          <p:spTgt spid="9"/>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22" presetClass="entr" presetSubtype="4" fill="hold" grpId="0" nodeType="clickEffect">
                                  <p:stCondLst>
                                    <p:cond delay="0"/>
                                  </p:stCondLst>
                                  <p:childTnLst>
                                    <p:set>
                                      <p:cBhvr>
                                        <p:cTn id="38" dur="1" fill="hold">
                                          <p:stCondLst>
                                            <p:cond delay="0"/>
                                          </p:stCondLst>
                                        </p:cTn>
                                        <p:tgtEl>
                                          <p:spTgt spid="28"/>
                                        </p:tgtEl>
                                        <p:attrNameLst>
                                          <p:attrName>style.visibility</p:attrName>
                                        </p:attrNameLst>
                                      </p:cBhvr>
                                      <p:to>
                                        <p:strVal val="visible"/>
                                      </p:to>
                                    </p:set>
                                    <p:animEffect transition="in" filter="wipe(down)">
                                      <p:cBhvr>
                                        <p:cTn id="39" dur="500"/>
                                        <p:tgtEl>
                                          <p:spTgt spid="28"/>
                                        </p:tgtEl>
                                      </p:cBhvr>
                                    </p:animEffect>
                                  </p:childTnLst>
                                </p:cTn>
                              </p:par>
                            </p:childTnLst>
                          </p:cTn>
                        </p:par>
                        <p:par>
                          <p:cTn id="40" fill="hold">
                            <p:stCondLst>
                              <p:cond delay="500"/>
                            </p:stCondLst>
                            <p:childTnLst>
                              <p:par>
                                <p:cTn id="41" presetID="1" presetClass="entr" presetSubtype="0" fill="hold" grpId="0" nodeType="afterEffect">
                                  <p:stCondLst>
                                    <p:cond delay="0"/>
                                  </p:stCondLst>
                                  <p:childTnLst>
                                    <p:set>
                                      <p:cBhvr>
                                        <p:cTn id="42" dur="1" fill="hold">
                                          <p:stCondLst>
                                            <p:cond delay="0"/>
                                          </p:stCondLst>
                                        </p:cTn>
                                        <p:tgtEl>
                                          <p:spTgt spid="11"/>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22" presetClass="entr" presetSubtype="1" fill="hold" grpId="0" nodeType="clickEffect">
                                  <p:stCondLst>
                                    <p:cond delay="0"/>
                                  </p:stCondLst>
                                  <p:childTnLst>
                                    <p:set>
                                      <p:cBhvr>
                                        <p:cTn id="46" dur="1" fill="hold">
                                          <p:stCondLst>
                                            <p:cond delay="0"/>
                                          </p:stCondLst>
                                        </p:cTn>
                                        <p:tgtEl>
                                          <p:spTgt spid="29"/>
                                        </p:tgtEl>
                                        <p:attrNameLst>
                                          <p:attrName>style.visibility</p:attrName>
                                        </p:attrNameLst>
                                      </p:cBhvr>
                                      <p:to>
                                        <p:strVal val="visible"/>
                                      </p:to>
                                    </p:set>
                                    <p:animEffect transition="in" filter="wipe(up)">
                                      <p:cBhvr>
                                        <p:cTn id="47" dur="500"/>
                                        <p:tgtEl>
                                          <p:spTgt spid="29"/>
                                        </p:tgtEl>
                                      </p:cBhvr>
                                    </p:animEffect>
                                  </p:childTnLst>
                                </p:cTn>
                              </p:par>
                            </p:childTnLst>
                          </p:cTn>
                        </p:par>
                        <p:par>
                          <p:cTn id="48" fill="hold">
                            <p:stCondLst>
                              <p:cond delay="500"/>
                            </p:stCondLst>
                            <p:childTnLst>
                              <p:par>
                                <p:cTn id="49" presetID="1" presetClass="entr" presetSubtype="0" fill="hold" grpId="0" nodeType="afterEffect">
                                  <p:stCondLst>
                                    <p:cond delay="0"/>
                                  </p:stCondLst>
                                  <p:childTnLst>
                                    <p:set>
                                      <p:cBhvr>
                                        <p:cTn id="50" dur="1" fill="hold">
                                          <p:stCondLst>
                                            <p:cond delay="0"/>
                                          </p:stCondLst>
                                        </p:cTn>
                                        <p:tgtEl>
                                          <p:spTgt spid="21"/>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22" presetClass="entr" presetSubtype="1" fill="hold" grpId="0" nodeType="clickEffect">
                                  <p:stCondLst>
                                    <p:cond delay="0"/>
                                  </p:stCondLst>
                                  <p:childTnLst>
                                    <p:set>
                                      <p:cBhvr>
                                        <p:cTn id="54" dur="1" fill="hold">
                                          <p:stCondLst>
                                            <p:cond delay="0"/>
                                          </p:stCondLst>
                                        </p:cTn>
                                        <p:tgtEl>
                                          <p:spTgt spid="30"/>
                                        </p:tgtEl>
                                        <p:attrNameLst>
                                          <p:attrName>style.visibility</p:attrName>
                                        </p:attrNameLst>
                                      </p:cBhvr>
                                      <p:to>
                                        <p:strVal val="visible"/>
                                      </p:to>
                                    </p:set>
                                    <p:animEffect transition="in" filter="wipe(up)">
                                      <p:cBhvr>
                                        <p:cTn id="55" dur="500"/>
                                        <p:tgtEl>
                                          <p:spTgt spid="30"/>
                                        </p:tgtEl>
                                      </p:cBhvr>
                                    </p:animEffect>
                                  </p:childTnLst>
                                </p:cTn>
                              </p:par>
                            </p:childTnLst>
                          </p:cTn>
                        </p:par>
                        <p:par>
                          <p:cTn id="56" fill="hold">
                            <p:stCondLst>
                              <p:cond delay="500"/>
                            </p:stCondLst>
                            <p:childTnLst>
                              <p:par>
                                <p:cTn id="57" presetID="1" presetClass="entr" presetSubtype="0" fill="hold" grpId="0" nodeType="afterEffect">
                                  <p:stCondLst>
                                    <p:cond delay="0"/>
                                  </p:stCondLst>
                                  <p:childTnLst>
                                    <p:set>
                                      <p:cBhvr>
                                        <p:cTn id="58" dur="1" fill="hold">
                                          <p:stCondLst>
                                            <p:cond delay="0"/>
                                          </p:stCondLst>
                                        </p:cTn>
                                        <p:tgtEl>
                                          <p:spTgt spid="10"/>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22" presetClass="entr" presetSubtype="1" fill="hold" grpId="0" nodeType="clickEffect">
                                  <p:stCondLst>
                                    <p:cond delay="0"/>
                                  </p:stCondLst>
                                  <p:childTnLst>
                                    <p:set>
                                      <p:cBhvr>
                                        <p:cTn id="62" dur="1" fill="hold">
                                          <p:stCondLst>
                                            <p:cond delay="0"/>
                                          </p:stCondLst>
                                        </p:cTn>
                                        <p:tgtEl>
                                          <p:spTgt spid="31"/>
                                        </p:tgtEl>
                                        <p:attrNameLst>
                                          <p:attrName>style.visibility</p:attrName>
                                        </p:attrNameLst>
                                      </p:cBhvr>
                                      <p:to>
                                        <p:strVal val="visible"/>
                                      </p:to>
                                    </p:set>
                                    <p:animEffect transition="in" filter="wipe(up)">
                                      <p:cBhvr>
                                        <p:cTn id="63" dur="500"/>
                                        <p:tgtEl>
                                          <p:spTgt spid="31"/>
                                        </p:tgtEl>
                                      </p:cBhvr>
                                    </p:animEffect>
                                  </p:childTnLst>
                                </p:cTn>
                              </p:par>
                            </p:childTnLst>
                          </p:cTn>
                        </p:par>
                        <p:par>
                          <p:cTn id="64" fill="hold">
                            <p:stCondLst>
                              <p:cond delay="500"/>
                            </p:stCondLst>
                            <p:childTnLst>
                              <p:par>
                                <p:cTn id="65" presetID="1" presetClass="entr" presetSubtype="0" fill="hold" grpId="0" nodeType="afterEffect">
                                  <p:stCondLst>
                                    <p:cond delay="0"/>
                                  </p:stCondLst>
                                  <p:childTnLst>
                                    <p:set>
                                      <p:cBhvr>
                                        <p:cTn id="66" dur="1" fill="hold">
                                          <p:stCondLst>
                                            <p:cond delay="0"/>
                                          </p:stCondLst>
                                        </p:cTn>
                                        <p:tgtEl>
                                          <p:spTgt spid="20"/>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22" presetClass="entr" presetSubtype="4" fill="hold" grpId="0" nodeType="clickEffect">
                                  <p:stCondLst>
                                    <p:cond delay="0"/>
                                  </p:stCondLst>
                                  <p:childTnLst>
                                    <p:set>
                                      <p:cBhvr>
                                        <p:cTn id="70" dur="1" fill="hold">
                                          <p:stCondLst>
                                            <p:cond delay="0"/>
                                          </p:stCondLst>
                                        </p:cTn>
                                        <p:tgtEl>
                                          <p:spTgt spid="32"/>
                                        </p:tgtEl>
                                        <p:attrNameLst>
                                          <p:attrName>style.visibility</p:attrName>
                                        </p:attrNameLst>
                                      </p:cBhvr>
                                      <p:to>
                                        <p:strVal val="visible"/>
                                      </p:to>
                                    </p:set>
                                    <p:animEffect transition="in" filter="wipe(down)">
                                      <p:cBhvr>
                                        <p:cTn id="71" dur="500"/>
                                        <p:tgtEl>
                                          <p:spTgt spid="32"/>
                                        </p:tgtEl>
                                      </p:cBhvr>
                                    </p:animEffect>
                                  </p:childTnLst>
                                </p:cTn>
                              </p:par>
                            </p:childTnLst>
                          </p:cTn>
                        </p:par>
                        <p:par>
                          <p:cTn id="72" fill="hold">
                            <p:stCondLst>
                              <p:cond delay="500"/>
                            </p:stCondLst>
                            <p:childTnLst>
                              <p:par>
                                <p:cTn id="73" presetID="1" presetClass="entr" presetSubtype="0" fill="hold" grpId="0" nodeType="afterEffect">
                                  <p:stCondLst>
                                    <p:cond delay="0"/>
                                  </p:stCondLst>
                                  <p:childTnLst>
                                    <p:set>
                                      <p:cBhvr>
                                        <p:cTn id="74" dur="1" fill="hold">
                                          <p:stCondLst>
                                            <p:cond delay="0"/>
                                          </p:stCondLst>
                                        </p:cTn>
                                        <p:tgtEl>
                                          <p:spTgt spid="22"/>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22" presetClass="entr" presetSubtype="1" fill="hold" grpId="0" nodeType="clickEffect">
                                  <p:stCondLst>
                                    <p:cond delay="0"/>
                                  </p:stCondLst>
                                  <p:childTnLst>
                                    <p:set>
                                      <p:cBhvr>
                                        <p:cTn id="78" dur="1" fill="hold">
                                          <p:stCondLst>
                                            <p:cond delay="0"/>
                                          </p:stCondLst>
                                        </p:cTn>
                                        <p:tgtEl>
                                          <p:spTgt spid="33"/>
                                        </p:tgtEl>
                                        <p:attrNameLst>
                                          <p:attrName>style.visibility</p:attrName>
                                        </p:attrNameLst>
                                      </p:cBhvr>
                                      <p:to>
                                        <p:strVal val="visible"/>
                                      </p:to>
                                    </p:set>
                                    <p:animEffect transition="in" filter="wipe(up)">
                                      <p:cBhvr>
                                        <p:cTn id="79" dur="500"/>
                                        <p:tgtEl>
                                          <p:spTgt spid="33"/>
                                        </p:tgtEl>
                                      </p:cBhvr>
                                    </p:animEffect>
                                  </p:childTnLst>
                                </p:cTn>
                              </p:par>
                            </p:childTnLst>
                          </p:cTn>
                        </p:par>
                        <p:par>
                          <p:cTn id="80" fill="hold">
                            <p:stCondLst>
                              <p:cond delay="500"/>
                            </p:stCondLst>
                            <p:childTnLst>
                              <p:par>
                                <p:cTn id="81" presetID="1" presetClass="entr" presetSubtype="0" fill="hold" grpId="0" nodeType="afterEffect">
                                  <p:stCondLst>
                                    <p:cond delay="0"/>
                                  </p:stCondLst>
                                  <p:childTnLst>
                                    <p:set>
                                      <p:cBhvr>
                                        <p:cTn id="82" dur="1" fill="hold">
                                          <p:stCondLst>
                                            <p:cond delay="0"/>
                                          </p:stCondLst>
                                        </p:cTn>
                                        <p:tgtEl>
                                          <p:spTgt spid="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P spid="12" grpId="0"/>
      <p:bldP spid="10" grpId="0"/>
      <p:bldP spid="14" grpId="0"/>
      <p:bldP spid="15" grpId="0"/>
      <p:bldP spid="20" grpId="0"/>
      <p:bldP spid="21" grpId="0"/>
      <p:bldP spid="22" grpId="0"/>
      <p:bldP spid="23" grpId="0"/>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6024"/>
            <a:ext cx="9144000" cy="2692936"/>
          </a:xfrm>
          <a:effectLst>
            <a:outerShdw blurRad="63500" dist="35921" dir="2700000" algn="ctr" rotWithShape="0">
              <a:schemeClr val="tx2">
                <a:alpha val="74998"/>
              </a:schemeClr>
            </a:outerShdw>
          </a:effectLst>
        </p:spPr>
        <p:txBody>
          <a:bodyPr/>
          <a:lstStyle/>
          <a:p>
            <a:pPr>
              <a:defRPr/>
            </a:pPr>
            <a:r>
              <a:rPr lang="en-US" sz="3200" b="1" dirty="0">
                <a:effectLst>
                  <a:glow rad="127000">
                    <a:schemeClr val="tx1"/>
                  </a:glow>
                </a:effectLst>
                <a:latin typeface="Arial" charset="0"/>
                <a:ea typeface="ＭＳ Ｐゴシック" charset="0"/>
                <a:cs typeface="ＭＳ Ｐゴシック" charset="0"/>
              </a:rPr>
              <a:t>Joshua records Moses' death and burial by the L</a:t>
            </a:r>
            <a:r>
              <a:rPr lang="en-US" sz="2800" b="1" dirty="0">
                <a:effectLst>
                  <a:glow rad="127000">
                    <a:schemeClr val="tx1"/>
                  </a:glow>
                </a:effectLst>
                <a:latin typeface="Arial" charset="0"/>
                <a:ea typeface="ＭＳ Ｐゴシック" charset="0"/>
                <a:cs typeface="ＭＳ Ｐゴシック" charset="0"/>
              </a:rPr>
              <a:t>ORD</a:t>
            </a:r>
            <a:r>
              <a:rPr lang="en-US" sz="3200" b="1" dirty="0">
                <a:effectLst>
                  <a:glow rad="127000">
                    <a:schemeClr val="tx1"/>
                  </a:glow>
                </a:effectLst>
                <a:latin typeface="Arial" charset="0"/>
                <a:ea typeface="ＭＳ Ｐゴシック" charset="0"/>
                <a:cs typeface="ＭＳ Ｐゴシック" charset="0"/>
              </a:rPr>
              <a:t> on Mount Nebo after seeing the land from afar and Joshua replaces him to show God's faithful provision for covenant continuity (Deuteronomy 34). </a:t>
            </a:r>
          </a:p>
        </p:txBody>
      </p:sp>
      <p:pic>
        <p:nvPicPr>
          <p:cNvPr id="2" name="Picture 1"/>
          <p:cNvPicPr>
            <a:picLocks noChangeAspect="1"/>
          </p:cNvPicPr>
          <p:nvPr/>
        </p:nvPicPr>
        <p:blipFill>
          <a:blip r:embed="rId3"/>
          <a:stretch>
            <a:fillRect/>
          </a:stretch>
        </p:blipFill>
        <p:spPr>
          <a:xfrm>
            <a:off x="1475656" y="2636912"/>
            <a:ext cx="6083300" cy="3873500"/>
          </a:xfrm>
          <a:prstGeom prst="rect">
            <a:avLst/>
          </a:prstGeom>
        </p:spPr>
      </p:pic>
    </p:spTree>
    <p:extLst>
      <p:ext uri="{BB962C8B-B14F-4D97-AF65-F5344CB8AC3E}">
        <p14:creationId xmlns:p14="http://schemas.microsoft.com/office/powerpoint/2010/main" val="3440461717"/>
      </p:ext>
    </p:extLst>
  </p:cSld>
  <p:clrMapOvr>
    <a:masterClrMapping/>
  </p:clrMapOvr>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01" name="Rectangle 2"/>
          <p:cNvSpPr>
            <a:spLocks noChangeArrowheads="1"/>
          </p:cNvSpPr>
          <p:nvPr/>
        </p:nvSpPr>
        <p:spPr bwMode="auto">
          <a:xfrm>
            <a:off x="6477000" y="3352800"/>
            <a:ext cx="2286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endParaRPr lang="en-US" sz="2800" b="1">
              <a:solidFill>
                <a:srgbClr val="FFFFFF"/>
              </a:solidFill>
              <a:latin typeface="Arial" charset="0"/>
              <a:cs typeface="Arial" charset="0"/>
            </a:endParaRPr>
          </a:p>
        </p:txBody>
      </p:sp>
      <p:sp>
        <p:nvSpPr>
          <p:cNvPr id="510979" name="Text Box 3"/>
          <p:cNvSpPr txBox="1">
            <a:spLocks noChangeArrowheads="1"/>
          </p:cNvSpPr>
          <p:nvPr/>
        </p:nvSpPr>
        <p:spPr bwMode="auto">
          <a:xfrm>
            <a:off x="457200" y="1128713"/>
            <a:ext cx="8382000" cy="5430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10000"/>
              </a:lnSpc>
            </a:pPr>
            <a:r>
              <a:rPr lang="en-US" sz="3600" b="1" dirty="0">
                <a:solidFill>
                  <a:srgbClr val="FFFF66"/>
                </a:solidFill>
                <a:latin typeface="Arial" charset="0"/>
                <a:cs typeface="Arial" charset="0"/>
              </a:rPr>
              <a:t>(Deuteronomy 6:4-5)</a:t>
            </a:r>
          </a:p>
          <a:p>
            <a:pPr algn="ctr" eaLnBrk="1" hangingPunct="1">
              <a:lnSpc>
                <a:spcPct val="110000"/>
              </a:lnSpc>
            </a:pPr>
            <a:r>
              <a:rPr lang="en-US" altLang="ja-JP" sz="4000" b="1" dirty="0">
                <a:solidFill>
                  <a:srgbClr val="FFFF66"/>
                </a:solidFill>
                <a:latin typeface="Arial" charset="0"/>
                <a:cs typeface="Arial" charset="0"/>
              </a:rPr>
              <a:t>"</a:t>
            </a:r>
            <a:r>
              <a:rPr lang="en-US" sz="4000" b="1" dirty="0">
                <a:solidFill>
                  <a:srgbClr val="FFFF66"/>
                </a:solidFill>
                <a:latin typeface="Arial" charset="0"/>
                <a:cs typeface="Arial" charset="0"/>
              </a:rPr>
              <a:t>Hear O Israel: </a:t>
            </a:r>
          </a:p>
          <a:p>
            <a:pPr algn="ctr" eaLnBrk="1" hangingPunct="1">
              <a:lnSpc>
                <a:spcPct val="110000"/>
              </a:lnSpc>
            </a:pPr>
            <a:r>
              <a:rPr lang="en-US" sz="4000" b="1" dirty="0">
                <a:solidFill>
                  <a:srgbClr val="FFFF66"/>
                </a:solidFill>
                <a:latin typeface="Arial" charset="0"/>
                <a:cs typeface="Arial" charset="0"/>
              </a:rPr>
              <a:t>The L</a:t>
            </a:r>
            <a:r>
              <a:rPr lang="en-US" sz="3600" b="1" dirty="0">
                <a:solidFill>
                  <a:srgbClr val="FFFF66"/>
                </a:solidFill>
                <a:latin typeface="Arial" charset="0"/>
                <a:cs typeface="Arial" charset="0"/>
              </a:rPr>
              <a:t>ORD</a:t>
            </a:r>
            <a:r>
              <a:rPr lang="en-US" sz="4000" b="1" dirty="0">
                <a:solidFill>
                  <a:srgbClr val="FFFF66"/>
                </a:solidFill>
                <a:latin typeface="Arial" charset="0"/>
                <a:cs typeface="Arial" charset="0"/>
              </a:rPr>
              <a:t> our God, </a:t>
            </a:r>
          </a:p>
          <a:p>
            <a:pPr algn="ctr" eaLnBrk="1" hangingPunct="1">
              <a:lnSpc>
                <a:spcPct val="110000"/>
              </a:lnSpc>
            </a:pPr>
            <a:r>
              <a:rPr lang="en-US" sz="4000" b="1" dirty="0">
                <a:solidFill>
                  <a:srgbClr val="FFFF66"/>
                </a:solidFill>
                <a:latin typeface="Arial" charset="0"/>
                <a:cs typeface="Arial" charset="0"/>
              </a:rPr>
              <a:t>the L</a:t>
            </a:r>
            <a:r>
              <a:rPr lang="en-US" sz="3600" b="1" dirty="0">
                <a:solidFill>
                  <a:srgbClr val="FFFF66"/>
                </a:solidFill>
                <a:latin typeface="Arial" charset="0"/>
                <a:cs typeface="Arial" charset="0"/>
              </a:rPr>
              <a:t>ORD</a:t>
            </a:r>
            <a:r>
              <a:rPr lang="en-US" sz="4000" b="1" dirty="0">
                <a:solidFill>
                  <a:srgbClr val="FFFF66"/>
                </a:solidFill>
                <a:latin typeface="Arial" charset="0"/>
                <a:cs typeface="Arial" charset="0"/>
              </a:rPr>
              <a:t> is one. </a:t>
            </a:r>
          </a:p>
          <a:p>
            <a:pPr algn="ctr" eaLnBrk="1" hangingPunct="1">
              <a:lnSpc>
                <a:spcPct val="110000"/>
              </a:lnSpc>
            </a:pPr>
            <a:r>
              <a:rPr lang="en-US" sz="4000" b="1" dirty="0">
                <a:solidFill>
                  <a:srgbClr val="FFFF66"/>
                </a:solidFill>
                <a:latin typeface="Arial" charset="0"/>
                <a:cs typeface="Arial" charset="0"/>
              </a:rPr>
              <a:t>Love the L</a:t>
            </a:r>
            <a:r>
              <a:rPr lang="en-US" sz="3600" b="1" dirty="0">
                <a:solidFill>
                  <a:srgbClr val="FFFF66"/>
                </a:solidFill>
                <a:latin typeface="Arial" charset="0"/>
                <a:cs typeface="Arial" charset="0"/>
              </a:rPr>
              <a:t>ORD</a:t>
            </a:r>
            <a:r>
              <a:rPr lang="en-US" sz="4000" b="1" dirty="0">
                <a:solidFill>
                  <a:srgbClr val="FFFF66"/>
                </a:solidFill>
                <a:latin typeface="Arial" charset="0"/>
                <a:cs typeface="Arial" charset="0"/>
              </a:rPr>
              <a:t> your God </a:t>
            </a:r>
          </a:p>
          <a:p>
            <a:pPr algn="ctr" eaLnBrk="1" hangingPunct="1">
              <a:lnSpc>
                <a:spcPct val="110000"/>
              </a:lnSpc>
            </a:pPr>
            <a:r>
              <a:rPr lang="en-US" sz="4000" b="1" dirty="0">
                <a:solidFill>
                  <a:srgbClr val="FFFF66"/>
                </a:solidFill>
                <a:latin typeface="Arial" charset="0"/>
                <a:cs typeface="Arial" charset="0"/>
              </a:rPr>
              <a:t>with all your heart and </a:t>
            </a:r>
          </a:p>
          <a:p>
            <a:pPr algn="ctr" eaLnBrk="1" hangingPunct="1">
              <a:lnSpc>
                <a:spcPct val="110000"/>
              </a:lnSpc>
            </a:pPr>
            <a:r>
              <a:rPr lang="en-US" sz="4000" b="1" dirty="0">
                <a:solidFill>
                  <a:srgbClr val="FFFF66"/>
                </a:solidFill>
                <a:latin typeface="Arial" charset="0"/>
                <a:cs typeface="Arial" charset="0"/>
              </a:rPr>
              <a:t>with all your soul and </a:t>
            </a:r>
          </a:p>
          <a:p>
            <a:pPr algn="ctr" eaLnBrk="1" hangingPunct="1">
              <a:lnSpc>
                <a:spcPct val="110000"/>
              </a:lnSpc>
            </a:pPr>
            <a:r>
              <a:rPr lang="en-US" sz="4000" b="1" dirty="0">
                <a:solidFill>
                  <a:srgbClr val="FFFF66"/>
                </a:solidFill>
                <a:latin typeface="Arial" charset="0"/>
                <a:cs typeface="Arial" charset="0"/>
              </a:rPr>
              <a:t>with all your strength</a:t>
            </a:r>
            <a:r>
              <a:rPr lang="en-US" altLang="ja-JP" sz="4000" b="1" dirty="0">
                <a:solidFill>
                  <a:srgbClr val="FFFF66"/>
                </a:solidFill>
                <a:latin typeface="Arial" charset="0"/>
                <a:cs typeface="Arial" charset="0"/>
              </a:rPr>
              <a:t>"</a:t>
            </a:r>
            <a:r>
              <a:rPr lang="en-US" sz="4000" b="1" dirty="0">
                <a:solidFill>
                  <a:srgbClr val="FFFF66"/>
                </a:solidFill>
                <a:latin typeface="Arial" charset="0"/>
                <a:cs typeface="Arial" charset="0"/>
              </a:rPr>
              <a:t> </a:t>
            </a:r>
          </a:p>
        </p:txBody>
      </p:sp>
      <p:pic>
        <p:nvPicPr>
          <p:cNvPr id="358403" name="Picture 4" descr="MUELY018"/>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696200" y="304800"/>
            <a:ext cx="1447800" cy="1428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8404" name="Picture 5" descr="MUELY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5334000"/>
            <a:ext cx="1219200" cy="121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itle 5"/>
          <p:cNvSpPr>
            <a:spLocks noGrp="1"/>
          </p:cNvSpPr>
          <p:nvPr>
            <p:ph type="title" idx="4294967295"/>
          </p:nvPr>
        </p:nvSpPr>
        <p:spPr>
          <a:xfrm>
            <a:off x="762000" y="228600"/>
            <a:ext cx="7543800" cy="838200"/>
          </a:xfrm>
        </p:spPr>
        <p:txBody>
          <a:bodyPr/>
          <a:lstStyle/>
          <a:p>
            <a:pPr algn="ctr">
              <a:defRPr/>
            </a:pPr>
            <a:r>
              <a:rPr lang="en-US" sz="5400">
                <a:solidFill>
                  <a:srgbClr val="FFFF66"/>
                </a:solidFill>
                <a:ea typeface="ＭＳ Ｐゴシック" charset="0"/>
              </a:rPr>
              <a:t>A Song</a:t>
            </a:r>
            <a:endParaRPr lang="en-US" sz="4800">
              <a:ea typeface="ＭＳ Ｐゴシック" charset="0"/>
            </a:endParaRPr>
          </a:p>
        </p:txBody>
      </p:sp>
    </p:spTree>
    <p:extLst>
      <p:ext uri="{BB962C8B-B14F-4D97-AF65-F5344CB8AC3E}">
        <p14:creationId xmlns:p14="http://schemas.microsoft.com/office/powerpoint/2010/main" val="3605999454"/>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1" presetClass="entr" presetSubtype="0" fill="hold" grpId="0" nodeType="afterEffect">
                                  <p:stCondLst>
                                    <p:cond delay="0"/>
                                  </p:stCondLst>
                                  <p:iterate type="wd">
                                    <p:tmPct val="10000"/>
                                  </p:iterate>
                                  <p:childTnLst>
                                    <p:set>
                                      <p:cBhvr>
                                        <p:cTn id="6" dur="1" fill="hold">
                                          <p:stCondLst>
                                            <p:cond delay="0"/>
                                          </p:stCondLst>
                                        </p:cTn>
                                        <p:tgtEl>
                                          <p:spTgt spid="510979"/>
                                        </p:tgtEl>
                                        <p:attrNameLst>
                                          <p:attrName>style.visibility</p:attrName>
                                        </p:attrNameLst>
                                      </p:cBhvr>
                                      <p:to>
                                        <p:strVal val="visible"/>
                                      </p:to>
                                    </p:set>
                                    <p:animEffect transition="in" filter="fade">
                                      <p:cBhvr>
                                        <p:cTn id="7" dur="385" decel="100000"/>
                                        <p:tgtEl>
                                          <p:spTgt spid="510979"/>
                                        </p:tgtEl>
                                      </p:cBhvr>
                                    </p:animEffect>
                                    <p:animScale>
                                      <p:cBhvr>
                                        <p:cTn id="8" dur="385" decel="100000"/>
                                        <p:tgtEl>
                                          <p:spTgt spid="510979"/>
                                        </p:tgtEl>
                                      </p:cBhvr>
                                      <p:from x="10000" y="10000"/>
                                      <p:to x="200000" y="450000"/>
                                    </p:animScale>
                                    <p:animScale>
                                      <p:cBhvr>
                                        <p:cTn id="9" dur="615" accel="100000" fill="hold">
                                          <p:stCondLst>
                                            <p:cond delay="385"/>
                                          </p:stCondLst>
                                        </p:cTn>
                                        <p:tgtEl>
                                          <p:spTgt spid="510979"/>
                                        </p:tgtEl>
                                      </p:cBhvr>
                                      <p:from x="200000" y="450000"/>
                                      <p:to x="100000" y="100000"/>
                                    </p:animScale>
                                    <p:set>
                                      <p:cBhvr>
                                        <p:cTn id="10" dur="385" fill="hold"/>
                                        <p:tgtEl>
                                          <p:spTgt spid="510979"/>
                                        </p:tgtEl>
                                        <p:attrNameLst>
                                          <p:attrName>ppt_x</p:attrName>
                                        </p:attrNameLst>
                                      </p:cBhvr>
                                      <p:to>
                                        <p:strVal val="(0.5)"/>
                                      </p:to>
                                    </p:set>
                                    <p:anim from="(0.5)" to="(#ppt_x)" calcmode="lin" valueType="num">
                                      <p:cBhvr>
                                        <p:cTn id="11" dur="615" accel="100000" fill="hold">
                                          <p:stCondLst>
                                            <p:cond delay="385"/>
                                          </p:stCondLst>
                                        </p:cTn>
                                        <p:tgtEl>
                                          <p:spTgt spid="510979"/>
                                        </p:tgtEl>
                                        <p:attrNameLst>
                                          <p:attrName>ppt_x</p:attrName>
                                        </p:attrNameLst>
                                      </p:cBhvr>
                                    </p:anim>
                                    <p:set>
                                      <p:cBhvr>
                                        <p:cTn id="12" dur="385" fill="hold"/>
                                        <p:tgtEl>
                                          <p:spTgt spid="510979"/>
                                        </p:tgtEl>
                                        <p:attrNameLst>
                                          <p:attrName>ppt_y</p:attrName>
                                        </p:attrNameLst>
                                      </p:cBhvr>
                                      <p:to>
                                        <p:strVal val="(#ppt_y+0.4)"/>
                                      </p:to>
                                    </p:set>
                                    <p:anim from="(#ppt_y+0.4)" to="(#ppt_y)" calcmode="lin" valueType="num">
                                      <p:cBhvr>
                                        <p:cTn id="13" dur="615" accel="100000" fill="hold">
                                          <p:stCondLst>
                                            <p:cond delay="385"/>
                                          </p:stCondLst>
                                        </p:cTn>
                                        <p:tgtEl>
                                          <p:spTgt spid="510979"/>
                                        </p:tgtEl>
                                        <p:attrNameLst>
                                          <p:attrName>ppt_y</p:attrName>
                                        </p:attrNameLst>
                                      </p:cBhvr>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47" presetClass="exit" presetSubtype="0" fill="hold" grpId="1" nodeType="clickEffect">
                                  <p:stCondLst>
                                    <p:cond delay="0"/>
                                  </p:stCondLst>
                                  <p:iterate type="wd">
                                    <p:tmPct val="0"/>
                                  </p:iterate>
                                  <p:childTnLst>
                                    <p:animEffect transition="out" filter="fade">
                                      <p:cBhvr>
                                        <p:cTn id="17" dur="1000"/>
                                        <p:tgtEl>
                                          <p:spTgt spid="510979"/>
                                        </p:tgtEl>
                                      </p:cBhvr>
                                    </p:animEffect>
                                    <p:anim calcmode="lin" valueType="num">
                                      <p:cBhvr>
                                        <p:cTn id="18" dur="1000"/>
                                        <p:tgtEl>
                                          <p:spTgt spid="510979"/>
                                        </p:tgtEl>
                                        <p:attrNameLst>
                                          <p:attrName>ppt_x</p:attrName>
                                        </p:attrNameLst>
                                      </p:cBhvr>
                                      <p:tavLst>
                                        <p:tav tm="0">
                                          <p:val>
                                            <p:strVal val="ppt_x"/>
                                          </p:val>
                                        </p:tav>
                                        <p:tav tm="100000">
                                          <p:val>
                                            <p:strVal val="ppt_x"/>
                                          </p:val>
                                        </p:tav>
                                      </p:tavLst>
                                    </p:anim>
                                    <p:anim calcmode="lin" valueType="num">
                                      <p:cBhvr>
                                        <p:cTn id="19" dur="1000"/>
                                        <p:tgtEl>
                                          <p:spTgt spid="510979"/>
                                        </p:tgtEl>
                                        <p:attrNameLst>
                                          <p:attrName>ppt_y</p:attrName>
                                        </p:attrNameLst>
                                      </p:cBhvr>
                                      <p:tavLst>
                                        <p:tav tm="0">
                                          <p:val>
                                            <p:strVal val="ppt_y"/>
                                          </p:val>
                                        </p:tav>
                                        <p:tav tm="100000">
                                          <p:val>
                                            <p:strVal val="ppt_y-.1"/>
                                          </p:val>
                                        </p:tav>
                                      </p:tavLst>
                                    </p:anim>
                                    <p:set>
                                      <p:cBhvr>
                                        <p:cTn id="20" dur="1" fill="hold">
                                          <p:stCondLst>
                                            <p:cond delay="999"/>
                                          </p:stCondLst>
                                        </p:cTn>
                                        <p:tgtEl>
                                          <p:spTgt spid="51097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0979" grpId="0"/>
      <p:bldP spid="510979" grpId="1"/>
    </p:bld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4"/>
          <p:cNvSpPr txBox="1">
            <a:spLocks noChangeArrowheads="1"/>
          </p:cNvSpPr>
          <p:nvPr/>
        </p:nvSpPr>
        <p:spPr bwMode="auto">
          <a:xfrm>
            <a:off x="-26988" y="4941888"/>
            <a:ext cx="9278938" cy="1754187"/>
          </a:xfrm>
          <a:prstGeom prst="rect">
            <a:avLst/>
          </a:prstGeom>
          <a:solidFill>
            <a:schemeClr val="accent3"/>
          </a:solidFill>
          <a:ln>
            <a:noFill/>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358775" indent="-358775">
              <a:spcBef>
                <a:spcPct val="50000"/>
              </a:spcBef>
              <a:buFontTx/>
              <a:buChar char="•"/>
              <a:defRPr/>
            </a:pPr>
            <a:r>
              <a:rPr lang="en-US" altLang="zh-CN" b="1" dirty="0">
                <a:solidFill>
                  <a:srgbClr val="000000"/>
                </a:solidFill>
                <a:latin typeface="Arial" charset="0"/>
                <a:ea typeface="SimSun" charset="0"/>
                <a:cs typeface="SimSun" charset="0"/>
              </a:rPr>
              <a:t>The Hebrew title is "These Are The Words" (</a:t>
            </a:r>
            <a:r>
              <a:rPr lang="en-US" altLang="zh-CN" sz="3600" b="1" dirty="0">
                <a:solidFill>
                  <a:srgbClr val="000000"/>
                </a:solidFill>
                <a:latin typeface="Bwhebb" charset="0"/>
                <a:ea typeface="SimSun" charset="0"/>
                <a:cs typeface="SimSun" charset="0"/>
              </a:rPr>
              <a:t>~</a:t>
            </a:r>
            <a:r>
              <a:rPr lang="en-US" altLang="zh-CN" sz="3600" b="1" dirty="0" err="1">
                <a:solidFill>
                  <a:srgbClr val="000000"/>
                </a:solidFill>
                <a:latin typeface="Bwhebb" charset="0"/>
                <a:ea typeface="SimSun" charset="0"/>
                <a:cs typeface="SimSun" charset="0"/>
              </a:rPr>
              <a:t>yrib;D</a:t>
            </a:r>
            <a:r>
              <a:rPr lang="en-US" altLang="zh-CN" sz="3600" b="1" dirty="0">
                <a:solidFill>
                  <a:srgbClr val="000000"/>
                </a:solidFill>
                <a:latin typeface="Bwhebb" charset="0"/>
                <a:ea typeface="SimSun" charset="0"/>
                <a:cs typeface="SimSun" charset="0"/>
              </a:rPr>
              <a:t>]</a:t>
            </a:r>
            <a:r>
              <a:rPr lang="en-US" altLang="zh-CN" sz="3600" b="1" dirty="0" err="1">
                <a:solidFill>
                  <a:srgbClr val="000000"/>
                </a:solidFill>
                <a:latin typeface="Bwhebb" charset="0"/>
                <a:ea typeface="SimSun" charset="0"/>
                <a:cs typeface="SimSun" charset="0"/>
              </a:rPr>
              <a:t>hæ</a:t>
            </a:r>
            <a:r>
              <a:rPr lang="en-US" altLang="zh-CN" sz="3600" b="1" dirty="0">
                <a:solidFill>
                  <a:srgbClr val="000000"/>
                </a:solidFill>
                <a:latin typeface="Bwhebb" charset="0"/>
                <a:ea typeface="SimSun" charset="0"/>
                <a:cs typeface="SimSun" charset="0"/>
              </a:rPr>
              <a:t> </a:t>
            </a:r>
            <a:r>
              <a:rPr lang="en-US" altLang="zh-CN" sz="3600" b="1" dirty="0" err="1">
                <a:solidFill>
                  <a:srgbClr val="000000"/>
                </a:solidFill>
                <a:latin typeface="Bwhebb" charset="0"/>
                <a:ea typeface="SimSun" charset="0"/>
                <a:cs typeface="SimSun" charset="0"/>
              </a:rPr>
              <a:t>hL,a</a:t>
            </a:r>
            <a:r>
              <a:rPr lang="en-US" altLang="zh-CN" sz="3600" b="1" dirty="0">
                <a:solidFill>
                  <a:srgbClr val="000000"/>
                </a:solidFill>
                <a:latin typeface="Bwhebb" charset="0"/>
                <a:ea typeface="SimSun" charset="0"/>
                <a:cs typeface="SimSun" charset="0"/>
              </a:rPr>
              <a:t>, </a:t>
            </a:r>
            <a:r>
              <a:rPr lang="fr-FR" altLang="zh-CN" b="1" i="1" dirty="0">
                <a:solidFill>
                  <a:srgbClr val="000000"/>
                </a:solidFill>
                <a:latin typeface="Arial" charset="0"/>
                <a:ea typeface="SimSun" charset="0"/>
                <a:cs typeface="SimSun" charset="0"/>
              </a:rPr>
              <a:t>'</a:t>
            </a:r>
            <a:r>
              <a:rPr lang="en-US" altLang="zh-CN" b="1" i="1" dirty="0" err="1">
                <a:solidFill>
                  <a:srgbClr val="000000"/>
                </a:solidFill>
                <a:latin typeface="Arial" charset="0"/>
                <a:ea typeface="SimSun" charset="0"/>
                <a:cs typeface="SimSun" charset="0"/>
              </a:rPr>
              <a:t>elleh</a:t>
            </a:r>
            <a:r>
              <a:rPr lang="en-US" altLang="zh-CN" b="1" i="1" dirty="0">
                <a:solidFill>
                  <a:srgbClr val="000000"/>
                </a:solidFill>
                <a:latin typeface="Arial" charset="0"/>
                <a:ea typeface="SimSun" charset="0"/>
                <a:cs typeface="SimSun" charset="0"/>
              </a:rPr>
              <a:t> </a:t>
            </a:r>
            <a:r>
              <a:rPr lang="en-US" altLang="zh-CN" b="1" i="1" dirty="0" err="1">
                <a:solidFill>
                  <a:srgbClr val="000000"/>
                </a:solidFill>
                <a:latin typeface="Arial" charset="0"/>
                <a:ea typeface="SimSun" charset="0"/>
                <a:cs typeface="SimSun" charset="0"/>
              </a:rPr>
              <a:t>hadde</a:t>
            </a:r>
            <a:r>
              <a:rPr lang="en-US" altLang="zh-CN" b="1" i="1" u="sng" dirty="0" err="1">
                <a:solidFill>
                  <a:srgbClr val="000000"/>
                </a:solidFill>
                <a:latin typeface="Arial" charset="0"/>
                <a:ea typeface="SimSun" charset="0"/>
                <a:cs typeface="SimSun" charset="0"/>
              </a:rPr>
              <a:t>b</a:t>
            </a:r>
            <a:r>
              <a:rPr lang="en-US" altLang="zh-CN" b="1" i="1" dirty="0" err="1">
                <a:solidFill>
                  <a:srgbClr val="000000"/>
                </a:solidFill>
                <a:latin typeface="Arial" charset="0"/>
                <a:ea typeface="SimSun" charset="0"/>
                <a:cs typeface="SimSun" charset="0"/>
              </a:rPr>
              <a:t>arim</a:t>
            </a:r>
            <a:r>
              <a:rPr lang="en-US" altLang="zh-CN" b="1" dirty="0">
                <a:solidFill>
                  <a:srgbClr val="000000"/>
                </a:solidFill>
                <a:latin typeface="Arial" charset="0"/>
                <a:ea typeface="SimSun" charset="0"/>
                <a:cs typeface="SimSun" charset="0"/>
              </a:rPr>
              <a:t>) from the first two words according to ancient methods of titling.  This is a better title as the book records Moses</a:t>
            </a:r>
            <a:r>
              <a:rPr lang="fr-FR" altLang="zh-CN" b="1" dirty="0">
                <a:solidFill>
                  <a:srgbClr val="000000"/>
                </a:solidFill>
                <a:latin typeface="Arial" charset="0"/>
                <a:ea typeface="SimSun" charset="0"/>
                <a:cs typeface="SimSun" charset="0"/>
              </a:rPr>
              <a:t>'</a:t>
            </a:r>
            <a:r>
              <a:rPr lang="en-US" altLang="zh-CN" b="1" dirty="0">
                <a:solidFill>
                  <a:srgbClr val="000000"/>
                </a:solidFill>
                <a:latin typeface="Arial" charset="0"/>
                <a:ea typeface="SimSun" charset="0"/>
                <a:cs typeface="SimSun" charset="0"/>
              </a:rPr>
              <a:t> sermons to expound the Law (1:5).</a:t>
            </a:r>
            <a:endParaRPr lang="en-US" b="1" dirty="0">
              <a:solidFill>
                <a:srgbClr val="000000"/>
              </a:solidFill>
              <a:latin typeface="Arial" charset="0"/>
              <a:ea typeface="SimSun" charset="0"/>
              <a:cs typeface="SimSun" charset="0"/>
            </a:endParaRPr>
          </a:p>
        </p:txBody>
      </p:sp>
      <p:sp>
        <p:nvSpPr>
          <p:cNvPr id="359426" name="Rectangle 2"/>
          <p:cNvSpPr>
            <a:spLocks noGrp="1" noChangeArrowheads="1"/>
          </p:cNvSpPr>
          <p:nvPr>
            <p:ph type="title"/>
          </p:nvPr>
        </p:nvSpPr>
        <p:spPr>
          <a:xfrm>
            <a:off x="1295400" y="228600"/>
            <a:ext cx="6553200" cy="762000"/>
          </a:xfrm>
          <a:solidFill>
            <a:schemeClr val="tx1"/>
          </a:solidFill>
        </p:spPr>
        <p:txBody>
          <a:bodyPr/>
          <a:lstStyle/>
          <a:p>
            <a:pPr eaLnBrk="1" hangingPunct="1"/>
            <a:r>
              <a:rPr kumimoji="0" lang="en-US" altLang="zh-CN" b="1">
                <a:latin typeface="Arial" charset="0"/>
                <a:ea typeface="SimSun" charset="0"/>
                <a:cs typeface="SimSun" charset="0"/>
              </a:rPr>
              <a:t>Name of the Book</a:t>
            </a:r>
            <a:endParaRPr kumimoji="0" lang="en-US">
              <a:latin typeface="Arial" charset="0"/>
              <a:ea typeface="SimSun" charset="0"/>
              <a:cs typeface="SimSun" charset="0"/>
            </a:endParaRPr>
          </a:p>
        </p:txBody>
      </p:sp>
      <p:sp>
        <p:nvSpPr>
          <p:cNvPr id="359427" name="Text Box 3"/>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solidFill>
                  <a:srgbClr val="FFFFFF"/>
                </a:solidFill>
                <a:latin typeface="Arial" charset="0"/>
                <a:cs typeface="Arial" charset="0"/>
              </a:rPr>
              <a:t>148</a:t>
            </a:r>
          </a:p>
        </p:txBody>
      </p:sp>
      <p:sp>
        <p:nvSpPr>
          <p:cNvPr id="477188" name="Text Box 4"/>
          <p:cNvSpPr txBox="1">
            <a:spLocks noChangeArrowheads="1"/>
          </p:cNvSpPr>
          <p:nvPr/>
        </p:nvSpPr>
        <p:spPr bwMode="auto">
          <a:xfrm>
            <a:off x="-26988" y="2106613"/>
            <a:ext cx="9278938" cy="2986087"/>
          </a:xfrm>
          <a:prstGeom prst="rect">
            <a:avLst/>
          </a:prstGeom>
          <a:solidFill>
            <a:schemeClr val="accent3"/>
          </a:solidFill>
          <a:ln>
            <a:noFill/>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358775" indent="-358775">
              <a:spcBef>
                <a:spcPct val="50000"/>
              </a:spcBef>
              <a:buFontTx/>
              <a:buChar char="•"/>
              <a:defRPr/>
            </a:pPr>
            <a:r>
              <a:rPr lang="en-US" altLang="zh-CN" b="1" dirty="0">
                <a:solidFill>
                  <a:srgbClr val="000000"/>
                </a:solidFill>
                <a:latin typeface="Arial" charset="0"/>
                <a:ea typeface="SimSun" charset="0"/>
                <a:cs typeface="SimSun" charset="0"/>
              </a:rPr>
              <a:t>Deuteronomy means "second law" (Greek: </a:t>
            </a:r>
            <a:r>
              <a:rPr lang="en-US" altLang="zh-CN" sz="2800" b="1" dirty="0" err="1">
                <a:solidFill>
                  <a:srgbClr val="000000"/>
                </a:solidFill>
                <a:latin typeface="Bwgrkl" charset="0"/>
                <a:ea typeface="SimSun" charset="0"/>
                <a:cs typeface="SimSun" charset="0"/>
              </a:rPr>
              <a:t>deu,teroj</a:t>
            </a:r>
            <a:r>
              <a:rPr lang="en-US" altLang="zh-CN" b="1" dirty="0">
                <a:solidFill>
                  <a:srgbClr val="000000"/>
                </a:solidFill>
                <a:latin typeface="Arial" charset="0"/>
                <a:ea typeface="SimSun" charset="0"/>
                <a:cs typeface="SimSun" charset="0"/>
              </a:rPr>
              <a:t>, </a:t>
            </a:r>
            <a:r>
              <a:rPr lang="en-US" altLang="zh-CN" b="1" i="1" dirty="0">
                <a:solidFill>
                  <a:srgbClr val="000000"/>
                </a:solidFill>
                <a:latin typeface="Arial" charset="0"/>
                <a:ea typeface="SimSun" charset="0"/>
                <a:cs typeface="SimSun" charset="0"/>
              </a:rPr>
              <a:t>second</a:t>
            </a:r>
            <a:r>
              <a:rPr lang="en-US" altLang="zh-CN" b="1" dirty="0">
                <a:solidFill>
                  <a:srgbClr val="000000"/>
                </a:solidFill>
                <a:latin typeface="Arial" charset="0"/>
                <a:ea typeface="SimSun" charset="0"/>
                <a:cs typeface="SimSun" charset="0"/>
              </a:rPr>
              <a:t>, and </a:t>
            </a:r>
            <a:r>
              <a:rPr lang="en-US" altLang="zh-CN" sz="2800" b="1" dirty="0" err="1">
                <a:solidFill>
                  <a:srgbClr val="000000"/>
                </a:solidFill>
                <a:latin typeface="Bwgrkl" charset="0"/>
                <a:ea typeface="SimSun" charset="0"/>
                <a:cs typeface="SimSun" charset="0"/>
              </a:rPr>
              <a:t>no,moj</a:t>
            </a:r>
            <a:r>
              <a:rPr lang="en-US" altLang="zh-CN" b="1" dirty="0">
                <a:solidFill>
                  <a:srgbClr val="000000"/>
                </a:solidFill>
                <a:latin typeface="Arial" charset="0"/>
                <a:ea typeface="SimSun" charset="0"/>
                <a:cs typeface="SimSun" charset="0"/>
              </a:rPr>
              <a:t>, </a:t>
            </a:r>
            <a:r>
              <a:rPr lang="en-US" altLang="zh-CN" b="1" i="1" dirty="0">
                <a:solidFill>
                  <a:srgbClr val="000000"/>
                </a:solidFill>
                <a:latin typeface="Arial" charset="0"/>
                <a:ea typeface="SimSun" charset="0"/>
                <a:cs typeface="SimSun" charset="0"/>
              </a:rPr>
              <a:t>law) – </a:t>
            </a:r>
            <a:r>
              <a:rPr lang="en-US" altLang="zh-CN" b="1" dirty="0">
                <a:solidFill>
                  <a:srgbClr val="000000"/>
                </a:solidFill>
                <a:latin typeface="Arial" charset="0"/>
                <a:ea typeface="SimSun" charset="0"/>
                <a:cs typeface="SimSun" charset="0"/>
              </a:rPr>
              <a:t>the book actually adapts &amp; expands upon the original law given on Mount Sinai.</a:t>
            </a:r>
          </a:p>
          <a:p>
            <a:pPr marL="358775" indent="-358775">
              <a:spcBef>
                <a:spcPct val="50000"/>
              </a:spcBef>
              <a:buFontTx/>
              <a:buChar char="•"/>
              <a:defRPr/>
            </a:pPr>
            <a:r>
              <a:rPr lang="en-US" altLang="zh-CN" b="1" dirty="0">
                <a:solidFill>
                  <a:srgbClr val="000000"/>
                </a:solidFill>
                <a:latin typeface="Arial" charset="0"/>
                <a:ea typeface="SimSun" charset="0"/>
                <a:cs typeface="SimSun" charset="0"/>
              </a:rPr>
              <a:t>This English title stems from the Septuagint mistranslation of Deuteronomy 17:18 as "this repetition of the Law" (correctly rendered "this copy of the Law" in English translations).</a:t>
            </a:r>
            <a:endParaRPr lang="en-US" b="1" dirty="0">
              <a:solidFill>
                <a:srgbClr val="000000"/>
              </a:solidFill>
              <a:latin typeface="Arial" charset="0"/>
              <a:ea typeface="SimSun" charset="0"/>
              <a:cs typeface="SimSun" charset="0"/>
            </a:endParaRPr>
          </a:p>
        </p:txBody>
      </p:sp>
    </p:spTree>
    <p:extLst>
      <p:ext uri="{BB962C8B-B14F-4D97-AF65-F5344CB8AC3E}">
        <p14:creationId xmlns:p14="http://schemas.microsoft.com/office/powerpoint/2010/main" val="52501356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7188">
                                            <p:txEl>
                                              <p:pRg st="0" end="0"/>
                                            </p:txEl>
                                          </p:spTgt>
                                        </p:tgtEl>
                                        <p:attrNameLst>
                                          <p:attrName>style.visibility</p:attrName>
                                        </p:attrNameLst>
                                      </p:cBhvr>
                                      <p:to>
                                        <p:strVal val="visible"/>
                                      </p:to>
                                    </p:set>
                                    <p:anim calcmode="lin" valueType="num">
                                      <p:cBhvr additive="base">
                                        <p:cTn id="7" dur="500" fill="hold"/>
                                        <p:tgtEl>
                                          <p:spTgt spid="47718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718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7188">
                                            <p:txEl>
                                              <p:pRg st="1" end="1"/>
                                            </p:txEl>
                                          </p:spTgt>
                                        </p:tgtEl>
                                        <p:attrNameLst>
                                          <p:attrName>style.visibility</p:attrName>
                                        </p:attrNameLst>
                                      </p:cBhvr>
                                      <p:to>
                                        <p:strVal val="visible"/>
                                      </p:to>
                                    </p:set>
                                    <p:anim calcmode="lin" valueType="num">
                                      <p:cBhvr additive="base">
                                        <p:cTn id="13" dur="500" fill="hold"/>
                                        <p:tgtEl>
                                          <p:spTgt spid="477188">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7718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
                                            <p:txEl>
                                              <p:pRg st="0" end="0"/>
                                            </p:txEl>
                                          </p:spTgt>
                                        </p:tgtEl>
                                        <p:attrNameLst>
                                          <p:attrName>style.visibility</p:attrName>
                                        </p:attrNameLst>
                                      </p:cBhvr>
                                      <p:to>
                                        <p:strVal val="visible"/>
                                      </p:to>
                                    </p:set>
                                    <p:anim calcmode="lin" valueType="num">
                                      <p:cBhvr additive="base">
                                        <p:cTn id="19"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P spid="477188" grpId="0" build="p" autoUpdateAnimBg="0"/>
    </p:bldLst>
  </p:timing>
</p:sld>
</file>

<file path=ppt/slides/slide33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60449" name="Rectangle 2"/>
          <p:cNvSpPr>
            <a:spLocks noGrp="1" noChangeArrowheads="1"/>
          </p:cNvSpPr>
          <p:nvPr>
            <p:ph type="title"/>
          </p:nvPr>
        </p:nvSpPr>
        <p:spPr>
          <a:xfrm>
            <a:off x="457200" y="228600"/>
            <a:ext cx="7391400" cy="1371600"/>
          </a:xfrm>
          <a:solidFill>
            <a:schemeClr val="tx1"/>
          </a:solidFill>
        </p:spPr>
        <p:txBody>
          <a:bodyPr/>
          <a:lstStyle/>
          <a:p>
            <a:pPr eaLnBrk="1" hangingPunct="1"/>
            <a:r>
              <a:rPr kumimoji="0" lang="en-US" altLang="zh-CN" b="1">
                <a:latin typeface="Arial" charset="0"/>
                <a:ea typeface="SimSun" charset="0"/>
                <a:cs typeface="SimSun" charset="0"/>
              </a:rPr>
              <a:t>Authorship –</a:t>
            </a:r>
            <a:br>
              <a:rPr kumimoji="0" lang="en-US" altLang="zh-CN" b="1">
                <a:latin typeface="Arial" charset="0"/>
                <a:ea typeface="SimSun" charset="0"/>
                <a:cs typeface="SimSun" charset="0"/>
              </a:rPr>
            </a:br>
            <a:r>
              <a:rPr kumimoji="0" lang="en-US" altLang="zh-CN" sz="3600" b="1">
                <a:latin typeface="Arial" charset="0"/>
                <a:ea typeface="SimSun" charset="0"/>
                <a:cs typeface="SimSun" charset="0"/>
              </a:rPr>
              <a:t>External Evidence</a:t>
            </a:r>
            <a:endParaRPr kumimoji="0" lang="en-US" b="1">
              <a:latin typeface="Arial" charset="0"/>
              <a:ea typeface="SimSun" charset="0"/>
              <a:cs typeface="SimSun" charset="0"/>
            </a:endParaRPr>
          </a:p>
        </p:txBody>
      </p:sp>
      <p:sp>
        <p:nvSpPr>
          <p:cNvPr id="5" name="Rectangle 3"/>
          <p:cNvSpPr txBox="1">
            <a:spLocks noChangeArrowheads="1"/>
          </p:cNvSpPr>
          <p:nvPr/>
        </p:nvSpPr>
        <p:spPr bwMode="auto">
          <a:xfrm>
            <a:off x="446088" y="2266950"/>
            <a:ext cx="8229600" cy="4114800"/>
          </a:xfrm>
          <a:prstGeom prst="rect">
            <a:avLst/>
          </a:prstGeom>
          <a:noFill/>
          <a:ln w="9525">
            <a:noFill/>
            <a:miter lim="800000"/>
            <a:headEnd/>
            <a:tailEnd/>
          </a:ln>
        </p:spPr>
        <p:txBody>
          <a:bodyPr/>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90000"/>
              </a:lnSpc>
              <a:spcBef>
                <a:spcPct val="20000"/>
              </a:spcBef>
              <a:buClr>
                <a:srgbClr val="000000"/>
              </a:buClr>
              <a:buSzPct val="70000"/>
              <a:buFont typeface="Wingdings" charset="0"/>
              <a:buChar char="§"/>
              <a:defRPr/>
            </a:pPr>
            <a:r>
              <a:rPr lang="en-US" altLang="zh-CN" sz="2800" b="1" dirty="0">
                <a:solidFill>
                  <a:srgbClr val="000000"/>
                </a:solidFill>
                <a:latin typeface="Arial"/>
                <a:ea typeface="SimSun" charset="0"/>
                <a:cs typeface="Arial"/>
              </a:rPr>
              <a:t>The ancient Jewish, Samaritan, &amp; Christian testimonies uniformly attribute the authorship of Deuteronomy to Moses.</a:t>
            </a:r>
            <a:r>
              <a:rPr lang="en-US" altLang="zh-CN" sz="1600" b="1" dirty="0">
                <a:solidFill>
                  <a:srgbClr val="000000"/>
                </a:solidFill>
                <a:latin typeface="Arial"/>
                <a:ea typeface="SimSun" charset="0"/>
                <a:cs typeface="Arial"/>
              </a:rPr>
              <a:t>  </a:t>
            </a:r>
          </a:p>
          <a:p>
            <a:pPr eaLnBrk="1" hangingPunct="1">
              <a:lnSpc>
                <a:spcPct val="90000"/>
              </a:lnSpc>
              <a:spcBef>
                <a:spcPct val="20000"/>
              </a:spcBef>
              <a:buClr>
                <a:srgbClr val="000000"/>
              </a:buClr>
              <a:buSzPct val="70000"/>
              <a:buFont typeface="Wingdings" charset="0"/>
              <a:buChar char="§"/>
              <a:defRPr/>
            </a:pPr>
            <a:endParaRPr lang="en-US" altLang="zh-CN" sz="1600" b="1" dirty="0">
              <a:solidFill>
                <a:srgbClr val="000000"/>
              </a:solidFill>
              <a:latin typeface="Arial"/>
              <a:ea typeface="SimSun" charset="0"/>
              <a:cs typeface="Arial"/>
            </a:endParaRPr>
          </a:p>
          <a:p>
            <a:pPr eaLnBrk="1" hangingPunct="1">
              <a:lnSpc>
                <a:spcPct val="90000"/>
              </a:lnSpc>
              <a:spcBef>
                <a:spcPct val="20000"/>
              </a:spcBef>
              <a:buClr>
                <a:srgbClr val="000000"/>
              </a:buClr>
              <a:buSzPct val="70000"/>
              <a:buFont typeface="Wingdings" charset="0"/>
              <a:buChar char="§"/>
              <a:defRPr/>
            </a:pPr>
            <a:r>
              <a:rPr lang="en-US" altLang="zh-CN" sz="2800" b="1" dirty="0">
                <a:solidFill>
                  <a:srgbClr val="000000"/>
                </a:solidFill>
                <a:latin typeface="Arial"/>
                <a:ea typeface="SimSun" charset="0"/>
                <a:cs typeface="Arial"/>
              </a:rPr>
              <a:t>Other Old Testament passages refer to the entire Pentateuch as Mosaic.</a:t>
            </a:r>
            <a:endParaRPr lang="en-US" altLang="zh-CN" sz="1800" b="1" dirty="0">
              <a:solidFill>
                <a:srgbClr val="000000"/>
              </a:solidFill>
              <a:latin typeface="Arial"/>
              <a:ea typeface="SimSun" charset="0"/>
              <a:cs typeface="Arial"/>
            </a:endParaRPr>
          </a:p>
          <a:p>
            <a:pPr marL="0" indent="0" eaLnBrk="1" hangingPunct="1">
              <a:lnSpc>
                <a:spcPct val="90000"/>
              </a:lnSpc>
              <a:spcBef>
                <a:spcPct val="20000"/>
              </a:spcBef>
              <a:buClr>
                <a:srgbClr val="000000"/>
              </a:buClr>
              <a:buSzPct val="70000"/>
              <a:defRPr/>
            </a:pPr>
            <a:endParaRPr lang="en-US" altLang="zh-CN" sz="1800" b="1" dirty="0">
              <a:solidFill>
                <a:srgbClr val="000000"/>
              </a:solidFill>
              <a:latin typeface="Arial"/>
              <a:ea typeface="SimSun" charset="0"/>
              <a:cs typeface="Arial"/>
            </a:endParaRPr>
          </a:p>
          <a:p>
            <a:pPr eaLnBrk="1" hangingPunct="1">
              <a:lnSpc>
                <a:spcPct val="90000"/>
              </a:lnSpc>
              <a:spcBef>
                <a:spcPct val="20000"/>
              </a:spcBef>
              <a:buClr>
                <a:srgbClr val="000000"/>
              </a:buClr>
              <a:buSzPct val="70000"/>
              <a:buFont typeface="Wingdings" charset="0"/>
              <a:buChar char="§"/>
              <a:defRPr/>
            </a:pPr>
            <a:r>
              <a:rPr lang="en-US" altLang="zh-CN" sz="2800" b="1" dirty="0">
                <a:solidFill>
                  <a:srgbClr val="000000"/>
                </a:solidFill>
                <a:latin typeface="Arial"/>
                <a:ea typeface="SimSun" charset="0"/>
                <a:cs typeface="Arial"/>
              </a:rPr>
              <a:t>Christ Himself considered the book authoritative in His quotations of Deuteronomy during His temptation.</a:t>
            </a:r>
          </a:p>
        </p:txBody>
      </p:sp>
      <p:sp>
        <p:nvSpPr>
          <p:cNvPr id="360451" name="Text Box 3"/>
          <p:cNvSpPr txBox="1">
            <a:spLocks noChangeArrowheads="1"/>
          </p:cNvSpPr>
          <p:nvPr/>
        </p:nvSpPr>
        <p:spPr bwMode="auto">
          <a:xfrm>
            <a:off x="83169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solidFill>
                  <a:srgbClr val="FFFFFF"/>
                </a:solidFill>
                <a:latin typeface="Arial" charset="0"/>
                <a:cs typeface="Arial" charset="0"/>
              </a:rPr>
              <a:t>148</a:t>
            </a:r>
          </a:p>
        </p:txBody>
      </p:sp>
    </p:spTree>
    <p:extLst>
      <p:ext uri="{BB962C8B-B14F-4D97-AF65-F5344CB8AC3E}">
        <p14:creationId xmlns:p14="http://schemas.microsoft.com/office/powerpoint/2010/main" val="361342299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
                                            <p:txEl>
                                              <p:pRg st="2" end="2"/>
                                            </p:txEl>
                                          </p:spTgt>
                                        </p:tgtEl>
                                        <p:attrNameLst>
                                          <p:attrName>style.visibility</p:attrName>
                                        </p:attrNameLst>
                                      </p:cBhvr>
                                      <p:to>
                                        <p:strVal val="visible"/>
                                      </p:to>
                                    </p:set>
                                    <p:anim calcmode="lin" valueType="num">
                                      <p:cBhvr additive="base">
                                        <p:cTn id="13" dur="500" fill="hold"/>
                                        <p:tgtEl>
                                          <p:spTgt spid="5">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
                                            <p:txEl>
                                              <p:pRg st="4" end="4"/>
                                            </p:txEl>
                                          </p:spTgt>
                                        </p:tgtEl>
                                        <p:attrNameLst>
                                          <p:attrName>style.visibility</p:attrName>
                                        </p:attrNameLst>
                                      </p:cBhvr>
                                      <p:to>
                                        <p:strVal val="visible"/>
                                      </p:to>
                                    </p:set>
                                    <p:anim calcmode="lin" valueType="num">
                                      <p:cBhvr additive="base">
                                        <p:cTn id="19" dur="500" fill="hold"/>
                                        <p:tgtEl>
                                          <p:spTgt spid="5">
                                            <p:txEl>
                                              <p:pRg st="4" end="4"/>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10242" name="Text Box 2"/>
          <p:cNvSpPr txBox="1">
            <a:spLocks noChangeArrowheads="1"/>
          </p:cNvSpPr>
          <p:nvPr/>
        </p:nvSpPr>
        <p:spPr bwMode="auto">
          <a:xfrm>
            <a:off x="152400" y="1524000"/>
            <a:ext cx="8839200" cy="18780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6600" b="0" i="0" u="none" strike="noStrike" kern="1200" cap="none" spc="0" normalizeH="0" baseline="0" noProof="0">
                <a:ln>
                  <a:noFill/>
                </a:ln>
                <a:solidFill>
                  <a:srgbClr val="FFFF66"/>
                </a:solidFill>
                <a:effectLst/>
                <a:uLnTx/>
                <a:uFillTx/>
                <a:latin typeface="Arial"/>
                <a:ea typeface="Times New Roman" pitchFamily="-111" charset="0"/>
                <a:cs typeface="Arial"/>
              </a:rPr>
              <a:t>Where did Moses die?</a:t>
            </a: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4000" b="1" i="1" u="none" strike="noStrike" kern="1200" cap="none" spc="0" normalizeH="0" baseline="0" noProof="0">
                <a:ln>
                  <a:noFill/>
                </a:ln>
                <a:solidFill>
                  <a:srgbClr val="FF99FF"/>
                </a:solidFill>
                <a:effectLst/>
                <a:uLnTx/>
                <a:uFillTx/>
                <a:latin typeface="Arial"/>
                <a:ea typeface="Times New Roman" pitchFamily="-111" charset="0"/>
                <a:cs typeface="Arial"/>
              </a:rPr>
              <a:t>Deuteronomy 32:49-50; 34:1, 5</a:t>
            </a:r>
          </a:p>
        </p:txBody>
      </p:sp>
      <p:sp>
        <p:nvSpPr>
          <p:cNvPr id="10243"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l" defTabSz="914400" rtl="0" eaLnBrk="1" fontAlgn="base" latinLnBrk="0" hangingPunct="1">
              <a:lnSpc>
                <a:spcPct val="80000"/>
              </a:lnSpc>
              <a:spcBef>
                <a:spcPct val="0"/>
              </a:spcBef>
              <a:spcAft>
                <a:spcPct val="0"/>
              </a:spcAft>
              <a:buClrTx/>
              <a:buSzTx/>
              <a:buFontTx/>
              <a:buAutoNum type="alphaLcPeriod"/>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Mt. Sinai</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10244"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d. Mt. Nebo</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10245"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c.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Mt. Faber</a:t>
            </a:r>
          </a:p>
        </p:txBody>
      </p:sp>
      <p:sp>
        <p:nvSpPr>
          <p:cNvPr id="10246"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b</a:t>
            </a:r>
            <a:r>
              <a:rPr kumimoji="0" lang="en-US" sz="32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Mt. Horeb</a:t>
            </a:r>
          </a:p>
        </p:txBody>
      </p:sp>
      <p:sp>
        <p:nvSpPr>
          <p:cNvPr id="10247" name="AutoShape 7"/>
          <p:cNvSpPr>
            <a:spLocks noChangeArrowheads="1"/>
          </p:cNvSpPr>
          <p:nvPr/>
        </p:nvSpPr>
        <p:spPr bwMode="auto">
          <a:xfrm>
            <a:off x="4633913" y="5334000"/>
            <a:ext cx="4510087"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0" i="0" u="none" strike="noStrike" kern="1200" cap="none" spc="0" normalizeH="0" baseline="0" noProof="0">
              <a:ln>
                <a:noFill/>
              </a:ln>
              <a:solidFill>
                <a:srgbClr val="009999"/>
              </a:solidFill>
              <a:effectLst/>
              <a:uLnTx/>
              <a:uFillTx/>
              <a:latin typeface="Arial" charset="0"/>
              <a:ea typeface="ＭＳ Ｐゴシック" charset="0"/>
              <a:cs typeface="Arial" charset="0"/>
            </a:endParaRPr>
          </a:p>
        </p:txBody>
      </p:sp>
      <p:sp>
        <p:nvSpPr>
          <p:cNvPr id="299016" name="Title 7"/>
          <p:cNvSpPr>
            <a:spLocks noGrp="1"/>
          </p:cNvSpPr>
          <p:nvPr>
            <p:ph type="title" idx="4294967295"/>
          </p:nvPr>
        </p:nvSpPr>
        <p:spPr>
          <a:xfrm>
            <a:off x="685800" y="-819150"/>
            <a:ext cx="7772400" cy="1143000"/>
          </a:xfrm>
        </p:spPr>
        <p:txBody>
          <a:bodyPr/>
          <a:lstStyle/>
          <a:p>
            <a:r>
              <a:rPr lang="en-US">
                <a:latin typeface="Arial" charset="0"/>
                <a:ea typeface="ＭＳ Ｐゴシック" charset="0"/>
              </a:rPr>
              <a:t>Where Moses Died</a:t>
            </a:r>
          </a:p>
        </p:txBody>
      </p:sp>
    </p:spTree>
    <p:extLst>
      <p:ext uri="{BB962C8B-B14F-4D97-AF65-F5344CB8AC3E}">
        <p14:creationId xmlns:p14="http://schemas.microsoft.com/office/powerpoint/2010/main" val="2662393006"/>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2" presetClass="entr" presetSubtype="0" fill="hold" grpId="0" nodeType="afterEffect">
                                  <p:stCondLst>
                                    <p:cond delay="0"/>
                                  </p:stCondLst>
                                  <p:childTnLst>
                                    <p:set>
                                      <p:cBhvr>
                                        <p:cTn id="6" dur="1" fill="hold">
                                          <p:stCondLst>
                                            <p:cond delay="0"/>
                                          </p:stCondLst>
                                        </p:cTn>
                                        <p:tgtEl>
                                          <p:spTgt spid="10242"/>
                                        </p:tgtEl>
                                        <p:attrNameLst>
                                          <p:attrName>style.visibility</p:attrName>
                                        </p:attrNameLst>
                                      </p:cBhvr>
                                      <p:to>
                                        <p:strVal val="visible"/>
                                      </p:to>
                                    </p:set>
                                    <p:animScale>
                                      <p:cBhvr>
                                        <p:cTn id="7" dur="1000" decel="50000" fill="hold">
                                          <p:stCondLst>
                                            <p:cond delay="0"/>
                                          </p:stCondLst>
                                        </p:cTn>
                                        <p:tgtEl>
                                          <p:spTgt spid="1024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10242"/>
                                        </p:tgtEl>
                                        <p:attrNameLst>
                                          <p:attrName>ppt_x</p:attrName>
                                          <p:attrName>ppt_y</p:attrName>
                                        </p:attrNameLst>
                                      </p:cBhvr>
                                    </p:animMotion>
                                    <p:animEffect transition="in" filter="fade">
                                      <p:cBhvr>
                                        <p:cTn id="9" dur="1000"/>
                                        <p:tgtEl>
                                          <p:spTgt spid="10242"/>
                                        </p:tgtEl>
                                      </p:cBhvr>
                                    </p:animEffect>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10" fill="hold" nodeType="clickPar">
                      <p:stCondLst>
                        <p:cond delay="indefinite"/>
                      </p:stCondLst>
                      <p:childTnLst>
                        <p:par>
                          <p:cTn id="11" fill="hold" nodeType="withGroup">
                            <p:stCondLst>
                              <p:cond delay="0"/>
                            </p:stCondLst>
                            <p:childTnLst>
                              <p:par>
                                <p:cTn id="12" presetID="2" presetClass="entr" presetSubtype="8" fill="hold" grpId="0" nodeType="clickEffect">
                                  <p:stCondLst>
                                    <p:cond delay="0"/>
                                  </p:stCondLst>
                                  <p:childTnLst>
                                    <p:set>
                                      <p:cBhvr>
                                        <p:cTn id="13" dur="1" fill="hold">
                                          <p:stCondLst>
                                            <p:cond delay="0"/>
                                          </p:stCondLst>
                                        </p:cTn>
                                        <p:tgtEl>
                                          <p:spTgt spid="10243"/>
                                        </p:tgtEl>
                                        <p:attrNameLst>
                                          <p:attrName>style.visibility</p:attrName>
                                        </p:attrNameLst>
                                      </p:cBhvr>
                                      <p:to>
                                        <p:strVal val="visible"/>
                                      </p:to>
                                    </p:set>
                                    <p:anim calcmode="lin" valueType="num">
                                      <p:cBhvr additive="base">
                                        <p:cTn id="14" dur="500" fill="hold"/>
                                        <p:tgtEl>
                                          <p:spTgt spid="10243"/>
                                        </p:tgtEl>
                                        <p:attrNameLst>
                                          <p:attrName>ppt_x</p:attrName>
                                        </p:attrNameLst>
                                      </p:cBhvr>
                                      <p:tavLst>
                                        <p:tav tm="0">
                                          <p:val>
                                            <p:strVal val="0-#ppt_w/2"/>
                                          </p:val>
                                        </p:tav>
                                        <p:tav tm="100000">
                                          <p:val>
                                            <p:strVal val="#ppt_x"/>
                                          </p:val>
                                        </p:tav>
                                      </p:tavLst>
                                    </p:anim>
                                    <p:anim calcmode="lin" valueType="num">
                                      <p:cBhvr additive="base">
                                        <p:cTn id="15" dur="500" fill="hold"/>
                                        <p:tgtEl>
                                          <p:spTgt spid="10243"/>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2"/>
                                            </p:cond>
                                          </p:stCondLst>
                                          <p:endCondLst>
                                            <p:cond evt="onStopAudio" delay="0">
                                              <p:tgtEl>
                                                <p:sldTgt/>
                                              </p:tgtEl>
                                            </p:cond>
                                          </p:endCondLst>
                                        </p:cTn>
                                        <p:tgtEl>
                                          <p:sndTgt r:embed="rId3" name="whoosh.wav"/>
                                        </p:tgtEl>
                                      </p:cMediaNode>
                                    </p:audio>
                                  </p:subTnLst>
                                </p:cTn>
                              </p:par>
                            </p:childTnLst>
                          </p:cTn>
                        </p:par>
                      </p:childTnLst>
                    </p:cTn>
                  </p:par>
                  <p:par>
                    <p:cTn id="16" fill="hold" nodeType="clickPar">
                      <p:stCondLst>
                        <p:cond delay="indefinite"/>
                      </p:stCondLst>
                      <p:childTnLst>
                        <p:par>
                          <p:cTn id="17" fill="hold" nodeType="withGroup">
                            <p:stCondLst>
                              <p:cond delay="0"/>
                            </p:stCondLst>
                            <p:childTnLst>
                              <p:par>
                                <p:cTn id="18" presetID="2" presetClass="entr" presetSubtype="8" fill="hold" grpId="0" nodeType="clickEffect">
                                  <p:stCondLst>
                                    <p:cond delay="0"/>
                                  </p:stCondLst>
                                  <p:childTnLst>
                                    <p:set>
                                      <p:cBhvr>
                                        <p:cTn id="19" dur="1" fill="hold">
                                          <p:stCondLst>
                                            <p:cond delay="0"/>
                                          </p:stCondLst>
                                        </p:cTn>
                                        <p:tgtEl>
                                          <p:spTgt spid="10246"/>
                                        </p:tgtEl>
                                        <p:attrNameLst>
                                          <p:attrName>style.visibility</p:attrName>
                                        </p:attrNameLst>
                                      </p:cBhvr>
                                      <p:to>
                                        <p:strVal val="visible"/>
                                      </p:to>
                                    </p:set>
                                    <p:anim calcmode="lin" valueType="num">
                                      <p:cBhvr additive="base">
                                        <p:cTn id="20" dur="500" fill="hold"/>
                                        <p:tgtEl>
                                          <p:spTgt spid="10246"/>
                                        </p:tgtEl>
                                        <p:attrNameLst>
                                          <p:attrName>ppt_x</p:attrName>
                                        </p:attrNameLst>
                                      </p:cBhvr>
                                      <p:tavLst>
                                        <p:tav tm="0">
                                          <p:val>
                                            <p:strVal val="0-#ppt_w/2"/>
                                          </p:val>
                                        </p:tav>
                                        <p:tav tm="100000">
                                          <p:val>
                                            <p:strVal val="#ppt_x"/>
                                          </p:val>
                                        </p:tav>
                                      </p:tavLst>
                                    </p:anim>
                                    <p:anim calcmode="lin" valueType="num">
                                      <p:cBhvr additive="base">
                                        <p:cTn id="21" dur="500" fill="hold"/>
                                        <p:tgtEl>
                                          <p:spTgt spid="10246"/>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8"/>
                                            </p:cond>
                                          </p:stCondLst>
                                          <p:endCondLst>
                                            <p:cond evt="onStopAudio" delay="0">
                                              <p:tgtEl>
                                                <p:sldTgt/>
                                              </p:tgtEl>
                                            </p:cond>
                                          </p:endCondLst>
                                        </p:cTn>
                                        <p:tgtEl>
                                          <p:sndTgt r:embed="rId3" name="whoosh.wav"/>
                                        </p:tgtEl>
                                      </p:cMediaNode>
                                    </p:audio>
                                  </p:subTnLst>
                                </p:cTn>
                              </p:par>
                            </p:childTnLst>
                          </p:cTn>
                        </p:par>
                      </p:childTnLst>
                    </p:cTn>
                  </p:par>
                  <p:par>
                    <p:cTn id="22" fill="hold" nodeType="clickPar">
                      <p:stCondLst>
                        <p:cond delay="indefinite"/>
                      </p:stCondLst>
                      <p:childTnLst>
                        <p:par>
                          <p:cTn id="23" fill="hold" nodeType="withGroup">
                            <p:stCondLst>
                              <p:cond delay="0"/>
                            </p:stCondLst>
                            <p:childTnLst>
                              <p:par>
                                <p:cTn id="24" presetID="2" presetClass="entr" presetSubtype="2" fill="hold" grpId="0" nodeType="clickEffect">
                                  <p:stCondLst>
                                    <p:cond delay="0"/>
                                  </p:stCondLst>
                                  <p:childTnLst>
                                    <p:set>
                                      <p:cBhvr>
                                        <p:cTn id="25" dur="1" fill="hold">
                                          <p:stCondLst>
                                            <p:cond delay="0"/>
                                          </p:stCondLst>
                                        </p:cTn>
                                        <p:tgtEl>
                                          <p:spTgt spid="10245"/>
                                        </p:tgtEl>
                                        <p:attrNameLst>
                                          <p:attrName>style.visibility</p:attrName>
                                        </p:attrNameLst>
                                      </p:cBhvr>
                                      <p:to>
                                        <p:strVal val="visible"/>
                                      </p:to>
                                    </p:set>
                                    <p:anim calcmode="lin" valueType="num">
                                      <p:cBhvr additive="base">
                                        <p:cTn id="26" dur="500" fill="hold"/>
                                        <p:tgtEl>
                                          <p:spTgt spid="10245"/>
                                        </p:tgtEl>
                                        <p:attrNameLst>
                                          <p:attrName>ppt_x</p:attrName>
                                        </p:attrNameLst>
                                      </p:cBhvr>
                                      <p:tavLst>
                                        <p:tav tm="0">
                                          <p:val>
                                            <p:strVal val="1+#ppt_w/2"/>
                                          </p:val>
                                        </p:tav>
                                        <p:tav tm="100000">
                                          <p:val>
                                            <p:strVal val="#ppt_x"/>
                                          </p:val>
                                        </p:tav>
                                      </p:tavLst>
                                    </p:anim>
                                    <p:anim calcmode="lin" valueType="num">
                                      <p:cBhvr additive="base">
                                        <p:cTn id="27" dur="500" fill="hold"/>
                                        <p:tgtEl>
                                          <p:spTgt spid="10245"/>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4"/>
                                            </p:cond>
                                          </p:stCondLst>
                                          <p:endCondLst>
                                            <p:cond evt="onStopAudio" delay="0">
                                              <p:tgtEl>
                                                <p:sldTgt/>
                                              </p:tgtEl>
                                            </p:cond>
                                          </p:endCondLst>
                                        </p:cTn>
                                        <p:tgtEl>
                                          <p:sndTgt r:embed="rId3" name="whoosh.wav"/>
                                        </p:tgtEl>
                                      </p:cMediaNode>
                                    </p:audio>
                                  </p:subTnLst>
                                </p:cTn>
                              </p:par>
                            </p:childTnLst>
                          </p:cTn>
                        </p:par>
                      </p:childTnLst>
                    </p:cTn>
                  </p:par>
                  <p:par>
                    <p:cTn id="28" fill="hold" nodeType="clickPar">
                      <p:stCondLst>
                        <p:cond delay="indefinite"/>
                      </p:stCondLst>
                      <p:childTnLst>
                        <p:par>
                          <p:cTn id="29" fill="hold" nodeType="withGroup">
                            <p:stCondLst>
                              <p:cond delay="0"/>
                            </p:stCondLst>
                            <p:childTnLst>
                              <p:par>
                                <p:cTn id="30" presetID="2" presetClass="entr" presetSubtype="2" fill="hold" grpId="0" nodeType="clickEffect">
                                  <p:stCondLst>
                                    <p:cond delay="0"/>
                                  </p:stCondLst>
                                  <p:childTnLst>
                                    <p:set>
                                      <p:cBhvr>
                                        <p:cTn id="31" dur="1" fill="hold">
                                          <p:stCondLst>
                                            <p:cond delay="0"/>
                                          </p:stCondLst>
                                        </p:cTn>
                                        <p:tgtEl>
                                          <p:spTgt spid="10244"/>
                                        </p:tgtEl>
                                        <p:attrNameLst>
                                          <p:attrName>style.visibility</p:attrName>
                                        </p:attrNameLst>
                                      </p:cBhvr>
                                      <p:to>
                                        <p:strVal val="visible"/>
                                      </p:to>
                                    </p:set>
                                    <p:anim calcmode="lin" valueType="num">
                                      <p:cBhvr additive="base">
                                        <p:cTn id="32" dur="500" fill="hold"/>
                                        <p:tgtEl>
                                          <p:spTgt spid="10244"/>
                                        </p:tgtEl>
                                        <p:attrNameLst>
                                          <p:attrName>ppt_x</p:attrName>
                                        </p:attrNameLst>
                                      </p:cBhvr>
                                      <p:tavLst>
                                        <p:tav tm="0">
                                          <p:val>
                                            <p:strVal val="1+#ppt_w/2"/>
                                          </p:val>
                                        </p:tav>
                                        <p:tav tm="100000">
                                          <p:val>
                                            <p:strVal val="#ppt_x"/>
                                          </p:val>
                                        </p:tav>
                                      </p:tavLst>
                                    </p:anim>
                                    <p:anim calcmode="lin" valueType="num">
                                      <p:cBhvr additive="base">
                                        <p:cTn id="33" dur="500" fill="hold"/>
                                        <p:tgtEl>
                                          <p:spTgt spid="10244"/>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30"/>
                                            </p:cond>
                                          </p:stCondLst>
                                          <p:endCondLst>
                                            <p:cond evt="onStopAudio" delay="0">
                                              <p:tgtEl>
                                                <p:sldTgt/>
                                              </p:tgtEl>
                                            </p:cond>
                                          </p:endCondLst>
                                        </p:cTn>
                                        <p:tgtEl>
                                          <p:sndTgt r:embed="rId3" name="whoosh.wav"/>
                                        </p:tgtEl>
                                      </p:cMediaNode>
                                    </p:audio>
                                  </p:subTnLst>
                                </p:cTn>
                              </p:par>
                            </p:childTnLst>
                          </p:cTn>
                        </p:par>
                      </p:childTnLst>
                    </p:cTn>
                  </p:par>
                  <p:par>
                    <p:cTn id="34" fill="hold" nodeType="clickPar">
                      <p:stCondLst>
                        <p:cond delay="indefinite"/>
                      </p:stCondLst>
                      <p:childTnLst>
                        <p:par>
                          <p:cTn id="35" fill="hold" nodeType="withGroup">
                            <p:stCondLst>
                              <p:cond delay="0"/>
                            </p:stCondLst>
                            <p:childTnLst>
                              <p:par>
                                <p:cTn id="36" presetID="11" presetClass="entr" presetSubtype="0" fill="hold" grpId="0" nodeType="clickEffect">
                                  <p:stCondLst>
                                    <p:cond delay="0"/>
                                  </p:stCondLst>
                                  <p:childTnLst>
                                    <p:set>
                                      <p:cBhvr>
                                        <p:cTn id="37" dur="500">
                                          <p:stCondLst>
                                            <p:cond delay="0"/>
                                          </p:stCondLst>
                                        </p:cTn>
                                        <p:tgtEl>
                                          <p:spTgt spid="10247"/>
                                        </p:tgtEl>
                                        <p:attrNameLst>
                                          <p:attrName>style.visibility</p:attrName>
                                        </p:attrNameLst>
                                      </p:cBhvr>
                                      <p:to>
                                        <p:strVal val="visible"/>
                                      </p:to>
                                    </p:set>
                                  </p:childTnLst>
                                  <p:subTnLst>
                                    <p:audio>
                                      <p:cMediaNode>
                                        <p:cTn display="0" masterRel="sameClick">
                                          <p:stCondLst>
                                            <p:cond evt="begin" delay="0">
                                              <p:tn val="36"/>
                                            </p:cond>
                                          </p:stCondLst>
                                          <p:endCondLst>
                                            <p:cond evt="onStopAudio" delay="0">
                                              <p:tgtEl>
                                                <p:sldTgt/>
                                              </p:tgtEl>
                                            </p:cond>
                                          </p:endCondLst>
                                        </p:cTn>
                                        <p:tgtEl>
                                          <p:sndTgt r:embed="rId4"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2" grpId="0" autoUpdateAnimBg="0"/>
      <p:bldP spid="10243" grpId="0" animBg="1" autoUpdateAnimBg="0"/>
      <p:bldP spid="10244" grpId="0" animBg="1" autoUpdateAnimBg="0"/>
      <p:bldP spid="10245" grpId="0" animBg="1" autoUpdateAnimBg="0"/>
      <p:bldP spid="10246" grpId="0" animBg="1" autoUpdateAnimBg="0"/>
      <p:bldP spid="10247" grpId="0" animBg="1" autoUpdateAnimBg="0"/>
    </p:bld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3"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en-US" altLang="zh-CN" sz="3600">
                <a:latin typeface="Arial" charset="0"/>
                <a:ea typeface="SimSun" charset="0"/>
                <a:cs typeface="SimSun" charset="0"/>
              </a:rPr>
              <a:t>Internal Evidence</a:t>
            </a:r>
            <a:endParaRPr kumimoji="0" lang="en-US" sz="3600">
              <a:latin typeface="Arial" charset="0"/>
              <a:ea typeface="SimSun" charset="0"/>
              <a:cs typeface="SimSun" charset="0"/>
            </a:endParaRPr>
          </a:p>
        </p:txBody>
      </p:sp>
      <p:sp>
        <p:nvSpPr>
          <p:cNvPr id="361474" name="Text Box 3"/>
          <p:cNvSpPr txBox="1">
            <a:spLocks noChangeArrowheads="1"/>
          </p:cNvSpPr>
          <p:nvPr/>
        </p:nvSpPr>
        <p:spPr bwMode="auto">
          <a:xfrm>
            <a:off x="83169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solidFill>
                  <a:srgbClr val="FFFFFF"/>
                </a:solidFill>
                <a:latin typeface="Arial" charset="0"/>
                <a:cs typeface="Arial" charset="0"/>
              </a:rPr>
              <a:t>148</a:t>
            </a:r>
          </a:p>
        </p:txBody>
      </p:sp>
      <p:sp>
        <p:nvSpPr>
          <p:cNvPr id="361475" name="Text Box 4"/>
          <p:cNvSpPr txBox="1">
            <a:spLocks noChangeArrowheads="1"/>
          </p:cNvSpPr>
          <p:nvPr/>
        </p:nvSpPr>
        <p:spPr bwMode="auto">
          <a:xfrm>
            <a:off x="228600" y="1038225"/>
            <a:ext cx="8807450" cy="1570038"/>
          </a:xfrm>
          <a:prstGeom prst="rect">
            <a:avLst/>
          </a:prstGeom>
          <a:solidFill>
            <a:schemeClr val="bg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en-US" altLang="zh-CN" b="1" dirty="0">
                <a:solidFill>
                  <a:srgbClr val="000000"/>
                </a:solidFill>
                <a:latin typeface="Arial" charset="0"/>
                <a:cs typeface="Arial" charset="0"/>
              </a:rPr>
              <a:t>Mosaic authorship of Deuteronomy has been held almost universally by both Jews &amp; Christians until the rise of the 19th century liberal critics.  They don</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t know who wrote it, but they still assume it cannot be Moses for 4 reasons: </a:t>
            </a:r>
          </a:p>
        </p:txBody>
      </p:sp>
      <p:sp>
        <p:nvSpPr>
          <p:cNvPr id="479237" name="Text Box 5"/>
          <p:cNvSpPr txBox="1">
            <a:spLocks noChangeArrowheads="1"/>
          </p:cNvSpPr>
          <p:nvPr/>
        </p:nvSpPr>
        <p:spPr bwMode="auto">
          <a:xfrm>
            <a:off x="381000" y="5126038"/>
            <a:ext cx="8382000" cy="1196975"/>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b="1" dirty="0">
                <a:solidFill>
                  <a:srgbClr val="000000"/>
                </a:solidFill>
                <a:latin typeface="Arial" charset="0"/>
                <a:cs typeface="Arial" charset="0"/>
              </a:rPr>
              <a:t>2.	They claim the book commands a central sanctuary (12:1-14) at Jerusalem to combat the worship at the "high places" in Israel</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s later history.</a:t>
            </a:r>
          </a:p>
        </p:txBody>
      </p:sp>
      <p:sp>
        <p:nvSpPr>
          <p:cNvPr id="479238" name="Text Box 6"/>
          <p:cNvSpPr txBox="1">
            <a:spLocks noChangeArrowheads="1"/>
          </p:cNvSpPr>
          <p:nvPr/>
        </p:nvSpPr>
        <p:spPr bwMode="auto">
          <a:xfrm>
            <a:off x="381000" y="3068638"/>
            <a:ext cx="8382000" cy="1570037"/>
          </a:xfrm>
          <a:prstGeom prst="rect">
            <a:avLst/>
          </a:prstGeom>
          <a:solidFill>
            <a:srgbClr val="FFFFFF"/>
          </a:solidFill>
          <a:ln w="9525">
            <a:solidFill>
              <a:srgbClr val="000000"/>
            </a:solidFill>
            <a:miter lim="800000"/>
            <a:headEnd/>
            <a:tailEnd/>
          </a:ln>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Tx/>
              <a:buAutoNum type="arabicPeriod"/>
            </a:pPr>
            <a:r>
              <a:rPr lang="en-US" altLang="zh-CN" b="1" dirty="0">
                <a:solidFill>
                  <a:srgbClr val="000000"/>
                </a:solidFill>
                <a:latin typeface="Arial" charset="0"/>
                <a:cs typeface="Arial" charset="0"/>
              </a:rPr>
              <a:t>These liberals believe the "book of the Law" found 800 years after Moses in Josiah</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s reign was a "pious forgery" of Deuteronomy written in Josiah</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s era </a:t>
            </a:r>
            <a:br>
              <a:rPr lang="en-US" altLang="zh-CN" b="1" dirty="0">
                <a:solidFill>
                  <a:srgbClr val="000000"/>
                </a:solidFill>
                <a:latin typeface="Arial" charset="0"/>
                <a:cs typeface="Arial" charset="0"/>
              </a:rPr>
            </a:br>
            <a:r>
              <a:rPr lang="en-US" altLang="zh-CN" b="1" dirty="0">
                <a:solidFill>
                  <a:srgbClr val="000000"/>
                </a:solidFill>
                <a:latin typeface="Arial" charset="0"/>
                <a:cs typeface="Arial" charset="0"/>
              </a:rPr>
              <a:t>(2 Chron. 34:14ff.).</a:t>
            </a:r>
          </a:p>
        </p:txBody>
      </p:sp>
      <p:sp>
        <p:nvSpPr>
          <p:cNvPr id="479240" name="Text Box 8"/>
          <p:cNvSpPr txBox="1">
            <a:spLocks noChangeArrowheads="1"/>
          </p:cNvSpPr>
          <p:nvPr/>
        </p:nvSpPr>
        <p:spPr bwMode="auto">
          <a:xfrm rot="300000">
            <a:off x="304800" y="4365625"/>
            <a:ext cx="8382000" cy="1939925"/>
          </a:xfrm>
          <a:prstGeom prst="rect">
            <a:avLst/>
          </a:prstGeom>
          <a:solidFill>
            <a:schemeClr val="tx1"/>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b="1">
                <a:solidFill>
                  <a:srgbClr val="FFFFFF"/>
                </a:solidFill>
                <a:latin typeface="Arial" charset="0"/>
                <a:cs typeface="Arial" charset="0"/>
              </a:rPr>
              <a:t>The book does not claim that Jerusalem is this central sanctuary, but rather cites Mount Ebal (27:1-8).  This would be a significant oversight for a forger seeking to motivate Israel to replace the high places for true worship in Jerusalem. </a:t>
            </a:r>
          </a:p>
        </p:txBody>
      </p:sp>
      <p:sp>
        <p:nvSpPr>
          <p:cNvPr id="479239" name="Text Box 7"/>
          <p:cNvSpPr txBox="1">
            <a:spLocks noChangeArrowheads="1"/>
          </p:cNvSpPr>
          <p:nvPr/>
        </p:nvSpPr>
        <p:spPr bwMode="auto">
          <a:xfrm rot="300000">
            <a:off x="519113" y="2711450"/>
            <a:ext cx="8382000" cy="1562100"/>
          </a:xfrm>
          <a:prstGeom prst="rect">
            <a:avLst/>
          </a:prstGeom>
          <a:solidFill>
            <a:schemeClr val="tx1"/>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b="1" dirty="0">
                <a:solidFill>
                  <a:srgbClr val="FFFFFF"/>
                </a:solidFill>
                <a:latin typeface="Arial" charset="0"/>
                <a:cs typeface="Arial" charset="0"/>
              </a:rPr>
              <a:t>No one knows the identity of the "book of the Law" &amp; the production of "pious frauds" is virtually unknown in the Near East as well as unethical.  The structure of the book also fits the time of Moses, not Josiah.</a:t>
            </a:r>
          </a:p>
        </p:txBody>
      </p:sp>
    </p:spTree>
    <p:extLst>
      <p:ext uri="{BB962C8B-B14F-4D97-AF65-F5344CB8AC3E}">
        <p14:creationId xmlns:p14="http://schemas.microsoft.com/office/powerpoint/2010/main" val="24195698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79238"/>
                                        </p:tgtEl>
                                        <p:attrNameLst>
                                          <p:attrName>style.visibility</p:attrName>
                                        </p:attrNameLst>
                                      </p:cBhvr>
                                      <p:to>
                                        <p:strVal val="visible"/>
                                      </p:to>
                                    </p:set>
                                    <p:anim calcmode="lin" valueType="num">
                                      <p:cBhvr additive="base">
                                        <p:cTn id="7" dur="500" fill="hold"/>
                                        <p:tgtEl>
                                          <p:spTgt spid="479238"/>
                                        </p:tgtEl>
                                        <p:attrNameLst>
                                          <p:attrName>ppt_x</p:attrName>
                                        </p:attrNameLst>
                                      </p:cBhvr>
                                      <p:tavLst>
                                        <p:tav tm="0">
                                          <p:val>
                                            <p:strVal val="#ppt_x"/>
                                          </p:val>
                                        </p:tav>
                                        <p:tav tm="100000">
                                          <p:val>
                                            <p:strVal val="#ppt_x"/>
                                          </p:val>
                                        </p:tav>
                                      </p:tavLst>
                                    </p:anim>
                                    <p:anim calcmode="lin" valueType="num">
                                      <p:cBhvr additive="base">
                                        <p:cTn id="8" dur="500" fill="hold"/>
                                        <p:tgtEl>
                                          <p:spTgt spid="479238"/>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5" presetClass="entr" presetSubtype="10" fill="hold" grpId="0" nodeType="clickEffect">
                                  <p:stCondLst>
                                    <p:cond delay="0"/>
                                  </p:stCondLst>
                                  <p:childTnLst>
                                    <p:set>
                                      <p:cBhvr>
                                        <p:cTn id="12" dur="1" fill="hold">
                                          <p:stCondLst>
                                            <p:cond delay="0"/>
                                          </p:stCondLst>
                                        </p:cTn>
                                        <p:tgtEl>
                                          <p:spTgt spid="479239"/>
                                        </p:tgtEl>
                                        <p:attrNameLst>
                                          <p:attrName>style.visibility</p:attrName>
                                        </p:attrNameLst>
                                      </p:cBhvr>
                                      <p:to>
                                        <p:strVal val="visible"/>
                                      </p:to>
                                    </p:set>
                                    <p:animEffect transition="in" filter="checkerboard(across)">
                                      <p:cBhvr>
                                        <p:cTn id="13" dur="500"/>
                                        <p:tgtEl>
                                          <p:spTgt spid="479239"/>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1" fill="hold" grpId="0" nodeType="clickEffect">
                                  <p:stCondLst>
                                    <p:cond delay="0"/>
                                  </p:stCondLst>
                                  <p:childTnLst>
                                    <p:set>
                                      <p:cBhvr>
                                        <p:cTn id="17" dur="1" fill="hold">
                                          <p:stCondLst>
                                            <p:cond delay="0"/>
                                          </p:stCondLst>
                                        </p:cTn>
                                        <p:tgtEl>
                                          <p:spTgt spid="479237"/>
                                        </p:tgtEl>
                                        <p:attrNameLst>
                                          <p:attrName>style.visibility</p:attrName>
                                        </p:attrNameLst>
                                      </p:cBhvr>
                                      <p:to>
                                        <p:strVal val="visible"/>
                                      </p:to>
                                    </p:set>
                                    <p:anim calcmode="lin" valueType="num">
                                      <p:cBhvr additive="base">
                                        <p:cTn id="18" dur="500" fill="hold"/>
                                        <p:tgtEl>
                                          <p:spTgt spid="479237"/>
                                        </p:tgtEl>
                                        <p:attrNameLst>
                                          <p:attrName>ppt_x</p:attrName>
                                        </p:attrNameLst>
                                      </p:cBhvr>
                                      <p:tavLst>
                                        <p:tav tm="0">
                                          <p:val>
                                            <p:strVal val="#ppt_x"/>
                                          </p:val>
                                        </p:tav>
                                        <p:tav tm="100000">
                                          <p:val>
                                            <p:strVal val="#ppt_x"/>
                                          </p:val>
                                        </p:tav>
                                      </p:tavLst>
                                    </p:anim>
                                    <p:anim calcmode="lin" valueType="num">
                                      <p:cBhvr additive="base">
                                        <p:cTn id="19" dur="500" fill="hold"/>
                                        <p:tgtEl>
                                          <p:spTgt spid="479237"/>
                                        </p:tgtEl>
                                        <p:attrNameLst>
                                          <p:attrName>ppt_y</p:attrName>
                                        </p:attrNameLst>
                                      </p:cBhvr>
                                      <p:tavLst>
                                        <p:tav tm="0">
                                          <p:val>
                                            <p:strVal val="0-#ppt_h/2"/>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5" presetClass="entr" presetSubtype="10" fill="hold" grpId="0" nodeType="clickEffect">
                                  <p:stCondLst>
                                    <p:cond delay="0"/>
                                  </p:stCondLst>
                                  <p:childTnLst>
                                    <p:set>
                                      <p:cBhvr>
                                        <p:cTn id="23" dur="1" fill="hold">
                                          <p:stCondLst>
                                            <p:cond delay="0"/>
                                          </p:stCondLst>
                                        </p:cTn>
                                        <p:tgtEl>
                                          <p:spTgt spid="479240"/>
                                        </p:tgtEl>
                                        <p:attrNameLst>
                                          <p:attrName>style.visibility</p:attrName>
                                        </p:attrNameLst>
                                      </p:cBhvr>
                                      <p:to>
                                        <p:strVal val="visible"/>
                                      </p:to>
                                    </p:set>
                                    <p:animEffect transition="in" filter="checkerboard(across)">
                                      <p:cBhvr>
                                        <p:cTn id="24" dur="500"/>
                                        <p:tgtEl>
                                          <p:spTgt spid="4792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9237" grpId="0" animBg="1" autoUpdateAnimBg="0"/>
      <p:bldP spid="479238" grpId="0" animBg="1" autoUpdateAnimBg="0"/>
      <p:bldP spid="479240" grpId="0" animBg="1" autoUpdateAnimBg="0"/>
      <p:bldP spid="479239" grpId="0" animBg="1" autoUpdateAnimBg="0"/>
    </p:bld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0262" name="Text Box 6"/>
          <p:cNvSpPr txBox="1">
            <a:spLocks noChangeArrowheads="1"/>
          </p:cNvSpPr>
          <p:nvPr/>
        </p:nvSpPr>
        <p:spPr bwMode="auto">
          <a:xfrm>
            <a:off x="381000" y="3222625"/>
            <a:ext cx="8382000" cy="831850"/>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Tx/>
              <a:buAutoNum type="arabicPeriod" startAt="3"/>
            </a:pPr>
            <a:r>
              <a:rPr lang="en-US" altLang="zh-CN" b="1">
                <a:solidFill>
                  <a:srgbClr val="000000"/>
                </a:solidFill>
                <a:latin typeface="Arial" charset="0"/>
                <a:cs typeface="Arial" charset="0"/>
              </a:rPr>
              <a:t>Some material is post-Mosaic (2:10-12, 20-23; 3:13b-14; ch. 34).</a:t>
            </a:r>
          </a:p>
        </p:txBody>
      </p:sp>
      <p:sp>
        <p:nvSpPr>
          <p:cNvPr id="362498"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en-US" altLang="zh-CN" sz="3200">
                <a:latin typeface="Arial" charset="0"/>
                <a:ea typeface="SimSun" charset="0"/>
                <a:cs typeface="SimSun" charset="0"/>
              </a:rPr>
              <a:t>Internal Evidence</a:t>
            </a:r>
            <a:endParaRPr kumimoji="0" lang="en-US" sz="3200">
              <a:latin typeface="Arial" charset="0"/>
              <a:ea typeface="SimSun" charset="0"/>
              <a:cs typeface="SimSun" charset="0"/>
            </a:endParaRPr>
          </a:p>
        </p:txBody>
      </p:sp>
      <p:sp>
        <p:nvSpPr>
          <p:cNvPr id="362499" name="Text Box 3"/>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solidFill>
                  <a:srgbClr val="FFFFFF"/>
                </a:solidFill>
                <a:latin typeface="Arial" charset="0"/>
                <a:cs typeface="Arial" charset="0"/>
              </a:rPr>
              <a:t>148</a:t>
            </a:r>
          </a:p>
        </p:txBody>
      </p:sp>
      <p:sp>
        <p:nvSpPr>
          <p:cNvPr id="480261" name="Text Box 5"/>
          <p:cNvSpPr txBox="1">
            <a:spLocks noChangeArrowheads="1"/>
          </p:cNvSpPr>
          <p:nvPr/>
        </p:nvSpPr>
        <p:spPr bwMode="auto">
          <a:xfrm>
            <a:off x="381000" y="4975225"/>
            <a:ext cx="8382000" cy="1196975"/>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b="1" dirty="0">
                <a:solidFill>
                  <a:srgbClr val="000000"/>
                </a:solidFill>
                <a:latin typeface="Arial" charset="0"/>
                <a:cs typeface="Arial" charset="0"/>
              </a:rPr>
              <a:t>4.	It contains accurate predictions concerning Israel</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s exile and </a:t>
            </a:r>
            <a:r>
              <a:rPr lang="en-US" altLang="zh-CN" b="1" dirty="0" err="1">
                <a:solidFill>
                  <a:srgbClr val="000000"/>
                </a:solidFill>
                <a:latin typeface="Arial" charset="0"/>
                <a:cs typeface="Arial" charset="0"/>
              </a:rPr>
              <a:t>regathering</a:t>
            </a:r>
            <a:r>
              <a:rPr lang="en-US" altLang="zh-CN" b="1" dirty="0">
                <a:solidFill>
                  <a:srgbClr val="000000"/>
                </a:solidFill>
                <a:latin typeface="Arial" charset="0"/>
                <a:cs typeface="Arial" charset="0"/>
              </a:rPr>
              <a:t> (4:25-31; 28:20-68; 29:22-28; 30:1-10; 32:23-43).</a:t>
            </a:r>
          </a:p>
        </p:txBody>
      </p:sp>
      <p:sp>
        <p:nvSpPr>
          <p:cNvPr id="480263" name="Text Box 7"/>
          <p:cNvSpPr txBox="1">
            <a:spLocks noChangeArrowheads="1"/>
          </p:cNvSpPr>
          <p:nvPr/>
        </p:nvSpPr>
        <p:spPr bwMode="auto">
          <a:xfrm rot="300000">
            <a:off x="457200" y="3124200"/>
            <a:ext cx="8382000" cy="1562100"/>
          </a:xfrm>
          <a:prstGeom prst="rect">
            <a:avLst/>
          </a:prstGeom>
          <a:solidFill>
            <a:schemeClr val="tx1"/>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b="1">
                <a:solidFill>
                  <a:srgbClr val="FFFFFF"/>
                </a:solidFill>
                <a:latin typeface="Arial" charset="0"/>
                <a:cs typeface="Arial" charset="0"/>
              </a:rPr>
              <a:t>It is true that these are later additions but this does not provide convincing evidence that Moses did not record the bulk of the book.  Neither is inspired editorial activity incompatible with the doctrine of inspiration. </a:t>
            </a:r>
          </a:p>
        </p:txBody>
      </p:sp>
      <p:sp>
        <p:nvSpPr>
          <p:cNvPr id="480264" name="Text Box 8"/>
          <p:cNvSpPr txBox="1">
            <a:spLocks noChangeArrowheads="1"/>
          </p:cNvSpPr>
          <p:nvPr/>
        </p:nvSpPr>
        <p:spPr bwMode="auto">
          <a:xfrm rot="300000">
            <a:off x="412750" y="5187950"/>
            <a:ext cx="8382000" cy="831850"/>
          </a:xfrm>
          <a:prstGeom prst="rect">
            <a:avLst/>
          </a:prstGeom>
          <a:solidFill>
            <a:schemeClr val="tx1"/>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b="1">
                <a:solidFill>
                  <a:srgbClr val="FFFFFF"/>
                </a:solidFill>
                <a:latin typeface="Arial" charset="0"/>
                <a:cs typeface="Arial" charset="0"/>
              </a:rPr>
              <a:t>Liberals reveal their anti-supernatural bias here, which supposes that even God cannot know the future!</a:t>
            </a:r>
          </a:p>
        </p:txBody>
      </p:sp>
      <p:sp>
        <p:nvSpPr>
          <p:cNvPr id="2" name="Text Box 4">
            <a:extLst>
              <a:ext uri="{FF2B5EF4-FFF2-40B4-BE49-F238E27FC236}">
                <a16:creationId xmlns:a16="http://schemas.microsoft.com/office/drawing/2014/main" id="{13254ADE-153D-D312-13B4-2718B2F97286}"/>
              </a:ext>
            </a:extLst>
          </p:cNvPr>
          <p:cNvSpPr txBox="1">
            <a:spLocks noChangeArrowheads="1"/>
          </p:cNvSpPr>
          <p:nvPr/>
        </p:nvSpPr>
        <p:spPr bwMode="auto">
          <a:xfrm>
            <a:off x="228600" y="1038225"/>
            <a:ext cx="8807450" cy="1570038"/>
          </a:xfrm>
          <a:prstGeom prst="rect">
            <a:avLst/>
          </a:prstGeom>
          <a:solidFill>
            <a:schemeClr val="bg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en-US" altLang="zh-CN" b="1" dirty="0">
                <a:solidFill>
                  <a:srgbClr val="000000"/>
                </a:solidFill>
                <a:latin typeface="Arial" charset="0"/>
                <a:cs typeface="Arial" charset="0"/>
              </a:rPr>
              <a:t>Mosaic authorship of Deuteronomy has been held almost universally by both Jews &amp; Christians until the rise of the 19th century liberal critics.  They don</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t know who wrote it, but they still assume it cannot be Moses for 4 reasons: </a:t>
            </a:r>
          </a:p>
        </p:txBody>
      </p:sp>
      <p:sp>
        <p:nvSpPr>
          <p:cNvPr id="480265" name="Text Box 9"/>
          <p:cNvSpPr txBox="1">
            <a:spLocks noChangeArrowheads="1"/>
          </p:cNvSpPr>
          <p:nvPr/>
        </p:nvSpPr>
        <p:spPr bwMode="auto">
          <a:xfrm>
            <a:off x="611188" y="1844675"/>
            <a:ext cx="8001000" cy="3970338"/>
          </a:xfrm>
          <a:prstGeom prst="rect">
            <a:avLst/>
          </a:prstGeom>
          <a:solidFill>
            <a:srgbClr val="00009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ltLang="zh-CN" sz="2800" b="1">
                <a:solidFill>
                  <a:srgbClr val="FFFFFF"/>
                </a:solidFill>
                <a:latin typeface="Arial" charset="0"/>
                <a:cs typeface="Arial" charset="0"/>
              </a:rPr>
              <a:t>These four arguments are also unconvincing since the book explicitly claims Mosaic authorship over 40 times. The book also views Canaan from the outside, assumes the hearers remember the wilderness, describes Israel as living in tents, indicates firsthand knowledge of geographical and historical details, &amp; follows the suzerain treaty form of the 15th and 14th centuries.</a:t>
            </a:r>
            <a:endParaRPr lang="en-US" sz="2800" b="1">
              <a:solidFill>
                <a:srgbClr val="FFFFFF"/>
              </a:solidFill>
              <a:latin typeface="Arial" charset="0"/>
              <a:cs typeface="Arial" charset="0"/>
            </a:endParaRPr>
          </a:p>
        </p:txBody>
      </p:sp>
    </p:spTree>
    <p:extLst>
      <p:ext uri="{BB962C8B-B14F-4D97-AF65-F5344CB8AC3E}">
        <p14:creationId xmlns:p14="http://schemas.microsoft.com/office/powerpoint/2010/main" val="21787126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80262"/>
                                        </p:tgtEl>
                                        <p:attrNameLst>
                                          <p:attrName>style.visibility</p:attrName>
                                        </p:attrNameLst>
                                      </p:cBhvr>
                                      <p:to>
                                        <p:strVal val="visible"/>
                                      </p:to>
                                    </p:set>
                                    <p:anim calcmode="lin" valueType="num">
                                      <p:cBhvr additive="base">
                                        <p:cTn id="7" dur="500" fill="hold"/>
                                        <p:tgtEl>
                                          <p:spTgt spid="480262"/>
                                        </p:tgtEl>
                                        <p:attrNameLst>
                                          <p:attrName>ppt_x</p:attrName>
                                        </p:attrNameLst>
                                      </p:cBhvr>
                                      <p:tavLst>
                                        <p:tav tm="0">
                                          <p:val>
                                            <p:strVal val="0-#ppt_w/2"/>
                                          </p:val>
                                        </p:tav>
                                        <p:tav tm="100000">
                                          <p:val>
                                            <p:strVal val="#ppt_x"/>
                                          </p:val>
                                        </p:tav>
                                      </p:tavLst>
                                    </p:anim>
                                    <p:anim calcmode="lin" valueType="num">
                                      <p:cBhvr additive="base">
                                        <p:cTn id="8" dur="500" fill="hold"/>
                                        <p:tgtEl>
                                          <p:spTgt spid="48026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5" presetClass="entr" presetSubtype="10" fill="hold" grpId="0" nodeType="clickEffect">
                                  <p:stCondLst>
                                    <p:cond delay="0"/>
                                  </p:stCondLst>
                                  <p:childTnLst>
                                    <p:set>
                                      <p:cBhvr>
                                        <p:cTn id="12" dur="1" fill="hold">
                                          <p:stCondLst>
                                            <p:cond delay="0"/>
                                          </p:stCondLst>
                                        </p:cTn>
                                        <p:tgtEl>
                                          <p:spTgt spid="480263"/>
                                        </p:tgtEl>
                                        <p:attrNameLst>
                                          <p:attrName>style.visibility</p:attrName>
                                        </p:attrNameLst>
                                      </p:cBhvr>
                                      <p:to>
                                        <p:strVal val="visible"/>
                                      </p:to>
                                    </p:set>
                                    <p:animEffect transition="in" filter="checkerboard(across)">
                                      <p:cBhvr>
                                        <p:cTn id="13" dur="500"/>
                                        <p:tgtEl>
                                          <p:spTgt spid="480263"/>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480261"/>
                                        </p:tgtEl>
                                        <p:attrNameLst>
                                          <p:attrName>style.visibility</p:attrName>
                                        </p:attrNameLst>
                                      </p:cBhvr>
                                      <p:to>
                                        <p:strVal val="visible"/>
                                      </p:to>
                                    </p:set>
                                    <p:anim calcmode="lin" valueType="num">
                                      <p:cBhvr additive="base">
                                        <p:cTn id="18" dur="500" fill="hold"/>
                                        <p:tgtEl>
                                          <p:spTgt spid="480261"/>
                                        </p:tgtEl>
                                        <p:attrNameLst>
                                          <p:attrName>ppt_x</p:attrName>
                                        </p:attrNameLst>
                                      </p:cBhvr>
                                      <p:tavLst>
                                        <p:tav tm="0">
                                          <p:val>
                                            <p:strVal val="0-#ppt_w/2"/>
                                          </p:val>
                                        </p:tav>
                                        <p:tav tm="100000">
                                          <p:val>
                                            <p:strVal val="#ppt_x"/>
                                          </p:val>
                                        </p:tav>
                                      </p:tavLst>
                                    </p:anim>
                                    <p:anim calcmode="lin" valueType="num">
                                      <p:cBhvr additive="base">
                                        <p:cTn id="19" dur="500" fill="hold"/>
                                        <p:tgtEl>
                                          <p:spTgt spid="480261"/>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5" presetClass="entr" presetSubtype="10" fill="hold" grpId="0" nodeType="clickEffect">
                                  <p:stCondLst>
                                    <p:cond delay="0"/>
                                  </p:stCondLst>
                                  <p:childTnLst>
                                    <p:set>
                                      <p:cBhvr>
                                        <p:cTn id="23" dur="1" fill="hold">
                                          <p:stCondLst>
                                            <p:cond delay="0"/>
                                          </p:stCondLst>
                                        </p:cTn>
                                        <p:tgtEl>
                                          <p:spTgt spid="480264"/>
                                        </p:tgtEl>
                                        <p:attrNameLst>
                                          <p:attrName>style.visibility</p:attrName>
                                        </p:attrNameLst>
                                      </p:cBhvr>
                                      <p:to>
                                        <p:strVal val="visible"/>
                                      </p:to>
                                    </p:set>
                                    <p:animEffect transition="in" filter="checkerboard(across)">
                                      <p:cBhvr>
                                        <p:cTn id="24" dur="500"/>
                                        <p:tgtEl>
                                          <p:spTgt spid="480264"/>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5" presetClass="entr" presetSubtype="0" fill="hold" grpId="0" nodeType="clickEffect">
                                  <p:stCondLst>
                                    <p:cond delay="0"/>
                                  </p:stCondLst>
                                  <p:childTnLst>
                                    <p:set>
                                      <p:cBhvr>
                                        <p:cTn id="28" dur="1" fill="hold">
                                          <p:stCondLst>
                                            <p:cond delay="0"/>
                                          </p:stCondLst>
                                        </p:cTn>
                                        <p:tgtEl>
                                          <p:spTgt spid="480265"/>
                                        </p:tgtEl>
                                        <p:attrNameLst>
                                          <p:attrName>style.visibility</p:attrName>
                                        </p:attrNameLst>
                                      </p:cBhvr>
                                      <p:to>
                                        <p:strVal val="visible"/>
                                      </p:to>
                                    </p:set>
                                    <p:anim calcmode="lin" valueType="num">
                                      <p:cBhvr>
                                        <p:cTn id="29" dur="1000" fill="hold"/>
                                        <p:tgtEl>
                                          <p:spTgt spid="480265"/>
                                        </p:tgtEl>
                                        <p:attrNameLst>
                                          <p:attrName>ppt_w</p:attrName>
                                        </p:attrNameLst>
                                      </p:cBhvr>
                                      <p:tavLst>
                                        <p:tav tm="0">
                                          <p:val>
                                            <p:fltVal val="0"/>
                                          </p:val>
                                        </p:tav>
                                        <p:tav tm="100000">
                                          <p:val>
                                            <p:strVal val="#ppt_w"/>
                                          </p:val>
                                        </p:tav>
                                      </p:tavLst>
                                    </p:anim>
                                    <p:anim calcmode="lin" valueType="num">
                                      <p:cBhvr>
                                        <p:cTn id="30" dur="1000" fill="hold"/>
                                        <p:tgtEl>
                                          <p:spTgt spid="480265"/>
                                        </p:tgtEl>
                                        <p:attrNameLst>
                                          <p:attrName>ppt_h</p:attrName>
                                        </p:attrNameLst>
                                      </p:cBhvr>
                                      <p:tavLst>
                                        <p:tav tm="0">
                                          <p:val>
                                            <p:fltVal val="0"/>
                                          </p:val>
                                        </p:tav>
                                        <p:tav tm="100000">
                                          <p:val>
                                            <p:strVal val="#ppt_h"/>
                                          </p:val>
                                        </p:tav>
                                      </p:tavLst>
                                    </p:anim>
                                    <p:anim calcmode="lin" valueType="num">
                                      <p:cBhvr>
                                        <p:cTn id="31" dur="1000" fill="hold"/>
                                        <p:tgtEl>
                                          <p:spTgt spid="480265"/>
                                        </p:tgtEl>
                                        <p:attrNameLst>
                                          <p:attrName>ppt_x</p:attrName>
                                        </p:attrNameLst>
                                      </p:cBhvr>
                                      <p:tavLst>
                                        <p:tav tm="0" fmla="#ppt_x+(cos(-2*pi*(1-$))*-#ppt_x-sin(-2*pi*(1-$))*(1-#ppt_y))*(1-$)">
                                          <p:val>
                                            <p:fltVal val="0"/>
                                          </p:val>
                                        </p:tav>
                                        <p:tav tm="100000">
                                          <p:val>
                                            <p:fltVal val="1"/>
                                          </p:val>
                                        </p:tav>
                                      </p:tavLst>
                                    </p:anim>
                                    <p:anim calcmode="lin" valueType="num">
                                      <p:cBhvr>
                                        <p:cTn id="32" dur="1000" fill="hold"/>
                                        <p:tgtEl>
                                          <p:spTgt spid="480265"/>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0262" grpId="0" animBg="1" autoUpdateAnimBg="0"/>
      <p:bldP spid="480261" grpId="0" animBg="1" autoUpdateAnimBg="0"/>
      <p:bldP spid="480263" grpId="0" animBg="1" autoUpdateAnimBg="0"/>
      <p:bldP spid="480264" grpId="0" animBg="1" autoUpdateAnimBg="0"/>
      <p:bldP spid="480265" grpId="0" animBg="1" autoUpdateAnimBg="0"/>
    </p:bld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3521"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en-US" altLang="zh-CN" sz="3200" b="1">
                <a:latin typeface="Arial" charset="0"/>
                <a:ea typeface="SimSun" charset="0"/>
                <a:cs typeface="SimSun" charset="0"/>
              </a:rPr>
              <a:t>Circumstances</a:t>
            </a:r>
            <a:endParaRPr kumimoji="0" lang="en-US" sz="3200" b="1">
              <a:latin typeface="Arial" charset="0"/>
              <a:ea typeface="SimSun" charset="0"/>
              <a:cs typeface="SimSun" charset="0"/>
            </a:endParaRPr>
          </a:p>
        </p:txBody>
      </p:sp>
      <p:sp>
        <p:nvSpPr>
          <p:cNvPr id="363522" name="Text Box 3"/>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FFFFFF"/>
                </a:solidFill>
                <a:latin typeface="Arial" charset="0"/>
                <a:cs typeface="Arial" charset="0"/>
              </a:rPr>
              <a:t>149</a:t>
            </a:r>
          </a:p>
        </p:txBody>
      </p:sp>
      <p:sp>
        <p:nvSpPr>
          <p:cNvPr id="481284" name="Text Box 4"/>
          <p:cNvSpPr txBox="1">
            <a:spLocks noChangeArrowheads="1"/>
          </p:cNvSpPr>
          <p:nvPr/>
        </p:nvSpPr>
        <p:spPr bwMode="auto">
          <a:xfrm rot="600000">
            <a:off x="404813" y="1871663"/>
            <a:ext cx="4343400" cy="2862262"/>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ltLang="zh-CN" b="1" u="sng">
                <a:solidFill>
                  <a:srgbClr val="000000"/>
                </a:solidFill>
                <a:latin typeface="Arial" charset="0"/>
                <a:cs typeface="Arial" charset="0"/>
              </a:rPr>
              <a:t>Date</a:t>
            </a:r>
            <a:endParaRPr lang="en-US" altLang="zh-CN" b="1">
              <a:solidFill>
                <a:srgbClr val="000000"/>
              </a:solidFill>
              <a:latin typeface="Arial" charset="0"/>
              <a:cs typeface="Arial" charset="0"/>
            </a:endParaRPr>
          </a:p>
          <a:p>
            <a:pPr algn="ctr">
              <a:spcBef>
                <a:spcPct val="50000"/>
              </a:spcBef>
            </a:pPr>
            <a:r>
              <a:rPr lang="en-US" altLang="zh-CN" b="1">
                <a:solidFill>
                  <a:srgbClr val="000000"/>
                </a:solidFill>
                <a:latin typeface="Arial" charset="0"/>
                <a:cs typeface="Arial" charset="0"/>
              </a:rPr>
              <a:t>Moses died before Israel entered the Promised Land (Deut. 34) in 1405 BC.  The Book of Deuteronomy records his last words to the nation in this strategic year.</a:t>
            </a:r>
            <a:endParaRPr lang="en-US" b="1">
              <a:solidFill>
                <a:srgbClr val="000000"/>
              </a:solidFill>
              <a:latin typeface="Arial" charset="0"/>
              <a:cs typeface="Arial" charset="0"/>
            </a:endParaRPr>
          </a:p>
        </p:txBody>
      </p:sp>
      <p:sp>
        <p:nvSpPr>
          <p:cNvPr id="481285" name="Text Box 5"/>
          <p:cNvSpPr txBox="1">
            <a:spLocks noChangeArrowheads="1"/>
          </p:cNvSpPr>
          <p:nvPr/>
        </p:nvSpPr>
        <p:spPr bwMode="auto">
          <a:xfrm rot="-600000">
            <a:off x="4695825" y="1698625"/>
            <a:ext cx="4038600" cy="3230563"/>
          </a:xfrm>
          <a:prstGeom prst="rect">
            <a:avLst/>
          </a:prstGeom>
          <a:solidFill>
            <a:schemeClr val="tx1"/>
          </a:solidFill>
          <a:ln w="12700" cap="sq">
            <a:solidFill>
              <a:schemeClr val="tx1"/>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ltLang="zh-CN" b="1" u="sng">
                <a:solidFill>
                  <a:srgbClr val="FFFFFF"/>
                </a:solidFill>
                <a:latin typeface="Arial" charset="0"/>
                <a:cs typeface="Arial" charset="0"/>
              </a:rPr>
              <a:t>Recipients</a:t>
            </a:r>
            <a:endParaRPr lang="en-US" altLang="zh-CN" b="1">
              <a:solidFill>
                <a:srgbClr val="FFFFFF"/>
              </a:solidFill>
              <a:latin typeface="Arial" charset="0"/>
              <a:cs typeface="Arial" charset="0"/>
            </a:endParaRPr>
          </a:p>
          <a:p>
            <a:pPr algn="ctr">
              <a:spcBef>
                <a:spcPct val="50000"/>
              </a:spcBef>
            </a:pPr>
            <a:r>
              <a:rPr lang="en-US" altLang="zh-CN" b="1">
                <a:solidFill>
                  <a:srgbClr val="FFFFFF"/>
                </a:solidFill>
                <a:latin typeface="Arial" charset="0"/>
                <a:cs typeface="Arial" charset="0"/>
              </a:rPr>
              <a:t>The original readers comprised the new generation of Jews in Moab with Moses who heard him preach the sermons recorded in Deuteronomy.</a:t>
            </a:r>
            <a:endParaRPr lang="en-US" b="1">
              <a:solidFill>
                <a:srgbClr val="FFFFFF"/>
              </a:solidFill>
              <a:latin typeface="Arial" charset="0"/>
              <a:cs typeface="Arial" charset="0"/>
            </a:endParaRPr>
          </a:p>
        </p:txBody>
      </p:sp>
      <p:sp>
        <p:nvSpPr>
          <p:cNvPr id="481286" name="Text Box 6"/>
          <p:cNvSpPr txBox="1">
            <a:spLocks noChangeArrowheads="1"/>
          </p:cNvSpPr>
          <p:nvPr/>
        </p:nvSpPr>
        <p:spPr bwMode="auto">
          <a:xfrm>
            <a:off x="92075" y="1700213"/>
            <a:ext cx="8991600" cy="4156075"/>
          </a:xfrm>
          <a:prstGeom prst="rect">
            <a:avLst/>
          </a:prstGeom>
          <a:solidFill>
            <a:schemeClr val="tx2"/>
          </a:solidFill>
          <a:ln w="12700" cap="sq">
            <a:solidFill>
              <a:schemeClr val="tx1"/>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ltLang="zh-CN" sz="2200" b="1" u="sng" dirty="0">
                <a:solidFill>
                  <a:srgbClr val="000000"/>
                </a:solidFill>
                <a:latin typeface="Arial" charset="0"/>
                <a:cs typeface="Arial" charset="0"/>
              </a:rPr>
              <a:t>Occasion</a:t>
            </a:r>
            <a:endParaRPr lang="en-US" altLang="zh-CN" sz="2200" b="1" dirty="0">
              <a:solidFill>
                <a:srgbClr val="000000"/>
              </a:solidFill>
              <a:latin typeface="Arial" charset="0"/>
              <a:cs typeface="Arial" charset="0"/>
            </a:endParaRPr>
          </a:p>
          <a:p>
            <a:pPr algn="ctr">
              <a:spcBef>
                <a:spcPct val="50000"/>
              </a:spcBef>
            </a:pPr>
            <a:r>
              <a:rPr lang="en-US" altLang="zh-CN" sz="2200" b="1" dirty="0">
                <a:solidFill>
                  <a:srgbClr val="000000"/>
                </a:solidFill>
                <a:latin typeface="Arial" charset="0"/>
                <a:cs typeface="Arial" charset="0"/>
              </a:rPr>
              <a:t>The nation had been elected by God (Genesis), redeemed from Egypt with a completed tabernacle (Exodus), instructed for a month in holy living (Leviticus), and prepared for possession of the land through forty years in the wilderness (Numbers).  </a:t>
            </a:r>
          </a:p>
          <a:p>
            <a:pPr algn="ctr">
              <a:spcBef>
                <a:spcPct val="50000"/>
              </a:spcBef>
            </a:pPr>
            <a:r>
              <a:rPr lang="en-US" altLang="zh-CN" sz="2200" b="1" dirty="0">
                <a:solidFill>
                  <a:srgbClr val="000000"/>
                </a:solidFill>
                <a:latin typeface="Arial" charset="0"/>
                <a:cs typeface="Arial" charset="0"/>
              </a:rPr>
              <a:t>At this point the new generation was poised for subduing the land, having arrived at the plains of Moab just across from the Jordan River.  Seeing his imminent death and the strategic time in the nation</a:t>
            </a:r>
            <a:r>
              <a:rPr lang="fr-FR" altLang="zh-CN" sz="2200" b="1" dirty="0">
                <a:solidFill>
                  <a:srgbClr val="000000"/>
                </a:solidFill>
                <a:latin typeface="Arial" charset="0"/>
                <a:cs typeface="Arial" charset="0"/>
              </a:rPr>
              <a:t>'</a:t>
            </a:r>
            <a:r>
              <a:rPr lang="en-US" altLang="zh-CN" sz="2200" b="1" dirty="0">
                <a:solidFill>
                  <a:srgbClr val="000000"/>
                </a:solidFill>
                <a:latin typeface="Arial" charset="0"/>
                <a:cs typeface="Arial" charset="0"/>
              </a:rPr>
              <a:t>s history, Moses preached several significant sermons, then wrote them down to encourage Israel to love, believe, and obey God in order to receive His blessings.</a:t>
            </a:r>
            <a:endParaRPr lang="en-US" sz="2200" b="1" dirty="0">
              <a:solidFill>
                <a:srgbClr val="000000"/>
              </a:solidFill>
              <a:latin typeface="Arial" charset="0"/>
              <a:cs typeface="Arial" charset="0"/>
            </a:endParaRPr>
          </a:p>
        </p:txBody>
      </p:sp>
    </p:spTree>
    <p:extLst>
      <p:ext uri="{BB962C8B-B14F-4D97-AF65-F5344CB8AC3E}">
        <p14:creationId xmlns:p14="http://schemas.microsoft.com/office/powerpoint/2010/main" val="37447857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481284"/>
                                        </p:tgtEl>
                                        <p:attrNameLst>
                                          <p:attrName>style.visibility</p:attrName>
                                        </p:attrNameLst>
                                      </p:cBhvr>
                                      <p:to>
                                        <p:strVal val="visible"/>
                                      </p:to>
                                    </p:set>
                                    <p:anim calcmode="lin" valueType="num">
                                      <p:cBhvr>
                                        <p:cTn id="7" dur="1000" fill="hold"/>
                                        <p:tgtEl>
                                          <p:spTgt spid="481284"/>
                                        </p:tgtEl>
                                        <p:attrNameLst>
                                          <p:attrName>ppt_w</p:attrName>
                                        </p:attrNameLst>
                                      </p:cBhvr>
                                      <p:tavLst>
                                        <p:tav tm="0">
                                          <p:val>
                                            <p:fltVal val="0"/>
                                          </p:val>
                                        </p:tav>
                                        <p:tav tm="100000">
                                          <p:val>
                                            <p:strVal val="#ppt_w"/>
                                          </p:val>
                                        </p:tav>
                                      </p:tavLst>
                                    </p:anim>
                                    <p:anim calcmode="lin" valueType="num">
                                      <p:cBhvr>
                                        <p:cTn id="8" dur="1000" fill="hold"/>
                                        <p:tgtEl>
                                          <p:spTgt spid="481284"/>
                                        </p:tgtEl>
                                        <p:attrNameLst>
                                          <p:attrName>ppt_h</p:attrName>
                                        </p:attrNameLst>
                                      </p:cBhvr>
                                      <p:tavLst>
                                        <p:tav tm="0">
                                          <p:val>
                                            <p:fltVal val="0"/>
                                          </p:val>
                                        </p:tav>
                                        <p:tav tm="100000">
                                          <p:val>
                                            <p:strVal val="#ppt_h"/>
                                          </p:val>
                                        </p:tav>
                                      </p:tavLst>
                                    </p:anim>
                                    <p:anim calcmode="lin" valueType="num">
                                      <p:cBhvr>
                                        <p:cTn id="9" dur="1000" fill="hold"/>
                                        <p:tgtEl>
                                          <p:spTgt spid="481284"/>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8128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481285"/>
                                        </p:tgtEl>
                                        <p:attrNameLst>
                                          <p:attrName>style.visibility</p:attrName>
                                        </p:attrNameLst>
                                      </p:cBhvr>
                                      <p:to>
                                        <p:strVal val="visible"/>
                                      </p:to>
                                    </p:set>
                                    <p:anim calcmode="lin" valueType="num">
                                      <p:cBhvr>
                                        <p:cTn id="15" dur="1000" fill="hold"/>
                                        <p:tgtEl>
                                          <p:spTgt spid="481285"/>
                                        </p:tgtEl>
                                        <p:attrNameLst>
                                          <p:attrName>ppt_w</p:attrName>
                                        </p:attrNameLst>
                                      </p:cBhvr>
                                      <p:tavLst>
                                        <p:tav tm="0">
                                          <p:val>
                                            <p:fltVal val="0"/>
                                          </p:val>
                                        </p:tav>
                                        <p:tav tm="100000">
                                          <p:val>
                                            <p:strVal val="#ppt_w"/>
                                          </p:val>
                                        </p:tav>
                                      </p:tavLst>
                                    </p:anim>
                                    <p:anim calcmode="lin" valueType="num">
                                      <p:cBhvr>
                                        <p:cTn id="16" dur="1000" fill="hold"/>
                                        <p:tgtEl>
                                          <p:spTgt spid="481285"/>
                                        </p:tgtEl>
                                        <p:attrNameLst>
                                          <p:attrName>ppt_h</p:attrName>
                                        </p:attrNameLst>
                                      </p:cBhvr>
                                      <p:tavLst>
                                        <p:tav tm="0">
                                          <p:val>
                                            <p:fltVal val="0"/>
                                          </p:val>
                                        </p:tav>
                                        <p:tav tm="100000">
                                          <p:val>
                                            <p:strVal val="#ppt_h"/>
                                          </p:val>
                                        </p:tav>
                                      </p:tavLst>
                                    </p:anim>
                                    <p:anim calcmode="lin" valueType="num">
                                      <p:cBhvr>
                                        <p:cTn id="17" dur="1000" fill="hold"/>
                                        <p:tgtEl>
                                          <p:spTgt spid="481285"/>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48128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4" presetClass="entr" presetSubtype="32" fill="hold" grpId="0" nodeType="clickEffect">
                                  <p:stCondLst>
                                    <p:cond delay="0"/>
                                  </p:stCondLst>
                                  <p:childTnLst>
                                    <p:set>
                                      <p:cBhvr>
                                        <p:cTn id="22" dur="1" fill="hold">
                                          <p:stCondLst>
                                            <p:cond delay="0"/>
                                          </p:stCondLst>
                                        </p:cTn>
                                        <p:tgtEl>
                                          <p:spTgt spid="481286"/>
                                        </p:tgtEl>
                                        <p:attrNameLst>
                                          <p:attrName>style.visibility</p:attrName>
                                        </p:attrNameLst>
                                      </p:cBhvr>
                                      <p:to>
                                        <p:strVal val="visible"/>
                                      </p:to>
                                    </p:set>
                                    <p:animEffect transition="in" filter="box(out)">
                                      <p:cBhvr>
                                        <p:cTn id="23" dur="500"/>
                                        <p:tgtEl>
                                          <p:spTgt spid="4812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284" grpId="0" animBg="1" autoUpdateAnimBg="0"/>
      <p:bldP spid="481285" grpId="0" animBg="1" autoUpdateAnimBg="0"/>
      <p:bldP spid="481286" grpId="0" animBg="1" autoUpdateAnimBg="0"/>
    </p:bldLst>
  </p:timing>
</p:sld>
</file>

<file path=ppt/slides/slide343.xml><?xml version="1.0" encoding="utf-8"?>
<p:sld xmlns:a="http://schemas.openxmlformats.org/drawingml/2006/main" xmlns:r="http://schemas.openxmlformats.org/officeDocument/2006/relationships" xmlns:p="http://schemas.openxmlformats.org/presentationml/2006/main" showMasterSp="0">
  <p:cSld>
    <p:bg>
      <p:bgPr>
        <a:solidFill>
          <a:srgbClr val="FFCC99"/>
        </a:solidFill>
        <a:effectLst/>
      </p:bgPr>
    </p:bg>
    <p:spTree>
      <p:nvGrpSpPr>
        <p:cNvPr id="1" name=""/>
        <p:cNvGrpSpPr/>
        <p:nvPr/>
      </p:nvGrpSpPr>
      <p:grpSpPr>
        <a:xfrm>
          <a:off x="0" y="0"/>
          <a:ext cx="0" cy="0"/>
          <a:chOff x="0" y="0"/>
          <a:chExt cx="0" cy="0"/>
        </a:xfrm>
      </p:grpSpPr>
      <p:sp>
        <p:nvSpPr>
          <p:cNvPr id="364546"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en-US" sz="3200" b="1">
                <a:latin typeface="Arial" charset="0"/>
                <a:ea typeface="ＭＳ Ｐゴシック" charset="0"/>
              </a:rPr>
              <a:t>Argument</a:t>
            </a:r>
          </a:p>
        </p:txBody>
      </p:sp>
      <p:sp>
        <p:nvSpPr>
          <p:cNvPr id="364547"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FFFFFF"/>
                </a:solidFill>
                <a:latin typeface="Arial" charset="0"/>
                <a:cs typeface="Arial" charset="0"/>
              </a:rPr>
              <a:t>150</a:t>
            </a:r>
          </a:p>
        </p:txBody>
      </p:sp>
      <p:sp>
        <p:nvSpPr>
          <p:cNvPr id="333828" name="Text Box 4"/>
          <p:cNvSpPr txBox="1">
            <a:spLocks noChangeArrowheads="1"/>
          </p:cNvSpPr>
          <p:nvPr/>
        </p:nvSpPr>
        <p:spPr bwMode="auto">
          <a:xfrm>
            <a:off x="228600" y="1204913"/>
            <a:ext cx="8686800" cy="5262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buFont typeface="Wingdings" charset="0"/>
              <a:buChar char="§"/>
            </a:pPr>
            <a:r>
              <a:rPr lang="en-US" altLang="zh-CN" sz="2800" b="1">
                <a:solidFill>
                  <a:srgbClr val="000000"/>
                </a:solidFill>
                <a:latin typeface="Arial" charset="0"/>
                <a:cs typeface="Arial" charset="0"/>
              </a:rPr>
              <a:t>Deuteronomy follows the suzerain-vassal treaty format common in its time.  </a:t>
            </a:r>
          </a:p>
          <a:p>
            <a:pPr>
              <a:spcBef>
                <a:spcPct val="50000"/>
              </a:spcBef>
              <a:buFont typeface="Wingdings" charset="0"/>
              <a:buChar char="§"/>
            </a:pPr>
            <a:r>
              <a:rPr lang="en-US" altLang="zh-CN" sz="2800" b="1">
                <a:solidFill>
                  <a:srgbClr val="000000"/>
                </a:solidFill>
                <a:latin typeface="Arial" charset="0"/>
                <a:cs typeface="Arial" charset="0"/>
              </a:rPr>
              <a:t>In this book, the L</a:t>
            </a:r>
            <a:r>
              <a:rPr lang="en-US" altLang="zh-CN" b="1">
                <a:solidFill>
                  <a:srgbClr val="000000"/>
                </a:solidFill>
                <a:latin typeface="Arial" charset="0"/>
                <a:cs typeface="Arial" charset="0"/>
              </a:rPr>
              <a:t>ORD</a:t>
            </a:r>
            <a:r>
              <a:rPr lang="en-US" altLang="zh-CN" sz="2800" b="1">
                <a:solidFill>
                  <a:srgbClr val="000000"/>
                </a:solidFill>
                <a:latin typeface="Arial" charset="0"/>
                <a:cs typeface="Arial" charset="0"/>
              </a:rPr>
              <a:t> (the suzerain) uses Moses as His covenant mediator to guide the new generation of Israel (the vassal) into a renewal of the Mosaic Covenant made with the former generation which died in the desert.  </a:t>
            </a:r>
          </a:p>
          <a:p>
            <a:pPr>
              <a:spcBef>
                <a:spcPct val="50000"/>
              </a:spcBef>
              <a:buFont typeface="Wingdings" charset="0"/>
              <a:buChar char="§"/>
            </a:pPr>
            <a:r>
              <a:rPr lang="en-US" altLang="zh-CN" sz="2800" b="1">
                <a:solidFill>
                  <a:srgbClr val="000000"/>
                </a:solidFill>
                <a:latin typeface="Arial" charset="0"/>
                <a:cs typeface="Arial" charset="0"/>
              </a:rPr>
              <a:t>After the introduction (1:1-4), this covenant renewal is accomplished by reminding Israel of what the L</a:t>
            </a:r>
            <a:r>
              <a:rPr lang="en-US" altLang="zh-CN" b="1">
                <a:solidFill>
                  <a:srgbClr val="000000"/>
                </a:solidFill>
                <a:latin typeface="Arial" charset="0"/>
                <a:cs typeface="Arial" charset="0"/>
              </a:rPr>
              <a:t>ORD</a:t>
            </a:r>
            <a:r>
              <a:rPr lang="en-US" altLang="zh-CN" sz="2800" b="1">
                <a:solidFill>
                  <a:srgbClr val="000000"/>
                </a:solidFill>
                <a:latin typeface="Arial" charset="0"/>
                <a:cs typeface="Arial" charset="0"/>
              </a:rPr>
              <a:t> had already done for the nation (1:5–4:43). </a:t>
            </a:r>
          </a:p>
        </p:txBody>
      </p:sp>
    </p:spTree>
    <p:extLst>
      <p:ext uri="{BB962C8B-B14F-4D97-AF65-F5344CB8AC3E}">
        <p14:creationId xmlns:p14="http://schemas.microsoft.com/office/powerpoint/2010/main" val="340652932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33828">
                                            <p:txEl>
                                              <p:pRg st="0" end="0"/>
                                            </p:txEl>
                                          </p:spTgt>
                                        </p:tgtEl>
                                        <p:attrNameLst>
                                          <p:attrName>style.visibility</p:attrName>
                                        </p:attrNameLst>
                                      </p:cBhvr>
                                      <p:to>
                                        <p:strVal val="visible"/>
                                      </p:to>
                                    </p:set>
                                    <p:anim calcmode="lin" valueType="num">
                                      <p:cBhvr additive="base">
                                        <p:cTn id="7" dur="500" fill="hold"/>
                                        <p:tgtEl>
                                          <p:spTgt spid="33382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3382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33828">
                                            <p:txEl>
                                              <p:pRg st="1" end="1"/>
                                            </p:txEl>
                                          </p:spTgt>
                                        </p:tgtEl>
                                        <p:attrNameLst>
                                          <p:attrName>style.visibility</p:attrName>
                                        </p:attrNameLst>
                                      </p:cBhvr>
                                      <p:to>
                                        <p:strVal val="visible"/>
                                      </p:to>
                                    </p:set>
                                    <p:anim calcmode="lin" valueType="num">
                                      <p:cBhvr additive="base">
                                        <p:cTn id="13" dur="500" fill="hold"/>
                                        <p:tgtEl>
                                          <p:spTgt spid="333828">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3382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33828">
                                            <p:txEl>
                                              <p:pRg st="2" end="2"/>
                                            </p:txEl>
                                          </p:spTgt>
                                        </p:tgtEl>
                                        <p:attrNameLst>
                                          <p:attrName>style.visibility</p:attrName>
                                        </p:attrNameLst>
                                      </p:cBhvr>
                                      <p:to>
                                        <p:strVal val="visible"/>
                                      </p:to>
                                    </p:set>
                                    <p:anim calcmode="lin" valueType="num">
                                      <p:cBhvr additive="base">
                                        <p:cTn id="19" dur="500" fill="hold"/>
                                        <p:tgtEl>
                                          <p:spTgt spid="333828">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33828">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3828" grpId="0" build="p" autoUpdateAnimBg="0"/>
    </p:bldLst>
  </p:timing>
</p:sld>
</file>

<file path=ppt/slides/slide344.xml><?xml version="1.0" encoding="utf-8"?>
<p:sld xmlns:a="http://schemas.openxmlformats.org/drawingml/2006/main" xmlns:r="http://schemas.openxmlformats.org/officeDocument/2006/relationships" xmlns:p="http://schemas.openxmlformats.org/presentationml/2006/main" showMasterSp="0">
  <p:cSld>
    <p:bg>
      <p:bgPr>
        <a:solidFill>
          <a:srgbClr val="FFCC99"/>
        </a:solidFill>
        <a:effectLst/>
      </p:bgPr>
    </p:bg>
    <p:spTree>
      <p:nvGrpSpPr>
        <p:cNvPr id="1" name=""/>
        <p:cNvGrpSpPr/>
        <p:nvPr/>
      </p:nvGrpSpPr>
      <p:grpSpPr>
        <a:xfrm>
          <a:off x="0" y="0"/>
          <a:ext cx="0" cy="0"/>
          <a:chOff x="0" y="0"/>
          <a:chExt cx="0" cy="0"/>
        </a:xfrm>
      </p:grpSpPr>
      <p:sp>
        <p:nvSpPr>
          <p:cNvPr id="365570"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en-US" sz="3200" b="1">
                <a:latin typeface="Arial" charset="0"/>
                <a:ea typeface="ＭＳ Ｐゴシック" charset="0"/>
              </a:rPr>
              <a:t>Argument</a:t>
            </a:r>
          </a:p>
        </p:txBody>
      </p:sp>
      <p:sp>
        <p:nvSpPr>
          <p:cNvPr id="365571"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FFFFFF"/>
                </a:solidFill>
                <a:latin typeface="Arial" charset="0"/>
                <a:cs typeface="Arial" charset="0"/>
              </a:rPr>
              <a:t>150</a:t>
            </a:r>
          </a:p>
        </p:txBody>
      </p:sp>
      <p:sp>
        <p:nvSpPr>
          <p:cNvPr id="334852" name="Text Box 4"/>
          <p:cNvSpPr txBox="1">
            <a:spLocks noChangeArrowheads="1"/>
          </p:cNvSpPr>
          <p:nvPr/>
        </p:nvSpPr>
        <p:spPr bwMode="auto">
          <a:xfrm>
            <a:off x="228600" y="1336675"/>
            <a:ext cx="8686800" cy="4186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buFont typeface="Wingdings" charset="0"/>
              <a:buChar char="§"/>
            </a:pPr>
            <a:r>
              <a:rPr lang="en-US" altLang="zh-CN" sz="2800" b="1" dirty="0">
                <a:solidFill>
                  <a:srgbClr val="000000"/>
                </a:solidFill>
                <a:latin typeface="Arial" charset="0"/>
                <a:cs typeface="Arial" charset="0"/>
              </a:rPr>
              <a:t>Moses then expounds upon the stipulations to which Israel as the vassal must agree for the renewal to be instituted (4:44–26:19), and the results of both obeying or defaulting upon the covenant (</a:t>
            </a:r>
            <a:r>
              <a:rPr lang="en-US" altLang="zh-CN" sz="2800" b="1" dirty="0" err="1">
                <a:solidFill>
                  <a:srgbClr val="000000"/>
                </a:solidFill>
                <a:latin typeface="Arial" charset="0"/>
                <a:cs typeface="Arial" charset="0"/>
              </a:rPr>
              <a:t>chs</a:t>
            </a:r>
            <a:r>
              <a:rPr lang="en-US" altLang="zh-CN" sz="2800" b="1" dirty="0">
                <a:solidFill>
                  <a:srgbClr val="000000"/>
                </a:solidFill>
                <a:latin typeface="Arial" charset="0"/>
                <a:cs typeface="Arial" charset="0"/>
              </a:rPr>
              <a:t>. 27–28).  </a:t>
            </a:r>
          </a:p>
          <a:p>
            <a:pPr>
              <a:spcBef>
                <a:spcPct val="50000"/>
              </a:spcBef>
              <a:buFont typeface="Wingdings" charset="0"/>
              <a:buChar char="§"/>
            </a:pPr>
            <a:r>
              <a:rPr lang="en-US" altLang="zh-CN" sz="2800" b="1" dirty="0">
                <a:solidFill>
                  <a:srgbClr val="000000"/>
                </a:solidFill>
                <a:latin typeface="Arial" charset="0"/>
                <a:cs typeface="Arial" charset="0"/>
              </a:rPr>
              <a:t>The final appeal for obedience (</a:t>
            </a:r>
            <a:r>
              <a:rPr lang="en-US" altLang="zh-CN" sz="2800" b="1" dirty="0" err="1">
                <a:solidFill>
                  <a:srgbClr val="000000"/>
                </a:solidFill>
                <a:latin typeface="Arial" charset="0"/>
                <a:cs typeface="Arial" charset="0"/>
              </a:rPr>
              <a:t>chs</a:t>
            </a:r>
            <a:r>
              <a:rPr lang="en-US" altLang="zh-CN" sz="2800" b="1" dirty="0">
                <a:solidFill>
                  <a:srgbClr val="000000"/>
                </a:solidFill>
                <a:latin typeface="Arial" charset="0"/>
                <a:cs typeface="Arial" charset="0"/>
              </a:rPr>
              <a:t>. 29–30) is followed by the transition from Moses to Joshua as the covenant mediator (</a:t>
            </a:r>
            <a:r>
              <a:rPr lang="en-US" altLang="zh-CN" sz="2800" b="1" dirty="0" err="1">
                <a:solidFill>
                  <a:srgbClr val="000000"/>
                </a:solidFill>
                <a:latin typeface="Arial" charset="0"/>
                <a:cs typeface="Arial" charset="0"/>
              </a:rPr>
              <a:t>chs</a:t>
            </a:r>
            <a:r>
              <a:rPr lang="en-US" altLang="zh-CN" sz="2800" b="1" dirty="0">
                <a:solidFill>
                  <a:srgbClr val="000000"/>
                </a:solidFill>
                <a:latin typeface="Arial" charset="0"/>
                <a:cs typeface="Arial" charset="0"/>
              </a:rPr>
              <a:t>. 31–34) since the final chapter records Moses</a:t>
            </a:r>
            <a:r>
              <a:rPr lang="fr-FR" altLang="zh-CN" sz="2800" b="1" dirty="0">
                <a:solidFill>
                  <a:srgbClr val="000000"/>
                </a:solidFill>
                <a:latin typeface="Arial" charset="0"/>
                <a:cs typeface="Arial" charset="0"/>
              </a:rPr>
              <a:t>'</a:t>
            </a:r>
            <a:r>
              <a:rPr lang="en-US" altLang="zh-CN" sz="2800" b="1" dirty="0">
                <a:solidFill>
                  <a:srgbClr val="000000"/>
                </a:solidFill>
                <a:latin typeface="Arial" charset="0"/>
                <a:cs typeface="Arial" charset="0"/>
              </a:rPr>
              <a:t> death.  </a:t>
            </a:r>
            <a:endParaRPr lang="en-US" sz="2800" b="1" dirty="0">
              <a:solidFill>
                <a:srgbClr val="000000"/>
              </a:solidFill>
              <a:latin typeface="Arial" charset="0"/>
              <a:cs typeface="Arial" charset="0"/>
            </a:endParaRPr>
          </a:p>
        </p:txBody>
      </p:sp>
    </p:spTree>
    <p:extLst>
      <p:ext uri="{BB962C8B-B14F-4D97-AF65-F5344CB8AC3E}">
        <p14:creationId xmlns:p14="http://schemas.microsoft.com/office/powerpoint/2010/main" val="226540357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34852">
                                            <p:txEl>
                                              <p:pRg st="0" end="0"/>
                                            </p:txEl>
                                          </p:spTgt>
                                        </p:tgtEl>
                                        <p:attrNameLst>
                                          <p:attrName>style.visibility</p:attrName>
                                        </p:attrNameLst>
                                      </p:cBhvr>
                                      <p:to>
                                        <p:strVal val="visible"/>
                                      </p:to>
                                    </p:set>
                                    <p:anim calcmode="lin" valueType="num">
                                      <p:cBhvr additive="base">
                                        <p:cTn id="7" dur="500" fill="hold"/>
                                        <p:tgtEl>
                                          <p:spTgt spid="33485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3485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34852">
                                            <p:txEl>
                                              <p:pRg st="1" end="1"/>
                                            </p:txEl>
                                          </p:spTgt>
                                        </p:tgtEl>
                                        <p:attrNameLst>
                                          <p:attrName>style.visibility</p:attrName>
                                        </p:attrNameLst>
                                      </p:cBhvr>
                                      <p:to>
                                        <p:strVal val="visible"/>
                                      </p:to>
                                    </p:set>
                                    <p:anim calcmode="lin" valueType="num">
                                      <p:cBhvr additive="base">
                                        <p:cTn id="13" dur="500" fill="hold"/>
                                        <p:tgtEl>
                                          <p:spTgt spid="334852">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34852">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4852" grpId="0" build="p" autoUpdateAnimBg="0"/>
    </p:bldLst>
  </p:timing>
</p:sld>
</file>

<file path=ppt/slides/slide345.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366594"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en-US" sz="3200" b="1">
                <a:latin typeface="Arial" charset="0"/>
                <a:ea typeface="ＭＳ Ｐゴシック" charset="0"/>
              </a:rPr>
              <a:t>Synthesis</a:t>
            </a:r>
          </a:p>
        </p:txBody>
      </p:sp>
      <p:sp>
        <p:nvSpPr>
          <p:cNvPr id="366595" name="Text Box 3"/>
          <p:cNvSpPr txBox="1">
            <a:spLocks noChangeArrowheads="1"/>
          </p:cNvSpPr>
          <p:nvPr/>
        </p:nvSpPr>
        <p:spPr bwMode="auto">
          <a:xfrm>
            <a:off x="7808913" y="-26988"/>
            <a:ext cx="13716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FFFFFF"/>
                </a:solidFill>
                <a:latin typeface="Arial" charset="0"/>
                <a:cs typeface="Arial" charset="0"/>
              </a:rPr>
              <a:t>150-151</a:t>
            </a:r>
          </a:p>
        </p:txBody>
      </p:sp>
      <p:sp>
        <p:nvSpPr>
          <p:cNvPr id="335876" name="Text Box 4"/>
          <p:cNvSpPr txBox="1">
            <a:spLocks noChangeArrowheads="1"/>
          </p:cNvSpPr>
          <p:nvPr/>
        </p:nvSpPr>
        <p:spPr bwMode="auto">
          <a:xfrm>
            <a:off x="2400300" y="3913188"/>
            <a:ext cx="4419600" cy="830262"/>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b="1">
                <a:solidFill>
                  <a:srgbClr val="FFFFFF"/>
                </a:solidFill>
                <a:latin typeface="Arial" charset="0"/>
                <a:cs typeface="Arial" charset="0"/>
              </a:rPr>
              <a:t>1:5–4:43	</a:t>
            </a:r>
          </a:p>
          <a:p>
            <a:pPr algn="ctr" eaLnBrk="1" hangingPunct="1"/>
            <a:r>
              <a:rPr lang="en-US" altLang="zh-CN" b="1">
                <a:solidFill>
                  <a:srgbClr val="FFFFFF"/>
                </a:solidFill>
                <a:latin typeface="Arial" charset="0"/>
                <a:cs typeface="Arial" charset="0"/>
              </a:rPr>
              <a:t>#1: Historical Prologue </a:t>
            </a:r>
          </a:p>
        </p:txBody>
      </p:sp>
      <p:sp>
        <p:nvSpPr>
          <p:cNvPr id="335877" name="Text Box 5"/>
          <p:cNvSpPr txBox="1">
            <a:spLocks noChangeArrowheads="1"/>
          </p:cNvSpPr>
          <p:nvPr/>
        </p:nvSpPr>
        <p:spPr bwMode="auto">
          <a:xfrm>
            <a:off x="152400" y="2257425"/>
            <a:ext cx="5067300" cy="830263"/>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b="1">
                <a:solidFill>
                  <a:srgbClr val="FFFFFF"/>
                </a:solidFill>
                <a:latin typeface="Arial" charset="0"/>
                <a:cs typeface="Arial" charset="0"/>
              </a:rPr>
              <a:t>1:1-4	</a:t>
            </a:r>
            <a:br>
              <a:rPr lang="en-US" altLang="zh-CN" b="1">
                <a:solidFill>
                  <a:srgbClr val="FFFFFF"/>
                </a:solidFill>
                <a:latin typeface="Arial" charset="0"/>
                <a:cs typeface="Arial" charset="0"/>
              </a:rPr>
            </a:br>
            <a:r>
              <a:rPr lang="en-US" altLang="zh-CN" b="1">
                <a:solidFill>
                  <a:srgbClr val="FFFFFF"/>
                </a:solidFill>
                <a:latin typeface="Arial" charset="0"/>
                <a:cs typeface="Arial" charset="0"/>
              </a:rPr>
              <a:t>Preamble: Setting / Mediator</a:t>
            </a:r>
          </a:p>
        </p:txBody>
      </p:sp>
      <p:sp>
        <p:nvSpPr>
          <p:cNvPr id="366598" name="Text Box 6"/>
          <p:cNvSpPr txBox="1">
            <a:spLocks noChangeArrowheads="1"/>
          </p:cNvSpPr>
          <p:nvPr/>
        </p:nvSpPr>
        <p:spPr bwMode="auto">
          <a:xfrm>
            <a:off x="1066800" y="1392238"/>
            <a:ext cx="7010400" cy="584200"/>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sz="3200" b="1">
                <a:solidFill>
                  <a:srgbClr val="000000"/>
                </a:solidFill>
                <a:latin typeface="Arial" charset="0"/>
                <a:cs typeface="Arial" charset="0"/>
              </a:rPr>
              <a:t>Renewal of the covenant</a:t>
            </a:r>
          </a:p>
        </p:txBody>
      </p:sp>
      <p:sp>
        <p:nvSpPr>
          <p:cNvPr id="335879" name="Text Box 7"/>
          <p:cNvSpPr txBox="1">
            <a:spLocks noChangeArrowheads="1"/>
          </p:cNvSpPr>
          <p:nvPr/>
        </p:nvSpPr>
        <p:spPr bwMode="auto">
          <a:xfrm>
            <a:off x="4457700" y="5568950"/>
            <a:ext cx="4419600" cy="830263"/>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b="1">
                <a:solidFill>
                  <a:srgbClr val="FFFFFF"/>
                </a:solidFill>
                <a:latin typeface="Arial" charset="0"/>
                <a:cs typeface="Arial" charset="0"/>
              </a:rPr>
              <a:t>4:44–26:19</a:t>
            </a:r>
          </a:p>
          <a:p>
            <a:pPr algn="ctr" eaLnBrk="1" hangingPunct="1"/>
            <a:r>
              <a:rPr lang="en-US" altLang="zh-CN" b="1">
                <a:solidFill>
                  <a:srgbClr val="FFFFFF"/>
                </a:solidFill>
                <a:latin typeface="Arial" charset="0"/>
                <a:cs typeface="Arial" charset="0"/>
              </a:rPr>
              <a:t>#2: Stipulations </a:t>
            </a:r>
          </a:p>
        </p:txBody>
      </p:sp>
      <p:sp>
        <p:nvSpPr>
          <p:cNvPr id="2" name="TextBox 1"/>
          <p:cNvSpPr txBox="1"/>
          <p:nvPr/>
        </p:nvSpPr>
        <p:spPr>
          <a:xfrm>
            <a:off x="3463272" y="7274147"/>
            <a:ext cx="184666" cy="461665"/>
          </a:xfrm>
          <a:prstGeom prst="rect">
            <a:avLst/>
          </a:prstGeom>
          <a:noFill/>
        </p:spPr>
        <p:txBody>
          <a:bodyPr wrap="none" rtlCol="0">
            <a:spAutoFit/>
          </a:bodyPr>
          <a:lstStyle/>
          <a:p>
            <a:endParaRPr lang="en-US"/>
          </a:p>
        </p:txBody>
      </p:sp>
    </p:spTree>
    <p:extLst>
      <p:ext uri="{BB962C8B-B14F-4D97-AF65-F5344CB8AC3E}">
        <p14:creationId xmlns:p14="http://schemas.microsoft.com/office/powerpoint/2010/main" val="184020209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35877"/>
                                        </p:tgtEl>
                                        <p:attrNameLst>
                                          <p:attrName>style.visibility</p:attrName>
                                        </p:attrNameLst>
                                      </p:cBhvr>
                                      <p:to>
                                        <p:strVal val="visible"/>
                                      </p:to>
                                    </p:set>
                                    <p:anim calcmode="lin" valueType="num">
                                      <p:cBhvr additive="base">
                                        <p:cTn id="7" dur="500" fill="hold"/>
                                        <p:tgtEl>
                                          <p:spTgt spid="335877"/>
                                        </p:tgtEl>
                                        <p:attrNameLst>
                                          <p:attrName>ppt_x</p:attrName>
                                        </p:attrNameLst>
                                      </p:cBhvr>
                                      <p:tavLst>
                                        <p:tav tm="0">
                                          <p:val>
                                            <p:strVal val="0-#ppt_w/2"/>
                                          </p:val>
                                        </p:tav>
                                        <p:tav tm="100000">
                                          <p:val>
                                            <p:strVal val="#ppt_x"/>
                                          </p:val>
                                        </p:tav>
                                      </p:tavLst>
                                    </p:anim>
                                    <p:anim calcmode="lin" valueType="num">
                                      <p:cBhvr additive="base">
                                        <p:cTn id="8" dur="500" fill="hold"/>
                                        <p:tgtEl>
                                          <p:spTgt spid="33587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35876"/>
                                        </p:tgtEl>
                                        <p:attrNameLst>
                                          <p:attrName>style.visibility</p:attrName>
                                        </p:attrNameLst>
                                      </p:cBhvr>
                                      <p:to>
                                        <p:strVal val="visible"/>
                                      </p:to>
                                    </p:set>
                                    <p:anim calcmode="lin" valueType="num">
                                      <p:cBhvr additive="base">
                                        <p:cTn id="13" dur="500" fill="hold"/>
                                        <p:tgtEl>
                                          <p:spTgt spid="335876"/>
                                        </p:tgtEl>
                                        <p:attrNameLst>
                                          <p:attrName>ppt_x</p:attrName>
                                        </p:attrNameLst>
                                      </p:cBhvr>
                                      <p:tavLst>
                                        <p:tav tm="0">
                                          <p:val>
                                            <p:strVal val="0-#ppt_w/2"/>
                                          </p:val>
                                        </p:tav>
                                        <p:tav tm="100000">
                                          <p:val>
                                            <p:strVal val="#ppt_x"/>
                                          </p:val>
                                        </p:tav>
                                      </p:tavLst>
                                    </p:anim>
                                    <p:anim calcmode="lin" valueType="num">
                                      <p:cBhvr additive="base">
                                        <p:cTn id="14" dur="500" fill="hold"/>
                                        <p:tgtEl>
                                          <p:spTgt spid="33587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35879"/>
                                        </p:tgtEl>
                                        <p:attrNameLst>
                                          <p:attrName>style.visibility</p:attrName>
                                        </p:attrNameLst>
                                      </p:cBhvr>
                                      <p:to>
                                        <p:strVal val="visible"/>
                                      </p:to>
                                    </p:set>
                                    <p:anim calcmode="lin" valueType="num">
                                      <p:cBhvr additive="base">
                                        <p:cTn id="19" dur="500" fill="hold"/>
                                        <p:tgtEl>
                                          <p:spTgt spid="335879"/>
                                        </p:tgtEl>
                                        <p:attrNameLst>
                                          <p:attrName>ppt_x</p:attrName>
                                        </p:attrNameLst>
                                      </p:cBhvr>
                                      <p:tavLst>
                                        <p:tav tm="0">
                                          <p:val>
                                            <p:strVal val="0-#ppt_w/2"/>
                                          </p:val>
                                        </p:tav>
                                        <p:tav tm="100000">
                                          <p:val>
                                            <p:strVal val="#ppt_x"/>
                                          </p:val>
                                        </p:tav>
                                      </p:tavLst>
                                    </p:anim>
                                    <p:anim calcmode="lin" valueType="num">
                                      <p:cBhvr additive="base">
                                        <p:cTn id="20" dur="500" fill="hold"/>
                                        <p:tgtEl>
                                          <p:spTgt spid="33587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5876" grpId="0" animBg="1" autoUpdateAnimBg="0"/>
      <p:bldP spid="335877" grpId="0" animBg="1" autoUpdateAnimBg="0"/>
      <p:bldP spid="335879" grpId="0" animBg="1" autoUpdateAnimBg="0"/>
    </p:bldLst>
  </p:timing>
</p:sld>
</file>

<file path=ppt/slides/slide346.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367618"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en-US" sz="3200" b="1">
                <a:latin typeface="Arial" charset="0"/>
                <a:ea typeface="ＭＳ Ｐゴシック" charset="0"/>
              </a:rPr>
              <a:t>Synthesis</a:t>
            </a:r>
          </a:p>
        </p:txBody>
      </p:sp>
      <p:sp>
        <p:nvSpPr>
          <p:cNvPr id="367619" name="Text Box 3"/>
          <p:cNvSpPr txBox="1">
            <a:spLocks noChangeArrowheads="1"/>
          </p:cNvSpPr>
          <p:nvPr/>
        </p:nvSpPr>
        <p:spPr bwMode="auto">
          <a:xfrm>
            <a:off x="7620000" y="152400"/>
            <a:ext cx="13716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FFFFFF"/>
                </a:solidFill>
                <a:latin typeface="Arial" charset="0"/>
                <a:cs typeface="Arial" charset="0"/>
              </a:rPr>
              <a:t>150-151</a:t>
            </a:r>
          </a:p>
        </p:txBody>
      </p:sp>
      <p:sp>
        <p:nvSpPr>
          <p:cNvPr id="336900" name="Text Box 4"/>
          <p:cNvSpPr txBox="1">
            <a:spLocks noChangeArrowheads="1"/>
          </p:cNvSpPr>
          <p:nvPr/>
        </p:nvSpPr>
        <p:spPr bwMode="auto">
          <a:xfrm>
            <a:off x="2362200" y="3927475"/>
            <a:ext cx="4419600" cy="830263"/>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b="1">
                <a:solidFill>
                  <a:srgbClr val="FFFFFF"/>
                </a:solidFill>
                <a:latin typeface="Arial" charset="0"/>
                <a:cs typeface="Arial" charset="0"/>
              </a:rPr>
              <a:t>29–30	#4: Covenant Summary</a:t>
            </a:r>
          </a:p>
        </p:txBody>
      </p:sp>
      <p:sp>
        <p:nvSpPr>
          <p:cNvPr id="336901" name="Text Box 5"/>
          <p:cNvSpPr txBox="1">
            <a:spLocks noChangeArrowheads="1"/>
          </p:cNvSpPr>
          <p:nvPr/>
        </p:nvSpPr>
        <p:spPr bwMode="auto">
          <a:xfrm>
            <a:off x="190500" y="2368550"/>
            <a:ext cx="4457700" cy="830263"/>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b="1">
                <a:solidFill>
                  <a:srgbClr val="FFFFFF"/>
                </a:solidFill>
                <a:latin typeface="Arial" charset="0"/>
                <a:cs typeface="Arial" charset="0"/>
              </a:rPr>
              <a:t>27–28	#3: Blessings and Curses </a:t>
            </a:r>
          </a:p>
        </p:txBody>
      </p:sp>
      <p:sp>
        <p:nvSpPr>
          <p:cNvPr id="367622" name="Text Box 6"/>
          <p:cNvSpPr txBox="1">
            <a:spLocks noChangeArrowheads="1"/>
          </p:cNvSpPr>
          <p:nvPr/>
        </p:nvSpPr>
        <p:spPr bwMode="auto">
          <a:xfrm>
            <a:off x="1219200" y="1447800"/>
            <a:ext cx="6705600" cy="584200"/>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sz="3200" b="1">
                <a:solidFill>
                  <a:srgbClr val="000000"/>
                </a:solidFill>
                <a:latin typeface="Arial" charset="0"/>
                <a:cs typeface="Arial" charset="0"/>
              </a:rPr>
              <a:t>Renewal of the covenant</a:t>
            </a:r>
          </a:p>
        </p:txBody>
      </p:sp>
      <p:sp>
        <p:nvSpPr>
          <p:cNvPr id="336903" name="Text Box 7"/>
          <p:cNvSpPr txBox="1">
            <a:spLocks noChangeArrowheads="1"/>
          </p:cNvSpPr>
          <p:nvPr/>
        </p:nvSpPr>
        <p:spPr bwMode="auto">
          <a:xfrm>
            <a:off x="4419600" y="5486400"/>
            <a:ext cx="4419600" cy="461963"/>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b="1">
                <a:solidFill>
                  <a:srgbClr val="FFFFFF"/>
                </a:solidFill>
                <a:latin typeface="Arial" charset="0"/>
                <a:cs typeface="Arial" charset="0"/>
              </a:rPr>
              <a:t>31–34	Leadership Transition </a:t>
            </a:r>
          </a:p>
        </p:txBody>
      </p:sp>
    </p:spTree>
    <p:extLst>
      <p:ext uri="{BB962C8B-B14F-4D97-AF65-F5344CB8AC3E}">
        <p14:creationId xmlns:p14="http://schemas.microsoft.com/office/powerpoint/2010/main" val="339760483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36901"/>
                                        </p:tgtEl>
                                        <p:attrNameLst>
                                          <p:attrName>style.visibility</p:attrName>
                                        </p:attrNameLst>
                                      </p:cBhvr>
                                      <p:to>
                                        <p:strVal val="visible"/>
                                      </p:to>
                                    </p:set>
                                    <p:anim calcmode="lin" valueType="num">
                                      <p:cBhvr additive="base">
                                        <p:cTn id="7" dur="500" fill="hold"/>
                                        <p:tgtEl>
                                          <p:spTgt spid="336901"/>
                                        </p:tgtEl>
                                        <p:attrNameLst>
                                          <p:attrName>ppt_x</p:attrName>
                                        </p:attrNameLst>
                                      </p:cBhvr>
                                      <p:tavLst>
                                        <p:tav tm="0">
                                          <p:val>
                                            <p:strVal val="0-#ppt_w/2"/>
                                          </p:val>
                                        </p:tav>
                                        <p:tav tm="100000">
                                          <p:val>
                                            <p:strVal val="#ppt_x"/>
                                          </p:val>
                                        </p:tav>
                                      </p:tavLst>
                                    </p:anim>
                                    <p:anim calcmode="lin" valueType="num">
                                      <p:cBhvr additive="base">
                                        <p:cTn id="8" dur="500" fill="hold"/>
                                        <p:tgtEl>
                                          <p:spTgt spid="336901"/>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36900"/>
                                        </p:tgtEl>
                                        <p:attrNameLst>
                                          <p:attrName>style.visibility</p:attrName>
                                        </p:attrNameLst>
                                      </p:cBhvr>
                                      <p:to>
                                        <p:strVal val="visible"/>
                                      </p:to>
                                    </p:set>
                                    <p:anim calcmode="lin" valueType="num">
                                      <p:cBhvr additive="base">
                                        <p:cTn id="13" dur="500" fill="hold"/>
                                        <p:tgtEl>
                                          <p:spTgt spid="336900"/>
                                        </p:tgtEl>
                                        <p:attrNameLst>
                                          <p:attrName>ppt_x</p:attrName>
                                        </p:attrNameLst>
                                      </p:cBhvr>
                                      <p:tavLst>
                                        <p:tav tm="0">
                                          <p:val>
                                            <p:strVal val="0-#ppt_w/2"/>
                                          </p:val>
                                        </p:tav>
                                        <p:tav tm="100000">
                                          <p:val>
                                            <p:strVal val="#ppt_x"/>
                                          </p:val>
                                        </p:tav>
                                      </p:tavLst>
                                    </p:anim>
                                    <p:anim calcmode="lin" valueType="num">
                                      <p:cBhvr additive="base">
                                        <p:cTn id="14" dur="500" fill="hold"/>
                                        <p:tgtEl>
                                          <p:spTgt spid="336900"/>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36903"/>
                                        </p:tgtEl>
                                        <p:attrNameLst>
                                          <p:attrName>style.visibility</p:attrName>
                                        </p:attrNameLst>
                                      </p:cBhvr>
                                      <p:to>
                                        <p:strVal val="visible"/>
                                      </p:to>
                                    </p:set>
                                    <p:anim calcmode="lin" valueType="num">
                                      <p:cBhvr additive="base">
                                        <p:cTn id="19" dur="500" fill="hold"/>
                                        <p:tgtEl>
                                          <p:spTgt spid="336903"/>
                                        </p:tgtEl>
                                        <p:attrNameLst>
                                          <p:attrName>ppt_x</p:attrName>
                                        </p:attrNameLst>
                                      </p:cBhvr>
                                      <p:tavLst>
                                        <p:tav tm="0">
                                          <p:val>
                                            <p:strVal val="0-#ppt_w/2"/>
                                          </p:val>
                                        </p:tav>
                                        <p:tav tm="100000">
                                          <p:val>
                                            <p:strVal val="#ppt_x"/>
                                          </p:val>
                                        </p:tav>
                                      </p:tavLst>
                                    </p:anim>
                                    <p:anim calcmode="lin" valueType="num">
                                      <p:cBhvr additive="base">
                                        <p:cTn id="20" dur="500" fill="hold"/>
                                        <p:tgtEl>
                                          <p:spTgt spid="33690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6900" grpId="0" animBg="1" autoUpdateAnimBg="0"/>
      <p:bldP spid="336901" grpId="0" animBg="1" autoUpdateAnimBg="0"/>
      <p:bldP spid="336903" grpId="0" animBg="1" autoUpdateAnimBg="0"/>
    </p:bldLst>
  </p:timing>
</p:sld>
</file>

<file path=ppt/slides/slide347.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368642" name="Rectangle 2"/>
          <p:cNvSpPr>
            <a:spLocks noGrp="1" noChangeArrowheads="1"/>
          </p:cNvSpPr>
          <p:nvPr>
            <p:ph type="title"/>
          </p:nvPr>
        </p:nvSpPr>
        <p:spPr>
          <a:xfrm>
            <a:off x="2286000" y="152400"/>
            <a:ext cx="4572000" cy="685800"/>
          </a:xfrm>
          <a:solidFill>
            <a:schemeClr val="tx2"/>
          </a:solidFill>
        </p:spPr>
        <p:txBody>
          <a:bodyPr/>
          <a:lstStyle/>
          <a:p>
            <a:pPr eaLnBrk="1" hangingPunct="1"/>
            <a:r>
              <a:rPr kumimoji="0" lang="en-US" sz="3200" b="1">
                <a:solidFill>
                  <a:schemeClr val="tx1"/>
                </a:solidFill>
                <a:latin typeface="Arial" charset="0"/>
                <a:ea typeface="ＭＳ Ｐゴシック" charset="0"/>
              </a:rPr>
              <a:t>Outline</a:t>
            </a:r>
          </a:p>
        </p:txBody>
      </p:sp>
      <p:sp>
        <p:nvSpPr>
          <p:cNvPr id="368643" name="Text Box 3"/>
          <p:cNvSpPr txBox="1">
            <a:spLocks noChangeArrowheads="1"/>
          </p:cNvSpPr>
          <p:nvPr/>
        </p:nvSpPr>
        <p:spPr bwMode="auto">
          <a:xfrm>
            <a:off x="7620000" y="152400"/>
            <a:ext cx="13716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FFFFFF"/>
                </a:solidFill>
                <a:latin typeface="Arial" charset="0"/>
                <a:cs typeface="Arial" charset="0"/>
              </a:rPr>
              <a:t>151-155</a:t>
            </a:r>
          </a:p>
        </p:txBody>
      </p:sp>
      <p:sp>
        <p:nvSpPr>
          <p:cNvPr id="337924" name="Text Box 4"/>
          <p:cNvSpPr txBox="1">
            <a:spLocks noChangeArrowheads="1"/>
          </p:cNvSpPr>
          <p:nvPr/>
        </p:nvSpPr>
        <p:spPr bwMode="auto">
          <a:xfrm>
            <a:off x="381000" y="990600"/>
            <a:ext cx="8534400" cy="1927225"/>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b="1" dirty="0">
                <a:solidFill>
                  <a:srgbClr val="000000"/>
                </a:solidFill>
                <a:latin typeface="Arial" charset="0"/>
                <a:cs typeface="Arial" charset="0"/>
              </a:rPr>
              <a:t>I.	(1:1-4) </a:t>
            </a:r>
            <a:r>
              <a:rPr lang="en-US" altLang="zh-CN" b="1" u="sng" dirty="0">
                <a:solidFill>
                  <a:srgbClr val="000000"/>
                </a:solidFill>
                <a:latin typeface="Arial" charset="0"/>
                <a:cs typeface="Arial" charset="0"/>
              </a:rPr>
              <a:t>Preamble</a:t>
            </a:r>
            <a:r>
              <a:rPr lang="en-US" altLang="zh-CN" b="1" dirty="0">
                <a:solidFill>
                  <a:srgbClr val="000000"/>
                </a:solidFill>
                <a:latin typeface="Arial" charset="0"/>
                <a:cs typeface="Arial" charset="0"/>
              </a:rPr>
              <a:t>: The historical setting of Moses</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 sermons is the desert east of Canaan after the new generation has conquered the Transjordan and before it possesses Canaan, which provides the context for the Palestinian Covenant.</a:t>
            </a:r>
          </a:p>
        </p:txBody>
      </p:sp>
      <p:sp>
        <p:nvSpPr>
          <p:cNvPr id="337925" name="Text Box 5"/>
          <p:cNvSpPr txBox="1">
            <a:spLocks noChangeArrowheads="1"/>
          </p:cNvSpPr>
          <p:nvPr/>
        </p:nvSpPr>
        <p:spPr bwMode="auto">
          <a:xfrm>
            <a:off x="381000" y="3048000"/>
            <a:ext cx="8534400" cy="1927225"/>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b="1" dirty="0">
                <a:solidFill>
                  <a:srgbClr val="000000"/>
                </a:solidFill>
                <a:latin typeface="Arial" charset="0"/>
                <a:cs typeface="Arial" charset="0"/>
              </a:rPr>
              <a:t>II.	(1:5–4:43) </a:t>
            </a:r>
            <a:r>
              <a:rPr lang="en-US" altLang="zh-CN" b="1" u="sng" dirty="0">
                <a:solidFill>
                  <a:srgbClr val="000000"/>
                </a:solidFill>
                <a:latin typeface="Arial" charset="0"/>
                <a:cs typeface="Arial" charset="0"/>
              </a:rPr>
              <a:t>Historical Prologue</a:t>
            </a:r>
            <a:r>
              <a:rPr lang="en-US" altLang="zh-CN" b="1" dirty="0">
                <a:solidFill>
                  <a:srgbClr val="000000"/>
                </a:solidFill>
                <a:latin typeface="Arial" charset="0"/>
                <a:cs typeface="Arial" charset="0"/>
              </a:rPr>
              <a:t>: Moses</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 first sermon provides an historical review of God</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s deliverance and provision when the people obeyed and judgment when they rebelled to exhort them to obey the Law and resist idolatry.</a:t>
            </a:r>
          </a:p>
        </p:txBody>
      </p:sp>
      <p:sp>
        <p:nvSpPr>
          <p:cNvPr id="337926" name="Text Box 6"/>
          <p:cNvSpPr txBox="1">
            <a:spLocks noChangeArrowheads="1"/>
          </p:cNvSpPr>
          <p:nvPr/>
        </p:nvSpPr>
        <p:spPr bwMode="auto">
          <a:xfrm>
            <a:off x="381000" y="5143500"/>
            <a:ext cx="8534400" cy="1570038"/>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b="1" dirty="0">
                <a:solidFill>
                  <a:srgbClr val="000000"/>
                </a:solidFill>
                <a:latin typeface="Arial" charset="0"/>
                <a:cs typeface="Arial" charset="0"/>
              </a:rPr>
              <a:t>III.(4:44–26:19) </a:t>
            </a:r>
            <a:r>
              <a:rPr lang="en-US" altLang="zh-CN" b="1" u="sng" dirty="0">
                <a:solidFill>
                  <a:srgbClr val="000000"/>
                </a:solidFill>
                <a:latin typeface="Arial" charset="0"/>
                <a:cs typeface="Arial" charset="0"/>
              </a:rPr>
              <a:t>Stipulations</a:t>
            </a:r>
            <a:r>
              <a:rPr lang="en-US" altLang="zh-CN" b="1" dirty="0">
                <a:solidFill>
                  <a:srgbClr val="000000"/>
                </a:solidFill>
                <a:latin typeface="Arial" charset="0"/>
                <a:cs typeface="Arial" charset="0"/>
              </a:rPr>
              <a:t>: Moses</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 second sermon delineates the general covenant obligations and specific laws that God expects of the nation to help Israel show total allegiance to the L</a:t>
            </a:r>
            <a:r>
              <a:rPr lang="en-US" altLang="zh-CN" sz="2000" b="1" dirty="0">
                <a:solidFill>
                  <a:srgbClr val="000000"/>
                </a:solidFill>
                <a:latin typeface="Arial" charset="0"/>
                <a:cs typeface="Arial" charset="0"/>
              </a:rPr>
              <a:t>ORD</a:t>
            </a:r>
            <a:r>
              <a:rPr lang="en-US" altLang="zh-CN" b="1" dirty="0">
                <a:solidFill>
                  <a:srgbClr val="000000"/>
                </a:solidFill>
                <a:latin typeface="Arial" charset="0"/>
                <a:cs typeface="Arial" charset="0"/>
              </a:rPr>
              <a:t> as King.</a:t>
            </a:r>
          </a:p>
        </p:txBody>
      </p:sp>
    </p:spTree>
    <p:extLst>
      <p:ext uri="{BB962C8B-B14F-4D97-AF65-F5344CB8AC3E}">
        <p14:creationId xmlns:p14="http://schemas.microsoft.com/office/powerpoint/2010/main" val="126079879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37924"/>
                                        </p:tgtEl>
                                        <p:attrNameLst>
                                          <p:attrName>style.visibility</p:attrName>
                                        </p:attrNameLst>
                                      </p:cBhvr>
                                      <p:to>
                                        <p:strVal val="visible"/>
                                      </p:to>
                                    </p:set>
                                    <p:anim calcmode="lin" valueType="num">
                                      <p:cBhvr additive="base">
                                        <p:cTn id="7" dur="500" fill="hold"/>
                                        <p:tgtEl>
                                          <p:spTgt spid="337924"/>
                                        </p:tgtEl>
                                        <p:attrNameLst>
                                          <p:attrName>ppt_x</p:attrName>
                                        </p:attrNameLst>
                                      </p:cBhvr>
                                      <p:tavLst>
                                        <p:tav tm="0">
                                          <p:val>
                                            <p:strVal val="#ppt_x"/>
                                          </p:val>
                                        </p:tav>
                                        <p:tav tm="100000">
                                          <p:val>
                                            <p:strVal val="#ppt_x"/>
                                          </p:val>
                                        </p:tav>
                                      </p:tavLst>
                                    </p:anim>
                                    <p:anim calcmode="lin" valueType="num">
                                      <p:cBhvr additive="base">
                                        <p:cTn id="8" dur="500" fill="hold"/>
                                        <p:tgtEl>
                                          <p:spTgt spid="337924"/>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37925"/>
                                        </p:tgtEl>
                                        <p:attrNameLst>
                                          <p:attrName>style.visibility</p:attrName>
                                        </p:attrNameLst>
                                      </p:cBhvr>
                                      <p:to>
                                        <p:strVal val="visible"/>
                                      </p:to>
                                    </p:set>
                                    <p:anim calcmode="lin" valueType="num">
                                      <p:cBhvr additive="base">
                                        <p:cTn id="13" dur="500" fill="hold"/>
                                        <p:tgtEl>
                                          <p:spTgt spid="337925"/>
                                        </p:tgtEl>
                                        <p:attrNameLst>
                                          <p:attrName>ppt_x</p:attrName>
                                        </p:attrNameLst>
                                      </p:cBhvr>
                                      <p:tavLst>
                                        <p:tav tm="0">
                                          <p:val>
                                            <p:strVal val="#ppt_x"/>
                                          </p:val>
                                        </p:tav>
                                        <p:tav tm="100000">
                                          <p:val>
                                            <p:strVal val="#ppt_x"/>
                                          </p:val>
                                        </p:tav>
                                      </p:tavLst>
                                    </p:anim>
                                    <p:anim calcmode="lin" valueType="num">
                                      <p:cBhvr additive="base">
                                        <p:cTn id="14" dur="500" fill="hold"/>
                                        <p:tgtEl>
                                          <p:spTgt spid="337925"/>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337926"/>
                                        </p:tgtEl>
                                        <p:attrNameLst>
                                          <p:attrName>style.visibility</p:attrName>
                                        </p:attrNameLst>
                                      </p:cBhvr>
                                      <p:to>
                                        <p:strVal val="visible"/>
                                      </p:to>
                                    </p:set>
                                    <p:anim calcmode="lin" valueType="num">
                                      <p:cBhvr additive="base">
                                        <p:cTn id="19" dur="500" fill="hold"/>
                                        <p:tgtEl>
                                          <p:spTgt spid="337926"/>
                                        </p:tgtEl>
                                        <p:attrNameLst>
                                          <p:attrName>ppt_x</p:attrName>
                                        </p:attrNameLst>
                                      </p:cBhvr>
                                      <p:tavLst>
                                        <p:tav tm="0">
                                          <p:val>
                                            <p:strVal val="#ppt_x"/>
                                          </p:val>
                                        </p:tav>
                                        <p:tav tm="100000">
                                          <p:val>
                                            <p:strVal val="#ppt_x"/>
                                          </p:val>
                                        </p:tav>
                                      </p:tavLst>
                                    </p:anim>
                                    <p:anim calcmode="lin" valueType="num">
                                      <p:cBhvr additive="base">
                                        <p:cTn id="20" dur="500" fill="hold"/>
                                        <p:tgtEl>
                                          <p:spTgt spid="33792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24" grpId="0" animBg="1" autoUpdateAnimBg="0"/>
      <p:bldP spid="337925" grpId="0" animBg="1" autoUpdateAnimBg="0"/>
      <p:bldP spid="337926" grpId="0" animBg="1" autoUpdateAnimBg="0"/>
    </p:bldLst>
  </p:timing>
</p:sld>
</file>

<file path=ppt/slides/slide348.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369666" name="Rectangle 2"/>
          <p:cNvSpPr>
            <a:spLocks noGrp="1" noChangeArrowheads="1"/>
          </p:cNvSpPr>
          <p:nvPr>
            <p:ph type="title"/>
          </p:nvPr>
        </p:nvSpPr>
        <p:spPr>
          <a:xfrm>
            <a:off x="2286000" y="152400"/>
            <a:ext cx="4572000" cy="685800"/>
          </a:xfrm>
          <a:solidFill>
            <a:schemeClr val="tx2"/>
          </a:solidFill>
        </p:spPr>
        <p:txBody>
          <a:bodyPr/>
          <a:lstStyle/>
          <a:p>
            <a:pPr eaLnBrk="1" hangingPunct="1"/>
            <a:r>
              <a:rPr kumimoji="0" lang="en-US" sz="3200" b="1">
                <a:solidFill>
                  <a:schemeClr val="tx1"/>
                </a:solidFill>
                <a:latin typeface="Arial" charset="0"/>
                <a:ea typeface="ＭＳ Ｐゴシック" charset="0"/>
              </a:rPr>
              <a:t>Outline</a:t>
            </a:r>
          </a:p>
        </p:txBody>
      </p:sp>
      <p:sp>
        <p:nvSpPr>
          <p:cNvPr id="369667" name="Text Box 3"/>
          <p:cNvSpPr txBox="1">
            <a:spLocks noChangeArrowheads="1"/>
          </p:cNvSpPr>
          <p:nvPr/>
        </p:nvSpPr>
        <p:spPr bwMode="auto">
          <a:xfrm>
            <a:off x="7620000" y="152400"/>
            <a:ext cx="13716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FFFFFF"/>
                </a:solidFill>
                <a:latin typeface="Arial" charset="0"/>
                <a:cs typeface="Arial" charset="0"/>
              </a:rPr>
              <a:t>151-155</a:t>
            </a:r>
          </a:p>
        </p:txBody>
      </p:sp>
      <p:sp>
        <p:nvSpPr>
          <p:cNvPr id="338948" name="Text Box 4"/>
          <p:cNvSpPr txBox="1">
            <a:spLocks noChangeArrowheads="1"/>
          </p:cNvSpPr>
          <p:nvPr/>
        </p:nvSpPr>
        <p:spPr bwMode="auto">
          <a:xfrm>
            <a:off x="381000" y="1120775"/>
            <a:ext cx="8382000" cy="1562100"/>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b="1" dirty="0">
                <a:solidFill>
                  <a:srgbClr val="000000"/>
                </a:solidFill>
                <a:latin typeface="Arial" charset="0"/>
                <a:cs typeface="Arial" charset="0"/>
              </a:rPr>
              <a:t>IV. (Chaps. 27–28) Moses</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 third sermon commands renewal of the covenant and pronounces </a:t>
            </a:r>
            <a:r>
              <a:rPr lang="en-US" altLang="zh-CN" b="1" u="sng" dirty="0">
                <a:solidFill>
                  <a:srgbClr val="000000"/>
                </a:solidFill>
                <a:latin typeface="Arial" charset="0"/>
                <a:cs typeface="Arial" charset="0"/>
              </a:rPr>
              <a:t>blessings for obedience and curses for disobedience</a:t>
            </a:r>
            <a:r>
              <a:rPr lang="en-US" altLang="zh-CN" b="1" dirty="0">
                <a:solidFill>
                  <a:srgbClr val="000000"/>
                </a:solidFill>
                <a:latin typeface="Arial" charset="0"/>
                <a:cs typeface="Arial" charset="0"/>
              </a:rPr>
              <a:t> to motivate obedience to the covenant.</a:t>
            </a:r>
          </a:p>
        </p:txBody>
      </p:sp>
      <p:sp>
        <p:nvSpPr>
          <p:cNvPr id="338949" name="Text Box 5"/>
          <p:cNvSpPr txBox="1">
            <a:spLocks noChangeArrowheads="1"/>
          </p:cNvSpPr>
          <p:nvPr/>
        </p:nvSpPr>
        <p:spPr bwMode="auto">
          <a:xfrm>
            <a:off x="381000" y="3105150"/>
            <a:ext cx="8382000" cy="1196975"/>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b="1" dirty="0">
                <a:solidFill>
                  <a:srgbClr val="000000"/>
                </a:solidFill>
                <a:latin typeface="Arial" charset="0"/>
                <a:cs typeface="Arial" charset="0"/>
              </a:rPr>
              <a:t>V. (Chaps. 29–30) Moses</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 fourth sermon appeals for </a:t>
            </a:r>
            <a:r>
              <a:rPr lang="en-US" altLang="zh-CN" b="1" u="sng" dirty="0">
                <a:solidFill>
                  <a:srgbClr val="000000"/>
                </a:solidFill>
                <a:latin typeface="Arial" charset="0"/>
                <a:cs typeface="Arial" charset="0"/>
              </a:rPr>
              <a:t>covenant obedience</a:t>
            </a:r>
            <a:r>
              <a:rPr lang="en-US" altLang="zh-CN" b="1" dirty="0">
                <a:solidFill>
                  <a:srgbClr val="000000"/>
                </a:solidFill>
                <a:latin typeface="Arial" charset="0"/>
                <a:cs typeface="Arial" charset="0"/>
              </a:rPr>
              <a:t> and assures ultimate blessing to motivate Israel to obey the covenant.</a:t>
            </a:r>
          </a:p>
        </p:txBody>
      </p:sp>
      <p:sp>
        <p:nvSpPr>
          <p:cNvPr id="338950" name="Text Box 6"/>
          <p:cNvSpPr txBox="1">
            <a:spLocks noChangeArrowheads="1"/>
          </p:cNvSpPr>
          <p:nvPr/>
        </p:nvSpPr>
        <p:spPr bwMode="auto">
          <a:xfrm>
            <a:off x="381000" y="4724400"/>
            <a:ext cx="8382000" cy="1938338"/>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b="1" dirty="0">
                <a:solidFill>
                  <a:srgbClr val="000000"/>
                </a:solidFill>
                <a:latin typeface="Arial" charset="0"/>
                <a:cs typeface="Arial" charset="0"/>
              </a:rPr>
              <a:t>VI. (Chaps. 31–34) The </a:t>
            </a:r>
            <a:r>
              <a:rPr lang="en-US" altLang="zh-CN" b="1" u="sng" dirty="0">
                <a:solidFill>
                  <a:srgbClr val="000000"/>
                </a:solidFill>
                <a:latin typeface="Arial" charset="0"/>
                <a:cs typeface="Arial" charset="0"/>
              </a:rPr>
              <a:t>transition</a:t>
            </a:r>
            <a:r>
              <a:rPr lang="en-US" altLang="zh-CN" b="1" dirty="0">
                <a:solidFill>
                  <a:srgbClr val="000000"/>
                </a:solidFill>
                <a:latin typeface="Arial" charset="0"/>
                <a:cs typeface="Arial" charset="0"/>
              </a:rPr>
              <a:t> from Moses to Joshua as the covenant mediator instructs Israel in God</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s faithful provision for the continuity of the covenant while warnings of apostasy assert Israel</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s need to obey the covenant.</a:t>
            </a:r>
          </a:p>
        </p:txBody>
      </p:sp>
    </p:spTree>
    <p:extLst>
      <p:ext uri="{BB962C8B-B14F-4D97-AF65-F5344CB8AC3E}">
        <p14:creationId xmlns:p14="http://schemas.microsoft.com/office/powerpoint/2010/main" val="265929407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38948"/>
                                        </p:tgtEl>
                                        <p:attrNameLst>
                                          <p:attrName>style.visibility</p:attrName>
                                        </p:attrNameLst>
                                      </p:cBhvr>
                                      <p:to>
                                        <p:strVal val="visible"/>
                                      </p:to>
                                    </p:set>
                                    <p:anim calcmode="lin" valueType="num">
                                      <p:cBhvr additive="base">
                                        <p:cTn id="7" dur="500" fill="hold"/>
                                        <p:tgtEl>
                                          <p:spTgt spid="338948"/>
                                        </p:tgtEl>
                                        <p:attrNameLst>
                                          <p:attrName>ppt_x</p:attrName>
                                        </p:attrNameLst>
                                      </p:cBhvr>
                                      <p:tavLst>
                                        <p:tav tm="0">
                                          <p:val>
                                            <p:strVal val="#ppt_x"/>
                                          </p:val>
                                        </p:tav>
                                        <p:tav tm="100000">
                                          <p:val>
                                            <p:strVal val="#ppt_x"/>
                                          </p:val>
                                        </p:tav>
                                      </p:tavLst>
                                    </p:anim>
                                    <p:anim calcmode="lin" valueType="num">
                                      <p:cBhvr additive="base">
                                        <p:cTn id="8" dur="500" fill="hold"/>
                                        <p:tgtEl>
                                          <p:spTgt spid="338948"/>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38949"/>
                                        </p:tgtEl>
                                        <p:attrNameLst>
                                          <p:attrName>style.visibility</p:attrName>
                                        </p:attrNameLst>
                                      </p:cBhvr>
                                      <p:to>
                                        <p:strVal val="visible"/>
                                      </p:to>
                                    </p:set>
                                    <p:anim calcmode="lin" valueType="num">
                                      <p:cBhvr additive="base">
                                        <p:cTn id="13" dur="500" fill="hold"/>
                                        <p:tgtEl>
                                          <p:spTgt spid="338949"/>
                                        </p:tgtEl>
                                        <p:attrNameLst>
                                          <p:attrName>ppt_x</p:attrName>
                                        </p:attrNameLst>
                                      </p:cBhvr>
                                      <p:tavLst>
                                        <p:tav tm="0">
                                          <p:val>
                                            <p:strVal val="#ppt_x"/>
                                          </p:val>
                                        </p:tav>
                                        <p:tav tm="100000">
                                          <p:val>
                                            <p:strVal val="#ppt_x"/>
                                          </p:val>
                                        </p:tav>
                                      </p:tavLst>
                                    </p:anim>
                                    <p:anim calcmode="lin" valueType="num">
                                      <p:cBhvr additive="base">
                                        <p:cTn id="14" dur="500" fill="hold"/>
                                        <p:tgtEl>
                                          <p:spTgt spid="338949"/>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338950"/>
                                        </p:tgtEl>
                                        <p:attrNameLst>
                                          <p:attrName>style.visibility</p:attrName>
                                        </p:attrNameLst>
                                      </p:cBhvr>
                                      <p:to>
                                        <p:strVal val="visible"/>
                                      </p:to>
                                    </p:set>
                                    <p:anim calcmode="lin" valueType="num">
                                      <p:cBhvr additive="base">
                                        <p:cTn id="19" dur="500" fill="hold"/>
                                        <p:tgtEl>
                                          <p:spTgt spid="338950"/>
                                        </p:tgtEl>
                                        <p:attrNameLst>
                                          <p:attrName>ppt_x</p:attrName>
                                        </p:attrNameLst>
                                      </p:cBhvr>
                                      <p:tavLst>
                                        <p:tav tm="0">
                                          <p:val>
                                            <p:strVal val="#ppt_x"/>
                                          </p:val>
                                        </p:tav>
                                        <p:tav tm="100000">
                                          <p:val>
                                            <p:strVal val="#ppt_x"/>
                                          </p:val>
                                        </p:tav>
                                      </p:tavLst>
                                    </p:anim>
                                    <p:anim calcmode="lin" valueType="num">
                                      <p:cBhvr additive="base">
                                        <p:cTn id="20" dur="500" fill="hold"/>
                                        <p:tgtEl>
                                          <p:spTgt spid="33895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948" grpId="0" animBg="1" autoUpdateAnimBg="0"/>
      <p:bldP spid="338949" grpId="0" animBg="1" autoUpdateAnimBg="0"/>
      <p:bldP spid="338950" grpId="0" animBg="1" autoUpdateAnimBg="0"/>
    </p:bldLst>
  </p:timing>
</p:sld>
</file>

<file path=ppt/slides/slide349.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372738" name="Rectangle 2"/>
          <p:cNvSpPr>
            <a:spLocks noGrp="1" noChangeArrowheads="1"/>
          </p:cNvSpPr>
          <p:nvPr>
            <p:ph type="title"/>
          </p:nvPr>
        </p:nvSpPr>
        <p:spPr>
          <a:xfrm>
            <a:off x="152400" y="-26988"/>
            <a:ext cx="8451850" cy="1008063"/>
          </a:xfrm>
          <a:noFill/>
        </p:spPr>
        <p:txBody>
          <a:bodyPr anchor="ctr"/>
          <a:lstStyle/>
          <a:p>
            <a:pPr eaLnBrk="1" hangingPunct="1"/>
            <a:r>
              <a:rPr lang="en-US" altLang="zh-CN" b="1">
                <a:solidFill>
                  <a:schemeClr val="tx1"/>
                </a:solidFill>
                <a:latin typeface="Arial" charset="0"/>
                <a:ea typeface="ＭＳ Ｐゴシック" charset="0"/>
                <a:cs typeface="Arial" charset="0"/>
              </a:rPr>
              <a:t>Key OT Texts about the Land</a:t>
            </a:r>
            <a:endParaRPr lang="en-US" sz="2000" b="1">
              <a:solidFill>
                <a:schemeClr val="tx1"/>
              </a:solidFill>
              <a:latin typeface="Arial" charset="0"/>
              <a:ea typeface="ＭＳ Ｐゴシック" charset="0"/>
              <a:cs typeface="Arial" charset="0"/>
            </a:endParaRPr>
          </a:p>
        </p:txBody>
      </p:sp>
      <p:sp>
        <p:nvSpPr>
          <p:cNvPr id="372739"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solidFill>
                  <a:srgbClr val="FFFFFF"/>
                </a:solidFill>
                <a:latin typeface="Arial" charset="0"/>
                <a:cs typeface="Arial" charset="0"/>
              </a:rPr>
              <a:t>158</a:t>
            </a:r>
            <a:endParaRPr lang="en-US">
              <a:solidFill>
                <a:srgbClr val="003366"/>
              </a:solidFill>
              <a:latin typeface="Arial" charset="0"/>
              <a:cs typeface="Arial" charset="0"/>
            </a:endParaRPr>
          </a:p>
        </p:txBody>
      </p:sp>
      <p:grpSp>
        <p:nvGrpSpPr>
          <p:cNvPr id="372740" name="Group 4"/>
          <p:cNvGrpSpPr>
            <a:grpSpLocks/>
          </p:cNvGrpSpPr>
          <p:nvPr/>
        </p:nvGrpSpPr>
        <p:grpSpPr bwMode="auto">
          <a:xfrm>
            <a:off x="0" y="1989138"/>
            <a:ext cx="9144000" cy="4648200"/>
            <a:chOff x="-4" y="-4"/>
            <a:chExt cx="4283" cy="5252"/>
          </a:xfrm>
        </p:grpSpPr>
        <p:grpSp>
          <p:nvGrpSpPr>
            <p:cNvPr id="372742" name="Group 5"/>
            <p:cNvGrpSpPr>
              <a:grpSpLocks/>
            </p:cNvGrpSpPr>
            <p:nvPr/>
          </p:nvGrpSpPr>
          <p:grpSpPr bwMode="auto">
            <a:xfrm>
              <a:off x="0" y="0"/>
              <a:ext cx="4275" cy="5244"/>
              <a:chOff x="0" y="0"/>
              <a:chExt cx="4275" cy="5244"/>
            </a:xfrm>
          </p:grpSpPr>
          <p:grpSp>
            <p:nvGrpSpPr>
              <p:cNvPr id="372744" name="Group 6"/>
              <p:cNvGrpSpPr>
                <a:grpSpLocks/>
              </p:cNvGrpSpPr>
              <p:nvPr/>
            </p:nvGrpSpPr>
            <p:grpSpPr bwMode="auto">
              <a:xfrm>
                <a:off x="0" y="0"/>
                <a:ext cx="993" cy="1441"/>
                <a:chOff x="0" y="0"/>
                <a:chExt cx="993" cy="1441"/>
              </a:xfrm>
            </p:grpSpPr>
            <p:sp>
              <p:nvSpPr>
                <p:cNvPr id="372814" name="Rectangle 7"/>
                <p:cNvSpPr>
                  <a:spLocks noChangeArrowheads="1"/>
                </p:cNvSpPr>
                <p:nvPr/>
              </p:nvSpPr>
              <p:spPr bwMode="auto">
                <a:xfrm>
                  <a:off x="43" y="0"/>
                  <a:ext cx="907" cy="144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Genesis</a:t>
                  </a:r>
                </a:p>
              </p:txBody>
            </p:sp>
            <p:sp>
              <p:nvSpPr>
                <p:cNvPr id="372815" name="Rectangle 8"/>
                <p:cNvSpPr>
                  <a:spLocks noChangeArrowheads="1"/>
                </p:cNvSpPr>
                <p:nvPr/>
              </p:nvSpPr>
              <p:spPr bwMode="auto">
                <a:xfrm>
                  <a:off x="0" y="0"/>
                  <a:ext cx="993" cy="1441"/>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45" name="Group 9"/>
              <p:cNvGrpSpPr>
                <a:grpSpLocks/>
              </p:cNvGrpSpPr>
              <p:nvPr/>
            </p:nvGrpSpPr>
            <p:grpSpPr bwMode="auto">
              <a:xfrm>
                <a:off x="993" y="0"/>
                <a:ext cx="1153" cy="1441"/>
                <a:chOff x="993" y="0"/>
                <a:chExt cx="1153" cy="1441"/>
              </a:xfrm>
            </p:grpSpPr>
            <p:sp>
              <p:nvSpPr>
                <p:cNvPr id="372812" name="Rectangle 10"/>
                <p:cNvSpPr>
                  <a:spLocks noChangeArrowheads="1"/>
                </p:cNvSpPr>
                <p:nvPr/>
              </p:nvSpPr>
              <p:spPr bwMode="auto">
                <a:xfrm>
                  <a:off x="1036" y="0"/>
                  <a:ext cx="1067" cy="144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12:7; 13:14-17; 15:7-21; 17:1-8; 24:7; 28:13-15</a:t>
                  </a:r>
                </a:p>
              </p:txBody>
            </p:sp>
            <p:sp>
              <p:nvSpPr>
                <p:cNvPr id="372813" name="Rectangle 11"/>
                <p:cNvSpPr>
                  <a:spLocks noChangeArrowheads="1"/>
                </p:cNvSpPr>
                <p:nvPr/>
              </p:nvSpPr>
              <p:spPr bwMode="auto">
                <a:xfrm>
                  <a:off x="993" y="0"/>
                  <a:ext cx="1153" cy="1441"/>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46" name="Group 12"/>
              <p:cNvGrpSpPr>
                <a:grpSpLocks/>
              </p:cNvGrpSpPr>
              <p:nvPr/>
            </p:nvGrpSpPr>
            <p:grpSpPr bwMode="auto">
              <a:xfrm>
                <a:off x="2146" y="0"/>
                <a:ext cx="855" cy="1441"/>
                <a:chOff x="2146" y="0"/>
                <a:chExt cx="855" cy="1441"/>
              </a:xfrm>
            </p:grpSpPr>
            <p:sp>
              <p:nvSpPr>
                <p:cNvPr id="372810" name="Rectangle 13"/>
                <p:cNvSpPr>
                  <a:spLocks noChangeArrowheads="1"/>
                </p:cNvSpPr>
                <p:nvPr/>
              </p:nvSpPr>
              <p:spPr bwMode="auto">
                <a:xfrm>
                  <a:off x="2189" y="0"/>
                  <a:ext cx="769" cy="144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Jeremiah</a:t>
                  </a:r>
                </a:p>
              </p:txBody>
            </p:sp>
            <p:sp>
              <p:nvSpPr>
                <p:cNvPr id="372811" name="Rectangle 14"/>
                <p:cNvSpPr>
                  <a:spLocks noChangeArrowheads="1"/>
                </p:cNvSpPr>
                <p:nvPr/>
              </p:nvSpPr>
              <p:spPr bwMode="auto">
                <a:xfrm>
                  <a:off x="2146" y="0"/>
                  <a:ext cx="855" cy="1441"/>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47" name="Group 15"/>
              <p:cNvGrpSpPr>
                <a:grpSpLocks/>
              </p:cNvGrpSpPr>
              <p:nvPr/>
            </p:nvGrpSpPr>
            <p:grpSpPr bwMode="auto">
              <a:xfrm>
                <a:off x="3001" y="0"/>
                <a:ext cx="1274" cy="1441"/>
                <a:chOff x="3001" y="0"/>
                <a:chExt cx="1274" cy="1441"/>
              </a:xfrm>
            </p:grpSpPr>
            <p:sp>
              <p:nvSpPr>
                <p:cNvPr id="372808" name="Rectangle 16"/>
                <p:cNvSpPr>
                  <a:spLocks noChangeArrowheads="1"/>
                </p:cNvSpPr>
                <p:nvPr/>
              </p:nvSpPr>
              <p:spPr bwMode="auto">
                <a:xfrm>
                  <a:off x="3044" y="0"/>
                  <a:ext cx="1188" cy="144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000" b="1">
                      <a:solidFill>
                        <a:srgbClr val="000000"/>
                      </a:solidFill>
                      <a:latin typeface="Arial Narrow" charset="0"/>
                      <a:ea typeface="SimSun" charset="0"/>
                      <a:cs typeface="SimSun" charset="0"/>
                    </a:rPr>
                    <a:t>12:14-17; 16:14-15, 18; 18:16; 23:5-8; 30:18-21; 31:10-14, 21-40; 32:37-41; 33:10-13</a:t>
                  </a:r>
                </a:p>
              </p:txBody>
            </p:sp>
            <p:sp>
              <p:nvSpPr>
                <p:cNvPr id="372809" name="Rectangle 17"/>
                <p:cNvSpPr>
                  <a:spLocks noChangeArrowheads="1"/>
                </p:cNvSpPr>
                <p:nvPr/>
              </p:nvSpPr>
              <p:spPr bwMode="auto">
                <a:xfrm>
                  <a:off x="3001" y="0"/>
                  <a:ext cx="1274" cy="1441"/>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48" name="Group 18"/>
              <p:cNvGrpSpPr>
                <a:grpSpLocks/>
              </p:cNvGrpSpPr>
              <p:nvPr/>
            </p:nvGrpSpPr>
            <p:grpSpPr bwMode="auto">
              <a:xfrm>
                <a:off x="0" y="1441"/>
                <a:ext cx="993" cy="922"/>
                <a:chOff x="0" y="1441"/>
                <a:chExt cx="993" cy="922"/>
              </a:xfrm>
            </p:grpSpPr>
            <p:sp>
              <p:nvSpPr>
                <p:cNvPr id="372806" name="Rectangle 19"/>
                <p:cNvSpPr>
                  <a:spLocks noChangeArrowheads="1"/>
                </p:cNvSpPr>
                <p:nvPr/>
              </p:nvSpPr>
              <p:spPr bwMode="auto">
                <a:xfrm>
                  <a:off x="43" y="1441"/>
                  <a:ext cx="907" cy="922"/>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Exodus</a:t>
                  </a:r>
                </a:p>
              </p:txBody>
            </p:sp>
            <p:sp>
              <p:nvSpPr>
                <p:cNvPr id="372807" name="Rectangle 20"/>
                <p:cNvSpPr>
                  <a:spLocks noChangeArrowheads="1"/>
                </p:cNvSpPr>
                <p:nvPr/>
              </p:nvSpPr>
              <p:spPr bwMode="auto">
                <a:xfrm>
                  <a:off x="0" y="1441"/>
                  <a:ext cx="993" cy="922"/>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49" name="Group 21"/>
              <p:cNvGrpSpPr>
                <a:grpSpLocks/>
              </p:cNvGrpSpPr>
              <p:nvPr/>
            </p:nvGrpSpPr>
            <p:grpSpPr bwMode="auto">
              <a:xfrm>
                <a:off x="993" y="1441"/>
                <a:ext cx="1153" cy="922"/>
                <a:chOff x="993" y="1441"/>
                <a:chExt cx="1153" cy="922"/>
              </a:xfrm>
            </p:grpSpPr>
            <p:sp>
              <p:nvSpPr>
                <p:cNvPr id="372804" name="Rectangle 22"/>
                <p:cNvSpPr>
                  <a:spLocks noChangeArrowheads="1"/>
                </p:cNvSpPr>
                <p:nvPr/>
              </p:nvSpPr>
              <p:spPr bwMode="auto">
                <a:xfrm>
                  <a:off x="1036" y="1441"/>
                  <a:ext cx="1067" cy="922"/>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12:25; 13:5, 11; 32:13; 33:1</a:t>
                  </a:r>
                </a:p>
              </p:txBody>
            </p:sp>
            <p:sp>
              <p:nvSpPr>
                <p:cNvPr id="372805" name="Rectangle 23"/>
                <p:cNvSpPr>
                  <a:spLocks noChangeArrowheads="1"/>
                </p:cNvSpPr>
                <p:nvPr/>
              </p:nvSpPr>
              <p:spPr bwMode="auto">
                <a:xfrm>
                  <a:off x="993" y="1441"/>
                  <a:ext cx="1153" cy="922"/>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50" name="Group 24"/>
              <p:cNvGrpSpPr>
                <a:grpSpLocks/>
              </p:cNvGrpSpPr>
              <p:nvPr/>
            </p:nvGrpSpPr>
            <p:grpSpPr bwMode="auto">
              <a:xfrm>
                <a:off x="2146" y="1441"/>
                <a:ext cx="855" cy="922"/>
                <a:chOff x="2146" y="1441"/>
                <a:chExt cx="855" cy="922"/>
              </a:xfrm>
            </p:grpSpPr>
            <p:sp>
              <p:nvSpPr>
                <p:cNvPr id="372802" name="Rectangle 25"/>
                <p:cNvSpPr>
                  <a:spLocks noChangeArrowheads="1"/>
                </p:cNvSpPr>
                <p:nvPr/>
              </p:nvSpPr>
              <p:spPr bwMode="auto">
                <a:xfrm>
                  <a:off x="2189" y="1441"/>
                  <a:ext cx="769" cy="922"/>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Ezekiel</a:t>
                  </a:r>
                </a:p>
              </p:txBody>
            </p:sp>
            <p:sp>
              <p:nvSpPr>
                <p:cNvPr id="372803" name="Rectangle 26"/>
                <p:cNvSpPr>
                  <a:spLocks noChangeArrowheads="1"/>
                </p:cNvSpPr>
                <p:nvPr/>
              </p:nvSpPr>
              <p:spPr bwMode="auto">
                <a:xfrm>
                  <a:off x="2146" y="1441"/>
                  <a:ext cx="855" cy="922"/>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51" name="Group 27"/>
              <p:cNvGrpSpPr>
                <a:grpSpLocks/>
              </p:cNvGrpSpPr>
              <p:nvPr/>
            </p:nvGrpSpPr>
            <p:grpSpPr bwMode="auto">
              <a:xfrm>
                <a:off x="3001" y="1441"/>
                <a:ext cx="1274" cy="922"/>
                <a:chOff x="3001" y="1441"/>
                <a:chExt cx="1274" cy="922"/>
              </a:xfrm>
            </p:grpSpPr>
            <p:sp>
              <p:nvSpPr>
                <p:cNvPr id="372800" name="Rectangle 28"/>
                <p:cNvSpPr>
                  <a:spLocks noChangeArrowheads="1"/>
                </p:cNvSpPr>
                <p:nvPr/>
              </p:nvSpPr>
              <p:spPr bwMode="auto">
                <a:xfrm>
                  <a:off x="3044" y="1441"/>
                  <a:ext cx="1188" cy="922"/>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11:17-21; 17:22-24; 34:11-31; 37:1-14</a:t>
                  </a:r>
                </a:p>
              </p:txBody>
            </p:sp>
            <p:sp>
              <p:nvSpPr>
                <p:cNvPr id="372801" name="Rectangle 29"/>
                <p:cNvSpPr>
                  <a:spLocks noChangeArrowheads="1"/>
                </p:cNvSpPr>
                <p:nvPr/>
              </p:nvSpPr>
              <p:spPr bwMode="auto">
                <a:xfrm>
                  <a:off x="3001" y="1441"/>
                  <a:ext cx="1274" cy="922"/>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52" name="Group 30"/>
              <p:cNvGrpSpPr>
                <a:grpSpLocks/>
              </p:cNvGrpSpPr>
              <p:nvPr/>
            </p:nvGrpSpPr>
            <p:grpSpPr bwMode="auto">
              <a:xfrm>
                <a:off x="0" y="2363"/>
                <a:ext cx="993" cy="749"/>
                <a:chOff x="0" y="2363"/>
                <a:chExt cx="993" cy="749"/>
              </a:xfrm>
            </p:grpSpPr>
            <p:sp>
              <p:nvSpPr>
                <p:cNvPr id="372798" name="Rectangle 31"/>
                <p:cNvSpPr>
                  <a:spLocks noChangeArrowheads="1"/>
                </p:cNvSpPr>
                <p:nvPr/>
              </p:nvSpPr>
              <p:spPr bwMode="auto">
                <a:xfrm>
                  <a:off x="43" y="2363"/>
                  <a:ext cx="907" cy="749"/>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Numbers</a:t>
                  </a:r>
                </a:p>
              </p:txBody>
            </p:sp>
            <p:sp>
              <p:nvSpPr>
                <p:cNvPr id="372799" name="Rectangle 32"/>
                <p:cNvSpPr>
                  <a:spLocks noChangeArrowheads="1"/>
                </p:cNvSpPr>
                <p:nvPr/>
              </p:nvSpPr>
              <p:spPr bwMode="auto">
                <a:xfrm>
                  <a:off x="0" y="2363"/>
                  <a:ext cx="993" cy="749"/>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53" name="Group 33"/>
              <p:cNvGrpSpPr>
                <a:grpSpLocks/>
              </p:cNvGrpSpPr>
              <p:nvPr/>
            </p:nvGrpSpPr>
            <p:grpSpPr bwMode="auto">
              <a:xfrm>
                <a:off x="993" y="2363"/>
                <a:ext cx="1153" cy="749"/>
                <a:chOff x="993" y="2363"/>
                <a:chExt cx="1153" cy="749"/>
              </a:xfrm>
            </p:grpSpPr>
            <p:sp>
              <p:nvSpPr>
                <p:cNvPr id="372796" name="Rectangle 34"/>
                <p:cNvSpPr>
                  <a:spLocks noChangeArrowheads="1"/>
                </p:cNvSpPr>
                <p:nvPr/>
              </p:nvSpPr>
              <p:spPr bwMode="auto">
                <a:xfrm>
                  <a:off x="1036" y="2363"/>
                  <a:ext cx="1067" cy="749"/>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11:12; 14:15-16, 23; 32:8</a:t>
                  </a:r>
                </a:p>
              </p:txBody>
            </p:sp>
            <p:sp>
              <p:nvSpPr>
                <p:cNvPr id="372797" name="Rectangle 35"/>
                <p:cNvSpPr>
                  <a:spLocks noChangeArrowheads="1"/>
                </p:cNvSpPr>
                <p:nvPr/>
              </p:nvSpPr>
              <p:spPr bwMode="auto">
                <a:xfrm>
                  <a:off x="993" y="2363"/>
                  <a:ext cx="1153" cy="749"/>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54" name="Group 36"/>
              <p:cNvGrpSpPr>
                <a:grpSpLocks/>
              </p:cNvGrpSpPr>
              <p:nvPr/>
            </p:nvGrpSpPr>
            <p:grpSpPr bwMode="auto">
              <a:xfrm>
                <a:off x="2146" y="2363"/>
                <a:ext cx="855" cy="749"/>
                <a:chOff x="2146" y="2363"/>
                <a:chExt cx="855" cy="749"/>
              </a:xfrm>
            </p:grpSpPr>
            <p:sp>
              <p:nvSpPr>
                <p:cNvPr id="372794" name="Rectangle 37"/>
                <p:cNvSpPr>
                  <a:spLocks noChangeArrowheads="1"/>
                </p:cNvSpPr>
                <p:nvPr/>
              </p:nvSpPr>
              <p:spPr bwMode="auto">
                <a:xfrm>
                  <a:off x="2189" y="2363"/>
                  <a:ext cx="769" cy="749"/>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Hosea</a:t>
                  </a:r>
                </a:p>
              </p:txBody>
            </p:sp>
            <p:sp>
              <p:nvSpPr>
                <p:cNvPr id="372795" name="Rectangle 38"/>
                <p:cNvSpPr>
                  <a:spLocks noChangeArrowheads="1"/>
                </p:cNvSpPr>
                <p:nvPr/>
              </p:nvSpPr>
              <p:spPr bwMode="auto">
                <a:xfrm>
                  <a:off x="2146" y="2363"/>
                  <a:ext cx="855" cy="749"/>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55" name="Group 39"/>
              <p:cNvGrpSpPr>
                <a:grpSpLocks/>
              </p:cNvGrpSpPr>
              <p:nvPr/>
            </p:nvGrpSpPr>
            <p:grpSpPr bwMode="auto">
              <a:xfrm>
                <a:off x="3001" y="2363"/>
                <a:ext cx="1274" cy="749"/>
                <a:chOff x="3001" y="2363"/>
                <a:chExt cx="1274" cy="749"/>
              </a:xfrm>
            </p:grpSpPr>
            <p:sp>
              <p:nvSpPr>
                <p:cNvPr id="372792" name="Rectangle 40"/>
                <p:cNvSpPr>
                  <a:spLocks noChangeArrowheads="1"/>
                </p:cNvSpPr>
                <p:nvPr/>
              </p:nvSpPr>
              <p:spPr bwMode="auto">
                <a:xfrm>
                  <a:off x="3044" y="2363"/>
                  <a:ext cx="1188" cy="749"/>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13:9–14:9</a:t>
                  </a:r>
                </a:p>
              </p:txBody>
            </p:sp>
            <p:sp>
              <p:nvSpPr>
                <p:cNvPr id="372793" name="Rectangle 41"/>
                <p:cNvSpPr>
                  <a:spLocks noChangeArrowheads="1"/>
                </p:cNvSpPr>
                <p:nvPr/>
              </p:nvSpPr>
              <p:spPr bwMode="auto">
                <a:xfrm>
                  <a:off x="3001" y="2363"/>
                  <a:ext cx="1274" cy="749"/>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56" name="Group 42"/>
              <p:cNvGrpSpPr>
                <a:grpSpLocks/>
              </p:cNvGrpSpPr>
              <p:nvPr/>
            </p:nvGrpSpPr>
            <p:grpSpPr bwMode="auto">
              <a:xfrm>
                <a:off x="0" y="3112"/>
                <a:ext cx="993" cy="807"/>
                <a:chOff x="0" y="3112"/>
                <a:chExt cx="993" cy="807"/>
              </a:xfrm>
            </p:grpSpPr>
            <p:sp>
              <p:nvSpPr>
                <p:cNvPr id="372790" name="Rectangle 43"/>
                <p:cNvSpPr>
                  <a:spLocks noChangeArrowheads="1"/>
                </p:cNvSpPr>
                <p:nvPr/>
              </p:nvSpPr>
              <p:spPr bwMode="auto">
                <a:xfrm>
                  <a:off x="43" y="3112"/>
                  <a:ext cx="907" cy="80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Deuteronomy</a:t>
                  </a:r>
                </a:p>
              </p:txBody>
            </p:sp>
            <p:sp>
              <p:nvSpPr>
                <p:cNvPr id="372791" name="Rectangle 44"/>
                <p:cNvSpPr>
                  <a:spLocks noChangeArrowheads="1"/>
                </p:cNvSpPr>
                <p:nvPr/>
              </p:nvSpPr>
              <p:spPr bwMode="auto">
                <a:xfrm>
                  <a:off x="0" y="3112"/>
                  <a:ext cx="993" cy="807"/>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57" name="Group 45"/>
              <p:cNvGrpSpPr>
                <a:grpSpLocks/>
              </p:cNvGrpSpPr>
              <p:nvPr/>
            </p:nvGrpSpPr>
            <p:grpSpPr bwMode="auto">
              <a:xfrm>
                <a:off x="993" y="3112"/>
                <a:ext cx="1153" cy="807"/>
                <a:chOff x="993" y="3112"/>
                <a:chExt cx="1153" cy="807"/>
              </a:xfrm>
            </p:grpSpPr>
            <p:sp>
              <p:nvSpPr>
                <p:cNvPr id="372788" name="Rectangle 46"/>
                <p:cNvSpPr>
                  <a:spLocks noChangeArrowheads="1"/>
                </p:cNvSpPr>
                <p:nvPr/>
              </p:nvSpPr>
              <p:spPr bwMode="auto">
                <a:xfrm>
                  <a:off x="1036" y="3112"/>
                  <a:ext cx="1067" cy="80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000" b="1">
                      <a:solidFill>
                        <a:srgbClr val="000000"/>
                      </a:solidFill>
                      <a:latin typeface="Arial Narrow" charset="0"/>
                      <a:ea typeface="SimSun" charset="0"/>
                      <a:cs typeface="SimSun" charset="0"/>
                    </a:rPr>
                    <a:t>1:8; 6:10; 9:28; 12:20; 19:8; 27:3; 30:5</a:t>
                  </a:r>
                </a:p>
              </p:txBody>
            </p:sp>
            <p:sp>
              <p:nvSpPr>
                <p:cNvPr id="372789" name="Rectangle 47"/>
                <p:cNvSpPr>
                  <a:spLocks noChangeArrowheads="1"/>
                </p:cNvSpPr>
                <p:nvPr/>
              </p:nvSpPr>
              <p:spPr bwMode="auto">
                <a:xfrm>
                  <a:off x="993" y="3112"/>
                  <a:ext cx="1153" cy="807"/>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58" name="Group 48"/>
              <p:cNvGrpSpPr>
                <a:grpSpLocks/>
              </p:cNvGrpSpPr>
              <p:nvPr/>
            </p:nvGrpSpPr>
            <p:grpSpPr bwMode="auto">
              <a:xfrm>
                <a:off x="2146" y="3112"/>
                <a:ext cx="855" cy="807"/>
                <a:chOff x="2146" y="3112"/>
                <a:chExt cx="855" cy="807"/>
              </a:xfrm>
            </p:grpSpPr>
            <p:sp>
              <p:nvSpPr>
                <p:cNvPr id="372786" name="Rectangle 49"/>
                <p:cNvSpPr>
                  <a:spLocks noChangeArrowheads="1"/>
                </p:cNvSpPr>
                <p:nvPr/>
              </p:nvSpPr>
              <p:spPr bwMode="auto">
                <a:xfrm>
                  <a:off x="2189" y="3112"/>
                  <a:ext cx="769" cy="80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Micah</a:t>
                  </a:r>
                </a:p>
              </p:txBody>
            </p:sp>
            <p:sp>
              <p:nvSpPr>
                <p:cNvPr id="372787" name="Rectangle 50"/>
                <p:cNvSpPr>
                  <a:spLocks noChangeArrowheads="1"/>
                </p:cNvSpPr>
                <p:nvPr/>
              </p:nvSpPr>
              <p:spPr bwMode="auto">
                <a:xfrm>
                  <a:off x="2146" y="3112"/>
                  <a:ext cx="855" cy="807"/>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59" name="Group 51"/>
              <p:cNvGrpSpPr>
                <a:grpSpLocks/>
              </p:cNvGrpSpPr>
              <p:nvPr/>
            </p:nvGrpSpPr>
            <p:grpSpPr bwMode="auto">
              <a:xfrm>
                <a:off x="3001" y="3112"/>
                <a:ext cx="1274" cy="807"/>
                <a:chOff x="3001" y="3112"/>
                <a:chExt cx="1274" cy="807"/>
              </a:xfrm>
            </p:grpSpPr>
            <p:sp>
              <p:nvSpPr>
                <p:cNvPr id="372784" name="Rectangle 52"/>
                <p:cNvSpPr>
                  <a:spLocks noChangeArrowheads="1"/>
                </p:cNvSpPr>
                <p:nvPr/>
              </p:nvSpPr>
              <p:spPr bwMode="auto">
                <a:xfrm>
                  <a:off x="3044" y="3112"/>
                  <a:ext cx="1188" cy="80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2:12</a:t>
                  </a:r>
                </a:p>
              </p:txBody>
            </p:sp>
            <p:sp>
              <p:nvSpPr>
                <p:cNvPr id="372785" name="Rectangle 53"/>
                <p:cNvSpPr>
                  <a:spLocks noChangeArrowheads="1"/>
                </p:cNvSpPr>
                <p:nvPr/>
              </p:nvSpPr>
              <p:spPr bwMode="auto">
                <a:xfrm>
                  <a:off x="3001" y="3112"/>
                  <a:ext cx="1274" cy="807"/>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60" name="Group 54"/>
              <p:cNvGrpSpPr>
                <a:grpSpLocks/>
              </p:cNvGrpSpPr>
              <p:nvPr/>
            </p:nvGrpSpPr>
            <p:grpSpPr bwMode="auto">
              <a:xfrm>
                <a:off x="0" y="3919"/>
                <a:ext cx="993" cy="576"/>
                <a:chOff x="0" y="3919"/>
                <a:chExt cx="993" cy="576"/>
              </a:xfrm>
            </p:grpSpPr>
            <p:sp>
              <p:nvSpPr>
                <p:cNvPr id="372782" name="Rectangle 55"/>
                <p:cNvSpPr>
                  <a:spLocks noChangeArrowheads="1"/>
                </p:cNvSpPr>
                <p:nvPr/>
              </p:nvSpPr>
              <p:spPr bwMode="auto">
                <a:xfrm>
                  <a:off x="43" y="3919"/>
                  <a:ext cx="907" cy="576"/>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Joshua</a:t>
                  </a:r>
                </a:p>
              </p:txBody>
            </p:sp>
            <p:sp>
              <p:nvSpPr>
                <p:cNvPr id="372783" name="Rectangle 56"/>
                <p:cNvSpPr>
                  <a:spLocks noChangeArrowheads="1"/>
                </p:cNvSpPr>
                <p:nvPr/>
              </p:nvSpPr>
              <p:spPr bwMode="auto">
                <a:xfrm>
                  <a:off x="0" y="3919"/>
                  <a:ext cx="993" cy="576"/>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61" name="Group 57"/>
              <p:cNvGrpSpPr>
                <a:grpSpLocks/>
              </p:cNvGrpSpPr>
              <p:nvPr/>
            </p:nvGrpSpPr>
            <p:grpSpPr bwMode="auto">
              <a:xfrm>
                <a:off x="993" y="3919"/>
                <a:ext cx="1153" cy="576"/>
                <a:chOff x="993" y="3919"/>
                <a:chExt cx="1153" cy="576"/>
              </a:xfrm>
            </p:grpSpPr>
            <p:sp>
              <p:nvSpPr>
                <p:cNvPr id="372780" name="Rectangle 58"/>
                <p:cNvSpPr>
                  <a:spLocks noChangeArrowheads="1"/>
                </p:cNvSpPr>
                <p:nvPr/>
              </p:nvSpPr>
              <p:spPr bwMode="auto">
                <a:xfrm>
                  <a:off x="1036" y="3919"/>
                  <a:ext cx="1067" cy="576"/>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23:5</a:t>
                  </a:r>
                </a:p>
              </p:txBody>
            </p:sp>
            <p:sp>
              <p:nvSpPr>
                <p:cNvPr id="372781" name="Rectangle 59"/>
                <p:cNvSpPr>
                  <a:spLocks noChangeArrowheads="1"/>
                </p:cNvSpPr>
                <p:nvPr/>
              </p:nvSpPr>
              <p:spPr bwMode="auto">
                <a:xfrm>
                  <a:off x="993" y="3919"/>
                  <a:ext cx="1153" cy="576"/>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62" name="Group 60"/>
              <p:cNvGrpSpPr>
                <a:grpSpLocks/>
              </p:cNvGrpSpPr>
              <p:nvPr/>
            </p:nvGrpSpPr>
            <p:grpSpPr bwMode="auto">
              <a:xfrm>
                <a:off x="2146" y="3919"/>
                <a:ext cx="855" cy="576"/>
                <a:chOff x="2146" y="3919"/>
                <a:chExt cx="855" cy="576"/>
              </a:xfrm>
            </p:grpSpPr>
            <p:sp>
              <p:nvSpPr>
                <p:cNvPr id="372778" name="Rectangle 61"/>
                <p:cNvSpPr>
                  <a:spLocks noChangeArrowheads="1"/>
                </p:cNvSpPr>
                <p:nvPr/>
              </p:nvSpPr>
              <p:spPr bwMode="auto">
                <a:xfrm>
                  <a:off x="2189" y="3919"/>
                  <a:ext cx="769" cy="576"/>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Zephaniah</a:t>
                  </a:r>
                </a:p>
              </p:txBody>
            </p:sp>
            <p:sp>
              <p:nvSpPr>
                <p:cNvPr id="372779" name="Rectangle 62"/>
                <p:cNvSpPr>
                  <a:spLocks noChangeArrowheads="1"/>
                </p:cNvSpPr>
                <p:nvPr/>
              </p:nvSpPr>
              <p:spPr bwMode="auto">
                <a:xfrm>
                  <a:off x="2146" y="3919"/>
                  <a:ext cx="855" cy="576"/>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63" name="Group 63"/>
              <p:cNvGrpSpPr>
                <a:grpSpLocks/>
              </p:cNvGrpSpPr>
              <p:nvPr/>
            </p:nvGrpSpPr>
            <p:grpSpPr bwMode="auto">
              <a:xfrm>
                <a:off x="3001" y="3919"/>
                <a:ext cx="1274" cy="576"/>
                <a:chOff x="3001" y="3919"/>
                <a:chExt cx="1274" cy="576"/>
              </a:xfrm>
            </p:grpSpPr>
            <p:sp>
              <p:nvSpPr>
                <p:cNvPr id="372776" name="Rectangle 64"/>
                <p:cNvSpPr>
                  <a:spLocks noChangeArrowheads="1"/>
                </p:cNvSpPr>
                <p:nvPr/>
              </p:nvSpPr>
              <p:spPr bwMode="auto">
                <a:xfrm>
                  <a:off x="3044" y="3919"/>
                  <a:ext cx="1188" cy="576"/>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2:19-20</a:t>
                  </a:r>
                </a:p>
              </p:txBody>
            </p:sp>
            <p:sp>
              <p:nvSpPr>
                <p:cNvPr id="372777" name="Rectangle 65"/>
                <p:cNvSpPr>
                  <a:spLocks noChangeArrowheads="1"/>
                </p:cNvSpPr>
                <p:nvPr/>
              </p:nvSpPr>
              <p:spPr bwMode="auto">
                <a:xfrm>
                  <a:off x="3001" y="3919"/>
                  <a:ext cx="1274" cy="576"/>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64" name="Group 66"/>
              <p:cNvGrpSpPr>
                <a:grpSpLocks/>
              </p:cNvGrpSpPr>
              <p:nvPr/>
            </p:nvGrpSpPr>
            <p:grpSpPr bwMode="auto">
              <a:xfrm>
                <a:off x="0" y="4495"/>
                <a:ext cx="993" cy="749"/>
                <a:chOff x="0" y="4495"/>
                <a:chExt cx="993" cy="749"/>
              </a:xfrm>
            </p:grpSpPr>
            <p:sp>
              <p:nvSpPr>
                <p:cNvPr id="372774" name="Rectangle 67"/>
                <p:cNvSpPr>
                  <a:spLocks noChangeArrowheads="1"/>
                </p:cNvSpPr>
                <p:nvPr/>
              </p:nvSpPr>
              <p:spPr bwMode="auto">
                <a:xfrm>
                  <a:off x="43" y="4495"/>
                  <a:ext cx="907" cy="749"/>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Isaiah</a:t>
                  </a:r>
                </a:p>
              </p:txBody>
            </p:sp>
            <p:sp>
              <p:nvSpPr>
                <p:cNvPr id="372775" name="Rectangle 68"/>
                <p:cNvSpPr>
                  <a:spLocks noChangeArrowheads="1"/>
                </p:cNvSpPr>
                <p:nvPr/>
              </p:nvSpPr>
              <p:spPr bwMode="auto">
                <a:xfrm>
                  <a:off x="0" y="4495"/>
                  <a:ext cx="993" cy="749"/>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65" name="Group 69"/>
              <p:cNvGrpSpPr>
                <a:grpSpLocks/>
              </p:cNvGrpSpPr>
              <p:nvPr/>
            </p:nvGrpSpPr>
            <p:grpSpPr bwMode="auto">
              <a:xfrm>
                <a:off x="993" y="4495"/>
                <a:ext cx="1153" cy="749"/>
                <a:chOff x="993" y="4495"/>
                <a:chExt cx="1153" cy="749"/>
              </a:xfrm>
            </p:grpSpPr>
            <p:sp>
              <p:nvSpPr>
                <p:cNvPr id="372772" name="Rectangle 70"/>
                <p:cNvSpPr>
                  <a:spLocks noChangeArrowheads="1"/>
                </p:cNvSpPr>
                <p:nvPr/>
              </p:nvSpPr>
              <p:spPr bwMode="auto">
                <a:xfrm>
                  <a:off x="1036" y="4495"/>
                  <a:ext cx="1067" cy="749"/>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5:25-26; 11:11-12; 66:19-20</a:t>
                  </a:r>
                </a:p>
              </p:txBody>
            </p:sp>
            <p:sp>
              <p:nvSpPr>
                <p:cNvPr id="372773" name="Rectangle 71"/>
                <p:cNvSpPr>
                  <a:spLocks noChangeArrowheads="1"/>
                </p:cNvSpPr>
                <p:nvPr/>
              </p:nvSpPr>
              <p:spPr bwMode="auto">
                <a:xfrm>
                  <a:off x="993" y="4495"/>
                  <a:ext cx="1153" cy="749"/>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66" name="Group 72"/>
              <p:cNvGrpSpPr>
                <a:grpSpLocks/>
              </p:cNvGrpSpPr>
              <p:nvPr/>
            </p:nvGrpSpPr>
            <p:grpSpPr bwMode="auto">
              <a:xfrm>
                <a:off x="2146" y="4495"/>
                <a:ext cx="855" cy="749"/>
                <a:chOff x="2146" y="4495"/>
                <a:chExt cx="855" cy="749"/>
              </a:xfrm>
            </p:grpSpPr>
            <p:sp>
              <p:nvSpPr>
                <p:cNvPr id="372770" name="Rectangle 73"/>
                <p:cNvSpPr>
                  <a:spLocks noChangeArrowheads="1"/>
                </p:cNvSpPr>
                <p:nvPr/>
              </p:nvSpPr>
              <p:spPr bwMode="auto">
                <a:xfrm>
                  <a:off x="2189" y="4495"/>
                  <a:ext cx="769" cy="749"/>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Zechariah</a:t>
                  </a:r>
                </a:p>
              </p:txBody>
            </p:sp>
            <p:sp>
              <p:nvSpPr>
                <p:cNvPr id="372771" name="Rectangle 74"/>
                <p:cNvSpPr>
                  <a:spLocks noChangeArrowheads="1"/>
                </p:cNvSpPr>
                <p:nvPr/>
              </p:nvSpPr>
              <p:spPr bwMode="auto">
                <a:xfrm>
                  <a:off x="2146" y="4495"/>
                  <a:ext cx="855" cy="749"/>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67" name="Group 75"/>
              <p:cNvGrpSpPr>
                <a:grpSpLocks/>
              </p:cNvGrpSpPr>
              <p:nvPr/>
            </p:nvGrpSpPr>
            <p:grpSpPr bwMode="auto">
              <a:xfrm>
                <a:off x="3001" y="4495"/>
                <a:ext cx="1274" cy="749"/>
                <a:chOff x="3001" y="4495"/>
                <a:chExt cx="1274" cy="749"/>
              </a:xfrm>
            </p:grpSpPr>
            <p:sp>
              <p:nvSpPr>
                <p:cNvPr id="372768" name="Rectangle 76"/>
                <p:cNvSpPr>
                  <a:spLocks noChangeArrowheads="1"/>
                </p:cNvSpPr>
                <p:nvPr/>
              </p:nvSpPr>
              <p:spPr bwMode="auto">
                <a:xfrm>
                  <a:off x="3044" y="4495"/>
                  <a:ext cx="1188" cy="749"/>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12:10-11</a:t>
                  </a:r>
                </a:p>
              </p:txBody>
            </p:sp>
            <p:sp>
              <p:nvSpPr>
                <p:cNvPr id="372769" name="Rectangle 77"/>
                <p:cNvSpPr>
                  <a:spLocks noChangeArrowheads="1"/>
                </p:cNvSpPr>
                <p:nvPr/>
              </p:nvSpPr>
              <p:spPr bwMode="auto">
                <a:xfrm>
                  <a:off x="3001" y="4495"/>
                  <a:ext cx="1274" cy="749"/>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sp>
          <p:nvSpPr>
            <p:cNvPr id="372743" name="Rectangle 78"/>
            <p:cNvSpPr>
              <a:spLocks noChangeArrowheads="1"/>
            </p:cNvSpPr>
            <p:nvPr/>
          </p:nvSpPr>
          <p:spPr bwMode="auto">
            <a:xfrm>
              <a:off x="-4" y="-4"/>
              <a:ext cx="4283" cy="5252"/>
            </a:xfrm>
            <a:prstGeom prst="rect">
              <a:avLst/>
            </a:prstGeom>
            <a:noFill/>
            <a:ln w="1428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sp>
        <p:nvSpPr>
          <p:cNvPr id="372741" name="TextBox 78"/>
          <p:cNvSpPr txBox="1">
            <a:spLocks noChangeArrowheads="1"/>
          </p:cNvSpPr>
          <p:nvPr/>
        </p:nvSpPr>
        <p:spPr bwMode="auto">
          <a:xfrm>
            <a:off x="457200" y="908050"/>
            <a:ext cx="7772400" cy="647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sz="1800" b="1">
                <a:solidFill>
                  <a:srgbClr val="000000"/>
                </a:solidFill>
                <a:latin typeface="Arial" charset="0"/>
                <a:cs typeface="Arial" charset="0"/>
              </a:rPr>
              <a:t>David Larsen, </a:t>
            </a:r>
            <a:r>
              <a:rPr lang="en-US" altLang="zh-CN" sz="1800" b="1" i="1">
                <a:solidFill>
                  <a:srgbClr val="000000"/>
                </a:solidFill>
                <a:latin typeface="Arial" charset="0"/>
                <a:cs typeface="Arial" charset="0"/>
              </a:rPr>
              <a:t>Israel, Gentiles and the Church</a:t>
            </a:r>
            <a:r>
              <a:rPr lang="en-US" altLang="zh-CN" sz="1800" b="1">
                <a:solidFill>
                  <a:srgbClr val="000000"/>
                </a:solidFill>
                <a:latin typeface="Arial" charset="0"/>
                <a:cs typeface="Arial" charset="0"/>
              </a:rPr>
              <a:t>, 26 </a:t>
            </a:r>
            <a:br>
              <a:rPr lang="en-US" altLang="zh-CN" sz="1800" b="1">
                <a:solidFill>
                  <a:srgbClr val="000000"/>
                </a:solidFill>
                <a:latin typeface="Arial" charset="0"/>
                <a:cs typeface="Arial" charset="0"/>
              </a:rPr>
            </a:br>
            <a:r>
              <a:rPr lang="en-US" altLang="zh-CN" sz="1800" b="1">
                <a:solidFill>
                  <a:srgbClr val="000000"/>
                </a:solidFill>
                <a:latin typeface="Arial" charset="0"/>
                <a:cs typeface="Arial" charset="0"/>
              </a:rPr>
              <a:t>(adapted in Jeremiah texts)</a:t>
            </a:r>
            <a:endParaRPr lang="en-US" sz="1800">
              <a:solidFill>
                <a:srgbClr val="000000"/>
              </a:solidFill>
              <a:latin typeface="Arial" charset="0"/>
              <a:cs typeface="Arial" charset="0"/>
            </a:endParaRPr>
          </a:p>
        </p:txBody>
      </p:sp>
    </p:spTree>
    <p:extLst>
      <p:ext uri="{BB962C8B-B14F-4D97-AF65-F5344CB8AC3E}">
        <p14:creationId xmlns:p14="http://schemas.microsoft.com/office/powerpoint/2010/main" val="232084549"/>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4099"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l" defTabSz="914400" rtl="0" eaLnBrk="1" fontAlgn="base" latinLnBrk="0" hangingPunct="1">
              <a:lnSpc>
                <a:spcPct val="80000"/>
              </a:lnSpc>
              <a:spcBef>
                <a:spcPct val="0"/>
              </a:spcBef>
              <a:spcAft>
                <a:spcPct val="0"/>
              </a:spcAft>
              <a:buClrTx/>
              <a:buSzTx/>
              <a:buFontTx/>
              <a:buAutoNum type="alphaLcPeriod"/>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Joshua</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00"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d. Aaron</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01"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c. God</a:t>
            </a:r>
          </a:p>
        </p:txBody>
      </p:sp>
      <p:sp>
        <p:nvSpPr>
          <p:cNvPr id="4102"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b. Israelites</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03" name="AutoShape 7"/>
          <p:cNvSpPr>
            <a:spLocks noChangeArrowheads="1"/>
          </p:cNvSpPr>
          <p:nvPr/>
        </p:nvSpPr>
        <p:spPr bwMode="auto">
          <a:xfrm>
            <a:off x="4572000" y="38862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0" i="0" u="none" strike="noStrike" kern="1200" cap="none" spc="0" normalizeH="0" baseline="0" noProof="0">
              <a:ln>
                <a:noFill/>
              </a:ln>
              <a:solidFill>
                <a:srgbClr val="009999"/>
              </a:solidFill>
              <a:effectLst/>
              <a:uLnTx/>
              <a:uFillTx/>
              <a:latin typeface="Arial" charset="0"/>
              <a:ea typeface="ＭＳ Ｐゴシック" charset="0"/>
              <a:cs typeface="Arial" charset="0"/>
            </a:endParaRPr>
          </a:p>
        </p:txBody>
      </p:sp>
      <p:sp>
        <p:nvSpPr>
          <p:cNvPr id="4104" name="Rectangle 8"/>
          <p:cNvSpPr>
            <a:spLocks noChangeArrowheads="1"/>
          </p:cNvSpPr>
          <p:nvPr/>
        </p:nvSpPr>
        <p:spPr bwMode="auto">
          <a:xfrm>
            <a:off x="0" y="4876800"/>
            <a:ext cx="304800" cy="38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9" name="Title 8"/>
          <p:cNvSpPr>
            <a:spLocks noGrp="1"/>
          </p:cNvSpPr>
          <p:nvPr>
            <p:ph type="title" idx="4294967295"/>
          </p:nvPr>
        </p:nvSpPr>
        <p:spPr>
          <a:xfrm>
            <a:off x="0" y="984250"/>
            <a:ext cx="9144000" cy="1225550"/>
          </a:xfrm>
          <a:effectLst>
            <a:outerShdw blurRad="63500" dist="38099" dir="2700000" algn="ctr" rotWithShape="0">
              <a:schemeClr val="tx1">
                <a:alpha val="74998"/>
              </a:schemeClr>
            </a:outerShdw>
          </a:effectLst>
        </p:spPr>
        <p:txBody>
          <a:bodyPr>
            <a:spAutoFit/>
          </a:bodyPr>
          <a:lstStyle/>
          <a:p>
            <a:pPr>
              <a:lnSpc>
                <a:spcPct val="110000"/>
              </a:lnSpc>
              <a:defRPr/>
            </a:pPr>
            <a:r>
              <a:rPr lang="en-US" sz="6800" kern="1200">
                <a:solidFill>
                  <a:srgbClr val="FFFF66"/>
                </a:solidFill>
                <a:ea typeface="Times New Roman" pitchFamily="-111" charset="0"/>
              </a:rPr>
              <a:t>Who buried Moses?</a:t>
            </a:r>
          </a:p>
        </p:txBody>
      </p:sp>
    </p:spTree>
    <p:extLst>
      <p:ext uri="{BB962C8B-B14F-4D97-AF65-F5344CB8AC3E}">
        <p14:creationId xmlns:p14="http://schemas.microsoft.com/office/powerpoint/2010/main" val="3384059413"/>
      </p:ext>
    </p:extLst>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nodePh="1">
                                  <p:stCondLst>
                                    <p:cond delay="0"/>
                                  </p:stCondLst>
                                  <p:endCondLst>
                                    <p:cond evt="begin" delay="0">
                                      <p:tn val="5"/>
                                    </p:cond>
                                  </p:endCondLst>
                                  <p:childTnLst>
                                    <p:set>
                                      <p:cBhvr>
                                        <p:cTn id="6" dur="1" fill="hold">
                                          <p:stCondLst>
                                            <p:cond delay="499"/>
                                          </p:stCondLst>
                                        </p:cTn>
                                        <p:tgtEl>
                                          <p:spTgt spid="4104"/>
                                        </p:tgtEl>
                                        <p:attrNameLst>
                                          <p:attrName>style.visibility</p:attrName>
                                        </p:attrNameLst>
                                      </p:cBhvr>
                                      <p:to>
                                        <p:strVal val="visible"/>
                                      </p:to>
                                    </p:set>
                                  </p:childTnLst>
                                  <p:subTnLst>
                                    <p:audio>
                                      <p:cMediaNode>
                                        <p:cTn display="0" masterRel="sameClick">
                                          <p:stCondLst>
                                            <p:cond evt="begin" delay="0">
                                              <p:tn val="5"/>
                                            </p:cond>
                                          </p:stCondLst>
                                          <p:endCondLst>
                                            <p:cond evt="onStopAudio" delay="0">
                                              <p:tgtEl>
                                                <p:sldTgt/>
                                              </p:tgtEl>
                                            </p:cond>
                                          </p:endCondLst>
                                        </p:cTn>
                                        <p:tgtEl>
                                          <p:sndTgt r:embed="rId2" name="applause.wav"/>
                                        </p:tgtEl>
                                      </p:cMediaNode>
                                    </p:audio>
                                  </p:subTnLst>
                                </p:cTn>
                              </p:par>
                            </p:childTnLst>
                          </p:cTn>
                        </p:par>
                      </p:childTnLst>
                    </p:cTn>
                  </p:par>
                  <p:par>
                    <p:cTn id="7" fill="hold" nodeType="clickPar">
                      <p:stCondLst>
                        <p:cond delay="indefinite"/>
                      </p:stCondLst>
                      <p:childTnLst>
                        <p:par>
                          <p:cTn id="8" fill="hold" nodeType="withGroup">
                            <p:stCondLst>
                              <p:cond delay="0"/>
                            </p:stCondLst>
                            <p:childTnLst>
                              <p:par>
                                <p:cTn id="9" presetID="2" presetClass="entr" presetSubtype="8" fill="hold" grpId="0" nodeType="clickEffect">
                                  <p:stCondLst>
                                    <p:cond delay="0"/>
                                  </p:stCondLst>
                                  <p:childTnLst>
                                    <p:set>
                                      <p:cBhvr>
                                        <p:cTn id="10" dur="1" fill="hold">
                                          <p:stCondLst>
                                            <p:cond delay="0"/>
                                          </p:stCondLst>
                                        </p:cTn>
                                        <p:tgtEl>
                                          <p:spTgt spid="4099"/>
                                        </p:tgtEl>
                                        <p:attrNameLst>
                                          <p:attrName>style.visibility</p:attrName>
                                        </p:attrNameLst>
                                      </p:cBhvr>
                                      <p:to>
                                        <p:strVal val="visible"/>
                                      </p:to>
                                    </p:set>
                                    <p:anim calcmode="lin" valueType="num">
                                      <p:cBhvr additive="base">
                                        <p:cTn id="11" dur="500" fill="hold"/>
                                        <p:tgtEl>
                                          <p:spTgt spid="4099"/>
                                        </p:tgtEl>
                                        <p:attrNameLst>
                                          <p:attrName>ppt_x</p:attrName>
                                        </p:attrNameLst>
                                      </p:cBhvr>
                                      <p:tavLst>
                                        <p:tav tm="0">
                                          <p:val>
                                            <p:strVal val="0-#ppt_w/2"/>
                                          </p:val>
                                        </p:tav>
                                        <p:tav tm="100000">
                                          <p:val>
                                            <p:strVal val="#ppt_x"/>
                                          </p:val>
                                        </p:tav>
                                      </p:tavLst>
                                    </p:anim>
                                    <p:anim calcmode="lin" valueType="num">
                                      <p:cBhvr additive="base">
                                        <p:cTn id="12" dur="500" fill="hold"/>
                                        <p:tgtEl>
                                          <p:spTgt spid="4099"/>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9"/>
                                            </p:cond>
                                          </p:stCondLst>
                                          <p:endCondLst>
                                            <p:cond evt="onStopAudio" delay="0">
                                              <p:tgtEl>
                                                <p:sldTgt/>
                                              </p:tgtEl>
                                            </p:cond>
                                          </p:endCondLst>
                                        </p:cTn>
                                        <p:tgtEl>
                                          <p:sndTgt r:embed="rId3" name="whoosh.wav"/>
                                        </p:tgtEl>
                                      </p:cMediaNode>
                                    </p:audio>
                                  </p:sub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4102"/>
                                        </p:tgtEl>
                                        <p:attrNameLst>
                                          <p:attrName>style.visibility</p:attrName>
                                        </p:attrNameLst>
                                      </p:cBhvr>
                                      <p:to>
                                        <p:strVal val="visible"/>
                                      </p:to>
                                    </p:set>
                                    <p:anim calcmode="lin" valueType="num">
                                      <p:cBhvr additive="base">
                                        <p:cTn id="17" dur="500" fill="hold"/>
                                        <p:tgtEl>
                                          <p:spTgt spid="4102"/>
                                        </p:tgtEl>
                                        <p:attrNameLst>
                                          <p:attrName>ppt_x</p:attrName>
                                        </p:attrNameLst>
                                      </p:cBhvr>
                                      <p:tavLst>
                                        <p:tav tm="0">
                                          <p:val>
                                            <p:strVal val="0-#ppt_w/2"/>
                                          </p:val>
                                        </p:tav>
                                        <p:tav tm="100000">
                                          <p:val>
                                            <p:strVal val="#ppt_x"/>
                                          </p:val>
                                        </p:tav>
                                      </p:tavLst>
                                    </p:anim>
                                    <p:anim calcmode="lin" valueType="num">
                                      <p:cBhvr additive="base">
                                        <p:cTn id="18" dur="500" fill="hold"/>
                                        <p:tgtEl>
                                          <p:spTgt spid="4102"/>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5"/>
                                            </p:cond>
                                          </p:stCondLst>
                                          <p:endCondLst>
                                            <p:cond evt="onStopAudio" delay="0">
                                              <p:tgtEl>
                                                <p:sldTgt/>
                                              </p:tgtEl>
                                            </p:cond>
                                          </p:endCondLst>
                                        </p:cTn>
                                        <p:tgtEl>
                                          <p:sndTgt r:embed="rId3" name="whoosh.wav"/>
                                        </p:tgtEl>
                                      </p:cMediaNode>
                                    </p:audio>
                                  </p:sub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2" fill="hold" grpId="0" nodeType="clickEffect">
                                  <p:stCondLst>
                                    <p:cond delay="0"/>
                                  </p:stCondLst>
                                  <p:childTnLst>
                                    <p:set>
                                      <p:cBhvr>
                                        <p:cTn id="22" dur="1" fill="hold">
                                          <p:stCondLst>
                                            <p:cond delay="0"/>
                                          </p:stCondLst>
                                        </p:cTn>
                                        <p:tgtEl>
                                          <p:spTgt spid="4101"/>
                                        </p:tgtEl>
                                        <p:attrNameLst>
                                          <p:attrName>style.visibility</p:attrName>
                                        </p:attrNameLst>
                                      </p:cBhvr>
                                      <p:to>
                                        <p:strVal val="visible"/>
                                      </p:to>
                                    </p:set>
                                    <p:anim calcmode="lin" valueType="num">
                                      <p:cBhvr additive="base">
                                        <p:cTn id="23" dur="500" fill="hold"/>
                                        <p:tgtEl>
                                          <p:spTgt spid="4101"/>
                                        </p:tgtEl>
                                        <p:attrNameLst>
                                          <p:attrName>ppt_x</p:attrName>
                                        </p:attrNameLst>
                                      </p:cBhvr>
                                      <p:tavLst>
                                        <p:tav tm="0">
                                          <p:val>
                                            <p:strVal val="1+#ppt_w/2"/>
                                          </p:val>
                                        </p:tav>
                                        <p:tav tm="100000">
                                          <p:val>
                                            <p:strVal val="#ppt_x"/>
                                          </p:val>
                                        </p:tav>
                                      </p:tavLst>
                                    </p:anim>
                                    <p:anim calcmode="lin" valueType="num">
                                      <p:cBhvr additive="base">
                                        <p:cTn id="24" dur="500" fill="hold"/>
                                        <p:tgtEl>
                                          <p:spTgt spid="4101"/>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1"/>
                                            </p:cond>
                                          </p:stCondLst>
                                          <p:endCondLst>
                                            <p:cond evt="onStopAudio" delay="0">
                                              <p:tgtEl>
                                                <p:sldTgt/>
                                              </p:tgtEl>
                                            </p:cond>
                                          </p:endCondLst>
                                        </p:cTn>
                                        <p:tgtEl>
                                          <p:sndTgt r:embed="rId3" name="whoosh.wav"/>
                                        </p:tgtEl>
                                      </p:cMediaNode>
                                    </p:audio>
                                  </p:sub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2" fill="hold" grpId="0" nodeType="clickEffect">
                                  <p:stCondLst>
                                    <p:cond delay="0"/>
                                  </p:stCondLst>
                                  <p:childTnLst>
                                    <p:set>
                                      <p:cBhvr>
                                        <p:cTn id="28" dur="1" fill="hold">
                                          <p:stCondLst>
                                            <p:cond delay="0"/>
                                          </p:stCondLst>
                                        </p:cTn>
                                        <p:tgtEl>
                                          <p:spTgt spid="4100"/>
                                        </p:tgtEl>
                                        <p:attrNameLst>
                                          <p:attrName>style.visibility</p:attrName>
                                        </p:attrNameLst>
                                      </p:cBhvr>
                                      <p:to>
                                        <p:strVal val="visible"/>
                                      </p:to>
                                    </p:set>
                                    <p:anim calcmode="lin" valueType="num">
                                      <p:cBhvr additive="base">
                                        <p:cTn id="29" dur="500" fill="hold"/>
                                        <p:tgtEl>
                                          <p:spTgt spid="4100"/>
                                        </p:tgtEl>
                                        <p:attrNameLst>
                                          <p:attrName>ppt_x</p:attrName>
                                        </p:attrNameLst>
                                      </p:cBhvr>
                                      <p:tavLst>
                                        <p:tav tm="0">
                                          <p:val>
                                            <p:strVal val="1+#ppt_w/2"/>
                                          </p:val>
                                        </p:tav>
                                        <p:tav tm="100000">
                                          <p:val>
                                            <p:strVal val="#ppt_x"/>
                                          </p:val>
                                        </p:tav>
                                      </p:tavLst>
                                    </p:anim>
                                    <p:anim calcmode="lin" valueType="num">
                                      <p:cBhvr additive="base">
                                        <p:cTn id="30" dur="500" fill="hold"/>
                                        <p:tgtEl>
                                          <p:spTgt spid="4100"/>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7"/>
                                            </p:cond>
                                          </p:stCondLst>
                                          <p:endCondLst>
                                            <p:cond evt="onStopAudio" delay="0">
                                              <p:tgtEl>
                                                <p:sldTgt/>
                                              </p:tgtEl>
                                            </p:cond>
                                          </p:endCondLst>
                                        </p:cTn>
                                        <p:tgtEl>
                                          <p:sndTgt r:embed="rId3" name="whoosh.wav"/>
                                        </p:tgtEl>
                                      </p:cMediaNode>
                                    </p:audio>
                                  </p:subTnLst>
                                </p:cTn>
                              </p:par>
                            </p:childTnLst>
                          </p:cTn>
                        </p:par>
                      </p:childTnLst>
                    </p:cTn>
                  </p:par>
                  <p:par>
                    <p:cTn id="31" fill="hold" nodeType="clickPar">
                      <p:stCondLst>
                        <p:cond delay="indefinite"/>
                      </p:stCondLst>
                      <p:childTnLst>
                        <p:par>
                          <p:cTn id="32" fill="hold" nodeType="withGroup">
                            <p:stCondLst>
                              <p:cond delay="0"/>
                            </p:stCondLst>
                            <p:childTnLst>
                              <p:par>
                                <p:cTn id="33" presetID="11" presetClass="entr" presetSubtype="0" fill="hold" grpId="0" nodeType="clickEffect">
                                  <p:stCondLst>
                                    <p:cond delay="0"/>
                                  </p:stCondLst>
                                  <p:childTnLst>
                                    <p:set>
                                      <p:cBhvr>
                                        <p:cTn id="34" dur="500">
                                          <p:stCondLst>
                                            <p:cond delay="0"/>
                                          </p:stCondLst>
                                        </p:cTn>
                                        <p:tgtEl>
                                          <p:spTgt spid="4103"/>
                                        </p:tgtEl>
                                        <p:attrNameLst>
                                          <p:attrName>style.visibility</p:attrName>
                                        </p:attrNameLst>
                                      </p:cBhvr>
                                      <p:to>
                                        <p:strVal val="visible"/>
                                      </p:to>
                                    </p:set>
                                  </p:childTnLst>
                                  <p:subTnLst>
                                    <p:audio>
                                      <p:cMediaNode>
                                        <p:cTn display="0" masterRel="sameClick">
                                          <p:stCondLst>
                                            <p:cond evt="begin" delay="0">
                                              <p:tn val="33"/>
                                            </p:cond>
                                          </p:stCondLst>
                                          <p:endCondLst>
                                            <p:cond evt="onStopAudio" delay="0">
                                              <p:tgtEl>
                                                <p:sldTgt/>
                                              </p:tgtEl>
                                            </p:cond>
                                          </p:endCondLst>
                                        </p:cTn>
                                        <p:tgtEl>
                                          <p:sndTgt r:embed="rId4"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9" grpId="0" animBg="1" autoUpdateAnimBg="0"/>
      <p:bldP spid="4100" grpId="0" animBg="1" autoUpdateAnimBg="0"/>
      <p:bldP spid="4101" grpId="0" animBg="1" autoUpdateAnimBg="0"/>
      <p:bldP spid="4102" grpId="0" animBg="1" autoUpdateAnimBg="0"/>
      <p:bldP spid="4103" grpId="0" animBg="1" autoUpdateAnimBg="0"/>
      <p:bldP spid="4104" grpId="0" animBg="1"/>
    </p:bld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Title 1"/>
          <p:cNvSpPr>
            <a:spLocks noGrp="1"/>
          </p:cNvSpPr>
          <p:nvPr>
            <p:ph type="title" idx="4294967295"/>
          </p:nvPr>
        </p:nvSpPr>
        <p:spPr>
          <a:xfrm>
            <a:off x="38101" y="-26988"/>
            <a:ext cx="6694140" cy="1143001"/>
          </a:xfrm>
        </p:spPr>
        <p:txBody>
          <a:bodyPr/>
          <a:lstStyle/>
          <a:p>
            <a:r>
              <a:rPr lang="en-US" b="1" dirty="0">
                <a:solidFill>
                  <a:schemeClr val="bg1"/>
                </a:solidFill>
                <a:effectLst>
                  <a:glow rad="101600">
                    <a:schemeClr val="tx1"/>
                  </a:glow>
                </a:effectLst>
                <a:ea typeface="ＭＳ Ｐゴシック" charset="0"/>
              </a:rPr>
              <a:t>Is Grumbling OK?</a:t>
            </a:r>
          </a:p>
        </p:txBody>
      </p:sp>
      <p:pic>
        <p:nvPicPr>
          <p:cNvPr id="2" name="Picture 1"/>
          <p:cNvPicPr>
            <a:picLocks noChangeAspect="1"/>
          </p:cNvPicPr>
          <p:nvPr/>
        </p:nvPicPr>
        <p:blipFill>
          <a:blip r:embed="rId2"/>
          <a:stretch>
            <a:fillRect/>
          </a:stretch>
        </p:blipFill>
        <p:spPr>
          <a:xfrm>
            <a:off x="24676" y="1916832"/>
            <a:ext cx="6299200" cy="4178300"/>
          </a:xfrm>
          <a:prstGeom prst="rect">
            <a:avLst/>
          </a:prstGeom>
        </p:spPr>
      </p:pic>
      <p:sp>
        <p:nvSpPr>
          <p:cNvPr id="4" name="Title 1"/>
          <p:cNvSpPr txBox="1">
            <a:spLocks/>
          </p:cNvSpPr>
          <p:nvPr/>
        </p:nvSpPr>
        <p:spPr bwMode="auto">
          <a:xfrm>
            <a:off x="1" y="1205879"/>
            <a:ext cx="6588224" cy="1143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r>
              <a:rPr lang="en-US" sz="3600" b="1" dirty="0">
                <a:solidFill>
                  <a:srgbClr val="FFFFFF"/>
                </a:solidFill>
                <a:effectLst>
                  <a:glow rad="101600">
                    <a:srgbClr val="000000"/>
                  </a:glow>
                </a:effectLst>
                <a:ea typeface="ＭＳ Ｐゴシック" charset="0"/>
              </a:rPr>
              <a:t>(After all, </a:t>
            </a:r>
            <a:r>
              <a:rPr lang="en-US" sz="3600" b="1" dirty="0" err="1">
                <a:solidFill>
                  <a:srgbClr val="FFFFFF"/>
                </a:solidFill>
                <a:effectLst>
                  <a:glow rad="101600">
                    <a:srgbClr val="000000"/>
                  </a:glow>
                </a:effectLst>
                <a:ea typeface="ＭＳ Ｐゴシック" charset="0"/>
              </a:rPr>
              <a:t>aren</a:t>
            </a:r>
            <a:r>
              <a:rPr lang="fr-FR" sz="3600" b="1" dirty="0">
                <a:solidFill>
                  <a:srgbClr val="FFFFFF"/>
                </a:solidFill>
                <a:effectLst>
                  <a:glow rad="101600">
                    <a:srgbClr val="000000"/>
                  </a:glow>
                </a:effectLst>
                <a:ea typeface="ＭＳ Ｐゴシック" charset="0"/>
              </a:rPr>
              <a:t>'</a:t>
            </a:r>
            <a:r>
              <a:rPr lang="en-US" sz="3600" b="1" dirty="0">
                <a:solidFill>
                  <a:srgbClr val="FFFFFF"/>
                </a:solidFill>
                <a:effectLst>
                  <a:glow rad="101600">
                    <a:srgbClr val="000000"/>
                  </a:glow>
                </a:effectLst>
                <a:ea typeface="ＭＳ Ｐゴシック" charset="0"/>
              </a:rPr>
              <a:t>t most psalms  "Lament Psalms"?)</a:t>
            </a:r>
          </a:p>
        </p:txBody>
      </p:sp>
      <p:pic>
        <p:nvPicPr>
          <p:cNvPr id="5" name="Picture 4"/>
          <p:cNvPicPr>
            <a:picLocks noChangeAspect="1"/>
          </p:cNvPicPr>
          <p:nvPr/>
        </p:nvPicPr>
        <p:blipFill>
          <a:blip r:embed="rId3"/>
          <a:stretch>
            <a:fillRect/>
          </a:stretch>
        </p:blipFill>
        <p:spPr>
          <a:xfrm>
            <a:off x="6732240" y="116632"/>
            <a:ext cx="2244080" cy="3094960"/>
          </a:xfrm>
          <a:prstGeom prst="rect">
            <a:avLst/>
          </a:prstGeom>
        </p:spPr>
      </p:pic>
      <p:pic>
        <p:nvPicPr>
          <p:cNvPr id="6" name="Picture 5"/>
          <p:cNvPicPr>
            <a:picLocks noChangeAspect="1"/>
          </p:cNvPicPr>
          <p:nvPr/>
        </p:nvPicPr>
        <p:blipFill>
          <a:blip r:embed="rId4"/>
          <a:stretch>
            <a:fillRect/>
          </a:stretch>
        </p:blipFill>
        <p:spPr>
          <a:xfrm>
            <a:off x="4211960" y="2276872"/>
            <a:ext cx="2857500" cy="2857500"/>
          </a:xfrm>
          <a:prstGeom prst="rect">
            <a:avLst/>
          </a:prstGeom>
        </p:spPr>
      </p:pic>
      <p:pic>
        <p:nvPicPr>
          <p:cNvPr id="3" name="Picture 2"/>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4472354" y="5085184"/>
            <a:ext cx="2619926" cy="1955800"/>
          </a:xfrm>
          <a:prstGeom prst="rect">
            <a:avLst/>
          </a:prstGeom>
        </p:spPr>
      </p:pic>
      <p:pic>
        <p:nvPicPr>
          <p:cNvPr id="7" name="Picture 6"/>
          <p:cNvPicPr>
            <a:picLocks noChangeAspect="1"/>
          </p:cNvPicPr>
          <p:nvPr/>
        </p:nvPicPr>
        <p:blipFill>
          <a:blip r:embed="rId6"/>
          <a:stretch>
            <a:fillRect/>
          </a:stretch>
        </p:blipFill>
        <p:spPr>
          <a:xfrm>
            <a:off x="6254901" y="3068960"/>
            <a:ext cx="2925611" cy="2917180"/>
          </a:xfrm>
          <a:prstGeom prst="rect">
            <a:avLst/>
          </a:prstGeom>
        </p:spPr>
      </p:pic>
    </p:spTree>
    <p:extLst>
      <p:ext uri="{BB962C8B-B14F-4D97-AF65-F5344CB8AC3E}">
        <p14:creationId xmlns:p14="http://schemas.microsoft.com/office/powerpoint/2010/main" val="410245319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51.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grpSp>
        <p:nvGrpSpPr>
          <p:cNvPr id="375810" name="Group 140"/>
          <p:cNvGrpSpPr>
            <a:grpSpLocks/>
          </p:cNvGrpSpPr>
          <p:nvPr/>
        </p:nvGrpSpPr>
        <p:grpSpPr bwMode="auto">
          <a:xfrm>
            <a:off x="1403350" y="1117600"/>
            <a:ext cx="5256213" cy="5740400"/>
            <a:chOff x="2627784" y="1910726"/>
            <a:chExt cx="3849216" cy="4642474"/>
          </a:xfrm>
        </p:grpSpPr>
        <p:pic>
          <p:nvPicPr>
            <p:cNvPr id="375949"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2667000" y="1943100"/>
              <a:ext cx="3810000" cy="4610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5950" name="Rounded Rectangle 142"/>
            <p:cNvSpPr>
              <a:spLocks noChangeArrowheads="1"/>
            </p:cNvSpPr>
            <p:nvPr/>
          </p:nvSpPr>
          <p:spPr bwMode="auto">
            <a:xfrm>
              <a:off x="2627784" y="1916832"/>
              <a:ext cx="2520280" cy="792088"/>
            </a:xfrm>
            <a:prstGeom prst="roundRect">
              <a:avLst>
                <a:gd name="adj" fmla="val 16667"/>
              </a:avLst>
            </a:prstGeom>
            <a:solidFill>
              <a:srgbClr val="CCFFCC"/>
            </a:solidFill>
            <a:ln w="28575" cap="sq">
              <a:solidFill>
                <a:schemeClr val="tx1"/>
              </a:solidFill>
              <a:round/>
              <a:headEnd type="none" w="sm" len="sm"/>
              <a:tailEnd type="none" w="sm" len="sm"/>
            </a:ln>
          </p:spPr>
          <p:txBody>
            <a:bodyPr>
              <a:spAutoFit/>
            </a:bodyPr>
            <a:lstStyle/>
            <a:p>
              <a:endParaRPr lang="en-US">
                <a:solidFill>
                  <a:srgbClr val="000000"/>
                </a:solidFill>
              </a:endParaRPr>
            </a:p>
          </p:txBody>
        </p:sp>
        <p:sp>
          <p:nvSpPr>
            <p:cNvPr id="375951" name="TextBox 143"/>
            <p:cNvSpPr txBox="1">
              <a:spLocks noChangeArrowheads="1"/>
            </p:cNvSpPr>
            <p:nvPr/>
          </p:nvSpPr>
          <p:spPr bwMode="auto">
            <a:xfrm>
              <a:off x="2627784" y="1910726"/>
              <a:ext cx="2520280" cy="8213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000" b="1">
                  <a:solidFill>
                    <a:srgbClr val="000000"/>
                  </a:solidFill>
                  <a:latin typeface="Arial" charset="0"/>
                  <a:cs typeface="Arial" charset="0"/>
                </a:rPr>
                <a:t>Why it took Moses 40 years to lead his people out of the wilderness</a:t>
              </a:r>
            </a:p>
          </p:txBody>
        </p:sp>
      </p:grpSp>
      <p:sp>
        <p:nvSpPr>
          <p:cNvPr id="342019" name="Rectangle 3"/>
          <p:cNvSpPr>
            <a:spLocks noChangeArrowheads="1"/>
          </p:cNvSpPr>
          <p:nvPr/>
        </p:nvSpPr>
        <p:spPr bwMode="auto">
          <a:xfrm>
            <a:off x="0" y="998538"/>
            <a:ext cx="9144000" cy="5867400"/>
          </a:xfrm>
          <a:prstGeom prst="rect">
            <a:avLst/>
          </a:prstGeom>
          <a:solidFill>
            <a:srgbClr val="CCFFCC"/>
          </a:solidFill>
          <a:ln w="12700" cap="sq">
            <a:solidFill>
              <a:schemeClr val="tx1"/>
            </a:solidFill>
            <a:miter lim="800000"/>
            <a:headEnd type="none" w="sm" len="sm"/>
            <a:tailEnd type="none" w="sm" len="sm"/>
          </a:ln>
        </p:spPr>
        <p:txBody>
          <a:bodyPr wrap="none" anchor="ctr"/>
          <a:lstStyle/>
          <a:p>
            <a:endParaRPr lang="en-US">
              <a:solidFill>
                <a:srgbClr val="000000"/>
              </a:solidFill>
            </a:endParaRPr>
          </a:p>
        </p:txBody>
      </p:sp>
      <p:grpSp>
        <p:nvGrpSpPr>
          <p:cNvPr id="2" name="Group 4"/>
          <p:cNvGrpSpPr>
            <a:grpSpLocks/>
          </p:cNvGrpSpPr>
          <p:nvPr/>
        </p:nvGrpSpPr>
        <p:grpSpPr bwMode="auto">
          <a:xfrm>
            <a:off x="-6350" y="990600"/>
            <a:ext cx="9144000" cy="5867400"/>
            <a:chOff x="-4" y="-4"/>
            <a:chExt cx="2927" cy="7182"/>
          </a:xfrm>
        </p:grpSpPr>
        <p:grpSp>
          <p:nvGrpSpPr>
            <p:cNvPr id="375815" name="Group 5"/>
            <p:cNvGrpSpPr>
              <a:grpSpLocks/>
            </p:cNvGrpSpPr>
            <p:nvPr/>
          </p:nvGrpSpPr>
          <p:grpSpPr bwMode="auto">
            <a:xfrm>
              <a:off x="0" y="0"/>
              <a:ext cx="2919" cy="7174"/>
              <a:chOff x="0" y="0"/>
              <a:chExt cx="2919" cy="7174"/>
            </a:xfrm>
          </p:grpSpPr>
          <p:grpSp>
            <p:nvGrpSpPr>
              <p:cNvPr id="375817" name="Group 6"/>
              <p:cNvGrpSpPr>
                <a:grpSpLocks/>
              </p:cNvGrpSpPr>
              <p:nvPr/>
            </p:nvGrpSpPr>
            <p:grpSpPr bwMode="auto">
              <a:xfrm>
                <a:off x="0" y="0"/>
                <a:ext cx="729" cy="614"/>
                <a:chOff x="0" y="0"/>
                <a:chExt cx="729" cy="614"/>
              </a:xfrm>
            </p:grpSpPr>
            <p:sp>
              <p:nvSpPr>
                <p:cNvPr id="375947" name="Rectangle 7"/>
                <p:cNvSpPr>
                  <a:spLocks noChangeArrowheads="1"/>
                </p:cNvSpPr>
                <p:nvPr/>
              </p:nvSpPr>
              <p:spPr bwMode="auto">
                <a:xfrm>
                  <a:off x="0" y="0"/>
                  <a:ext cx="729" cy="614"/>
                </a:xfrm>
                <a:prstGeom prst="rect">
                  <a:avLst/>
                </a:prstGeom>
                <a:solidFill>
                  <a:srgbClr val="FF0000"/>
                </a:solidFill>
                <a:ln w="12700" cap="sq">
                  <a:solidFill>
                    <a:schemeClr val="tx1"/>
                  </a:solidFill>
                  <a:miter lim="800000"/>
                  <a:headEnd type="none" w="sm" len="sm"/>
                  <a:tailEnd type="none" w="sm" len="sm"/>
                </a:ln>
              </p:spPr>
              <p:txBody>
                <a:bodyPr lIns="0" tIns="0" rIns="0" bIns="0" anchor="ctr" anchorCtr="1"/>
                <a:lstStyle/>
                <a:p>
                  <a:pPr algn="ctr"/>
                  <a:r>
                    <a:rPr lang="en-US" sz="2000" b="1">
                      <a:solidFill>
                        <a:srgbClr val="FFFFCC"/>
                      </a:solidFill>
                      <a:latin typeface="Arial Narrow" charset="0"/>
                    </a:rPr>
                    <a:t>SCRIPTURE</a:t>
                  </a:r>
                </a:p>
              </p:txBody>
            </p:sp>
            <p:sp>
              <p:nvSpPr>
                <p:cNvPr id="375948" name="Rectangle 8"/>
                <p:cNvSpPr>
                  <a:spLocks noChangeArrowheads="1"/>
                </p:cNvSpPr>
                <p:nvPr/>
              </p:nvSpPr>
              <p:spPr bwMode="auto">
                <a:xfrm>
                  <a:off x="0" y="0"/>
                  <a:ext cx="729" cy="61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18" name="Group 9"/>
              <p:cNvGrpSpPr>
                <a:grpSpLocks/>
              </p:cNvGrpSpPr>
              <p:nvPr/>
            </p:nvGrpSpPr>
            <p:grpSpPr bwMode="auto">
              <a:xfrm>
                <a:off x="729" y="0"/>
                <a:ext cx="730" cy="614"/>
                <a:chOff x="729" y="0"/>
                <a:chExt cx="730" cy="614"/>
              </a:xfrm>
            </p:grpSpPr>
            <p:sp>
              <p:nvSpPr>
                <p:cNvPr id="375945" name="Rectangle 10"/>
                <p:cNvSpPr>
                  <a:spLocks noChangeArrowheads="1"/>
                </p:cNvSpPr>
                <p:nvPr/>
              </p:nvSpPr>
              <p:spPr bwMode="auto">
                <a:xfrm>
                  <a:off x="72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algn="ctr"/>
                  <a:r>
                    <a:rPr lang="en-US" sz="2000" b="1" dirty="0">
                      <a:solidFill>
                        <a:srgbClr val="FFFFCC"/>
                      </a:solidFill>
                      <a:latin typeface="Arial Narrow" charset="0"/>
                      <a:cs typeface="Times New Roman" charset="0"/>
                    </a:rPr>
                    <a:t>ISRAEL</a:t>
                  </a:r>
                  <a:r>
                    <a:rPr lang="fr-FR" altLang="ja-JP" sz="2000" b="1" dirty="0">
                      <a:solidFill>
                        <a:srgbClr val="FFFFCC"/>
                      </a:solidFill>
                      <a:latin typeface="Arial Narrow" charset="0"/>
                      <a:cs typeface="Times New Roman" charset="0"/>
                    </a:rPr>
                    <a:t>'</a:t>
                  </a:r>
                  <a:r>
                    <a:rPr lang="en-US" sz="2000" b="1" dirty="0">
                      <a:solidFill>
                        <a:srgbClr val="FFFFCC"/>
                      </a:solidFill>
                      <a:latin typeface="Arial Narrow" charset="0"/>
                      <a:cs typeface="Times New Roman" charset="0"/>
                    </a:rPr>
                    <a:t>S COMPLAINT</a:t>
                  </a:r>
                </a:p>
              </p:txBody>
            </p:sp>
            <p:sp>
              <p:nvSpPr>
                <p:cNvPr id="375946" name="Rectangle 11"/>
                <p:cNvSpPr>
                  <a:spLocks noChangeArrowheads="1"/>
                </p:cNvSpPr>
                <p:nvPr/>
              </p:nvSpPr>
              <p:spPr bwMode="auto">
                <a:xfrm>
                  <a:off x="729" y="0"/>
                  <a:ext cx="730" cy="61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19" name="Group 12"/>
              <p:cNvGrpSpPr>
                <a:grpSpLocks/>
              </p:cNvGrpSpPr>
              <p:nvPr/>
            </p:nvGrpSpPr>
            <p:grpSpPr bwMode="auto">
              <a:xfrm>
                <a:off x="1459" y="0"/>
                <a:ext cx="730" cy="614"/>
                <a:chOff x="1459" y="0"/>
                <a:chExt cx="730" cy="614"/>
              </a:xfrm>
            </p:grpSpPr>
            <p:sp>
              <p:nvSpPr>
                <p:cNvPr id="375943" name="Rectangle 13"/>
                <p:cNvSpPr>
                  <a:spLocks noChangeArrowheads="1"/>
                </p:cNvSpPr>
                <p:nvPr/>
              </p:nvSpPr>
              <p:spPr bwMode="auto">
                <a:xfrm>
                  <a:off x="145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algn="ctr"/>
                  <a:r>
                    <a:rPr lang="en-US" sz="2000" b="1" dirty="0">
                      <a:solidFill>
                        <a:srgbClr val="FFFFCC"/>
                      </a:solidFill>
                      <a:latin typeface="Arial Narrow" charset="0"/>
                      <a:cs typeface="Times New Roman" charset="0"/>
                    </a:rPr>
                    <a:t>MOSES</a:t>
                  </a:r>
                  <a:r>
                    <a:rPr lang="fr-FR" altLang="ja-JP" sz="2000" b="1" dirty="0">
                      <a:solidFill>
                        <a:srgbClr val="FFFFCC"/>
                      </a:solidFill>
                      <a:latin typeface="Arial Narrow" charset="0"/>
                      <a:cs typeface="Times New Roman" charset="0"/>
                    </a:rPr>
                    <a:t>'</a:t>
                  </a:r>
                  <a:r>
                    <a:rPr lang="en-US" sz="2000" b="1" dirty="0">
                      <a:solidFill>
                        <a:srgbClr val="FFFFCC"/>
                      </a:solidFill>
                      <a:latin typeface="Arial Narrow" charset="0"/>
                      <a:cs typeface="Times New Roman" charset="0"/>
                    </a:rPr>
                    <a:t> RESPONSE</a:t>
                  </a:r>
                </a:p>
              </p:txBody>
            </p:sp>
            <p:sp>
              <p:nvSpPr>
                <p:cNvPr id="375944" name="Rectangle 14"/>
                <p:cNvSpPr>
                  <a:spLocks noChangeArrowheads="1"/>
                </p:cNvSpPr>
                <p:nvPr/>
              </p:nvSpPr>
              <p:spPr bwMode="auto">
                <a:xfrm>
                  <a:off x="1459" y="0"/>
                  <a:ext cx="730" cy="61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0" name="Group 15"/>
              <p:cNvGrpSpPr>
                <a:grpSpLocks/>
              </p:cNvGrpSpPr>
              <p:nvPr/>
            </p:nvGrpSpPr>
            <p:grpSpPr bwMode="auto">
              <a:xfrm>
                <a:off x="2189" y="0"/>
                <a:ext cx="730" cy="614"/>
                <a:chOff x="2189" y="0"/>
                <a:chExt cx="730" cy="614"/>
              </a:xfrm>
            </p:grpSpPr>
            <p:sp>
              <p:nvSpPr>
                <p:cNvPr id="375941" name="Rectangle 16"/>
                <p:cNvSpPr>
                  <a:spLocks noChangeArrowheads="1"/>
                </p:cNvSpPr>
                <p:nvPr/>
              </p:nvSpPr>
              <p:spPr bwMode="auto">
                <a:xfrm>
                  <a:off x="218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algn="ctr"/>
                  <a:r>
                    <a:rPr lang="en-US" sz="2000" b="1" dirty="0">
                      <a:solidFill>
                        <a:srgbClr val="FFFFCC"/>
                      </a:solidFill>
                      <a:latin typeface="Arial Narrow" charset="0"/>
                      <a:cs typeface="Times New Roman" charset="0"/>
                    </a:rPr>
                    <a:t>GOD</a:t>
                  </a:r>
                  <a:r>
                    <a:rPr lang="fr-FR" sz="2000" b="1" dirty="0">
                      <a:solidFill>
                        <a:srgbClr val="FFFFCC"/>
                      </a:solidFill>
                      <a:latin typeface="Arial Narrow" charset="0"/>
                      <a:cs typeface="Times New Roman" charset="0"/>
                    </a:rPr>
                    <a:t>'</a:t>
                  </a:r>
                  <a:r>
                    <a:rPr lang="en-US" sz="2000" b="1" dirty="0">
                      <a:solidFill>
                        <a:srgbClr val="FFFFCC"/>
                      </a:solidFill>
                      <a:latin typeface="Arial Narrow" charset="0"/>
                      <a:cs typeface="Times New Roman" charset="0"/>
                    </a:rPr>
                    <a:t>S RESPONSE</a:t>
                  </a:r>
                </a:p>
              </p:txBody>
            </p:sp>
            <p:sp>
              <p:nvSpPr>
                <p:cNvPr id="375942" name="Rectangle 17"/>
                <p:cNvSpPr>
                  <a:spLocks noChangeArrowheads="1"/>
                </p:cNvSpPr>
                <p:nvPr/>
              </p:nvSpPr>
              <p:spPr bwMode="auto">
                <a:xfrm>
                  <a:off x="2189" y="0"/>
                  <a:ext cx="730" cy="61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1" name="Group 18"/>
              <p:cNvGrpSpPr>
                <a:grpSpLocks/>
              </p:cNvGrpSpPr>
              <p:nvPr/>
            </p:nvGrpSpPr>
            <p:grpSpPr bwMode="auto">
              <a:xfrm>
                <a:off x="0" y="614"/>
                <a:ext cx="729" cy="748"/>
                <a:chOff x="0" y="614"/>
                <a:chExt cx="729" cy="748"/>
              </a:xfrm>
            </p:grpSpPr>
            <p:sp>
              <p:nvSpPr>
                <p:cNvPr id="375939" name="Rectangle 19"/>
                <p:cNvSpPr>
                  <a:spLocks noChangeArrowheads="1"/>
                </p:cNvSpPr>
                <p:nvPr/>
              </p:nvSpPr>
              <p:spPr bwMode="auto">
                <a:xfrm>
                  <a:off x="0" y="614"/>
                  <a:ext cx="729"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r>
                    <a:rPr lang="en-US" sz="2000" b="1">
                      <a:solidFill>
                        <a:srgbClr val="000000"/>
                      </a:solidFill>
                      <a:latin typeface="Arial Narrow" charset="0"/>
                    </a:rPr>
                    <a:t>Exod. 14:11</a:t>
                  </a:r>
                </a:p>
              </p:txBody>
            </p:sp>
            <p:sp>
              <p:nvSpPr>
                <p:cNvPr id="375940" name="Rectangle 20"/>
                <p:cNvSpPr>
                  <a:spLocks noChangeArrowheads="1"/>
                </p:cNvSpPr>
                <p:nvPr/>
              </p:nvSpPr>
              <p:spPr bwMode="auto">
                <a:xfrm>
                  <a:off x="0" y="614"/>
                  <a:ext cx="729"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2" name="Group 21"/>
              <p:cNvGrpSpPr>
                <a:grpSpLocks/>
              </p:cNvGrpSpPr>
              <p:nvPr/>
            </p:nvGrpSpPr>
            <p:grpSpPr bwMode="auto">
              <a:xfrm>
                <a:off x="729" y="614"/>
                <a:ext cx="730" cy="748"/>
                <a:chOff x="729" y="614"/>
                <a:chExt cx="730" cy="748"/>
              </a:xfrm>
            </p:grpSpPr>
            <p:sp>
              <p:nvSpPr>
                <p:cNvPr id="375937" name="Rectangle 22"/>
                <p:cNvSpPr>
                  <a:spLocks noChangeArrowheads="1"/>
                </p:cNvSpPr>
                <p:nvPr/>
              </p:nvSpPr>
              <p:spPr bwMode="auto">
                <a:xfrm>
                  <a:off x="729" y="61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dirty="0">
                      <a:solidFill>
                        <a:srgbClr val="000000"/>
                      </a:solidFill>
                      <a:latin typeface="Arial Narrow" charset="0"/>
                      <a:cs typeface="Times New Roman" charset="0"/>
                    </a:rPr>
                    <a:t>Pharaoh</a:t>
                  </a:r>
                  <a:r>
                    <a:rPr lang="fr-FR" sz="2000" b="1" dirty="0">
                      <a:solidFill>
                        <a:srgbClr val="000000"/>
                      </a:solidFill>
                      <a:latin typeface="Arial Narrow" charset="0"/>
                      <a:cs typeface="Times New Roman" charset="0"/>
                    </a:rPr>
                    <a:t>'</a:t>
                  </a:r>
                  <a:r>
                    <a:rPr lang="en-US" sz="2000" b="1" dirty="0">
                      <a:solidFill>
                        <a:srgbClr val="000000"/>
                      </a:solidFill>
                      <a:latin typeface="Arial Narrow" charset="0"/>
                      <a:cs typeface="Times New Roman" charset="0"/>
                    </a:rPr>
                    <a:t>s army</a:t>
                  </a:r>
                </a:p>
              </p:txBody>
            </p:sp>
            <p:sp>
              <p:nvSpPr>
                <p:cNvPr id="375938" name="Rectangle 23"/>
                <p:cNvSpPr>
                  <a:spLocks noChangeArrowheads="1"/>
                </p:cNvSpPr>
                <p:nvPr/>
              </p:nvSpPr>
              <p:spPr bwMode="auto">
                <a:xfrm>
                  <a:off x="729" y="61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3" name="Group 24"/>
              <p:cNvGrpSpPr>
                <a:grpSpLocks/>
              </p:cNvGrpSpPr>
              <p:nvPr/>
            </p:nvGrpSpPr>
            <p:grpSpPr bwMode="auto">
              <a:xfrm>
                <a:off x="1459" y="614"/>
                <a:ext cx="730" cy="748"/>
                <a:chOff x="1459" y="614"/>
                <a:chExt cx="730" cy="748"/>
              </a:xfrm>
            </p:grpSpPr>
            <p:sp>
              <p:nvSpPr>
                <p:cNvPr id="375935" name="Rectangle 25"/>
                <p:cNvSpPr>
                  <a:spLocks noChangeArrowheads="1"/>
                </p:cNvSpPr>
                <p:nvPr/>
              </p:nvSpPr>
              <p:spPr bwMode="auto">
                <a:xfrm>
                  <a:off x="1459" y="61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Encouraged Israel </a:t>
                  </a:r>
                </a:p>
                <a:p>
                  <a:pPr algn="ctr" eaLnBrk="0" hangingPunct="0"/>
                  <a:r>
                    <a:rPr lang="en-US" sz="2000" b="1">
                      <a:solidFill>
                        <a:srgbClr val="000000"/>
                      </a:solidFill>
                      <a:latin typeface="Arial Narrow" charset="0"/>
                      <a:cs typeface="Times New Roman" charset="0"/>
                    </a:rPr>
                    <a:t>to trust God</a:t>
                  </a:r>
                </a:p>
              </p:txBody>
            </p:sp>
            <p:sp>
              <p:nvSpPr>
                <p:cNvPr id="375936" name="Rectangle 26"/>
                <p:cNvSpPr>
                  <a:spLocks noChangeArrowheads="1"/>
                </p:cNvSpPr>
                <p:nvPr/>
              </p:nvSpPr>
              <p:spPr bwMode="auto">
                <a:xfrm>
                  <a:off x="1459" y="61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4" name="Group 27"/>
              <p:cNvGrpSpPr>
                <a:grpSpLocks/>
              </p:cNvGrpSpPr>
              <p:nvPr/>
            </p:nvGrpSpPr>
            <p:grpSpPr bwMode="auto">
              <a:xfrm>
                <a:off x="2189" y="614"/>
                <a:ext cx="730" cy="748"/>
                <a:chOff x="2189" y="614"/>
                <a:chExt cx="730" cy="748"/>
              </a:xfrm>
            </p:grpSpPr>
            <p:sp>
              <p:nvSpPr>
                <p:cNvPr id="375933" name="Rectangle 28"/>
                <p:cNvSpPr>
                  <a:spLocks noChangeArrowheads="1"/>
                </p:cNvSpPr>
                <p:nvPr/>
              </p:nvSpPr>
              <p:spPr bwMode="auto">
                <a:xfrm>
                  <a:off x="2189" y="61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Delivered Israel</a:t>
                  </a:r>
                </a:p>
              </p:txBody>
            </p:sp>
            <p:sp>
              <p:nvSpPr>
                <p:cNvPr id="375934" name="Rectangle 29"/>
                <p:cNvSpPr>
                  <a:spLocks noChangeArrowheads="1"/>
                </p:cNvSpPr>
                <p:nvPr/>
              </p:nvSpPr>
              <p:spPr bwMode="auto">
                <a:xfrm>
                  <a:off x="2189" y="61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5" name="Group 30"/>
              <p:cNvGrpSpPr>
                <a:grpSpLocks/>
              </p:cNvGrpSpPr>
              <p:nvPr/>
            </p:nvGrpSpPr>
            <p:grpSpPr bwMode="auto">
              <a:xfrm>
                <a:off x="0" y="1362"/>
                <a:ext cx="729" cy="633"/>
                <a:chOff x="0" y="1362"/>
                <a:chExt cx="729" cy="633"/>
              </a:xfrm>
            </p:grpSpPr>
            <p:sp>
              <p:nvSpPr>
                <p:cNvPr id="375931" name="Rectangle 31"/>
                <p:cNvSpPr>
                  <a:spLocks noChangeArrowheads="1"/>
                </p:cNvSpPr>
                <p:nvPr/>
              </p:nvSpPr>
              <p:spPr bwMode="auto">
                <a:xfrm>
                  <a:off x="0" y="1362"/>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Exod. 15:24</a:t>
                  </a:r>
                </a:p>
              </p:txBody>
            </p:sp>
            <p:sp>
              <p:nvSpPr>
                <p:cNvPr id="375932" name="Rectangle 32"/>
                <p:cNvSpPr>
                  <a:spLocks noChangeArrowheads="1"/>
                </p:cNvSpPr>
                <p:nvPr/>
              </p:nvSpPr>
              <p:spPr bwMode="auto">
                <a:xfrm>
                  <a:off x="0" y="1362"/>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6" name="Group 33"/>
              <p:cNvGrpSpPr>
                <a:grpSpLocks/>
              </p:cNvGrpSpPr>
              <p:nvPr/>
            </p:nvGrpSpPr>
            <p:grpSpPr bwMode="auto">
              <a:xfrm>
                <a:off x="729" y="1362"/>
                <a:ext cx="730" cy="633"/>
                <a:chOff x="729" y="1362"/>
                <a:chExt cx="730" cy="633"/>
              </a:xfrm>
            </p:grpSpPr>
            <p:sp>
              <p:nvSpPr>
                <p:cNvPr id="375929" name="Rectangle 34"/>
                <p:cNvSpPr>
                  <a:spLocks noChangeArrowheads="1"/>
                </p:cNvSpPr>
                <p:nvPr/>
              </p:nvSpPr>
              <p:spPr bwMode="auto">
                <a:xfrm>
                  <a:off x="729" y="136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Bitter water</a:t>
                  </a:r>
                </a:p>
              </p:txBody>
            </p:sp>
            <p:sp>
              <p:nvSpPr>
                <p:cNvPr id="375930" name="Rectangle 35"/>
                <p:cNvSpPr>
                  <a:spLocks noChangeArrowheads="1"/>
                </p:cNvSpPr>
                <p:nvPr/>
              </p:nvSpPr>
              <p:spPr bwMode="auto">
                <a:xfrm>
                  <a:off x="729" y="136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7" name="Group 36"/>
              <p:cNvGrpSpPr>
                <a:grpSpLocks/>
              </p:cNvGrpSpPr>
              <p:nvPr/>
            </p:nvGrpSpPr>
            <p:grpSpPr bwMode="auto">
              <a:xfrm>
                <a:off x="1459" y="1362"/>
                <a:ext cx="730" cy="633"/>
                <a:chOff x="1459" y="1362"/>
                <a:chExt cx="730" cy="633"/>
              </a:xfrm>
            </p:grpSpPr>
            <p:sp>
              <p:nvSpPr>
                <p:cNvPr id="375927" name="Rectangle 37"/>
                <p:cNvSpPr>
                  <a:spLocks noChangeArrowheads="1"/>
                </p:cNvSpPr>
                <p:nvPr/>
              </p:nvSpPr>
              <p:spPr bwMode="auto">
                <a:xfrm>
                  <a:off x="1459" y="136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Cried out to God</a:t>
                  </a:r>
                </a:p>
              </p:txBody>
            </p:sp>
            <p:sp>
              <p:nvSpPr>
                <p:cNvPr id="375928" name="Rectangle 38"/>
                <p:cNvSpPr>
                  <a:spLocks noChangeArrowheads="1"/>
                </p:cNvSpPr>
                <p:nvPr/>
              </p:nvSpPr>
              <p:spPr bwMode="auto">
                <a:xfrm>
                  <a:off x="1459" y="136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8" name="Group 39"/>
              <p:cNvGrpSpPr>
                <a:grpSpLocks/>
              </p:cNvGrpSpPr>
              <p:nvPr/>
            </p:nvGrpSpPr>
            <p:grpSpPr bwMode="auto">
              <a:xfrm>
                <a:off x="2189" y="1362"/>
                <a:ext cx="730" cy="633"/>
                <a:chOff x="2189" y="1362"/>
                <a:chExt cx="730" cy="633"/>
              </a:xfrm>
            </p:grpSpPr>
            <p:sp>
              <p:nvSpPr>
                <p:cNvPr id="375925" name="Rectangle 40"/>
                <p:cNvSpPr>
                  <a:spLocks noChangeArrowheads="1"/>
                </p:cNvSpPr>
                <p:nvPr/>
              </p:nvSpPr>
              <p:spPr bwMode="auto">
                <a:xfrm>
                  <a:off x="2189" y="136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dirty="0">
                      <a:solidFill>
                        <a:srgbClr val="000000"/>
                      </a:solidFill>
                      <a:latin typeface="Arial Narrow" charset="0"/>
                      <a:cs typeface="Times New Roman" charset="0"/>
                    </a:rPr>
                    <a:t>"Healed</a:t>
                  </a:r>
                  <a:r>
                    <a:rPr lang="en-US" altLang="ja-JP" sz="2000" b="1" dirty="0">
                      <a:solidFill>
                        <a:srgbClr val="000000"/>
                      </a:solidFill>
                      <a:latin typeface="Arial Narrow" charset="0"/>
                      <a:cs typeface="Times New Roman" charset="0"/>
                    </a:rPr>
                    <a:t>"</a:t>
                  </a:r>
                  <a:r>
                    <a:rPr lang="en-US" sz="2000" b="1" dirty="0">
                      <a:solidFill>
                        <a:srgbClr val="000000"/>
                      </a:solidFill>
                      <a:latin typeface="Arial Narrow" charset="0"/>
                      <a:cs typeface="Times New Roman" charset="0"/>
                    </a:rPr>
                    <a:t> the water</a:t>
                  </a:r>
                </a:p>
              </p:txBody>
            </p:sp>
            <p:sp>
              <p:nvSpPr>
                <p:cNvPr id="375926" name="Rectangle 41"/>
                <p:cNvSpPr>
                  <a:spLocks noChangeArrowheads="1"/>
                </p:cNvSpPr>
                <p:nvPr/>
              </p:nvSpPr>
              <p:spPr bwMode="auto">
                <a:xfrm>
                  <a:off x="2189" y="136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9" name="Group 42"/>
              <p:cNvGrpSpPr>
                <a:grpSpLocks/>
              </p:cNvGrpSpPr>
              <p:nvPr/>
            </p:nvGrpSpPr>
            <p:grpSpPr bwMode="auto">
              <a:xfrm>
                <a:off x="0" y="1995"/>
                <a:ext cx="729" cy="633"/>
                <a:chOff x="0" y="1995"/>
                <a:chExt cx="729" cy="633"/>
              </a:xfrm>
            </p:grpSpPr>
            <p:sp>
              <p:nvSpPr>
                <p:cNvPr id="375923" name="Rectangle 43"/>
                <p:cNvSpPr>
                  <a:spLocks noChangeArrowheads="1"/>
                </p:cNvSpPr>
                <p:nvPr/>
              </p:nvSpPr>
              <p:spPr bwMode="auto">
                <a:xfrm>
                  <a:off x="0" y="1995"/>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Exod. 16:2</a:t>
                  </a:r>
                </a:p>
              </p:txBody>
            </p:sp>
            <p:sp>
              <p:nvSpPr>
                <p:cNvPr id="375924" name="Rectangle 44"/>
                <p:cNvSpPr>
                  <a:spLocks noChangeArrowheads="1"/>
                </p:cNvSpPr>
                <p:nvPr/>
              </p:nvSpPr>
              <p:spPr bwMode="auto">
                <a:xfrm>
                  <a:off x="0" y="1995"/>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0" name="Group 45"/>
              <p:cNvGrpSpPr>
                <a:grpSpLocks/>
              </p:cNvGrpSpPr>
              <p:nvPr/>
            </p:nvGrpSpPr>
            <p:grpSpPr bwMode="auto">
              <a:xfrm>
                <a:off x="729" y="1995"/>
                <a:ext cx="730" cy="633"/>
                <a:chOff x="729" y="1995"/>
                <a:chExt cx="730" cy="633"/>
              </a:xfrm>
            </p:grpSpPr>
            <p:sp>
              <p:nvSpPr>
                <p:cNvPr id="375921" name="Rectangle 46"/>
                <p:cNvSpPr>
                  <a:spLocks noChangeArrowheads="1"/>
                </p:cNvSpPr>
                <p:nvPr/>
              </p:nvSpPr>
              <p:spPr bwMode="auto">
                <a:xfrm>
                  <a:off x="729" y="1995"/>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Lack of food</a:t>
                  </a:r>
                </a:p>
              </p:txBody>
            </p:sp>
            <p:sp>
              <p:nvSpPr>
                <p:cNvPr id="375922" name="Rectangle 47"/>
                <p:cNvSpPr>
                  <a:spLocks noChangeArrowheads="1"/>
                </p:cNvSpPr>
                <p:nvPr/>
              </p:nvSpPr>
              <p:spPr bwMode="auto">
                <a:xfrm>
                  <a:off x="729" y="1995"/>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1" name="Group 48"/>
              <p:cNvGrpSpPr>
                <a:grpSpLocks/>
              </p:cNvGrpSpPr>
              <p:nvPr/>
            </p:nvGrpSpPr>
            <p:grpSpPr bwMode="auto">
              <a:xfrm>
                <a:off x="1459" y="1995"/>
                <a:ext cx="730" cy="633"/>
                <a:chOff x="1459" y="1995"/>
                <a:chExt cx="730" cy="633"/>
              </a:xfrm>
            </p:grpSpPr>
            <p:sp>
              <p:nvSpPr>
                <p:cNvPr id="375919" name="Rectangle 49"/>
                <p:cNvSpPr>
                  <a:spLocks noChangeArrowheads="1"/>
                </p:cNvSpPr>
                <p:nvPr/>
              </p:nvSpPr>
              <p:spPr bwMode="auto">
                <a:xfrm>
                  <a:off x="1459" y="1995"/>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Rebuked Israel</a:t>
                  </a:r>
                </a:p>
              </p:txBody>
            </p:sp>
            <p:sp>
              <p:nvSpPr>
                <p:cNvPr id="375920" name="Rectangle 50"/>
                <p:cNvSpPr>
                  <a:spLocks noChangeArrowheads="1"/>
                </p:cNvSpPr>
                <p:nvPr/>
              </p:nvSpPr>
              <p:spPr bwMode="auto">
                <a:xfrm>
                  <a:off x="1459" y="1995"/>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2" name="Group 51"/>
              <p:cNvGrpSpPr>
                <a:grpSpLocks/>
              </p:cNvGrpSpPr>
              <p:nvPr/>
            </p:nvGrpSpPr>
            <p:grpSpPr bwMode="auto">
              <a:xfrm>
                <a:off x="2189" y="1995"/>
                <a:ext cx="730" cy="633"/>
                <a:chOff x="2189" y="1995"/>
                <a:chExt cx="730" cy="633"/>
              </a:xfrm>
            </p:grpSpPr>
            <p:sp>
              <p:nvSpPr>
                <p:cNvPr id="375917" name="Rectangle 52"/>
                <p:cNvSpPr>
                  <a:spLocks noChangeArrowheads="1"/>
                </p:cNvSpPr>
                <p:nvPr/>
              </p:nvSpPr>
              <p:spPr bwMode="auto">
                <a:xfrm>
                  <a:off x="2189" y="1995"/>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Supplied manna</a:t>
                  </a:r>
                </a:p>
              </p:txBody>
            </p:sp>
            <p:sp>
              <p:nvSpPr>
                <p:cNvPr id="375918" name="Rectangle 53"/>
                <p:cNvSpPr>
                  <a:spLocks noChangeArrowheads="1"/>
                </p:cNvSpPr>
                <p:nvPr/>
              </p:nvSpPr>
              <p:spPr bwMode="auto">
                <a:xfrm>
                  <a:off x="2189" y="1995"/>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3" name="Group 54"/>
              <p:cNvGrpSpPr>
                <a:grpSpLocks/>
              </p:cNvGrpSpPr>
              <p:nvPr/>
            </p:nvGrpSpPr>
            <p:grpSpPr bwMode="auto">
              <a:xfrm>
                <a:off x="0" y="2628"/>
                <a:ext cx="729" cy="633"/>
                <a:chOff x="0" y="2628"/>
                <a:chExt cx="729" cy="633"/>
              </a:xfrm>
            </p:grpSpPr>
            <p:sp>
              <p:nvSpPr>
                <p:cNvPr id="375915" name="Rectangle 55"/>
                <p:cNvSpPr>
                  <a:spLocks noChangeArrowheads="1"/>
                </p:cNvSpPr>
                <p:nvPr/>
              </p:nvSpPr>
              <p:spPr bwMode="auto">
                <a:xfrm>
                  <a:off x="0" y="2628"/>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Exod. 17:2</a:t>
                  </a:r>
                </a:p>
              </p:txBody>
            </p:sp>
            <p:sp>
              <p:nvSpPr>
                <p:cNvPr id="375916" name="Rectangle 56"/>
                <p:cNvSpPr>
                  <a:spLocks noChangeArrowheads="1"/>
                </p:cNvSpPr>
                <p:nvPr/>
              </p:nvSpPr>
              <p:spPr bwMode="auto">
                <a:xfrm>
                  <a:off x="0" y="2628"/>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4" name="Group 57"/>
              <p:cNvGrpSpPr>
                <a:grpSpLocks/>
              </p:cNvGrpSpPr>
              <p:nvPr/>
            </p:nvGrpSpPr>
            <p:grpSpPr bwMode="auto">
              <a:xfrm>
                <a:off x="729" y="2628"/>
                <a:ext cx="730" cy="633"/>
                <a:chOff x="729" y="2628"/>
                <a:chExt cx="730" cy="633"/>
              </a:xfrm>
            </p:grpSpPr>
            <p:sp>
              <p:nvSpPr>
                <p:cNvPr id="375913" name="Rectangle 58"/>
                <p:cNvSpPr>
                  <a:spLocks noChangeArrowheads="1"/>
                </p:cNvSpPr>
                <p:nvPr/>
              </p:nvSpPr>
              <p:spPr bwMode="auto">
                <a:xfrm>
                  <a:off x="729" y="2628"/>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Lack of water</a:t>
                  </a:r>
                </a:p>
              </p:txBody>
            </p:sp>
            <p:sp>
              <p:nvSpPr>
                <p:cNvPr id="375914" name="Rectangle 59"/>
                <p:cNvSpPr>
                  <a:spLocks noChangeArrowheads="1"/>
                </p:cNvSpPr>
                <p:nvPr/>
              </p:nvSpPr>
              <p:spPr bwMode="auto">
                <a:xfrm>
                  <a:off x="729" y="2628"/>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5" name="Group 60"/>
              <p:cNvGrpSpPr>
                <a:grpSpLocks/>
              </p:cNvGrpSpPr>
              <p:nvPr/>
            </p:nvGrpSpPr>
            <p:grpSpPr bwMode="auto">
              <a:xfrm>
                <a:off x="1459" y="2628"/>
                <a:ext cx="730" cy="633"/>
                <a:chOff x="1459" y="2628"/>
                <a:chExt cx="730" cy="633"/>
              </a:xfrm>
            </p:grpSpPr>
            <p:sp>
              <p:nvSpPr>
                <p:cNvPr id="375911" name="Rectangle 61"/>
                <p:cNvSpPr>
                  <a:spLocks noChangeArrowheads="1"/>
                </p:cNvSpPr>
                <p:nvPr/>
              </p:nvSpPr>
              <p:spPr bwMode="auto">
                <a:xfrm>
                  <a:off x="1459" y="2628"/>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Prayed to the Lord</a:t>
                  </a:r>
                </a:p>
              </p:txBody>
            </p:sp>
            <p:sp>
              <p:nvSpPr>
                <p:cNvPr id="375912" name="Rectangle 62"/>
                <p:cNvSpPr>
                  <a:spLocks noChangeArrowheads="1"/>
                </p:cNvSpPr>
                <p:nvPr/>
              </p:nvSpPr>
              <p:spPr bwMode="auto">
                <a:xfrm>
                  <a:off x="1459" y="2628"/>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6" name="Group 63"/>
              <p:cNvGrpSpPr>
                <a:grpSpLocks/>
              </p:cNvGrpSpPr>
              <p:nvPr/>
            </p:nvGrpSpPr>
            <p:grpSpPr bwMode="auto">
              <a:xfrm>
                <a:off x="2189" y="2628"/>
                <a:ext cx="730" cy="633"/>
                <a:chOff x="2189" y="2628"/>
                <a:chExt cx="730" cy="633"/>
              </a:xfrm>
            </p:grpSpPr>
            <p:sp>
              <p:nvSpPr>
                <p:cNvPr id="375909" name="Rectangle 64"/>
                <p:cNvSpPr>
                  <a:spLocks noChangeArrowheads="1"/>
                </p:cNvSpPr>
                <p:nvPr/>
              </p:nvSpPr>
              <p:spPr bwMode="auto">
                <a:xfrm>
                  <a:off x="2189" y="2628"/>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Water from the rock</a:t>
                  </a:r>
                </a:p>
              </p:txBody>
            </p:sp>
            <p:sp>
              <p:nvSpPr>
                <p:cNvPr id="375910" name="Rectangle 65"/>
                <p:cNvSpPr>
                  <a:spLocks noChangeArrowheads="1"/>
                </p:cNvSpPr>
                <p:nvPr/>
              </p:nvSpPr>
              <p:spPr bwMode="auto">
                <a:xfrm>
                  <a:off x="2189" y="2628"/>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7" name="Group 66"/>
              <p:cNvGrpSpPr>
                <a:grpSpLocks/>
              </p:cNvGrpSpPr>
              <p:nvPr/>
            </p:nvGrpSpPr>
            <p:grpSpPr bwMode="auto">
              <a:xfrm>
                <a:off x="0" y="3261"/>
                <a:ext cx="729" cy="633"/>
                <a:chOff x="0" y="3261"/>
                <a:chExt cx="729" cy="633"/>
              </a:xfrm>
            </p:grpSpPr>
            <p:sp>
              <p:nvSpPr>
                <p:cNvPr id="375907" name="Rectangle 67"/>
                <p:cNvSpPr>
                  <a:spLocks noChangeArrowheads="1"/>
                </p:cNvSpPr>
                <p:nvPr/>
              </p:nvSpPr>
              <p:spPr bwMode="auto">
                <a:xfrm>
                  <a:off x="0" y="3261"/>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Num. 11:1</a:t>
                  </a:r>
                </a:p>
              </p:txBody>
            </p:sp>
            <p:sp>
              <p:nvSpPr>
                <p:cNvPr id="375908" name="Rectangle 68"/>
                <p:cNvSpPr>
                  <a:spLocks noChangeArrowheads="1"/>
                </p:cNvSpPr>
                <p:nvPr/>
              </p:nvSpPr>
              <p:spPr bwMode="auto">
                <a:xfrm>
                  <a:off x="0" y="3261"/>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8" name="Group 69"/>
              <p:cNvGrpSpPr>
                <a:grpSpLocks/>
              </p:cNvGrpSpPr>
              <p:nvPr/>
            </p:nvGrpSpPr>
            <p:grpSpPr bwMode="auto">
              <a:xfrm>
                <a:off x="729" y="3261"/>
                <a:ext cx="730" cy="633"/>
                <a:chOff x="729" y="3261"/>
                <a:chExt cx="730" cy="633"/>
              </a:xfrm>
            </p:grpSpPr>
            <p:sp>
              <p:nvSpPr>
                <p:cNvPr id="375905" name="Rectangle 70"/>
                <p:cNvSpPr>
                  <a:spLocks noChangeArrowheads="1"/>
                </p:cNvSpPr>
                <p:nvPr/>
              </p:nvSpPr>
              <p:spPr bwMode="auto">
                <a:xfrm>
                  <a:off x="729" y="326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God providing food</a:t>
                  </a:r>
                </a:p>
              </p:txBody>
            </p:sp>
            <p:sp>
              <p:nvSpPr>
                <p:cNvPr id="375906" name="Rectangle 71"/>
                <p:cNvSpPr>
                  <a:spLocks noChangeArrowheads="1"/>
                </p:cNvSpPr>
                <p:nvPr/>
              </p:nvSpPr>
              <p:spPr bwMode="auto">
                <a:xfrm>
                  <a:off x="729" y="326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9" name="Group 72"/>
              <p:cNvGrpSpPr>
                <a:grpSpLocks/>
              </p:cNvGrpSpPr>
              <p:nvPr/>
            </p:nvGrpSpPr>
            <p:grpSpPr bwMode="auto">
              <a:xfrm>
                <a:off x="1459" y="3261"/>
                <a:ext cx="730" cy="633"/>
                <a:chOff x="1459" y="3261"/>
                <a:chExt cx="730" cy="633"/>
              </a:xfrm>
            </p:grpSpPr>
            <p:sp>
              <p:nvSpPr>
                <p:cNvPr id="375903" name="Rectangle 73"/>
                <p:cNvSpPr>
                  <a:spLocks noChangeArrowheads="1"/>
                </p:cNvSpPr>
                <p:nvPr/>
              </p:nvSpPr>
              <p:spPr bwMode="auto">
                <a:xfrm>
                  <a:off x="1459" y="326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Anger &amp; prayer</a:t>
                  </a:r>
                </a:p>
              </p:txBody>
            </p:sp>
            <p:sp>
              <p:nvSpPr>
                <p:cNvPr id="375904" name="Rectangle 74"/>
                <p:cNvSpPr>
                  <a:spLocks noChangeArrowheads="1"/>
                </p:cNvSpPr>
                <p:nvPr/>
              </p:nvSpPr>
              <p:spPr bwMode="auto">
                <a:xfrm>
                  <a:off x="1459" y="326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0" name="Group 75"/>
              <p:cNvGrpSpPr>
                <a:grpSpLocks/>
              </p:cNvGrpSpPr>
              <p:nvPr/>
            </p:nvGrpSpPr>
            <p:grpSpPr bwMode="auto">
              <a:xfrm>
                <a:off x="2189" y="3261"/>
                <a:ext cx="730" cy="633"/>
                <a:chOff x="2189" y="3261"/>
                <a:chExt cx="730" cy="633"/>
              </a:xfrm>
            </p:grpSpPr>
            <p:sp>
              <p:nvSpPr>
                <p:cNvPr id="375901" name="Rectangle 76"/>
                <p:cNvSpPr>
                  <a:spLocks noChangeArrowheads="1"/>
                </p:cNvSpPr>
                <p:nvPr/>
              </p:nvSpPr>
              <p:spPr bwMode="auto">
                <a:xfrm>
                  <a:off x="2189" y="326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Judgment</a:t>
                  </a:r>
                </a:p>
              </p:txBody>
            </p:sp>
            <p:sp>
              <p:nvSpPr>
                <p:cNvPr id="375902" name="Rectangle 77"/>
                <p:cNvSpPr>
                  <a:spLocks noChangeArrowheads="1"/>
                </p:cNvSpPr>
                <p:nvPr/>
              </p:nvSpPr>
              <p:spPr bwMode="auto">
                <a:xfrm>
                  <a:off x="2189" y="326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1" name="Group 78"/>
              <p:cNvGrpSpPr>
                <a:grpSpLocks/>
              </p:cNvGrpSpPr>
              <p:nvPr/>
            </p:nvGrpSpPr>
            <p:grpSpPr bwMode="auto">
              <a:xfrm>
                <a:off x="0" y="3894"/>
                <a:ext cx="729" cy="748"/>
                <a:chOff x="0" y="3894"/>
                <a:chExt cx="729" cy="748"/>
              </a:xfrm>
            </p:grpSpPr>
            <p:sp>
              <p:nvSpPr>
                <p:cNvPr id="375899" name="Rectangle 79"/>
                <p:cNvSpPr>
                  <a:spLocks noChangeArrowheads="1"/>
                </p:cNvSpPr>
                <p:nvPr/>
              </p:nvSpPr>
              <p:spPr bwMode="auto">
                <a:xfrm>
                  <a:off x="0" y="3894"/>
                  <a:ext cx="729"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Num. 14:2</a:t>
                  </a:r>
                </a:p>
              </p:txBody>
            </p:sp>
            <p:sp>
              <p:nvSpPr>
                <p:cNvPr id="375900" name="Rectangle 80"/>
                <p:cNvSpPr>
                  <a:spLocks noChangeArrowheads="1"/>
                </p:cNvSpPr>
                <p:nvPr/>
              </p:nvSpPr>
              <p:spPr bwMode="auto">
                <a:xfrm>
                  <a:off x="0" y="3894"/>
                  <a:ext cx="729"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2" name="Group 81"/>
              <p:cNvGrpSpPr>
                <a:grpSpLocks/>
              </p:cNvGrpSpPr>
              <p:nvPr/>
            </p:nvGrpSpPr>
            <p:grpSpPr bwMode="auto">
              <a:xfrm>
                <a:off x="729" y="3894"/>
                <a:ext cx="730" cy="748"/>
                <a:chOff x="729" y="3894"/>
                <a:chExt cx="730" cy="748"/>
              </a:xfrm>
            </p:grpSpPr>
            <p:sp>
              <p:nvSpPr>
                <p:cNvPr id="375897" name="Rectangle 82"/>
                <p:cNvSpPr>
                  <a:spLocks noChangeArrowheads="1"/>
                </p:cNvSpPr>
                <p:nvPr/>
              </p:nvSpPr>
              <p:spPr bwMode="auto">
                <a:xfrm>
                  <a:off x="729" y="389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dirty="0">
                      <a:solidFill>
                        <a:srgbClr val="000000"/>
                      </a:solidFill>
                      <a:latin typeface="Arial Narrow" charset="0"/>
                      <a:cs typeface="Times New Roman" charset="0"/>
                    </a:rPr>
                    <a:t>Moses</a:t>
                  </a:r>
                  <a:r>
                    <a:rPr lang="fr-FR" altLang="ja-JP" sz="2000" b="1" dirty="0">
                      <a:solidFill>
                        <a:srgbClr val="000000"/>
                      </a:solidFill>
                      <a:latin typeface="Arial Narrow" charset="0"/>
                      <a:cs typeface="Times New Roman" charset="0"/>
                    </a:rPr>
                    <a:t>'</a:t>
                  </a:r>
                  <a:r>
                    <a:rPr lang="en-US" sz="2000" b="1" dirty="0">
                      <a:solidFill>
                        <a:srgbClr val="000000"/>
                      </a:solidFill>
                      <a:latin typeface="Arial Narrow" charset="0"/>
                      <a:cs typeface="Times New Roman" charset="0"/>
                    </a:rPr>
                    <a:t> leadership</a:t>
                  </a:r>
                </a:p>
              </p:txBody>
            </p:sp>
            <p:sp>
              <p:nvSpPr>
                <p:cNvPr id="375898" name="Rectangle 83"/>
                <p:cNvSpPr>
                  <a:spLocks noChangeArrowheads="1"/>
                </p:cNvSpPr>
                <p:nvPr/>
              </p:nvSpPr>
              <p:spPr bwMode="auto">
                <a:xfrm>
                  <a:off x="729" y="389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3" name="Group 84"/>
              <p:cNvGrpSpPr>
                <a:grpSpLocks/>
              </p:cNvGrpSpPr>
              <p:nvPr/>
            </p:nvGrpSpPr>
            <p:grpSpPr bwMode="auto">
              <a:xfrm>
                <a:off x="1459" y="3894"/>
                <a:ext cx="730" cy="748"/>
                <a:chOff x="1459" y="3894"/>
                <a:chExt cx="730" cy="748"/>
              </a:xfrm>
            </p:grpSpPr>
            <p:sp>
              <p:nvSpPr>
                <p:cNvPr id="375895" name="Rectangle 85"/>
                <p:cNvSpPr>
                  <a:spLocks noChangeArrowheads="1"/>
                </p:cNvSpPr>
                <p:nvPr/>
              </p:nvSpPr>
              <p:spPr bwMode="auto">
                <a:xfrm>
                  <a:off x="1459" y="389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Pled with Israel, prayed to God</a:t>
                  </a:r>
                </a:p>
              </p:txBody>
            </p:sp>
            <p:sp>
              <p:nvSpPr>
                <p:cNvPr id="375896" name="Rectangle 86"/>
                <p:cNvSpPr>
                  <a:spLocks noChangeArrowheads="1"/>
                </p:cNvSpPr>
                <p:nvPr/>
              </p:nvSpPr>
              <p:spPr bwMode="auto">
                <a:xfrm>
                  <a:off x="1459" y="389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4" name="Group 87"/>
              <p:cNvGrpSpPr>
                <a:grpSpLocks/>
              </p:cNvGrpSpPr>
              <p:nvPr/>
            </p:nvGrpSpPr>
            <p:grpSpPr bwMode="auto">
              <a:xfrm>
                <a:off x="2189" y="3894"/>
                <a:ext cx="730" cy="748"/>
                <a:chOff x="2189" y="3894"/>
                <a:chExt cx="730" cy="748"/>
              </a:xfrm>
            </p:grpSpPr>
            <p:sp>
              <p:nvSpPr>
                <p:cNvPr id="375893" name="Rectangle 88"/>
                <p:cNvSpPr>
                  <a:spLocks noChangeArrowheads="1"/>
                </p:cNvSpPr>
                <p:nvPr/>
              </p:nvSpPr>
              <p:spPr bwMode="auto">
                <a:xfrm>
                  <a:off x="2189" y="389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Judgment</a:t>
                  </a:r>
                </a:p>
              </p:txBody>
            </p:sp>
            <p:sp>
              <p:nvSpPr>
                <p:cNvPr id="375894" name="Rectangle 89"/>
                <p:cNvSpPr>
                  <a:spLocks noChangeArrowheads="1"/>
                </p:cNvSpPr>
                <p:nvPr/>
              </p:nvSpPr>
              <p:spPr bwMode="auto">
                <a:xfrm>
                  <a:off x="2189" y="389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5" name="Group 90"/>
              <p:cNvGrpSpPr>
                <a:grpSpLocks/>
              </p:cNvGrpSpPr>
              <p:nvPr/>
            </p:nvGrpSpPr>
            <p:grpSpPr bwMode="auto">
              <a:xfrm>
                <a:off x="0" y="4642"/>
                <a:ext cx="729" cy="633"/>
                <a:chOff x="0" y="4642"/>
                <a:chExt cx="729" cy="633"/>
              </a:xfrm>
            </p:grpSpPr>
            <p:sp>
              <p:nvSpPr>
                <p:cNvPr id="375891" name="Rectangle 91"/>
                <p:cNvSpPr>
                  <a:spLocks noChangeArrowheads="1"/>
                </p:cNvSpPr>
                <p:nvPr/>
              </p:nvSpPr>
              <p:spPr bwMode="auto">
                <a:xfrm>
                  <a:off x="0" y="4642"/>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Num. 162</a:t>
                  </a:r>
                </a:p>
              </p:txBody>
            </p:sp>
            <p:sp>
              <p:nvSpPr>
                <p:cNvPr id="375892" name="Rectangle 92"/>
                <p:cNvSpPr>
                  <a:spLocks noChangeArrowheads="1"/>
                </p:cNvSpPr>
                <p:nvPr/>
              </p:nvSpPr>
              <p:spPr bwMode="auto">
                <a:xfrm>
                  <a:off x="0" y="4642"/>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6" name="Group 93"/>
              <p:cNvGrpSpPr>
                <a:grpSpLocks/>
              </p:cNvGrpSpPr>
              <p:nvPr/>
            </p:nvGrpSpPr>
            <p:grpSpPr bwMode="auto">
              <a:xfrm>
                <a:off x="729" y="4642"/>
                <a:ext cx="730" cy="633"/>
                <a:chOff x="729" y="4642"/>
                <a:chExt cx="730" cy="633"/>
              </a:xfrm>
            </p:grpSpPr>
            <p:sp>
              <p:nvSpPr>
                <p:cNvPr id="375889" name="Rectangle 94"/>
                <p:cNvSpPr>
                  <a:spLocks noChangeArrowheads="1"/>
                </p:cNvSpPr>
                <p:nvPr/>
              </p:nvSpPr>
              <p:spPr bwMode="auto">
                <a:xfrm>
                  <a:off x="729" y="464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dirty="0">
                      <a:solidFill>
                        <a:srgbClr val="000000"/>
                      </a:solidFill>
                      <a:latin typeface="Arial Narrow" charset="0"/>
                      <a:cs typeface="Times New Roman" charset="0"/>
                    </a:rPr>
                    <a:t>Moses</a:t>
                  </a:r>
                  <a:r>
                    <a:rPr lang="fr-FR" altLang="ja-JP" sz="2000" b="1" dirty="0">
                      <a:solidFill>
                        <a:srgbClr val="000000"/>
                      </a:solidFill>
                      <a:latin typeface="Arial Narrow" charset="0"/>
                      <a:cs typeface="Times New Roman" charset="0"/>
                    </a:rPr>
                    <a:t>'</a:t>
                  </a:r>
                  <a:r>
                    <a:rPr lang="en-US" sz="2000" b="1" dirty="0">
                      <a:solidFill>
                        <a:srgbClr val="000000"/>
                      </a:solidFill>
                      <a:latin typeface="Arial Narrow" charset="0"/>
                      <a:cs typeface="Times New Roman" charset="0"/>
                    </a:rPr>
                    <a:t> leadership</a:t>
                  </a:r>
                </a:p>
              </p:txBody>
            </p:sp>
            <p:sp>
              <p:nvSpPr>
                <p:cNvPr id="375890" name="Rectangle 95"/>
                <p:cNvSpPr>
                  <a:spLocks noChangeArrowheads="1"/>
                </p:cNvSpPr>
                <p:nvPr/>
              </p:nvSpPr>
              <p:spPr bwMode="auto">
                <a:xfrm>
                  <a:off x="729" y="464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7" name="Group 96"/>
              <p:cNvGrpSpPr>
                <a:grpSpLocks/>
              </p:cNvGrpSpPr>
              <p:nvPr/>
            </p:nvGrpSpPr>
            <p:grpSpPr bwMode="auto">
              <a:xfrm>
                <a:off x="1459" y="4642"/>
                <a:ext cx="730" cy="633"/>
                <a:chOff x="1459" y="4642"/>
                <a:chExt cx="730" cy="633"/>
              </a:xfrm>
            </p:grpSpPr>
            <p:sp>
              <p:nvSpPr>
                <p:cNvPr id="375887" name="Rectangle 97"/>
                <p:cNvSpPr>
                  <a:spLocks noChangeArrowheads="1"/>
                </p:cNvSpPr>
                <p:nvPr/>
              </p:nvSpPr>
              <p:spPr bwMode="auto">
                <a:xfrm>
                  <a:off x="1459" y="464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Rebuked &amp; prayed</a:t>
                  </a:r>
                </a:p>
              </p:txBody>
            </p:sp>
            <p:sp>
              <p:nvSpPr>
                <p:cNvPr id="375888" name="Rectangle 98"/>
                <p:cNvSpPr>
                  <a:spLocks noChangeArrowheads="1"/>
                </p:cNvSpPr>
                <p:nvPr/>
              </p:nvSpPr>
              <p:spPr bwMode="auto">
                <a:xfrm>
                  <a:off x="1459" y="464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8" name="Group 99"/>
              <p:cNvGrpSpPr>
                <a:grpSpLocks/>
              </p:cNvGrpSpPr>
              <p:nvPr/>
            </p:nvGrpSpPr>
            <p:grpSpPr bwMode="auto">
              <a:xfrm>
                <a:off x="2189" y="4642"/>
                <a:ext cx="730" cy="633"/>
                <a:chOff x="2189" y="4642"/>
                <a:chExt cx="730" cy="633"/>
              </a:xfrm>
            </p:grpSpPr>
            <p:sp>
              <p:nvSpPr>
                <p:cNvPr id="375885" name="Rectangle 100"/>
                <p:cNvSpPr>
                  <a:spLocks noChangeArrowheads="1"/>
                </p:cNvSpPr>
                <p:nvPr/>
              </p:nvSpPr>
              <p:spPr bwMode="auto">
                <a:xfrm>
                  <a:off x="2189" y="464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Judgment</a:t>
                  </a:r>
                </a:p>
              </p:txBody>
            </p:sp>
            <p:sp>
              <p:nvSpPr>
                <p:cNvPr id="375886" name="Rectangle 101"/>
                <p:cNvSpPr>
                  <a:spLocks noChangeArrowheads="1"/>
                </p:cNvSpPr>
                <p:nvPr/>
              </p:nvSpPr>
              <p:spPr bwMode="auto">
                <a:xfrm>
                  <a:off x="2189" y="464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9" name="Group 102"/>
              <p:cNvGrpSpPr>
                <a:grpSpLocks/>
              </p:cNvGrpSpPr>
              <p:nvPr/>
            </p:nvGrpSpPr>
            <p:grpSpPr bwMode="auto">
              <a:xfrm>
                <a:off x="0" y="5275"/>
                <a:ext cx="729" cy="518"/>
                <a:chOff x="0" y="5275"/>
                <a:chExt cx="729" cy="518"/>
              </a:xfrm>
            </p:grpSpPr>
            <p:sp>
              <p:nvSpPr>
                <p:cNvPr id="375883" name="Rectangle 103"/>
                <p:cNvSpPr>
                  <a:spLocks noChangeArrowheads="1"/>
                </p:cNvSpPr>
                <p:nvPr/>
              </p:nvSpPr>
              <p:spPr bwMode="auto">
                <a:xfrm>
                  <a:off x="0" y="5275"/>
                  <a:ext cx="729" cy="51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Num. 16:41</a:t>
                  </a:r>
                </a:p>
              </p:txBody>
            </p:sp>
            <p:sp>
              <p:nvSpPr>
                <p:cNvPr id="375884" name="Rectangle 104"/>
                <p:cNvSpPr>
                  <a:spLocks noChangeArrowheads="1"/>
                </p:cNvSpPr>
                <p:nvPr/>
              </p:nvSpPr>
              <p:spPr bwMode="auto">
                <a:xfrm>
                  <a:off x="0" y="5275"/>
                  <a:ext cx="729" cy="51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0" name="Group 105"/>
              <p:cNvGrpSpPr>
                <a:grpSpLocks/>
              </p:cNvGrpSpPr>
              <p:nvPr/>
            </p:nvGrpSpPr>
            <p:grpSpPr bwMode="auto">
              <a:xfrm>
                <a:off x="729" y="5275"/>
                <a:ext cx="730" cy="518"/>
                <a:chOff x="729" y="5275"/>
                <a:chExt cx="730" cy="518"/>
              </a:xfrm>
            </p:grpSpPr>
            <p:sp>
              <p:nvSpPr>
                <p:cNvPr id="375881" name="Rectangle 106"/>
                <p:cNvSpPr>
                  <a:spLocks noChangeArrowheads="1"/>
                </p:cNvSpPr>
                <p:nvPr/>
              </p:nvSpPr>
              <p:spPr bwMode="auto">
                <a:xfrm>
                  <a:off x="729" y="5275"/>
                  <a:ext cx="730" cy="51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Moses</a:t>
                  </a:r>
                </a:p>
              </p:txBody>
            </p:sp>
            <p:sp>
              <p:nvSpPr>
                <p:cNvPr id="375882" name="Rectangle 107"/>
                <p:cNvSpPr>
                  <a:spLocks noChangeArrowheads="1"/>
                </p:cNvSpPr>
                <p:nvPr/>
              </p:nvSpPr>
              <p:spPr bwMode="auto">
                <a:xfrm>
                  <a:off x="729" y="5275"/>
                  <a:ext cx="730" cy="51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1" name="Group 108"/>
              <p:cNvGrpSpPr>
                <a:grpSpLocks/>
              </p:cNvGrpSpPr>
              <p:nvPr/>
            </p:nvGrpSpPr>
            <p:grpSpPr bwMode="auto">
              <a:xfrm>
                <a:off x="1459" y="5275"/>
                <a:ext cx="730" cy="518"/>
                <a:chOff x="1459" y="5275"/>
                <a:chExt cx="730" cy="518"/>
              </a:xfrm>
            </p:grpSpPr>
            <p:sp>
              <p:nvSpPr>
                <p:cNvPr id="375879" name="Rectangle 109"/>
                <p:cNvSpPr>
                  <a:spLocks noChangeArrowheads="1"/>
                </p:cNvSpPr>
                <p:nvPr/>
              </p:nvSpPr>
              <p:spPr bwMode="auto">
                <a:xfrm>
                  <a:off x="1459" y="5275"/>
                  <a:ext cx="730" cy="51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Prayed</a:t>
                  </a:r>
                </a:p>
              </p:txBody>
            </p:sp>
            <p:sp>
              <p:nvSpPr>
                <p:cNvPr id="375880" name="Rectangle 110"/>
                <p:cNvSpPr>
                  <a:spLocks noChangeArrowheads="1"/>
                </p:cNvSpPr>
                <p:nvPr/>
              </p:nvSpPr>
              <p:spPr bwMode="auto">
                <a:xfrm>
                  <a:off x="1459" y="5275"/>
                  <a:ext cx="730" cy="51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2" name="Group 111"/>
              <p:cNvGrpSpPr>
                <a:grpSpLocks/>
              </p:cNvGrpSpPr>
              <p:nvPr/>
            </p:nvGrpSpPr>
            <p:grpSpPr bwMode="auto">
              <a:xfrm>
                <a:off x="2189" y="5275"/>
                <a:ext cx="730" cy="518"/>
                <a:chOff x="2189" y="5275"/>
                <a:chExt cx="730" cy="518"/>
              </a:xfrm>
            </p:grpSpPr>
            <p:sp>
              <p:nvSpPr>
                <p:cNvPr id="375877" name="Rectangle 112"/>
                <p:cNvSpPr>
                  <a:spLocks noChangeArrowheads="1"/>
                </p:cNvSpPr>
                <p:nvPr/>
              </p:nvSpPr>
              <p:spPr bwMode="auto">
                <a:xfrm>
                  <a:off x="2189" y="5275"/>
                  <a:ext cx="730" cy="51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Judgment</a:t>
                  </a:r>
                </a:p>
              </p:txBody>
            </p:sp>
            <p:sp>
              <p:nvSpPr>
                <p:cNvPr id="375878" name="Rectangle 113"/>
                <p:cNvSpPr>
                  <a:spLocks noChangeArrowheads="1"/>
                </p:cNvSpPr>
                <p:nvPr/>
              </p:nvSpPr>
              <p:spPr bwMode="auto">
                <a:xfrm>
                  <a:off x="2189" y="5275"/>
                  <a:ext cx="730" cy="51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3" name="Group 114"/>
              <p:cNvGrpSpPr>
                <a:grpSpLocks/>
              </p:cNvGrpSpPr>
              <p:nvPr/>
            </p:nvGrpSpPr>
            <p:grpSpPr bwMode="auto">
              <a:xfrm>
                <a:off x="0" y="5793"/>
                <a:ext cx="729" cy="748"/>
                <a:chOff x="0" y="5793"/>
                <a:chExt cx="729" cy="748"/>
              </a:xfrm>
            </p:grpSpPr>
            <p:sp>
              <p:nvSpPr>
                <p:cNvPr id="375875" name="Rectangle 115"/>
                <p:cNvSpPr>
                  <a:spLocks noChangeArrowheads="1"/>
                </p:cNvSpPr>
                <p:nvPr/>
              </p:nvSpPr>
              <p:spPr bwMode="auto">
                <a:xfrm>
                  <a:off x="0" y="5793"/>
                  <a:ext cx="729"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Num. 20:2</a:t>
                  </a:r>
                </a:p>
              </p:txBody>
            </p:sp>
            <p:sp>
              <p:nvSpPr>
                <p:cNvPr id="375876" name="Rectangle 116"/>
                <p:cNvSpPr>
                  <a:spLocks noChangeArrowheads="1"/>
                </p:cNvSpPr>
                <p:nvPr/>
              </p:nvSpPr>
              <p:spPr bwMode="auto">
                <a:xfrm>
                  <a:off x="0" y="5793"/>
                  <a:ext cx="729"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4" name="Group 117"/>
              <p:cNvGrpSpPr>
                <a:grpSpLocks/>
              </p:cNvGrpSpPr>
              <p:nvPr/>
            </p:nvGrpSpPr>
            <p:grpSpPr bwMode="auto">
              <a:xfrm>
                <a:off x="729" y="5793"/>
                <a:ext cx="730" cy="748"/>
                <a:chOff x="729" y="5793"/>
                <a:chExt cx="730" cy="748"/>
              </a:xfrm>
            </p:grpSpPr>
            <p:sp>
              <p:nvSpPr>
                <p:cNvPr id="375873" name="Rectangle 118"/>
                <p:cNvSpPr>
                  <a:spLocks noChangeArrowheads="1"/>
                </p:cNvSpPr>
                <p:nvPr/>
              </p:nvSpPr>
              <p:spPr bwMode="auto">
                <a:xfrm>
                  <a:off x="729" y="5793"/>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Moses &amp; lack of water</a:t>
                  </a:r>
                </a:p>
              </p:txBody>
            </p:sp>
            <p:sp>
              <p:nvSpPr>
                <p:cNvPr id="375874" name="Rectangle 119"/>
                <p:cNvSpPr>
                  <a:spLocks noChangeArrowheads="1"/>
                </p:cNvSpPr>
                <p:nvPr/>
              </p:nvSpPr>
              <p:spPr bwMode="auto">
                <a:xfrm>
                  <a:off x="729" y="5793"/>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5" name="Group 120"/>
              <p:cNvGrpSpPr>
                <a:grpSpLocks/>
              </p:cNvGrpSpPr>
              <p:nvPr/>
            </p:nvGrpSpPr>
            <p:grpSpPr bwMode="auto">
              <a:xfrm>
                <a:off x="1459" y="5793"/>
                <a:ext cx="730" cy="748"/>
                <a:chOff x="1459" y="5793"/>
                <a:chExt cx="730" cy="748"/>
              </a:xfrm>
            </p:grpSpPr>
            <p:sp>
              <p:nvSpPr>
                <p:cNvPr id="375871" name="Rectangle 121"/>
                <p:cNvSpPr>
                  <a:spLocks noChangeArrowheads="1"/>
                </p:cNvSpPr>
                <p:nvPr/>
              </p:nvSpPr>
              <p:spPr bwMode="auto">
                <a:xfrm>
                  <a:off x="1459" y="5793"/>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Rebuked Israel</a:t>
                  </a:r>
                </a:p>
                <a:p>
                  <a:pPr algn="ctr" eaLnBrk="0" hangingPunct="0"/>
                  <a:r>
                    <a:rPr lang="en-US" sz="2000" b="1">
                      <a:solidFill>
                        <a:srgbClr val="000000"/>
                      </a:solidFill>
                      <a:latin typeface="Arial Narrow" charset="0"/>
                      <a:cs typeface="Times New Roman" charset="0"/>
                    </a:rPr>
                    <a:t>Struck rock</a:t>
                  </a:r>
                </a:p>
              </p:txBody>
            </p:sp>
            <p:sp>
              <p:nvSpPr>
                <p:cNvPr id="375872" name="Rectangle 122"/>
                <p:cNvSpPr>
                  <a:spLocks noChangeArrowheads="1"/>
                </p:cNvSpPr>
                <p:nvPr/>
              </p:nvSpPr>
              <p:spPr bwMode="auto">
                <a:xfrm>
                  <a:off x="1459" y="5793"/>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6" name="Group 123"/>
              <p:cNvGrpSpPr>
                <a:grpSpLocks/>
              </p:cNvGrpSpPr>
              <p:nvPr/>
            </p:nvGrpSpPr>
            <p:grpSpPr bwMode="auto">
              <a:xfrm>
                <a:off x="2189" y="5793"/>
                <a:ext cx="730" cy="748"/>
                <a:chOff x="2189" y="5793"/>
                <a:chExt cx="730" cy="748"/>
              </a:xfrm>
            </p:grpSpPr>
            <p:sp>
              <p:nvSpPr>
                <p:cNvPr id="375869" name="Rectangle 124"/>
                <p:cNvSpPr>
                  <a:spLocks noChangeArrowheads="1"/>
                </p:cNvSpPr>
                <p:nvPr/>
              </p:nvSpPr>
              <p:spPr bwMode="auto">
                <a:xfrm>
                  <a:off x="2189" y="5793"/>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Supplied water</a:t>
                  </a:r>
                </a:p>
              </p:txBody>
            </p:sp>
            <p:sp>
              <p:nvSpPr>
                <p:cNvPr id="375870" name="Rectangle 125"/>
                <p:cNvSpPr>
                  <a:spLocks noChangeArrowheads="1"/>
                </p:cNvSpPr>
                <p:nvPr/>
              </p:nvSpPr>
              <p:spPr bwMode="auto">
                <a:xfrm>
                  <a:off x="2189" y="5793"/>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7" name="Group 126"/>
              <p:cNvGrpSpPr>
                <a:grpSpLocks/>
              </p:cNvGrpSpPr>
              <p:nvPr/>
            </p:nvGrpSpPr>
            <p:grpSpPr bwMode="auto">
              <a:xfrm>
                <a:off x="0" y="6541"/>
                <a:ext cx="729" cy="633"/>
                <a:chOff x="0" y="6541"/>
                <a:chExt cx="729" cy="633"/>
              </a:xfrm>
            </p:grpSpPr>
            <p:sp>
              <p:nvSpPr>
                <p:cNvPr id="375867" name="Rectangle 127"/>
                <p:cNvSpPr>
                  <a:spLocks noChangeArrowheads="1"/>
                </p:cNvSpPr>
                <p:nvPr/>
              </p:nvSpPr>
              <p:spPr bwMode="auto">
                <a:xfrm>
                  <a:off x="0" y="6541"/>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Num. 21:4</a:t>
                  </a:r>
                </a:p>
              </p:txBody>
            </p:sp>
            <p:sp>
              <p:nvSpPr>
                <p:cNvPr id="375868" name="Rectangle 128"/>
                <p:cNvSpPr>
                  <a:spLocks noChangeArrowheads="1"/>
                </p:cNvSpPr>
                <p:nvPr/>
              </p:nvSpPr>
              <p:spPr bwMode="auto">
                <a:xfrm>
                  <a:off x="0" y="6541"/>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8" name="Group 129"/>
              <p:cNvGrpSpPr>
                <a:grpSpLocks/>
              </p:cNvGrpSpPr>
              <p:nvPr/>
            </p:nvGrpSpPr>
            <p:grpSpPr bwMode="auto">
              <a:xfrm>
                <a:off x="729" y="6541"/>
                <a:ext cx="730" cy="633"/>
                <a:chOff x="729" y="6541"/>
                <a:chExt cx="730" cy="633"/>
              </a:xfrm>
            </p:grpSpPr>
            <p:sp>
              <p:nvSpPr>
                <p:cNvPr id="375865" name="Rectangle 130"/>
                <p:cNvSpPr>
                  <a:spLocks noChangeArrowheads="1"/>
                </p:cNvSpPr>
                <p:nvPr/>
              </p:nvSpPr>
              <p:spPr bwMode="auto">
                <a:xfrm>
                  <a:off x="729" y="654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 Moses &amp; manna</a:t>
                  </a:r>
                </a:p>
              </p:txBody>
            </p:sp>
            <p:sp>
              <p:nvSpPr>
                <p:cNvPr id="375866" name="Rectangle 131"/>
                <p:cNvSpPr>
                  <a:spLocks noChangeArrowheads="1"/>
                </p:cNvSpPr>
                <p:nvPr/>
              </p:nvSpPr>
              <p:spPr bwMode="auto">
                <a:xfrm>
                  <a:off x="729" y="654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9" name="Group 132"/>
              <p:cNvGrpSpPr>
                <a:grpSpLocks/>
              </p:cNvGrpSpPr>
              <p:nvPr/>
            </p:nvGrpSpPr>
            <p:grpSpPr bwMode="auto">
              <a:xfrm>
                <a:off x="1459" y="6541"/>
                <a:ext cx="730" cy="633"/>
                <a:chOff x="1459" y="6541"/>
                <a:chExt cx="730" cy="633"/>
              </a:xfrm>
            </p:grpSpPr>
            <p:sp>
              <p:nvSpPr>
                <p:cNvPr id="375863" name="Rectangle 133"/>
                <p:cNvSpPr>
                  <a:spLocks noChangeArrowheads="1"/>
                </p:cNvSpPr>
                <p:nvPr/>
              </p:nvSpPr>
              <p:spPr bwMode="auto">
                <a:xfrm>
                  <a:off x="1459" y="654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No response</a:t>
                  </a:r>
                </a:p>
              </p:txBody>
            </p:sp>
            <p:sp>
              <p:nvSpPr>
                <p:cNvPr id="375864" name="Rectangle 134"/>
                <p:cNvSpPr>
                  <a:spLocks noChangeArrowheads="1"/>
                </p:cNvSpPr>
                <p:nvPr/>
              </p:nvSpPr>
              <p:spPr bwMode="auto">
                <a:xfrm>
                  <a:off x="1459" y="654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60" name="Group 135"/>
              <p:cNvGrpSpPr>
                <a:grpSpLocks/>
              </p:cNvGrpSpPr>
              <p:nvPr/>
            </p:nvGrpSpPr>
            <p:grpSpPr bwMode="auto">
              <a:xfrm>
                <a:off x="2189" y="6541"/>
                <a:ext cx="730" cy="633"/>
                <a:chOff x="2189" y="6541"/>
                <a:chExt cx="730" cy="633"/>
              </a:xfrm>
            </p:grpSpPr>
            <p:sp>
              <p:nvSpPr>
                <p:cNvPr id="375861" name="Rectangle 136"/>
                <p:cNvSpPr>
                  <a:spLocks noChangeArrowheads="1"/>
                </p:cNvSpPr>
                <p:nvPr/>
              </p:nvSpPr>
              <p:spPr bwMode="auto">
                <a:xfrm>
                  <a:off x="2189" y="654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Judgment</a:t>
                  </a:r>
                </a:p>
              </p:txBody>
            </p:sp>
            <p:sp>
              <p:nvSpPr>
                <p:cNvPr id="375862" name="Rectangle 137"/>
                <p:cNvSpPr>
                  <a:spLocks noChangeArrowheads="1"/>
                </p:cNvSpPr>
                <p:nvPr/>
              </p:nvSpPr>
              <p:spPr bwMode="auto">
                <a:xfrm>
                  <a:off x="2189" y="654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sp>
          <p:nvSpPr>
            <p:cNvPr id="375816" name="Rectangle 138"/>
            <p:cNvSpPr>
              <a:spLocks noChangeArrowheads="1"/>
            </p:cNvSpPr>
            <p:nvPr/>
          </p:nvSpPr>
          <p:spPr bwMode="auto">
            <a:xfrm>
              <a:off x="-4" y="-4"/>
              <a:ext cx="2927" cy="7182"/>
            </a:xfrm>
            <a:prstGeom prst="rect">
              <a:avLst/>
            </a:prstGeom>
            <a:noFill/>
            <a:ln w="1428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sp>
        <p:nvSpPr>
          <p:cNvPr id="375813" name="Rectangle 139"/>
          <p:cNvSpPr>
            <a:spLocks noGrp="1" noChangeArrowheads="1"/>
          </p:cNvSpPr>
          <p:nvPr>
            <p:ph type="title"/>
          </p:nvPr>
        </p:nvSpPr>
        <p:spPr>
          <a:xfrm>
            <a:off x="0" y="0"/>
            <a:ext cx="7924800" cy="990600"/>
          </a:xfrm>
          <a:solidFill>
            <a:schemeClr val="tx1"/>
          </a:solidFill>
        </p:spPr>
        <p:txBody>
          <a:bodyPr/>
          <a:lstStyle/>
          <a:p>
            <a:pPr eaLnBrk="1" hangingPunct="1"/>
            <a:r>
              <a:rPr kumimoji="0" lang="en-US" altLang="zh-CN" sz="4000" b="1" dirty="0">
                <a:latin typeface="Arial" charset="0"/>
                <a:ea typeface="SimSun" charset="0"/>
                <a:cs typeface="SimSun" charset="0"/>
              </a:rPr>
              <a:t>Grumbling in the Wilderness</a:t>
            </a:r>
            <a:br>
              <a:rPr kumimoji="0" lang="en-US" altLang="zh-CN" sz="1800" b="1" dirty="0">
                <a:latin typeface="Arial" charset="0"/>
                <a:ea typeface="SimSun" charset="0"/>
                <a:cs typeface="SimSun" charset="0"/>
              </a:rPr>
            </a:br>
            <a:r>
              <a:rPr kumimoji="0" lang="en-US" altLang="zh-CN" sz="1800" b="1" dirty="0">
                <a:latin typeface="Arial" charset="0"/>
                <a:ea typeface="SimSun" charset="0"/>
                <a:cs typeface="SimSun" charset="0"/>
              </a:rPr>
              <a:t>Paul N. </a:t>
            </a:r>
            <a:r>
              <a:rPr kumimoji="0" lang="en-US" altLang="zh-CN" sz="1800" b="1" dirty="0" err="1">
                <a:latin typeface="Arial" charset="0"/>
                <a:ea typeface="SimSun" charset="0"/>
                <a:cs typeface="SimSun" charset="0"/>
              </a:rPr>
              <a:t>Benware</a:t>
            </a:r>
            <a:r>
              <a:rPr kumimoji="0" lang="en-US" altLang="zh-CN" sz="1800" b="1" dirty="0">
                <a:latin typeface="Arial" charset="0"/>
                <a:ea typeface="SimSun" charset="0"/>
                <a:cs typeface="SimSun" charset="0"/>
              </a:rPr>
              <a:t>, </a:t>
            </a:r>
            <a:r>
              <a:rPr kumimoji="0" lang="en-US" altLang="zh-CN" sz="1800" b="1" i="1" dirty="0">
                <a:latin typeface="Arial" charset="0"/>
                <a:ea typeface="SimSun" charset="0"/>
                <a:cs typeface="SimSun" charset="0"/>
              </a:rPr>
              <a:t>Survey of the Old Testament,</a:t>
            </a:r>
            <a:r>
              <a:rPr kumimoji="0" lang="en-US" altLang="zh-CN" sz="1800" b="1" dirty="0">
                <a:latin typeface="Arial" charset="0"/>
                <a:ea typeface="SimSun" charset="0"/>
                <a:cs typeface="SimSun" charset="0"/>
              </a:rPr>
              <a:t> 68</a:t>
            </a:r>
            <a:endParaRPr kumimoji="0" lang="en-US" sz="1800" b="1" dirty="0">
              <a:latin typeface="Arial" charset="0"/>
              <a:ea typeface="SimSun" charset="0"/>
              <a:cs typeface="SimSun" charset="0"/>
            </a:endParaRPr>
          </a:p>
        </p:txBody>
      </p:sp>
      <p:sp>
        <p:nvSpPr>
          <p:cNvPr id="375814" name="Text Box 140"/>
          <p:cNvSpPr txBox="1">
            <a:spLocks noChangeArrowheads="1"/>
          </p:cNvSpPr>
          <p:nvPr/>
        </p:nvSpPr>
        <p:spPr bwMode="auto">
          <a:xfrm>
            <a:off x="8305800" y="0"/>
            <a:ext cx="838200" cy="40005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2000">
                <a:solidFill>
                  <a:srgbClr val="FFFFFF"/>
                </a:solidFill>
                <a:latin typeface="Arial" charset="0"/>
                <a:cs typeface="Arial" charset="0"/>
              </a:rPr>
              <a:t>157a</a:t>
            </a:r>
          </a:p>
        </p:txBody>
      </p:sp>
    </p:spTree>
    <p:extLst>
      <p:ext uri="{BB962C8B-B14F-4D97-AF65-F5344CB8AC3E}">
        <p14:creationId xmlns:p14="http://schemas.microsoft.com/office/powerpoint/2010/main" val="195919102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342019"/>
                                        </p:tgtEl>
                                        <p:attrNameLst>
                                          <p:attrName>style.visibility</p:attrName>
                                        </p:attrNameLst>
                                      </p:cBhvr>
                                      <p:to>
                                        <p:strVal val="visible"/>
                                      </p:to>
                                    </p:set>
                                    <p:animEffect transition="in" filter="box(in)">
                                      <p:cBhvr>
                                        <p:cTn id="7" dur="500"/>
                                        <p:tgtEl>
                                          <p:spTgt spid="342019"/>
                                        </p:tgtEl>
                                      </p:cBhvr>
                                    </p:animEffect>
                                  </p:childTnLst>
                                </p:cTn>
                              </p:par>
                              <p:par>
                                <p:cTn id="8" presetID="5" presetClass="entr" presetSubtype="10"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checkerboard(across)">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2019" grpId="0" animBg="1"/>
    </p:bld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5" name="Rectangle 2"/>
          <p:cNvSpPr>
            <a:spLocks noGrp="1" noChangeArrowheads="1"/>
          </p:cNvSpPr>
          <p:nvPr>
            <p:ph type="title"/>
          </p:nvPr>
        </p:nvSpPr>
        <p:spPr>
          <a:xfrm>
            <a:off x="1295400" y="457200"/>
            <a:ext cx="6553200" cy="762000"/>
          </a:xfrm>
          <a:noFill/>
        </p:spPr>
        <p:txBody>
          <a:bodyPr/>
          <a:lstStyle/>
          <a:p>
            <a:pPr eaLnBrk="1" hangingPunct="1"/>
            <a:r>
              <a:rPr kumimoji="0" lang="en-US" altLang="zh-CN" sz="6000" b="1">
                <a:solidFill>
                  <a:srgbClr val="000000"/>
                </a:solidFill>
                <a:latin typeface="Arial" charset="0"/>
                <a:ea typeface="SimSun" charset="0"/>
                <a:cs typeface="SimSun" charset="0"/>
              </a:rPr>
              <a:t>Application</a:t>
            </a:r>
            <a:endParaRPr kumimoji="0" lang="en-US" sz="6000" b="1">
              <a:solidFill>
                <a:srgbClr val="000000"/>
              </a:solidFill>
              <a:latin typeface="Arial" charset="0"/>
              <a:ea typeface="SimSun" charset="0"/>
              <a:cs typeface="SimSun" charset="0"/>
            </a:endParaRPr>
          </a:p>
        </p:txBody>
      </p:sp>
      <p:sp>
        <p:nvSpPr>
          <p:cNvPr id="379906"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FFFFFF"/>
                </a:solidFill>
                <a:latin typeface="Arial" charset="0"/>
                <a:cs typeface="Arial" charset="0"/>
              </a:rPr>
              <a:t>147</a:t>
            </a:r>
          </a:p>
        </p:txBody>
      </p:sp>
      <p:sp>
        <p:nvSpPr>
          <p:cNvPr id="476164" name="Text Box 4"/>
          <p:cNvSpPr txBox="1">
            <a:spLocks noChangeArrowheads="1"/>
          </p:cNvSpPr>
          <p:nvPr/>
        </p:nvSpPr>
        <p:spPr bwMode="auto">
          <a:xfrm>
            <a:off x="395288" y="2428875"/>
            <a:ext cx="8458200" cy="280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buFontTx/>
              <a:buChar char="•"/>
            </a:pPr>
            <a:r>
              <a:rPr lang="en-US" altLang="zh-CN" sz="3200" b="1" dirty="0">
                <a:solidFill>
                  <a:srgbClr val="000000"/>
                </a:solidFill>
                <a:latin typeface="Arial" charset="0"/>
                <a:cs typeface="Arial" charset="0"/>
              </a:rPr>
              <a:t>True obedience is based on love—</a:t>
            </a:r>
            <a:br>
              <a:rPr lang="en-US" altLang="zh-CN" sz="3200" b="1" dirty="0">
                <a:solidFill>
                  <a:srgbClr val="000000"/>
                </a:solidFill>
                <a:latin typeface="Arial" charset="0"/>
                <a:cs typeface="Arial" charset="0"/>
              </a:rPr>
            </a:br>
            <a:r>
              <a:rPr lang="en-US" altLang="zh-CN" sz="3200" b="1" dirty="0">
                <a:solidFill>
                  <a:srgbClr val="000000"/>
                </a:solidFill>
                <a:latin typeface="Arial" charset="0"/>
                <a:cs typeface="Arial" charset="0"/>
              </a:rPr>
              <a:t>not legalism.</a:t>
            </a:r>
          </a:p>
          <a:p>
            <a:pPr>
              <a:spcBef>
                <a:spcPct val="50000"/>
              </a:spcBef>
              <a:buFontTx/>
              <a:buChar char="•"/>
            </a:pPr>
            <a:r>
              <a:rPr lang="en-US" altLang="zh-CN" sz="3200" b="1" dirty="0">
                <a:solidFill>
                  <a:srgbClr val="000000"/>
                </a:solidFill>
                <a:latin typeface="Arial" charset="0"/>
                <a:cs typeface="Arial" charset="0"/>
              </a:rPr>
              <a:t>God</a:t>
            </a:r>
            <a:r>
              <a:rPr lang="fr-FR" altLang="zh-CN" sz="3200" b="1" dirty="0">
                <a:solidFill>
                  <a:srgbClr val="000000"/>
                </a:solidFill>
                <a:latin typeface="Arial" charset="0"/>
                <a:cs typeface="Arial" charset="0"/>
              </a:rPr>
              <a:t>'</a:t>
            </a:r>
            <a:r>
              <a:rPr lang="en-US" altLang="zh-CN" sz="3200" b="1" dirty="0">
                <a:solidFill>
                  <a:srgbClr val="000000"/>
                </a:solidFill>
                <a:latin typeface="Arial" charset="0"/>
                <a:cs typeface="Arial" charset="0"/>
              </a:rPr>
              <a:t>s general rule is that blessing results from obedience but problems result from disobedience.</a:t>
            </a:r>
          </a:p>
        </p:txBody>
      </p:sp>
    </p:spTree>
    <p:extLst>
      <p:ext uri="{BB962C8B-B14F-4D97-AF65-F5344CB8AC3E}">
        <p14:creationId xmlns:p14="http://schemas.microsoft.com/office/powerpoint/2010/main" val="249586702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6164">
                                            <p:txEl>
                                              <p:pRg st="0" end="0"/>
                                            </p:txEl>
                                          </p:spTgt>
                                        </p:tgtEl>
                                        <p:attrNameLst>
                                          <p:attrName>style.visibility</p:attrName>
                                        </p:attrNameLst>
                                      </p:cBhvr>
                                      <p:to>
                                        <p:strVal val="visible"/>
                                      </p:to>
                                    </p:set>
                                    <p:anim calcmode="lin" valueType="num">
                                      <p:cBhvr additive="base">
                                        <p:cTn id="7" dur="500" fill="hold"/>
                                        <p:tgtEl>
                                          <p:spTgt spid="47616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616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6164">
                                            <p:txEl>
                                              <p:pRg st="1" end="1"/>
                                            </p:txEl>
                                          </p:spTgt>
                                        </p:tgtEl>
                                        <p:attrNameLst>
                                          <p:attrName>style.visibility</p:attrName>
                                        </p:attrNameLst>
                                      </p:cBhvr>
                                      <p:to>
                                        <p:strVal val="visible"/>
                                      </p:to>
                                    </p:set>
                                    <p:anim calcmode="lin" valueType="num">
                                      <p:cBhvr additive="base">
                                        <p:cTn id="13" dur="500" fill="hold"/>
                                        <p:tgtEl>
                                          <p:spTgt spid="476164">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76164">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6164" grpId="0" build="p" autoUpdateAnimBg="0"/>
    </p:bld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0"/>
            <a:ext cx="9160269" cy="6871550"/>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Future Hope</a:t>
            </a:r>
          </a:p>
        </p:txBody>
      </p:sp>
    </p:spTree>
    <p:extLst>
      <p:ext uri="{BB962C8B-B14F-4D97-AF65-F5344CB8AC3E}">
        <p14:creationId xmlns:p14="http://schemas.microsoft.com/office/powerpoint/2010/main" val="1818978566"/>
      </p:ext>
    </p:extLst>
  </p:cSld>
  <p:clrMapOvr>
    <a:masterClrMapping/>
  </p:clrMapOvr>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7808" y="0"/>
            <a:ext cx="9183159" cy="6858000"/>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can you be spiritually </a:t>
            </a:r>
            <a:r>
              <a:rPr lang="en-US" sz="5400" b="1" dirty="0">
                <a:solidFill>
                  <a:srgbClr val="FFFF00"/>
                </a:solidFill>
                <a:effectLst>
                  <a:glow rad="127000">
                    <a:schemeClr val="tx1"/>
                  </a:glow>
                </a:effectLst>
                <a:latin typeface="Arial" charset="0"/>
                <a:ea typeface="ＭＳ Ｐゴシック" charset="0"/>
                <a:cs typeface="ＭＳ Ｐゴシック" charset="0"/>
              </a:rPr>
              <a:t>renewed</a:t>
            </a:r>
            <a:r>
              <a:rPr lang="en-US" sz="54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1306830475"/>
      </p:ext>
    </p:extLst>
  </p:cSld>
  <p:clrMapOvr>
    <a:masterClrMapping/>
  </p:clrMapOvr>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223033"/>
            <a:ext cx="9144000" cy="5446327"/>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Main Idea</a:t>
            </a:r>
          </a:p>
        </p:txBody>
      </p:sp>
      <p:sp>
        <p:nvSpPr>
          <p:cNvPr id="3" name="Rectangle 2"/>
          <p:cNvSpPr txBox="1">
            <a:spLocks noChangeArrowheads="1"/>
          </p:cNvSpPr>
          <p:nvPr/>
        </p:nvSpPr>
        <p:spPr bwMode="auto">
          <a:xfrm>
            <a:off x="0" y="1340768"/>
            <a:ext cx="9144000" cy="108012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5400" b="1" i="1" dirty="0">
                <a:solidFill>
                  <a:srgbClr val="FFFFFF"/>
                </a:solidFill>
                <a:effectLst>
                  <a:glow rad="127000">
                    <a:srgbClr val="000000"/>
                  </a:glow>
                </a:effectLst>
                <a:latin typeface="Arial" charset="0"/>
                <a:ea typeface="ＭＳ Ｐゴシック" charset="0"/>
                <a:cs typeface="ＭＳ Ｐゴシック" charset="0"/>
              </a:rPr>
              <a:t>Show Jesus you </a:t>
            </a:r>
            <a:r>
              <a:rPr lang="en-US" sz="5400" b="1" i="1" dirty="0">
                <a:solidFill>
                  <a:srgbClr val="FFFF00"/>
                </a:solidFill>
                <a:effectLst>
                  <a:glow rad="127000">
                    <a:srgbClr val="000000"/>
                  </a:glow>
                </a:effectLst>
                <a:latin typeface="Arial" charset="0"/>
                <a:ea typeface="ＭＳ Ｐゴシック" charset="0"/>
                <a:cs typeface="ＭＳ Ｐゴシック" charset="0"/>
              </a:rPr>
              <a:t>love </a:t>
            </a:r>
            <a:r>
              <a:rPr lang="en-US" sz="5400" b="1" i="1" dirty="0">
                <a:solidFill>
                  <a:srgbClr val="FFFFFF"/>
                </a:solidFill>
                <a:effectLst>
                  <a:glow rad="127000">
                    <a:srgbClr val="000000"/>
                  </a:glow>
                </a:effectLst>
                <a:latin typeface="Arial" charset="0"/>
                <a:ea typeface="ＭＳ Ｐゴシック" charset="0"/>
                <a:cs typeface="ＭＳ Ｐゴシック" charset="0"/>
              </a:rPr>
              <a:t>him</a:t>
            </a:r>
            <a:endParaRPr lang="en-US" sz="54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32860" y="4005064"/>
            <a:ext cx="9144000" cy="231452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4800" b="1" dirty="0">
                <a:solidFill>
                  <a:srgbClr val="FFFFFF"/>
                </a:solidFill>
                <a:effectLst>
                  <a:glow rad="127000">
                    <a:srgbClr val="000000"/>
                  </a:glow>
                </a:effectLst>
                <a:latin typeface="Arial" charset="0"/>
                <a:ea typeface="ＭＳ Ｐゴシック" charset="0"/>
                <a:cs typeface="ＭＳ Ｐゴシック" charset="0"/>
              </a:rPr>
              <a:t>by serving him with thanks.</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4800" b="1" dirty="0">
                <a:solidFill>
                  <a:srgbClr val="FFFFFF"/>
                </a:solidFill>
                <a:effectLst>
                  <a:glow rad="101600">
                    <a:srgbClr val="000000">
                      <a:alpha val="99000"/>
                    </a:srgbClr>
                  </a:glow>
                </a:effectLst>
              </a:rPr>
              <a:t>Deuteronomy </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1916622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a:t>
            </a:r>
            <a:r>
              <a:rPr lang="en-US" sz="4800" b="1" dirty="0">
                <a:solidFill>
                  <a:srgbClr val="FFFF00"/>
                </a:solidFill>
                <a:effectLst>
                  <a:glow rad="127000">
                    <a:schemeClr val="tx1"/>
                  </a:glow>
                </a:effectLst>
                <a:latin typeface="Arial" charset="0"/>
                <a:ea typeface="ＭＳ Ｐゴシック" charset="0"/>
                <a:cs typeface="ＭＳ Ｐゴシック" charset="0"/>
              </a:rPr>
              <a:t>Thank</a:t>
            </a:r>
            <a:r>
              <a:rPr lang="en-US" sz="4800" b="1" dirty="0">
                <a:effectLst>
                  <a:glow rad="127000">
                    <a:schemeClr val="tx1"/>
                  </a:glow>
                </a:effectLst>
                <a:latin typeface="Arial" charset="0"/>
                <a:ea typeface="ＭＳ Ｐゴシック" charset="0"/>
                <a:cs typeface="ＭＳ Ｐゴシック" charset="0"/>
              </a:rPr>
              <a:t> God for his faithfulness in your past.</a:t>
            </a: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Tree>
    <p:extLst>
      <p:ext uri="{BB962C8B-B14F-4D97-AF65-F5344CB8AC3E}">
        <p14:creationId xmlns:p14="http://schemas.microsoft.com/office/powerpoint/2010/main" val="3543028279"/>
      </p:ext>
    </p:extLst>
  </p:cSld>
  <p:clrMapOvr>
    <a:masterClrMapping/>
  </p:clrMapOvr>
  <p:transition/>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a:t>
            </a:r>
            <a:r>
              <a:rPr lang="en-US" sz="4800" b="1" dirty="0">
                <a:solidFill>
                  <a:srgbClr val="FFFF00"/>
                </a:solidFill>
                <a:effectLst>
                  <a:glow rad="127000">
                    <a:schemeClr val="tx1"/>
                  </a:glow>
                </a:effectLst>
                <a:latin typeface="Arial" charset="0"/>
                <a:ea typeface="ＭＳ Ｐゴシック" charset="0"/>
                <a:cs typeface="ＭＳ Ｐゴシック" charset="0"/>
              </a:rPr>
              <a:t>Love</a:t>
            </a:r>
            <a:r>
              <a:rPr lang="en-US" sz="4800" b="1" dirty="0">
                <a:effectLst>
                  <a:glow rad="127000">
                    <a:schemeClr val="tx1"/>
                  </a:glow>
                </a:effectLst>
                <a:latin typeface="Arial" charset="0"/>
                <a:ea typeface="ＭＳ Ｐゴシック" charset="0"/>
                <a:cs typeface="ＭＳ Ｐゴシック" charset="0"/>
              </a:rPr>
              <a:t> God now in your present.</a:t>
            </a:r>
          </a:p>
        </p:txBody>
      </p:sp>
      <p:sp>
        <p:nvSpPr>
          <p:cNvPr id="4" name="Left Arrow 3"/>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eaLnBrk="0" hangingPunct="0"/>
            <a:endParaRPr lang="en-US">
              <a:solidFill>
                <a:srgbClr val="000000"/>
              </a:solidFill>
              <a:latin typeface="Comic Sans MS" pitchFamily="-112" charset="0"/>
            </a:endParaRPr>
          </a:p>
        </p:txBody>
      </p:sp>
      <p:sp>
        <p:nvSpPr>
          <p:cNvPr id="6" name="Heart 5"/>
          <p:cNvSpPr/>
          <p:nvPr/>
        </p:nvSpPr>
        <p:spPr bwMode="auto">
          <a:xfrm>
            <a:off x="3126496" y="2564904"/>
            <a:ext cx="2880320" cy="3024336"/>
          </a:xfrm>
          <a:prstGeom prst="hear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eaLnBrk="0" hangingPunct="0"/>
            <a:endParaRPr lang="en-US">
              <a:solidFill>
                <a:srgbClr val="000000"/>
              </a:solidFill>
              <a:latin typeface="Comic Sans MS" pitchFamily="-112" charset="0"/>
            </a:endParaRPr>
          </a:p>
        </p:txBody>
      </p:sp>
    </p:spTree>
    <p:extLst>
      <p:ext uri="{BB962C8B-B14F-4D97-AF65-F5344CB8AC3E}">
        <p14:creationId xmlns:p14="http://schemas.microsoft.com/office/powerpoint/2010/main" val="25695484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800" decel="100000"/>
                                        <p:tgtEl>
                                          <p:spTgt spid="6"/>
                                        </p:tgtEl>
                                      </p:cBhvr>
                                    </p:animEffect>
                                    <p:anim calcmode="lin" valueType="num">
                                      <p:cBhvr>
                                        <p:cTn id="8" dur="800" decel="100000" fill="hold"/>
                                        <p:tgtEl>
                                          <p:spTgt spid="6"/>
                                        </p:tgtEl>
                                        <p:attrNameLst>
                                          <p:attrName>style.rotation</p:attrName>
                                        </p:attrNameLst>
                                      </p:cBhvr>
                                      <p:tavLst>
                                        <p:tav tm="0">
                                          <p:val>
                                            <p:fltVal val="-90"/>
                                          </p:val>
                                        </p:tav>
                                        <p:tav tm="100000">
                                          <p:val>
                                            <p:fltVal val="0"/>
                                          </p:val>
                                        </p:tav>
                                      </p:tavLst>
                                    </p:anim>
                                    <p:anim calcmode="lin" valueType="num">
                                      <p:cBhvr>
                                        <p:cTn id="9" dur="800" decel="100000" fill="hold"/>
                                        <p:tgtEl>
                                          <p:spTgt spid="6"/>
                                        </p:tgtEl>
                                        <p:attrNameLst>
                                          <p:attrName>ppt_x</p:attrName>
                                        </p:attrNameLst>
                                      </p:cBhvr>
                                      <p:tavLst>
                                        <p:tav tm="0">
                                          <p:val>
                                            <p:strVal val="#ppt_x+0.4"/>
                                          </p:val>
                                        </p:tav>
                                        <p:tav tm="100000">
                                          <p:val>
                                            <p:strVal val="#ppt_x-0.05"/>
                                          </p:val>
                                        </p:tav>
                                      </p:tavLst>
                                    </p:anim>
                                    <p:anim calcmode="lin" valueType="num">
                                      <p:cBhvr>
                                        <p:cTn id="10" dur="800" decel="100000" fill="hold"/>
                                        <p:tgtEl>
                                          <p:spTgt spid="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III. </a:t>
            </a:r>
            <a:r>
              <a:rPr lang="en-US" sz="4800" b="1" dirty="0">
                <a:solidFill>
                  <a:srgbClr val="FFFF00"/>
                </a:solidFill>
                <a:effectLst>
                  <a:glow rad="127000">
                    <a:schemeClr val="tx1"/>
                  </a:glow>
                </a:effectLst>
                <a:latin typeface="Arial" charset="0"/>
                <a:ea typeface="ＭＳ Ｐゴシック" charset="0"/>
                <a:cs typeface="ＭＳ Ｐゴシック" charset="0"/>
              </a:rPr>
              <a:t>Serve</a:t>
            </a:r>
            <a:r>
              <a:rPr lang="en-US" sz="4800" b="1" dirty="0">
                <a:effectLst>
                  <a:glow rad="127000">
                    <a:schemeClr val="tx1"/>
                  </a:glow>
                </a:effectLst>
                <a:latin typeface="Arial" charset="0"/>
                <a:ea typeface="ＭＳ Ｐゴシック" charset="0"/>
                <a:cs typeface="ＭＳ Ｐゴシック" charset="0"/>
              </a:rPr>
              <a:t> God with hope in your future.</a:t>
            </a:r>
          </a:p>
        </p:txBody>
      </p:sp>
      <p:sp>
        <p:nvSpPr>
          <p:cNvPr id="5" name="Left Arrow 4"/>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Left Arrow 5"/>
          <p:cNvSpPr/>
          <p:nvPr/>
        </p:nvSpPr>
        <p:spPr bwMode="auto">
          <a:xfrm rot="10800000">
            <a:off x="5353401"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7" name="Heart 6"/>
          <p:cNvSpPr/>
          <p:nvPr/>
        </p:nvSpPr>
        <p:spPr bwMode="auto">
          <a:xfrm>
            <a:off x="3126496" y="2564904"/>
            <a:ext cx="2880320" cy="3024336"/>
          </a:xfrm>
          <a:prstGeom prst="heart">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Deuteronomy 27–34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77587265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359.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0" y="1602008"/>
            <a:ext cx="9144000" cy="37095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4000" b="1" dirty="0">
                <a:solidFill>
                  <a:srgbClr val="FFFFFF"/>
                </a:solidFill>
                <a:effectLst>
                  <a:glow rad="127000">
                    <a:srgbClr val="000000"/>
                  </a:glow>
                </a:effectLst>
                <a:latin typeface="Arial" charset="0"/>
                <a:ea typeface="ＭＳ Ｐゴシック" charset="0"/>
                <a:cs typeface="ＭＳ Ｐゴシック" charset="0"/>
              </a:rPr>
              <a:t>"Hear, O Israel: The L</a:t>
            </a:r>
            <a:r>
              <a:rPr lang="en-US" sz="3600" b="1" dirty="0">
                <a:solidFill>
                  <a:srgbClr val="FFFFFF"/>
                </a:solidFill>
                <a:effectLst>
                  <a:glow rad="127000">
                    <a:srgbClr val="000000"/>
                  </a:glow>
                </a:effectLst>
                <a:latin typeface="Arial" charset="0"/>
                <a:ea typeface="ＭＳ Ｐゴシック" charset="0"/>
                <a:cs typeface="ＭＳ Ｐゴシック" charset="0"/>
              </a:rPr>
              <a:t>ORD</a:t>
            </a:r>
            <a:r>
              <a:rPr lang="en-US" sz="4000" b="1" dirty="0">
                <a:solidFill>
                  <a:srgbClr val="FFFFFF"/>
                </a:solidFill>
                <a:effectLst>
                  <a:glow rad="127000">
                    <a:srgbClr val="000000"/>
                  </a:glow>
                </a:effectLst>
                <a:latin typeface="Arial" charset="0"/>
                <a:ea typeface="ＭＳ Ｐゴシック" charset="0"/>
                <a:cs typeface="ＭＳ Ｐゴシック" charset="0"/>
              </a:rPr>
              <a:t> our God, the L</a:t>
            </a:r>
            <a:r>
              <a:rPr lang="en-US" sz="3600" b="1" dirty="0">
                <a:solidFill>
                  <a:srgbClr val="FFFFFF"/>
                </a:solidFill>
                <a:effectLst>
                  <a:glow rad="127000">
                    <a:srgbClr val="000000"/>
                  </a:glow>
                </a:effectLst>
                <a:latin typeface="Arial" charset="0"/>
                <a:ea typeface="ＭＳ Ｐゴシック" charset="0"/>
                <a:cs typeface="ＭＳ Ｐゴシック" charset="0"/>
              </a:rPr>
              <a:t>ORD</a:t>
            </a:r>
            <a:r>
              <a:rPr lang="en-US" sz="4000" b="1" dirty="0">
                <a:solidFill>
                  <a:srgbClr val="FFFFFF"/>
                </a:solidFill>
                <a:effectLst>
                  <a:glow rad="127000">
                    <a:srgbClr val="000000"/>
                  </a:glow>
                </a:effectLst>
                <a:latin typeface="Arial" charset="0"/>
                <a:ea typeface="ＭＳ Ｐゴシック" charset="0"/>
                <a:cs typeface="ＭＳ Ｐゴシック" charset="0"/>
              </a:rPr>
              <a:t> is one.  Love the LORD your God with all your heart and with all your soul and with all your strength" (Deut. 6:4-5)</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4800" b="1" dirty="0">
                <a:solidFill>
                  <a:srgbClr val="FFFFFF"/>
                </a:solidFill>
                <a:effectLst>
                  <a:glow rad="101600">
                    <a:srgbClr val="000000">
                      <a:alpha val="99000"/>
                    </a:srgbClr>
                  </a:glow>
                </a:effectLst>
              </a:rPr>
              <a:t>Deuteronomy </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73446"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fontAlgn="auto">
              <a:spcBef>
                <a:spcPts val="0"/>
              </a:spcBef>
              <a:spcAft>
                <a:spcPts val="0"/>
              </a:spcAft>
            </a:pPr>
            <a:r>
              <a:rPr lang="en-US" altLang="zh-CN" b="1" dirty="0" err="1">
                <a:solidFill>
                  <a:prstClr val="white"/>
                </a:solidFill>
                <a:effectLst>
                  <a:outerShdw blurRad="50800" dist="38100" dir="2700000" algn="tl" rotWithShape="0">
                    <a:srgbClr val="000000">
                      <a:alpha val="96000"/>
                    </a:srgbClr>
                  </a:outerShdw>
                </a:effectLst>
                <a:latin typeface="Arial"/>
                <a:cs typeface="Arial"/>
              </a:rPr>
              <a:t>147</a:t>
            </a:r>
            <a:endParaRPr lang="en-US" altLang="zh-CN" b="1" dirty="0">
              <a:solidFill>
                <a:prstClr val="white"/>
              </a:solidFill>
              <a:effectLst>
                <a:outerShdw blurRad="50800" dist="38100" dir="2700000" algn="tl" rotWithShape="0">
                  <a:srgbClr val="000000">
                    <a:alpha val="96000"/>
                  </a:srgbClr>
                </a:outerShdw>
              </a:effectLst>
              <a:latin typeface="Arial"/>
              <a:cs typeface="Arial"/>
            </a:endParaRPr>
          </a:p>
        </p:txBody>
      </p:sp>
    </p:spTree>
    <p:extLst>
      <p:ext uri="{BB962C8B-B14F-4D97-AF65-F5344CB8AC3E}">
        <p14:creationId xmlns:p14="http://schemas.microsoft.com/office/powerpoint/2010/main" val="2063458988"/>
      </p:ext>
    </p:extLst>
  </p:cSld>
  <p:clrMapOvr>
    <a:masterClrMapping/>
  </p:clrMapOvr>
  <p:transition/>
</p:sld>
</file>

<file path=ppt/slides/slide3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512002" name="Picture 2" descr="MNDMO001"/>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rot="2621148">
            <a:off x="5943600" y="0"/>
            <a:ext cx="3200400" cy="2743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12003" name="Rectangle 3"/>
          <p:cNvSpPr>
            <a:spLocks noChangeArrowheads="1"/>
          </p:cNvSpPr>
          <p:nvPr/>
        </p:nvSpPr>
        <p:spPr bwMode="auto">
          <a:xfrm>
            <a:off x="6477000" y="3352800"/>
            <a:ext cx="2286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512004" name="Text Box 4"/>
          <p:cNvSpPr txBox="1">
            <a:spLocks noChangeArrowheads="1"/>
          </p:cNvSpPr>
          <p:nvPr/>
        </p:nvSpPr>
        <p:spPr bwMode="auto">
          <a:xfrm>
            <a:off x="0" y="2209800"/>
            <a:ext cx="8839200" cy="27178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6000" b="0" i="0" u="none" strike="noStrike" kern="1200" cap="none" spc="0" normalizeH="0" baseline="0" noProof="0">
                <a:ln>
                  <a:noFill/>
                </a:ln>
                <a:solidFill>
                  <a:srgbClr val="FFFF66"/>
                </a:solidFill>
                <a:effectLst>
                  <a:outerShdw blurRad="38100" dist="38100" dir="2700000" algn="tl">
                    <a:srgbClr val="000000"/>
                  </a:outerShdw>
                </a:effectLst>
                <a:uLnTx/>
                <a:uFillTx/>
                <a:latin typeface="Arial"/>
                <a:ea typeface="ＭＳ Ｐゴシック" charset="0"/>
                <a:cs typeface="Arial"/>
              </a:rPr>
              <a:t>Ancient Near </a:t>
            </a:r>
            <a:br>
              <a:rPr kumimoji="0" lang="en-US" sz="6000" b="0" i="0" u="none" strike="noStrike" kern="1200" cap="none" spc="0" normalizeH="0" baseline="0" noProof="0">
                <a:ln>
                  <a:noFill/>
                </a:ln>
                <a:solidFill>
                  <a:srgbClr val="FFFF66"/>
                </a:solidFill>
                <a:effectLst>
                  <a:outerShdw blurRad="38100" dist="38100" dir="2700000" algn="tl">
                    <a:srgbClr val="000000"/>
                  </a:outerShdw>
                </a:effectLst>
                <a:uLnTx/>
                <a:uFillTx/>
                <a:latin typeface="Arial"/>
                <a:ea typeface="ＭＳ Ｐゴシック" charset="0"/>
                <a:cs typeface="Arial"/>
              </a:rPr>
            </a:br>
            <a:r>
              <a:rPr kumimoji="0" lang="en-US" sz="6000" b="0" i="0" u="none" strike="noStrike" kern="1200" cap="none" spc="0" normalizeH="0" baseline="0" noProof="0">
                <a:ln>
                  <a:noFill/>
                </a:ln>
                <a:solidFill>
                  <a:srgbClr val="FFFF66"/>
                </a:solidFill>
                <a:effectLst>
                  <a:outerShdw blurRad="38100" dist="38100" dir="2700000" algn="tl">
                    <a:srgbClr val="000000"/>
                  </a:outerShdw>
                </a:effectLst>
                <a:uLnTx/>
                <a:uFillTx/>
                <a:latin typeface="Arial"/>
                <a:ea typeface="ＭＳ Ｐゴシック" charset="0"/>
                <a:cs typeface="Arial"/>
              </a:rPr>
              <a:t>East Productions      </a:t>
            </a:r>
            <a:r>
              <a:rPr kumimoji="0" lang="en-US" sz="3600" b="0" i="0" u="none" strike="noStrike" kern="1200" cap="none" spc="0" normalizeH="0" baseline="0" noProof="0">
                <a:ln>
                  <a:noFill/>
                </a:ln>
                <a:solidFill>
                  <a:srgbClr val="FFFF66"/>
                </a:solidFill>
                <a:effectLst>
                  <a:outerShdw blurRad="38100" dist="38100" dir="2700000" algn="tl">
                    <a:srgbClr val="000000"/>
                  </a:outerShdw>
                </a:effectLst>
                <a:uLnTx/>
                <a:uFillTx/>
                <a:latin typeface="Arial"/>
                <a:ea typeface="ＭＳ Ｐゴシック" charset="0"/>
                <a:cs typeface="Arial"/>
              </a:rPr>
              <a:t>presents…</a:t>
            </a:r>
            <a:endParaRPr kumimoji="0" lang="en-US" sz="1600" b="0" i="0" u="none" strike="noStrike" kern="1200" cap="none" spc="0" normalizeH="0" baseline="0" noProof="0">
              <a:ln>
                <a:noFill/>
              </a:ln>
              <a:solidFill>
                <a:srgbClr val="FF99FF"/>
              </a:solidFill>
              <a:effectLst>
                <a:outerShdw blurRad="38100" dist="38100" dir="2700000" algn="tl">
                  <a:srgbClr val="000000"/>
                </a:outerShdw>
              </a:effectLst>
              <a:uLnTx/>
              <a:uFillTx/>
              <a:latin typeface="Arial"/>
              <a:ea typeface="ＭＳ Ｐゴシック" charset="0"/>
              <a:cs typeface="Arial"/>
            </a:endParaRPr>
          </a:p>
        </p:txBody>
      </p:sp>
      <p:sp>
        <p:nvSpPr>
          <p:cNvPr id="512005" name="Text Box 5"/>
          <p:cNvSpPr txBox="1">
            <a:spLocks noChangeArrowheads="1"/>
          </p:cNvSpPr>
          <p:nvPr/>
        </p:nvSpPr>
        <p:spPr bwMode="auto">
          <a:xfrm rot="1980975">
            <a:off x="-430213" y="2387600"/>
            <a:ext cx="9144001" cy="314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9600" b="0" i="0" u="none" strike="noStrike" kern="1200" cap="none" spc="0" normalizeH="0" baseline="0" noProof="0">
                <a:ln>
                  <a:noFill/>
                </a:ln>
                <a:solidFill>
                  <a:srgbClr val="FFFFFF"/>
                </a:solidFill>
                <a:effectLst/>
                <a:uLnTx/>
                <a:uFillTx/>
                <a:latin typeface="Arial" charset="0"/>
                <a:ea typeface="ＭＳ Ｐゴシック" charset="0"/>
                <a:cs typeface="Arial" charset="0"/>
              </a:rPr>
              <a:t>E P I S O D E    2</a:t>
            </a:r>
          </a:p>
        </p:txBody>
      </p:sp>
      <p:sp>
        <p:nvSpPr>
          <p:cNvPr id="6" name="Title 5"/>
          <p:cNvSpPr>
            <a:spLocks noGrp="1"/>
          </p:cNvSpPr>
          <p:nvPr>
            <p:ph type="title" idx="4294967295"/>
          </p:nvPr>
        </p:nvSpPr>
        <p:spPr>
          <a:xfrm>
            <a:off x="228600" y="0"/>
            <a:ext cx="8229600" cy="1139825"/>
          </a:xfrm>
        </p:spPr>
        <p:txBody>
          <a:bodyPr/>
          <a:lstStyle/>
          <a:p>
            <a:pPr>
              <a:defRPr/>
            </a:pPr>
            <a:r>
              <a:rPr lang="en-US">
                <a:latin typeface="Arial"/>
                <a:ea typeface="ＭＳ Ｐゴシック" charset="0"/>
                <a:cs typeface="Arial"/>
              </a:rPr>
              <a:t>Episode 2</a:t>
            </a:r>
          </a:p>
        </p:txBody>
      </p:sp>
    </p:spTree>
    <p:extLst>
      <p:ext uri="{BB962C8B-B14F-4D97-AF65-F5344CB8AC3E}">
        <p14:creationId xmlns:p14="http://schemas.microsoft.com/office/powerpoint/2010/main" val="2146037951"/>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8" presetClass="entr" presetSubtype="0" accel="50000" fill="hold" nodeType="withEffect">
                                  <p:stCondLst>
                                    <p:cond delay="0"/>
                                  </p:stCondLst>
                                  <p:childTnLst>
                                    <p:set>
                                      <p:cBhvr>
                                        <p:cTn id="6" dur="1" fill="hold">
                                          <p:stCondLst>
                                            <p:cond delay="0"/>
                                          </p:stCondLst>
                                        </p:cTn>
                                        <p:tgtEl>
                                          <p:spTgt spid="512002"/>
                                        </p:tgtEl>
                                        <p:attrNameLst>
                                          <p:attrName>style.visibility</p:attrName>
                                        </p:attrNameLst>
                                      </p:cBhvr>
                                      <p:to>
                                        <p:strVal val="visible"/>
                                      </p:to>
                                    </p:set>
                                    <p:anim calcmode="lin" valueType="num">
                                      <p:cBhvr>
                                        <p:cTn id="7" dur="1000" fill="hold"/>
                                        <p:tgtEl>
                                          <p:spTgt spid="512002"/>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8" dur="1000" fill="hold"/>
                                        <p:tgtEl>
                                          <p:spTgt spid="512002"/>
                                        </p:tgtEl>
                                        <p:attrNameLst>
                                          <p:attrName>ppt_x</p:attrName>
                                        </p:attrNameLst>
                                      </p:cBhvr>
                                      <p:tavLst>
                                        <p:tav tm="0">
                                          <p:val>
                                            <p:fltVal val="-1"/>
                                          </p:val>
                                        </p:tav>
                                        <p:tav tm="50000">
                                          <p:val>
                                            <p:fltVal val="0.95"/>
                                          </p:val>
                                        </p:tav>
                                        <p:tav tm="100000">
                                          <p:val>
                                            <p:strVal val="#ppt_x"/>
                                          </p:val>
                                        </p:tav>
                                      </p:tavLst>
                                    </p:anim>
                                    <p:anim calcmode="lin" valueType="num">
                                      <p:cBhvr>
                                        <p:cTn id="9" dur="1000" fill="hold"/>
                                        <p:tgtEl>
                                          <p:spTgt spid="512002"/>
                                        </p:tgtEl>
                                        <p:attrNameLst>
                                          <p:attrName>ppt_y</p:attrName>
                                        </p:attrNameLst>
                                      </p:cBhvr>
                                      <p:tavLst>
                                        <p:tav tm="0">
                                          <p:val>
                                            <p:strVal val="#ppt_y"/>
                                          </p:val>
                                        </p:tav>
                                        <p:tav tm="100000">
                                          <p:val>
                                            <p:strVal val="#ppt_y"/>
                                          </p:val>
                                        </p:tav>
                                      </p:tavLst>
                                    </p:anim>
                                    <p:animEffect transition="in" filter="fade">
                                      <p:cBhvr>
                                        <p:cTn id="10" dur="1000"/>
                                        <p:tgtEl>
                                          <p:spTgt spid="512002"/>
                                        </p:tgtEl>
                                      </p:cBhvr>
                                    </p:animEffect>
                                  </p:childTnLst>
                                </p:cTn>
                              </p:par>
                            </p:childTnLst>
                          </p:cTn>
                        </p:par>
                        <p:par>
                          <p:cTn id="11" fill="hold" nodeType="afterGroup">
                            <p:stCondLst>
                              <p:cond delay="1000"/>
                            </p:stCondLst>
                            <p:childTnLst>
                              <p:par>
                                <p:cTn id="12" presetID="1" presetClass="entr" presetSubtype="0" fill="hold" grpId="0" nodeType="afterEffect" nodePh="1">
                                  <p:stCondLst>
                                    <p:cond delay="0"/>
                                  </p:stCondLst>
                                  <p:endCondLst>
                                    <p:cond evt="begin" delay="0">
                                      <p:tn val="12"/>
                                    </p:cond>
                                  </p:endCondLst>
                                  <p:childTnLst>
                                    <p:set>
                                      <p:cBhvr>
                                        <p:cTn id="13" dur="1" fill="hold">
                                          <p:stCondLst>
                                            <p:cond delay="0"/>
                                          </p:stCondLst>
                                        </p:cTn>
                                        <p:tgtEl>
                                          <p:spTgt spid="512003"/>
                                        </p:tgtEl>
                                        <p:attrNameLst>
                                          <p:attrName>style.visibility</p:attrName>
                                        </p:attrNameLst>
                                      </p:cBhvr>
                                      <p:to>
                                        <p:strVal val="visible"/>
                                      </p:to>
                                    </p:set>
                                  </p:childTnLst>
                                  <p:subTnLst>
                                    <p:audio>
                                      <p:cMediaNode>
                                        <p:cTn display="0" masterRel="sameClick">
                                          <p:stCondLst>
                                            <p:cond evt="begin" delay="0">
                                              <p:tn val="12"/>
                                            </p:cond>
                                          </p:stCondLst>
                                          <p:endCondLst>
                                            <p:cond evt="onStopAudio" delay="0">
                                              <p:tgtEl>
                                                <p:sldTgt/>
                                              </p:tgtEl>
                                            </p:cond>
                                          </p:endCondLst>
                                        </p:cTn>
                                        <p:tgtEl>
                                          <p:sndTgt r:embed="rId2" name="suction.wav"/>
                                        </p:tgtEl>
                                      </p:cMediaNode>
                                    </p:audio>
                                  </p:subTnLst>
                                </p:cTn>
                              </p:par>
                            </p:childTnLst>
                          </p:cTn>
                        </p:par>
                        <p:par>
                          <p:cTn id="14" fill="hold" nodeType="afterGroup">
                            <p:stCondLst>
                              <p:cond delay="1000"/>
                            </p:stCondLst>
                            <p:childTnLst>
                              <p:par>
                                <p:cTn id="15" presetID="39" presetClass="entr" presetSubtype="0" accel="100000" fill="hold" grpId="1" nodeType="afterEffect">
                                  <p:stCondLst>
                                    <p:cond delay="0"/>
                                  </p:stCondLst>
                                  <p:childTnLst>
                                    <p:set>
                                      <p:cBhvr>
                                        <p:cTn id="16" dur="1" fill="hold">
                                          <p:stCondLst>
                                            <p:cond delay="0"/>
                                          </p:stCondLst>
                                        </p:cTn>
                                        <p:tgtEl>
                                          <p:spTgt spid="512004"/>
                                        </p:tgtEl>
                                        <p:attrNameLst>
                                          <p:attrName>style.visibility</p:attrName>
                                        </p:attrNameLst>
                                      </p:cBhvr>
                                      <p:to>
                                        <p:strVal val="visible"/>
                                      </p:to>
                                    </p:set>
                                    <p:anim calcmode="lin" valueType="num">
                                      <p:cBhvr>
                                        <p:cTn id="17" dur="2000" fill="hold"/>
                                        <p:tgtEl>
                                          <p:spTgt spid="512004"/>
                                        </p:tgtEl>
                                        <p:attrNameLst>
                                          <p:attrName>ppt_h</p:attrName>
                                        </p:attrNameLst>
                                      </p:cBhvr>
                                      <p:tavLst>
                                        <p:tav tm="0">
                                          <p:val>
                                            <p:strVal val="#ppt_h/20"/>
                                          </p:val>
                                        </p:tav>
                                        <p:tav tm="50000">
                                          <p:val>
                                            <p:strVal val="#ppt_h/20"/>
                                          </p:val>
                                        </p:tav>
                                        <p:tav tm="100000">
                                          <p:val>
                                            <p:strVal val="#ppt_h"/>
                                          </p:val>
                                        </p:tav>
                                      </p:tavLst>
                                    </p:anim>
                                    <p:anim calcmode="lin" valueType="num">
                                      <p:cBhvr>
                                        <p:cTn id="18" dur="2000" fill="hold"/>
                                        <p:tgtEl>
                                          <p:spTgt spid="512004"/>
                                        </p:tgtEl>
                                        <p:attrNameLst>
                                          <p:attrName>ppt_w</p:attrName>
                                        </p:attrNameLst>
                                      </p:cBhvr>
                                      <p:tavLst>
                                        <p:tav tm="0">
                                          <p:val>
                                            <p:strVal val="#ppt_w+.3"/>
                                          </p:val>
                                        </p:tav>
                                        <p:tav tm="50000">
                                          <p:val>
                                            <p:strVal val="#ppt_w+.3"/>
                                          </p:val>
                                        </p:tav>
                                        <p:tav tm="100000">
                                          <p:val>
                                            <p:strVal val="#ppt_w"/>
                                          </p:val>
                                        </p:tav>
                                      </p:tavLst>
                                    </p:anim>
                                    <p:anim calcmode="lin" valueType="num">
                                      <p:cBhvr>
                                        <p:cTn id="19" dur="2000" fill="hold"/>
                                        <p:tgtEl>
                                          <p:spTgt spid="512004"/>
                                        </p:tgtEl>
                                        <p:attrNameLst>
                                          <p:attrName>ppt_x</p:attrName>
                                        </p:attrNameLst>
                                      </p:cBhvr>
                                      <p:tavLst>
                                        <p:tav tm="0">
                                          <p:val>
                                            <p:strVal val="#ppt_x-.3"/>
                                          </p:val>
                                        </p:tav>
                                        <p:tav tm="50000">
                                          <p:val>
                                            <p:strVal val="#ppt_x"/>
                                          </p:val>
                                        </p:tav>
                                        <p:tav tm="100000">
                                          <p:val>
                                            <p:strVal val="#ppt_x"/>
                                          </p:val>
                                        </p:tav>
                                      </p:tavLst>
                                    </p:anim>
                                    <p:anim calcmode="lin" valueType="num">
                                      <p:cBhvr>
                                        <p:cTn id="20" dur="2000" fill="hold"/>
                                        <p:tgtEl>
                                          <p:spTgt spid="512004"/>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5"/>
                                            </p:cond>
                                          </p:stCondLst>
                                          <p:endCondLst>
                                            <p:cond evt="onStopAudio" delay="0">
                                              <p:tgtEl>
                                                <p:sldTgt/>
                                              </p:tgtEl>
                                            </p:cond>
                                          </p:endCondLst>
                                        </p:cTn>
                                        <p:tgtEl>
                                          <p:sndTgt r:embed="rId3" name="drumroll.wav"/>
                                        </p:tgtEl>
                                      </p:cMediaNode>
                                    </p:audio>
                                  </p:subTnLst>
                                </p:cTn>
                              </p:par>
                            </p:childTnLst>
                          </p:cTn>
                        </p:par>
                        <p:par>
                          <p:cTn id="21" fill="hold" nodeType="afterGroup">
                            <p:stCondLst>
                              <p:cond delay="3000"/>
                            </p:stCondLst>
                            <p:childTnLst>
                              <p:par>
                                <p:cTn id="22" presetID="53" presetClass="exit" presetSubtype="0" fill="hold" grpId="0" nodeType="afterEffect">
                                  <p:stCondLst>
                                    <p:cond delay="1000"/>
                                  </p:stCondLst>
                                  <p:childTnLst>
                                    <p:anim calcmode="lin" valueType="num">
                                      <p:cBhvr>
                                        <p:cTn id="23" dur="2000"/>
                                        <p:tgtEl>
                                          <p:spTgt spid="512004"/>
                                        </p:tgtEl>
                                        <p:attrNameLst>
                                          <p:attrName>ppt_w</p:attrName>
                                        </p:attrNameLst>
                                      </p:cBhvr>
                                      <p:tavLst>
                                        <p:tav tm="0">
                                          <p:val>
                                            <p:strVal val="ppt_w"/>
                                          </p:val>
                                        </p:tav>
                                        <p:tav tm="100000">
                                          <p:val>
                                            <p:fltVal val="0"/>
                                          </p:val>
                                        </p:tav>
                                      </p:tavLst>
                                    </p:anim>
                                    <p:anim calcmode="lin" valueType="num">
                                      <p:cBhvr>
                                        <p:cTn id="24" dur="2000"/>
                                        <p:tgtEl>
                                          <p:spTgt spid="512004"/>
                                        </p:tgtEl>
                                        <p:attrNameLst>
                                          <p:attrName>ppt_h</p:attrName>
                                        </p:attrNameLst>
                                      </p:cBhvr>
                                      <p:tavLst>
                                        <p:tav tm="0">
                                          <p:val>
                                            <p:strVal val="ppt_h"/>
                                          </p:val>
                                        </p:tav>
                                        <p:tav tm="100000">
                                          <p:val>
                                            <p:fltVal val="0"/>
                                          </p:val>
                                        </p:tav>
                                      </p:tavLst>
                                    </p:anim>
                                    <p:animEffect transition="out" filter="fade">
                                      <p:cBhvr>
                                        <p:cTn id="25" dur="2000"/>
                                        <p:tgtEl>
                                          <p:spTgt spid="512004"/>
                                        </p:tgtEl>
                                      </p:cBhvr>
                                    </p:animEffect>
                                    <p:set>
                                      <p:cBhvr>
                                        <p:cTn id="26" dur="1" fill="hold">
                                          <p:stCondLst>
                                            <p:cond delay="1999"/>
                                          </p:stCondLst>
                                        </p:cTn>
                                        <p:tgtEl>
                                          <p:spTgt spid="512004"/>
                                        </p:tgtEl>
                                        <p:attrNameLst>
                                          <p:attrName>style.visibility</p:attrName>
                                        </p:attrNameLst>
                                      </p:cBhvr>
                                      <p:to>
                                        <p:strVal val="hidden"/>
                                      </p:to>
                                    </p:set>
                                  </p:childTnLst>
                                  <p:subTnLst>
                                    <p:audio>
                                      <p:cMediaNode>
                                        <p:cTn display="0" masterRel="sameClick">
                                          <p:stCondLst>
                                            <p:cond evt="begin" delay="0">
                                              <p:tn val="22"/>
                                            </p:cond>
                                          </p:stCondLst>
                                          <p:endCondLst>
                                            <p:cond evt="onStopAudio" delay="0">
                                              <p:tgtEl>
                                                <p:sldTgt/>
                                              </p:tgtEl>
                                            </p:cond>
                                          </p:endCondLst>
                                        </p:cTn>
                                        <p:tgtEl>
                                          <p:sndTgt r:embed="rId4" name="chimes.wav"/>
                                        </p:tgtEl>
                                      </p:cMediaNode>
                                    </p:audio>
                                  </p:subTnLst>
                                </p:cTn>
                              </p:par>
                            </p:childTnLst>
                          </p:cTn>
                        </p:par>
                        <p:par>
                          <p:cTn id="27" fill="hold" nodeType="afterGroup">
                            <p:stCondLst>
                              <p:cond delay="6000"/>
                            </p:stCondLst>
                            <p:childTnLst>
                              <p:par>
                                <p:cTn id="28" presetID="48" presetClass="entr" presetSubtype="0" accel="50000" fill="hold" nodeType="afterEffect">
                                  <p:stCondLst>
                                    <p:cond delay="0"/>
                                  </p:stCondLst>
                                  <p:childTnLst>
                                    <p:set>
                                      <p:cBhvr>
                                        <p:cTn id="29" dur="1" fill="hold">
                                          <p:stCondLst>
                                            <p:cond delay="0"/>
                                          </p:stCondLst>
                                        </p:cTn>
                                        <p:tgtEl>
                                          <p:spTgt spid="512005">
                                            <p:txEl>
                                              <p:pRg st="0" end="0"/>
                                            </p:txEl>
                                          </p:spTgt>
                                        </p:tgtEl>
                                        <p:attrNameLst>
                                          <p:attrName>style.visibility</p:attrName>
                                        </p:attrNameLst>
                                      </p:cBhvr>
                                      <p:to>
                                        <p:strVal val="visible"/>
                                      </p:to>
                                    </p:set>
                                    <p:anim calcmode="lin" valueType="num">
                                      <p:cBhvr>
                                        <p:cTn id="30" dur="1000" fill="hold"/>
                                        <p:tgtEl>
                                          <p:spTgt spid="512005">
                                            <p:txEl>
                                              <p:pRg st="0" end="0"/>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31" dur="1000" fill="hold"/>
                                        <p:tgtEl>
                                          <p:spTgt spid="512005">
                                            <p:txEl>
                                              <p:pRg st="0" end="0"/>
                                            </p:txEl>
                                          </p:spTgt>
                                        </p:tgtEl>
                                        <p:attrNameLst>
                                          <p:attrName>ppt_x</p:attrName>
                                        </p:attrNameLst>
                                      </p:cBhvr>
                                      <p:tavLst>
                                        <p:tav tm="0">
                                          <p:val>
                                            <p:fltVal val="-1"/>
                                          </p:val>
                                        </p:tav>
                                        <p:tav tm="50000">
                                          <p:val>
                                            <p:fltVal val="0.95"/>
                                          </p:val>
                                        </p:tav>
                                        <p:tav tm="100000">
                                          <p:val>
                                            <p:strVal val="#ppt_x"/>
                                          </p:val>
                                        </p:tav>
                                      </p:tavLst>
                                    </p:anim>
                                    <p:anim calcmode="lin" valueType="num">
                                      <p:cBhvr>
                                        <p:cTn id="32" dur="1000" fill="hold"/>
                                        <p:tgtEl>
                                          <p:spTgt spid="512005">
                                            <p:txEl>
                                              <p:pRg st="0" end="0"/>
                                            </p:txEl>
                                          </p:spTgt>
                                        </p:tgtEl>
                                        <p:attrNameLst>
                                          <p:attrName>ppt_y</p:attrName>
                                        </p:attrNameLst>
                                      </p:cBhvr>
                                      <p:tavLst>
                                        <p:tav tm="0">
                                          <p:val>
                                            <p:strVal val="#ppt_y"/>
                                          </p:val>
                                        </p:tav>
                                        <p:tav tm="100000">
                                          <p:val>
                                            <p:strVal val="#ppt_y"/>
                                          </p:val>
                                        </p:tav>
                                      </p:tavLst>
                                    </p:anim>
                                    <p:animEffect transition="in" filter="fade">
                                      <p:cBhvr>
                                        <p:cTn id="33" dur="1000"/>
                                        <p:tgtEl>
                                          <p:spTgt spid="512005">
                                            <p:txEl>
                                              <p:pRg st="0" end="0"/>
                                            </p:txEl>
                                          </p:spTgt>
                                        </p:tgtEl>
                                      </p:cBhvr>
                                    </p:animEffect>
                                  </p:childTnLst>
                                  <p:subTnLst>
                                    <p:audio>
                                      <p:cMediaNode>
                                        <p:cTn display="0" masterRel="sameClick">
                                          <p:stCondLst>
                                            <p:cond evt="begin" delay="0">
                                              <p:tn val="28"/>
                                            </p:cond>
                                          </p:stCondLst>
                                          <p:endCondLst>
                                            <p:cond evt="onStopAudio" delay="0">
                                              <p:tgtEl>
                                                <p:sldTgt/>
                                              </p:tgtEl>
                                            </p:cond>
                                          </p:endCondLst>
                                        </p:cTn>
                                        <p:tgtEl>
                                          <p:sndTgt r:embed="rId5" name="laser.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03" grpId="0" animBg="1"/>
      <p:bldP spid="512004" grpId="0" autoUpdateAnimBg="0"/>
      <p:bldP spid="512004" grpId="1"/>
    </p:bldLst>
  </p:timing>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88640"/>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Spiritual Renewal</a:t>
            </a:r>
          </a:p>
        </p:txBody>
      </p:sp>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120634"/>
            <a:ext cx="9144000" cy="5715000"/>
          </a:xfrm>
          <a:prstGeom prst="rect">
            <a:avLst/>
          </a:prstGeom>
        </p:spPr>
      </p:pic>
      <p:sp>
        <p:nvSpPr>
          <p:cNvPr id="4" name="Rectangle 2"/>
          <p:cNvSpPr txBox="1">
            <a:spLocks noChangeArrowheads="1"/>
          </p:cNvSpPr>
          <p:nvPr/>
        </p:nvSpPr>
        <p:spPr bwMode="auto">
          <a:xfrm>
            <a:off x="395536" y="3068960"/>
            <a:ext cx="3888432"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5400" b="1" dirty="0">
                <a:effectLst>
                  <a:glow rad="127000">
                    <a:schemeClr val="tx1"/>
                  </a:glow>
                </a:effectLst>
                <a:latin typeface="Arial" charset="0"/>
                <a:ea typeface="ＭＳ Ｐゴシック" charset="0"/>
                <a:cs typeface="ＭＳ Ｐゴシック" charset="0"/>
              </a:rPr>
              <a:t>Past</a:t>
            </a:r>
          </a:p>
        </p:txBody>
      </p:sp>
      <p:sp>
        <p:nvSpPr>
          <p:cNvPr id="5" name="Rectangle 2"/>
          <p:cNvSpPr txBox="1">
            <a:spLocks noChangeArrowheads="1"/>
          </p:cNvSpPr>
          <p:nvPr/>
        </p:nvSpPr>
        <p:spPr bwMode="auto">
          <a:xfrm>
            <a:off x="3347864" y="5517232"/>
            <a:ext cx="3888432"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5400" b="1" dirty="0">
                <a:effectLst>
                  <a:glow rad="127000">
                    <a:schemeClr val="tx1"/>
                  </a:glow>
                </a:effectLst>
                <a:latin typeface="Arial" charset="0"/>
                <a:ea typeface="ＭＳ Ｐゴシック" charset="0"/>
                <a:cs typeface="ＭＳ Ｐゴシック" charset="0"/>
              </a:rPr>
              <a:t>Present</a:t>
            </a:r>
          </a:p>
        </p:txBody>
      </p:sp>
      <p:sp>
        <p:nvSpPr>
          <p:cNvPr id="6" name="Rectangle 2"/>
          <p:cNvSpPr txBox="1">
            <a:spLocks noChangeArrowheads="1"/>
          </p:cNvSpPr>
          <p:nvPr/>
        </p:nvSpPr>
        <p:spPr bwMode="auto">
          <a:xfrm>
            <a:off x="5436096" y="3068960"/>
            <a:ext cx="3888432"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5400" b="1" dirty="0">
                <a:effectLst>
                  <a:glow rad="127000">
                    <a:schemeClr val="tx1"/>
                  </a:glow>
                </a:effectLst>
                <a:latin typeface="Arial" charset="0"/>
                <a:ea typeface="ＭＳ Ｐゴシック" charset="0"/>
                <a:cs typeface="ＭＳ Ｐゴシック" charset="0"/>
              </a:rPr>
              <a:t>Future</a:t>
            </a:r>
          </a:p>
        </p:txBody>
      </p:sp>
    </p:spTree>
    <p:extLst>
      <p:ext uri="{BB962C8B-B14F-4D97-AF65-F5344CB8AC3E}">
        <p14:creationId xmlns:p14="http://schemas.microsoft.com/office/powerpoint/2010/main" val="15805279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80">
                                          <p:stCondLst>
                                            <p:cond delay="0"/>
                                          </p:stCondLst>
                                        </p:cTn>
                                        <p:tgtEl>
                                          <p:spTgt spid="4"/>
                                        </p:tgtEl>
                                      </p:cBhvr>
                                    </p:animEffect>
                                    <p:anim calcmode="lin" valueType="num">
                                      <p:cBhvr>
                                        <p:cTn id="8" dur="1822"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
                                        </p:tgtEl>
                                        <p:attrNameLst>
                                          <p:attrName>ppt_y</p:attrName>
                                        </p:attrNameLst>
                                      </p:cBhvr>
                                      <p:tavLst>
                                        <p:tav tm="0" fmla="#ppt_y-sin(pi*$)/81">
                                          <p:val>
                                            <p:fltVal val="0"/>
                                          </p:val>
                                        </p:tav>
                                        <p:tav tm="100000">
                                          <p:val>
                                            <p:fltVal val="1"/>
                                          </p:val>
                                        </p:tav>
                                      </p:tavLst>
                                    </p:anim>
                                    <p:animScale>
                                      <p:cBhvr>
                                        <p:cTn id="13" dur="26">
                                          <p:stCondLst>
                                            <p:cond delay="650"/>
                                          </p:stCondLst>
                                        </p:cTn>
                                        <p:tgtEl>
                                          <p:spTgt spid="4"/>
                                        </p:tgtEl>
                                      </p:cBhvr>
                                      <p:to x="100000" y="60000"/>
                                    </p:animScale>
                                    <p:animScale>
                                      <p:cBhvr>
                                        <p:cTn id="14" dur="166" decel="50000">
                                          <p:stCondLst>
                                            <p:cond delay="676"/>
                                          </p:stCondLst>
                                        </p:cTn>
                                        <p:tgtEl>
                                          <p:spTgt spid="4"/>
                                        </p:tgtEl>
                                      </p:cBhvr>
                                      <p:to x="100000" y="100000"/>
                                    </p:animScale>
                                    <p:animScale>
                                      <p:cBhvr>
                                        <p:cTn id="15" dur="26">
                                          <p:stCondLst>
                                            <p:cond delay="1312"/>
                                          </p:stCondLst>
                                        </p:cTn>
                                        <p:tgtEl>
                                          <p:spTgt spid="4"/>
                                        </p:tgtEl>
                                      </p:cBhvr>
                                      <p:to x="100000" y="80000"/>
                                    </p:animScale>
                                    <p:animScale>
                                      <p:cBhvr>
                                        <p:cTn id="16" dur="166" decel="50000">
                                          <p:stCondLst>
                                            <p:cond delay="1338"/>
                                          </p:stCondLst>
                                        </p:cTn>
                                        <p:tgtEl>
                                          <p:spTgt spid="4"/>
                                        </p:tgtEl>
                                      </p:cBhvr>
                                      <p:to x="100000" y="100000"/>
                                    </p:animScale>
                                    <p:animScale>
                                      <p:cBhvr>
                                        <p:cTn id="17" dur="26">
                                          <p:stCondLst>
                                            <p:cond delay="1642"/>
                                          </p:stCondLst>
                                        </p:cTn>
                                        <p:tgtEl>
                                          <p:spTgt spid="4"/>
                                        </p:tgtEl>
                                      </p:cBhvr>
                                      <p:to x="100000" y="90000"/>
                                    </p:animScale>
                                    <p:animScale>
                                      <p:cBhvr>
                                        <p:cTn id="18" dur="166" decel="50000">
                                          <p:stCondLst>
                                            <p:cond delay="1668"/>
                                          </p:stCondLst>
                                        </p:cTn>
                                        <p:tgtEl>
                                          <p:spTgt spid="4"/>
                                        </p:tgtEl>
                                      </p:cBhvr>
                                      <p:to x="100000" y="100000"/>
                                    </p:animScale>
                                    <p:animScale>
                                      <p:cBhvr>
                                        <p:cTn id="19" dur="26">
                                          <p:stCondLst>
                                            <p:cond delay="1808"/>
                                          </p:stCondLst>
                                        </p:cTn>
                                        <p:tgtEl>
                                          <p:spTgt spid="4"/>
                                        </p:tgtEl>
                                      </p:cBhvr>
                                      <p:to x="100000" y="95000"/>
                                    </p:animScale>
                                    <p:animScale>
                                      <p:cBhvr>
                                        <p:cTn id="20" dur="166" decel="50000">
                                          <p:stCondLst>
                                            <p:cond delay="1834"/>
                                          </p:stCondLst>
                                        </p:cTn>
                                        <p:tgtEl>
                                          <p:spTgt spid="4"/>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grpId="0"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down)">
                                      <p:cBhvr>
                                        <p:cTn id="25" dur="580">
                                          <p:stCondLst>
                                            <p:cond delay="0"/>
                                          </p:stCondLst>
                                        </p:cTn>
                                        <p:tgtEl>
                                          <p:spTgt spid="5"/>
                                        </p:tgtEl>
                                      </p:cBhvr>
                                    </p:animEffect>
                                    <p:anim calcmode="lin" valueType="num">
                                      <p:cBhvr>
                                        <p:cTn id="26"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31" dur="26">
                                          <p:stCondLst>
                                            <p:cond delay="650"/>
                                          </p:stCondLst>
                                        </p:cTn>
                                        <p:tgtEl>
                                          <p:spTgt spid="5"/>
                                        </p:tgtEl>
                                      </p:cBhvr>
                                      <p:to x="100000" y="60000"/>
                                    </p:animScale>
                                    <p:animScale>
                                      <p:cBhvr>
                                        <p:cTn id="32" dur="166" decel="50000">
                                          <p:stCondLst>
                                            <p:cond delay="676"/>
                                          </p:stCondLst>
                                        </p:cTn>
                                        <p:tgtEl>
                                          <p:spTgt spid="5"/>
                                        </p:tgtEl>
                                      </p:cBhvr>
                                      <p:to x="100000" y="100000"/>
                                    </p:animScale>
                                    <p:animScale>
                                      <p:cBhvr>
                                        <p:cTn id="33" dur="26">
                                          <p:stCondLst>
                                            <p:cond delay="1312"/>
                                          </p:stCondLst>
                                        </p:cTn>
                                        <p:tgtEl>
                                          <p:spTgt spid="5"/>
                                        </p:tgtEl>
                                      </p:cBhvr>
                                      <p:to x="100000" y="80000"/>
                                    </p:animScale>
                                    <p:animScale>
                                      <p:cBhvr>
                                        <p:cTn id="34" dur="166" decel="50000">
                                          <p:stCondLst>
                                            <p:cond delay="1338"/>
                                          </p:stCondLst>
                                        </p:cTn>
                                        <p:tgtEl>
                                          <p:spTgt spid="5"/>
                                        </p:tgtEl>
                                      </p:cBhvr>
                                      <p:to x="100000" y="100000"/>
                                    </p:animScale>
                                    <p:animScale>
                                      <p:cBhvr>
                                        <p:cTn id="35" dur="26">
                                          <p:stCondLst>
                                            <p:cond delay="1642"/>
                                          </p:stCondLst>
                                        </p:cTn>
                                        <p:tgtEl>
                                          <p:spTgt spid="5"/>
                                        </p:tgtEl>
                                      </p:cBhvr>
                                      <p:to x="100000" y="90000"/>
                                    </p:animScale>
                                    <p:animScale>
                                      <p:cBhvr>
                                        <p:cTn id="36" dur="166" decel="50000">
                                          <p:stCondLst>
                                            <p:cond delay="1668"/>
                                          </p:stCondLst>
                                        </p:cTn>
                                        <p:tgtEl>
                                          <p:spTgt spid="5"/>
                                        </p:tgtEl>
                                      </p:cBhvr>
                                      <p:to x="100000" y="100000"/>
                                    </p:animScale>
                                    <p:animScale>
                                      <p:cBhvr>
                                        <p:cTn id="37" dur="26">
                                          <p:stCondLst>
                                            <p:cond delay="1808"/>
                                          </p:stCondLst>
                                        </p:cTn>
                                        <p:tgtEl>
                                          <p:spTgt spid="5"/>
                                        </p:tgtEl>
                                      </p:cBhvr>
                                      <p:to x="100000" y="95000"/>
                                    </p:animScale>
                                    <p:animScale>
                                      <p:cBhvr>
                                        <p:cTn id="38" dur="166" decel="50000">
                                          <p:stCondLst>
                                            <p:cond delay="1834"/>
                                          </p:stCondLst>
                                        </p:cTn>
                                        <p:tgtEl>
                                          <p:spTgt spid="5"/>
                                        </p:tgtEl>
                                      </p:cBhvr>
                                      <p:to x="100000" y="100000"/>
                                    </p:animScale>
                                  </p:childTnLst>
                                </p:cTn>
                              </p:par>
                            </p:childTnLst>
                          </p:cTn>
                        </p:par>
                      </p:childTnLst>
                    </p:cTn>
                  </p:par>
                  <p:par>
                    <p:cTn id="39" fill="hold">
                      <p:stCondLst>
                        <p:cond delay="indefinite"/>
                      </p:stCondLst>
                      <p:childTnLst>
                        <p:par>
                          <p:cTn id="40" fill="hold">
                            <p:stCondLst>
                              <p:cond delay="0"/>
                            </p:stCondLst>
                            <p:childTnLst>
                              <p:par>
                                <p:cTn id="41" presetID="26" presetClass="entr" presetSubtype="0" fill="hold" grpId="0" nodeType="click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wipe(down)">
                                      <p:cBhvr>
                                        <p:cTn id="43" dur="580">
                                          <p:stCondLst>
                                            <p:cond delay="0"/>
                                          </p:stCondLst>
                                        </p:cTn>
                                        <p:tgtEl>
                                          <p:spTgt spid="6"/>
                                        </p:tgtEl>
                                      </p:cBhvr>
                                    </p:animEffect>
                                    <p:anim calcmode="lin" valueType="num">
                                      <p:cBhvr>
                                        <p:cTn id="44" dur="1822"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45" dur="664"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46" dur="664" tmFilter="0, 0; 0.125,0.2665; 0.25,0.4; 0.375,0.465; 0.5,0.5;  0.625,0.535; 0.75,0.6; 0.875,0.7335; 1,1">
                                          <p:stCondLst>
                                            <p:cond delay="664"/>
                                          </p:stCondLst>
                                        </p:cTn>
                                        <p:tgtEl>
                                          <p:spTgt spid="6"/>
                                        </p:tgtEl>
                                        <p:attrNameLst>
                                          <p:attrName>ppt_y</p:attrName>
                                        </p:attrNameLst>
                                      </p:cBhvr>
                                      <p:tavLst>
                                        <p:tav tm="0" fmla="#ppt_y-sin(pi*$)/9">
                                          <p:val>
                                            <p:fltVal val="0"/>
                                          </p:val>
                                        </p:tav>
                                        <p:tav tm="100000">
                                          <p:val>
                                            <p:fltVal val="1"/>
                                          </p:val>
                                        </p:tav>
                                      </p:tavLst>
                                    </p:anim>
                                    <p:anim calcmode="lin" valueType="num">
                                      <p:cBhvr>
                                        <p:cTn id="47" dur="332" tmFilter="0, 0; 0.125,0.2665; 0.25,0.4; 0.375,0.465; 0.5,0.5;  0.625,0.535; 0.75,0.6; 0.875,0.7335; 1,1">
                                          <p:stCondLst>
                                            <p:cond delay="1324"/>
                                          </p:stCondLst>
                                        </p:cTn>
                                        <p:tgtEl>
                                          <p:spTgt spid="6"/>
                                        </p:tgtEl>
                                        <p:attrNameLst>
                                          <p:attrName>ppt_y</p:attrName>
                                        </p:attrNameLst>
                                      </p:cBhvr>
                                      <p:tavLst>
                                        <p:tav tm="0" fmla="#ppt_y-sin(pi*$)/27">
                                          <p:val>
                                            <p:fltVal val="0"/>
                                          </p:val>
                                        </p:tav>
                                        <p:tav tm="100000">
                                          <p:val>
                                            <p:fltVal val="1"/>
                                          </p:val>
                                        </p:tav>
                                      </p:tavLst>
                                    </p:anim>
                                    <p:anim calcmode="lin" valueType="num">
                                      <p:cBhvr>
                                        <p:cTn id="48" dur="164" tmFilter="0, 0; 0.125,0.2665; 0.25,0.4; 0.375,0.465; 0.5,0.5;  0.625,0.535; 0.75,0.6; 0.875,0.7335; 1,1">
                                          <p:stCondLst>
                                            <p:cond delay="1656"/>
                                          </p:stCondLst>
                                        </p:cTn>
                                        <p:tgtEl>
                                          <p:spTgt spid="6"/>
                                        </p:tgtEl>
                                        <p:attrNameLst>
                                          <p:attrName>ppt_y</p:attrName>
                                        </p:attrNameLst>
                                      </p:cBhvr>
                                      <p:tavLst>
                                        <p:tav tm="0" fmla="#ppt_y-sin(pi*$)/81">
                                          <p:val>
                                            <p:fltVal val="0"/>
                                          </p:val>
                                        </p:tav>
                                        <p:tav tm="100000">
                                          <p:val>
                                            <p:fltVal val="1"/>
                                          </p:val>
                                        </p:tav>
                                      </p:tavLst>
                                    </p:anim>
                                    <p:animScale>
                                      <p:cBhvr>
                                        <p:cTn id="49" dur="26">
                                          <p:stCondLst>
                                            <p:cond delay="650"/>
                                          </p:stCondLst>
                                        </p:cTn>
                                        <p:tgtEl>
                                          <p:spTgt spid="6"/>
                                        </p:tgtEl>
                                      </p:cBhvr>
                                      <p:to x="100000" y="60000"/>
                                    </p:animScale>
                                    <p:animScale>
                                      <p:cBhvr>
                                        <p:cTn id="50" dur="166" decel="50000">
                                          <p:stCondLst>
                                            <p:cond delay="676"/>
                                          </p:stCondLst>
                                        </p:cTn>
                                        <p:tgtEl>
                                          <p:spTgt spid="6"/>
                                        </p:tgtEl>
                                      </p:cBhvr>
                                      <p:to x="100000" y="100000"/>
                                    </p:animScale>
                                    <p:animScale>
                                      <p:cBhvr>
                                        <p:cTn id="51" dur="26">
                                          <p:stCondLst>
                                            <p:cond delay="1312"/>
                                          </p:stCondLst>
                                        </p:cTn>
                                        <p:tgtEl>
                                          <p:spTgt spid="6"/>
                                        </p:tgtEl>
                                      </p:cBhvr>
                                      <p:to x="100000" y="80000"/>
                                    </p:animScale>
                                    <p:animScale>
                                      <p:cBhvr>
                                        <p:cTn id="52" dur="166" decel="50000">
                                          <p:stCondLst>
                                            <p:cond delay="1338"/>
                                          </p:stCondLst>
                                        </p:cTn>
                                        <p:tgtEl>
                                          <p:spTgt spid="6"/>
                                        </p:tgtEl>
                                      </p:cBhvr>
                                      <p:to x="100000" y="100000"/>
                                    </p:animScale>
                                    <p:animScale>
                                      <p:cBhvr>
                                        <p:cTn id="53" dur="26">
                                          <p:stCondLst>
                                            <p:cond delay="1642"/>
                                          </p:stCondLst>
                                        </p:cTn>
                                        <p:tgtEl>
                                          <p:spTgt spid="6"/>
                                        </p:tgtEl>
                                      </p:cBhvr>
                                      <p:to x="100000" y="90000"/>
                                    </p:animScale>
                                    <p:animScale>
                                      <p:cBhvr>
                                        <p:cTn id="54" dur="166" decel="50000">
                                          <p:stCondLst>
                                            <p:cond delay="1668"/>
                                          </p:stCondLst>
                                        </p:cTn>
                                        <p:tgtEl>
                                          <p:spTgt spid="6"/>
                                        </p:tgtEl>
                                      </p:cBhvr>
                                      <p:to x="100000" y="100000"/>
                                    </p:animScale>
                                    <p:animScale>
                                      <p:cBhvr>
                                        <p:cTn id="55" dur="26">
                                          <p:stCondLst>
                                            <p:cond delay="1808"/>
                                          </p:stCondLst>
                                        </p:cTn>
                                        <p:tgtEl>
                                          <p:spTgt spid="6"/>
                                        </p:tgtEl>
                                      </p:cBhvr>
                                      <p:to x="100000" y="95000"/>
                                    </p:animScale>
                                    <p:animScale>
                                      <p:cBhvr>
                                        <p:cTn id="56" dur="166" decel="50000">
                                          <p:stCondLst>
                                            <p:cond delay="1834"/>
                                          </p:stCondLst>
                                        </p:cTn>
                                        <p:tgtEl>
                                          <p:spTgt spid="6"/>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117904081"/>
      </p:ext>
    </p:extLst>
  </p:cSld>
  <p:clrMapOvr>
    <a:masterClrMapping/>
  </p:clrMapOvr>
  <p:transition/>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3200" b="1" dirty="0">
                <a:solidFill>
                  <a:srgbClr val="FFFFFF"/>
                </a:solidFill>
                <a:latin typeface="Arial" charset="0"/>
                <a:ea typeface="ＭＳ Ｐゴシック" charset="0"/>
              </a:rPr>
              <a:t>OT Survey link at </a:t>
            </a:r>
            <a:r>
              <a:rPr lang="en-US" sz="3200" b="1" dirty="0" err="1">
                <a:solidFill>
                  <a:srgbClr val="FFFFFF"/>
                </a:solidFill>
                <a:latin typeface="Arial" charset="0"/>
                <a:ea typeface="ＭＳ Ｐゴシック" charset="0"/>
              </a:rPr>
              <a:t>BibleStudyDownloads.org</a:t>
            </a:r>
            <a:endParaRPr lang="en-US" sz="110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4000" b="1">
                <a:solidFill>
                  <a:srgbClr val="FFFFFF"/>
                </a:solidFill>
                <a:latin typeface="Arial" charset="0"/>
                <a:cs typeface="Arial" charset="0"/>
              </a:rPr>
              <a:t>Get this presentation for free!</a:t>
            </a:r>
            <a:endParaRPr lang="en-US" sz="1400" b="1">
              <a:solidFill>
                <a:srgbClr val="FFFFFF"/>
              </a:solidFill>
              <a:latin typeface="Arial"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7276008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314" name="Text Box 2"/>
          <p:cNvSpPr txBox="1">
            <a:spLocks noChangeArrowheads="1"/>
          </p:cNvSpPr>
          <p:nvPr/>
        </p:nvSpPr>
        <p:spPr bwMode="auto">
          <a:xfrm>
            <a:off x="474663" y="0"/>
            <a:ext cx="6858000" cy="2619375"/>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9600" b="1" i="0" u="none" strike="noStrike" kern="1200" cap="none" spc="0" normalizeH="0" baseline="0" noProof="0" dirty="0">
                <a:ln>
                  <a:noFill/>
                </a:ln>
                <a:solidFill>
                  <a:srgbClr val="000000"/>
                </a:solidFill>
                <a:effectLst/>
                <a:uLnTx/>
                <a:uFillTx/>
                <a:latin typeface="Book Antiqua" charset="0"/>
                <a:ea typeface="ＭＳ Ｐゴシック" charset="0"/>
                <a:cs typeface="Times New Roman" charset="0"/>
              </a:rPr>
              <a:t>WELCOME </a:t>
            </a: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000000"/>
                </a:solidFill>
                <a:effectLst/>
                <a:uLnTx/>
                <a:uFillTx/>
                <a:latin typeface="Book Antiqua" charset="0"/>
                <a:ea typeface="ＭＳ Ｐゴシック" charset="0"/>
                <a:cs typeface="Times New Roman" charset="0"/>
              </a:rPr>
              <a:t>to the</a:t>
            </a:r>
            <a:endParaRPr kumimoji="0" lang="en-US" sz="54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endParaRPr>
          </a:p>
        </p:txBody>
      </p:sp>
      <p:pic>
        <p:nvPicPr>
          <p:cNvPr id="13323" name="Picture 11" descr="S030500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rot="1458468">
            <a:off x="-228600" y="3859213"/>
            <a:ext cx="4724400" cy="20621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325" name="Text Box 13"/>
          <p:cNvSpPr txBox="1">
            <a:spLocks noChangeArrowheads="1"/>
          </p:cNvSpPr>
          <p:nvPr/>
        </p:nvSpPr>
        <p:spPr bwMode="auto">
          <a:xfrm>
            <a:off x="4379913" y="5483225"/>
            <a:ext cx="4783137" cy="1323975"/>
          </a:xfrm>
          <a:prstGeom prst="rect">
            <a:avLst/>
          </a:prstGeom>
          <a:solidFill>
            <a:srgbClr val="2F1311"/>
          </a:solidFill>
          <a:ln w="12700" cap="sq">
            <a:noFill/>
            <a:miter lim="800000"/>
            <a:headEnd type="none" w="sm" len="sm"/>
            <a:tailEnd type="none" w="sm" len="sm"/>
          </a:ln>
          <a:effectLst>
            <a:outerShdw blurRad="63500" dist="38099" dir="2700000" algn="ctr" rotWithShape="0">
              <a:schemeClr val="bg2">
                <a:alpha val="74998"/>
              </a:scheme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0" i="1" u="none" strike="noStrike" kern="1200" cap="none" spc="0" normalizeH="0" baseline="0" noProof="0" dirty="0" err="1">
                <a:ln>
                  <a:noFill/>
                </a:ln>
                <a:solidFill>
                  <a:srgbClr val="CCFFCC"/>
                </a:solidFill>
                <a:effectLst/>
                <a:uLnTx/>
                <a:uFillTx/>
                <a:latin typeface="Arial"/>
                <a:ea typeface="ＭＳ Ｐゴシック" charset="0"/>
                <a:cs typeface="Arial"/>
              </a:rPr>
              <a:t>deuteros</a:t>
            </a:r>
            <a:r>
              <a:rPr kumimoji="0" lang="en-US" sz="4000" b="0" i="0" u="none" strike="noStrike" kern="1200" cap="none" spc="0" normalizeH="0" baseline="0" noProof="0" dirty="0">
                <a:ln>
                  <a:noFill/>
                </a:ln>
                <a:solidFill>
                  <a:srgbClr val="CCFFCC"/>
                </a:solidFill>
                <a:effectLst/>
                <a:uLnTx/>
                <a:uFillTx/>
                <a:latin typeface="Arial"/>
                <a:ea typeface="ＭＳ Ｐゴシック" charset="0"/>
                <a:cs typeface="Arial"/>
              </a:rPr>
              <a:t> = </a:t>
            </a:r>
            <a:r>
              <a:rPr kumimoji="0" lang="en-US" altLang="ja-JP" sz="4000" b="0" i="0" u="none" strike="noStrike" kern="1200" cap="none" spc="0" normalizeH="0" baseline="0" noProof="0" dirty="0">
                <a:ln>
                  <a:noFill/>
                </a:ln>
                <a:solidFill>
                  <a:srgbClr val="CCFFCC"/>
                </a:solidFill>
                <a:effectLst/>
                <a:uLnTx/>
                <a:uFillTx/>
                <a:latin typeface="Arial"/>
                <a:ea typeface="ＭＳ Ｐゴシック" charset="0"/>
                <a:cs typeface="Arial"/>
              </a:rPr>
              <a:t>"</a:t>
            </a:r>
            <a:r>
              <a:rPr kumimoji="0" lang="en-US" sz="4000" b="0" i="0" u="none" strike="noStrike" kern="1200" cap="none" spc="0" normalizeH="0" baseline="0" noProof="0" dirty="0">
                <a:ln>
                  <a:noFill/>
                </a:ln>
                <a:solidFill>
                  <a:srgbClr val="CCFFCC"/>
                </a:solidFill>
                <a:effectLst/>
                <a:uLnTx/>
                <a:uFillTx/>
                <a:latin typeface="Arial"/>
                <a:ea typeface="ＭＳ Ｐゴシック" charset="0"/>
                <a:cs typeface="Arial"/>
              </a:rPr>
              <a:t>second</a:t>
            </a:r>
            <a:r>
              <a:rPr kumimoji="0" lang="en-US" altLang="ja-JP" sz="4000" b="0" i="0" u="none" strike="noStrike" kern="1200" cap="none" spc="0" normalizeH="0" baseline="0" noProof="0" dirty="0">
                <a:ln>
                  <a:noFill/>
                </a:ln>
                <a:solidFill>
                  <a:srgbClr val="CCFFCC"/>
                </a:solidFill>
                <a:effectLst/>
                <a:uLnTx/>
                <a:uFillTx/>
                <a:latin typeface="Arial"/>
                <a:ea typeface="ＭＳ Ｐゴシック" charset="0"/>
                <a:cs typeface="Arial"/>
              </a:rPr>
              <a:t>"</a:t>
            </a:r>
            <a:endParaRPr kumimoji="0" lang="en-US" sz="4000" b="0" i="0" u="none" strike="noStrike" kern="1200" cap="none" spc="0" normalizeH="0" baseline="0" noProof="0" dirty="0">
              <a:ln>
                <a:noFill/>
              </a:ln>
              <a:solidFill>
                <a:srgbClr val="CCFFCC"/>
              </a:solidFill>
              <a:effectLst/>
              <a:uLnTx/>
              <a:uFillTx/>
              <a:latin typeface="Arial"/>
              <a:ea typeface="ＭＳ Ｐゴシック" charset="0"/>
              <a:cs typeface="Arial"/>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0" i="1" u="none" strike="noStrike" kern="1200" cap="none" spc="0" normalizeH="0" baseline="0" noProof="0" dirty="0" err="1">
                <a:ln>
                  <a:noFill/>
                </a:ln>
                <a:solidFill>
                  <a:srgbClr val="CCFFCC"/>
                </a:solidFill>
                <a:effectLst/>
                <a:uLnTx/>
                <a:uFillTx/>
                <a:latin typeface="Arial"/>
                <a:ea typeface="ＭＳ Ｐゴシック" charset="0"/>
                <a:cs typeface="Arial"/>
              </a:rPr>
              <a:t>nomos</a:t>
            </a:r>
            <a:r>
              <a:rPr kumimoji="0" lang="en-US" sz="4000" b="0" i="0" u="none" strike="noStrike" kern="1200" cap="none" spc="0" normalizeH="0" baseline="0" noProof="0" dirty="0">
                <a:ln>
                  <a:noFill/>
                </a:ln>
                <a:solidFill>
                  <a:srgbClr val="CCFFCC"/>
                </a:solidFill>
                <a:effectLst/>
                <a:uLnTx/>
                <a:uFillTx/>
                <a:latin typeface="Arial"/>
                <a:ea typeface="ＭＳ Ｐゴシック" charset="0"/>
                <a:cs typeface="Arial"/>
              </a:rPr>
              <a:t> = </a:t>
            </a:r>
            <a:r>
              <a:rPr kumimoji="0" lang="en-US" altLang="ja-JP" sz="4000" b="0" i="0" u="none" strike="noStrike" kern="1200" cap="none" spc="0" normalizeH="0" baseline="0" noProof="0" dirty="0">
                <a:ln>
                  <a:noFill/>
                </a:ln>
                <a:solidFill>
                  <a:srgbClr val="CCFFCC"/>
                </a:solidFill>
                <a:effectLst/>
                <a:uLnTx/>
                <a:uFillTx/>
                <a:latin typeface="Arial"/>
                <a:ea typeface="ＭＳ Ｐゴシック" charset="0"/>
                <a:cs typeface="Arial"/>
              </a:rPr>
              <a:t>"</a:t>
            </a:r>
            <a:r>
              <a:rPr kumimoji="0" lang="en-US" sz="4000" b="0" i="0" u="none" strike="noStrike" kern="1200" cap="none" spc="0" normalizeH="0" baseline="0" noProof="0" dirty="0">
                <a:ln>
                  <a:noFill/>
                </a:ln>
                <a:solidFill>
                  <a:srgbClr val="CCFFCC"/>
                </a:solidFill>
                <a:effectLst/>
                <a:uLnTx/>
                <a:uFillTx/>
                <a:latin typeface="Arial"/>
                <a:ea typeface="ＭＳ Ｐゴシック" charset="0"/>
                <a:cs typeface="Arial"/>
              </a:rPr>
              <a:t>law</a:t>
            </a:r>
            <a:r>
              <a:rPr kumimoji="0" lang="en-US" altLang="ja-JP" sz="4000" b="0" i="0" u="none" strike="noStrike" kern="1200" cap="none" spc="0" normalizeH="0" baseline="0" noProof="0" dirty="0">
                <a:ln>
                  <a:noFill/>
                </a:ln>
                <a:solidFill>
                  <a:srgbClr val="CCFFCC"/>
                </a:solidFill>
                <a:effectLst/>
                <a:uLnTx/>
                <a:uFillTx/>
                <a:latin typeface="Arial"/>
                <a:ea typeface="ＭＳ Ｐゴシック" charset="0"/>
                <a:cs typeface="Arial"/>
              </a:rPr>
              <a:t>"</a:t>
            </a:r>
            <a:endParaRPr kumimoji="0" lang="en-US" sz="4000" b="0" i="0" u="none" strike="noStrike" kern="1200" cap="none" spc="0" normalizeH="0" baseline="0" noProof="0" dirty="0">
              <a:ln>
                <a:noFill/>
              </a:ln>
              <a:solidFill>
                <a:srgbClr val="CCFFCC"/>
              </a:solidFill>
              <a:effectLst/>
              <a:uLnTx/>
              <a:uFillTx/>
              <a:latin typeface="Arial"/>
              <a:ea typeface="ＭＳ Ｐゴシック" charset="0"/>
              <a:cs typeface="Arial"/>
            </a:endParaRPr>
          </a:p>
        </p:txBody>
      </p:sp>
      <p:sp>
        <p:nvSpPr>
          <p:cNvPr id="13320" name="Text Box 8"/>
          <p:cNvSpPr txBox="1">
            <a:spLocks noChangeArrowheads="1"/>
          </p:cNvSpPr>
          <p:nvPr/>
        </p:nvSpPr>
        <p:spPr bwMode="auto">
          <a:xfrm rot="1023651">
            <a:off x="-295275" y="2247900"/>
            <a:ext cx="8915400" cy="2314575"/>
          </a:xfrm>
          <a:prstGeom prst="rect">
            <a:avLst/>
          </a:prstGeom>
          <a:noFill/>
          <a:ln w="12700" cap="sq">
            <a:noFill/>
            <a:miter lim="800000"/>
            <a:headEnd type="none" w="sm" len="sm"/>
            <a:tailEnd type="none" w="sm" len="sm"/>
          </a:ln>
          <a:effectLst>
            <a:outerShdw blurRad="63500" dist="38099" dir="2700000" algn="ctr" rotWithShape="0">
              <a:schemeClr val="tx2"/>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8800" b="1" i="0" u="none" strike="noStrike" kern="1200" cap="none" spc="0" normalizeH="0" baseline="0" noProof="0">
                <a:ln>
                  <a:noFill/>
                </a:ln>
                <a:solidFill>
                  <a:srgbClr val="000000"/>
                </a:solidFill>
                <a:effectLst/>
                <a:uLnTx/>
                <a:uFillTx/>
                <a:latin typeface="Book Antiqua" charset="0"/>
                <a:ea typeface="ＭＳ Ｐゴシック" charset="0"/>
                <a:cs typeface="Times New Roman" charset="0"/>
              </a:rPr>
              <a:t>Book of the Law    </a:t>
            </a:r>
            <a:r>
              <a:rPr kumimoji="0" lang="en-US" sz="4400" b="1" i="0" u="none" strike="noStrike" kern="1200" cap="none" spc="0" normalizeH="0" baseline="0" noProof="0">
                <a:ln>
                  <a:noFill/>
                </a:ln>
                <a:solidFill>
                  <a:srgbClr val="000000"/>
                </a:solidFill>
                <a:effectLst/>
                <a:uLnTx/>
                <a:uFillTx/>
                <a:latin typeface="Book Antiqua" charset="0"/>
                <a:ea typeface="ＭＳ Ｐゴシック" charset="0"/>
                <a:cs typeface="Times New Roman" charset="0"/>
              </a:rPr>
              <a:t>2</a:t>
            </a:r>
            <a:r>
              <a:rPr kumimoji="0" lang="en-US" sz="4400" b="1" i="0" u="none" strike="noStrike" kern="1200" cap="none" spc="0" normalizeH="0" baseline="30000" noProof="0">
                <a:ln>
                  <a:noFill/>
                </a:ln>
                <a:solidFill>
                  <a:srgbClr val="000000"/>
                </a:solidFill>
                <a:effectLst/>
                <a:uLnTx/>
                <a:uFillTx/>
                <a:latin typeface="Book Antiqua" charset="0"/>
                <a:ea typeface="ＭＳ Ｐゴシック" charset="0"/>
                <a:cs typeface="Times New Roman" charset="0"/>
              </a:rPr>
              <a:t>nd</a:t>
            </a:r>
            <a:r>
              <a:rPr kumimoji="0" lang="en-US" sz="4400" b="1" i="0" u="none" strike="noStrike" kern="1200" cap="none" spc="0" normalizeH="0" baseline="0" noProof="0">
                <a:ln>
                  <a:noFill/>
                </a:ln>
                <a:solidFill>
                  <a:srgbClr val="000000"/>
                </a:solidFill>
                <a:effectLst/>
                <a:uLnTx/>
                <a:uFillTx/>
                <a:latin typeface="Book Antiqua" charset="0"/>
                <a:ea typeface="ＭＳ Ｐゴシック" charset="0"/>
                <a:cs typeface="Times New Roman" charset="0"/>
              </a:rPr>
              <a:t> Edition</a:t>
            </a:r>
            <a:endParaRPr kumimoji="0" lang="en-US" sz="4400" b="1" i="0" u="none" strike="noStrike" kern="1200" cap="none" spc="0" normalizeH="0" baseline="0" noProof="0">
              <a:ln>
                <a:noFill/>
              </a:ln>
              <a:solidFill>
                <a:srgbClr val="000000"/>
              </a:solidFill>
              <a:effectLst/>
              <a:uLnTx/>
              <a:uFillTx/>
              <a:latin typeface="Times New Roman" charset="0"/>
              <a:ea typeface="Times New Roman" charset="0"/>
              <a:cs typeface="Times New Roman" charset="0"/>
            </a:endParaRPr>
          </a:p>
        </p:txBody>
      </p:sp>
      <p:sp>
        <p:nvSpPr>
          <p:cNvPr id="302085" name="Title 5"/>
          <p:cNvSpPr>
            <a:spLocks noGrp="1"/>
          </p:cNvSpPr>
          <p:nvPr>
            <p:ph type="title" idx="4294967295"/>
          </p:nvPr>
        </p:nvSpPr>
        <p:spPr>
          <a:xfrm>
            <a:off x="0" y="0"/>
            <a:ext cx="7848600" cy="609600"/>
          </a:xfrm>
        </p:spPr>
        <p:txBody>
          <a:bodyPr/>
          <a:lstStyle/>
          <a:p>
            <a:pPr algn="ctr"/>
            <a:r>
              <a:rPr lang="en-US" sz="2800">
                <a:solidFill>
                  <a:schemeClr val="tx1"/>
                </a:solidFill>
                <a:latin typeface="Arial" charset="0"/>
                <a:ea typeface="ＭＳ Ｐゴシック" charset="0"/>
                <a:cs typeface="ＭＳ Ｐゴシック" charset="0"/>
              </a:rPr>
              <a:t>Meaning of the Title</a:t>
            </a:r>
          </a:p>
        </p:txBody>
      </p:sp>
    </p:spTree>
    <p:extLst>
      <p:ext uri="{BB962C8B-B14F-4D97-AF65-F5344CB8AC3E}">
        <p14:creationId xmlns:p14="http://schemas.microsoft.com/office/powerpoint/2010/main" val="2597719763"/>
      </p:ext>
    </p:extLst>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0" presetClass="exit" presetSubtype="0" fill="hold" grpId="0" nodeType="afterEffect">
                                  <p:stCondLst>
                                    <p:cond delay="0"/>
                                  </p:stCondLst>
                                  <p:iterate type="lt">
                                    <p:tmPct val="10000"/>
                                  </p:iterate>
                                  <p:childTnLst>
                                    <p:animEffect transition="out" filter="fade">
                                      <p:cBhvr>
                                        <p:cTn id="6" dur="1600" accel="100000">
                                          <p:stCondLst>
                                            <p:cond delay="400"/>
                                          </p:stCondLst>
                                        </p:cTn>
                                        <p:tgtEl>
                                          <p:spTgt spid="13314"/>
                                        </p:tgtEl>
                                      </p:cBhvr>
                                    </p:animEffect>
                                    <p:anim calcmode="lin" valueType="num">
                                      <p:cBhvr>
                                        <p:cTn id="7" dur="1600" accel="100000">
                                          <p:stCondLst>
                                            <p:cond delay="400"/>
                                          </p:stCondLst>
                                        </p:cTn>
                                        <p:tgtEl>
                                          <p:spTgt spid="13314"/>
                                        </p:tgtEl>
                                        <p:attrNameLst>
                                          <p:attrName>style.rotation</p:attrName>
                                        </p:attrNameLst>
                                      </p:cBhvr>
                                      <p:tavLst>
                                        <p:tav tm="0">
                                          <p:val>
                                            <p:fltVal val="0"/>
                                          </p:val>
                                        </p:tav>
                                        <p:tav tm="100000">
                                          <p:val>
                                            <p:fltVal val="-90"/>
                                          </p:val>
                                        </p:tav>
                                      </p:tavLst>
                                    </p:anim>
                                    <p:anim calcmode="lin" valueType="num">
                                      <p:cBhvr>
                                        <p:cTn id="8" dur="400" decel="100000"/>
                                        <p:tgtEl>
                                          <p:spTgt spid="13314"/>
                                        </p:tgtEl>
                                        <p:attrNameLst>
                                          <p:attrName>ppt_x</p:attrName>
                                        </p:attrNameLst>
                                      </p:cBhvr>
                                      <p:tavLst>
                                        <p:tav tm="0">
                                          <p:val>
                                            <p:strVal val="ppt_x"/>
                                          </p:val>
                                        </p:tav>
                                        <p:tav tm="100000">
                                          <p:val>
                                            <p:strVal val="ppt_x-0.05"/>
                                          </p:val>
                                        </p:tav>
                                      </p:tavLst>
                                    </p:anim>
                                    <p:anim calcmode="lin" valueType="num">
                                      <p:cBhvr>
                                        <p:cTn id="9" dur="400" decel="100000"/>
                                        <p:tgtEl>
                                          <p:spTgt spid="13314"/>
                                        </p:tgtEl>
                                        <p:attrNameLst>
                                          <p:attrName>ppt_y</p:attrName>
                                        </p:attrNameLst>
                                      </p:cBhvr>
                                      <p:tavLst>
                                        <p:tav tm="0">
                                          <p:val>
                                            <p:strVal val="ppt_y"/>
                                          </p:val>
                                        </p:tav>
                                        <p:tav tm="100000">
                                          <p:val>
                                            <p:strVal val="ppt_y+0.1"/>
                                          </p:val>
                                        </p:tav>
                                      </p:tavLst>
                                    </p:anim>
                                    <p:anim calcmode="lin" valueType="num">
                                      <p:cBhvr>
                                        <p:cTn id="10" dur="1600" accel="100000">
                                          <p:stCondLst>
                                            <p:cond delay="400"/>
                                          </p:stCondLst>
                                        </p:cTn>
                                        <p:tgtEl>
                                          <p:spTgt spid="13314"/>
                                        </p:tgtEl>
                                        <p:attrNameLst>
                                          <p:attrName>ppt_x</p:attrName>
                                        </p:attrNameLst>
                                      </p:cBhvr>
                                      <p:tavLst>
                                        <p:tav tm="0">
                                          <p:val>
                                            <p:strVal val="ppt_x"/>
                                          </p:val>
                                        </p:tav>
                                        <p:tav tm="100000">
                                          <p:val>
                                            <p:strVal val="ppt_x+0.4+0.05"/>
                                          </p:val>
                                        </p:tav>
                                      </p:tavLst>
                                    </p:anim>
                                    <p:anim calcmode="lin" valueType="num">
                                      <p:cBhvr>
                                        <p:cTn id="11" dur="1600" accel="100000">
                                          <p:stCondLst>
                                            <p:cond delay="400"/>
                                          </p:stCondLst>
                                        </p:cTn>
                                        <p:tgtEl>
                                          <p:spTgt spid="13314"/>
                                        </p:tgtEl>
                                        <p:attrNameLst>
                                          <p:attrName>ppt_y</p:attrName>
                                        </p:attrNameLst>
                                      </p:cBhvr>
                                      <p:tavLst>
                                        <p:tav tm="0">
                                          <p:val>
                                            <p:strVal val="ppt_y"/>
                                          </p:val>
                                        </p:tav>
                                        <p:tav tm="100000">
                                          <p:val>
                                            <p:strVal val="ppt_y-0.4-0.1"/>
                                          </p:val>
                                        </p:tav>
                                      </p:tavLst>
                                    </p:anim>
                                    <p:set>
                                      <p:cBhvr>
                                        <p:cTn id="12" dur="1" fill="hold">
                                          <p:stCondLst>
                                            <p:cond delay="1999"/>
                                          </p:stCondLst>
                                        </p:cTn>
                                        <p:tgtEl>
                                          <p:spTgt spid="13314"/>
                                        </p:tgtEl>
                                        <p:attrNameLst>
                                          <p:attrName>style.visibility</p:attrName>
                                        </p:attrNameLst>
                                      </p:cBhvr>
                                      <p:to>
                                        <p:strVal val="hidden"/>
                                      </p:to>
                                    </p:set>
                                  </p:childTnLst>
                                </p:cTn>
                              </p:par>
                            </p:childTnLst>
                          </p:cTn>
                        </p:par>
                        <p:par>
                          <p:cTn id="13" fill="hold" nodeType="afterGroup">
                            <p:stCondLst>
                              <p:cond delay="4200"/>
                            </p:stCondLst>
                            <p:childTnLst>
                              <p:par>
                                <p:cTn id="14" presetID="53" presetClass="entr" presetSubtype="0" fill="hold" grpId="0" nodeType="afterEffect">
                                  <p:stCondLst>
                                    <p:cond delay="1000"/>
                                  </p:stCondLst>
                                  <p:childTnLst>
                                    <p:set>
                                      <p:cBhvr>
                                        <p:cTn id="15" dur="1" fill="hold">
                                          <p:stCondLst>
                                            <p:cond delay="0"/>
                                          </p:stCondLst>
                                        </p:cTn>
                                        <p:tgtEl>
                                          <p:spTgt spid="13320"/>
                                        </p:tgtEl>
                                        <p:attrNameLst>
                                          <p:attrName>style.visibility</p:attrName>
                                        </p:attrNameLst>
                                      </p:cBhvr>
                                      <p:to>
                                        <p:strVal val="visible"/>
                                      </p:to>
                                    </p:set>
                                    <p:anim calcmode="lin" valueType="num">
                                      <p:cBhvr>
                                        <p:cTn id="16" dur="2000" fill="hold"/>
                                        <p:tgtEl>
                                          <p:spTgt spid="13320"/>
                                        </p:tgtEl>
                                        <p:attrNameLst>
                                          <p:attrName>ppt_w</p:attrName>
                                        </p:attrNameLst>
                                      </p:cBhvr>
                                      <p:tavLst>
                                        <p:tav tm="0">
                                          <p:val>
                                            <p:fltVal val="0"/>
                                          </p:val>
                                        </p:tav>
                                        <p:tav tm="100000">
                                          <p:val>
                                            <p:strVal val="#ppt_w"/>
                                          </p:val>
                                        </p:tav>
                                      </p:tavLst>
                                    </p:anim>
                                    <p:anim calcmode="lin" valueType="num">
                                      <p:cBhvr>
                                        <p:cTn id="17" dur="2000" fill="hold"/>
                                        <p:tgtEl>
                                          <p:spTgt spid="13320"/>
                                        </p:tgtEl>
                                        <p:attrNameLst>
                                          <p:attrName>ppt_h</p:attrName>
                                        </p:attrNameLst>
                                      </p:cBhvr>
                                      <p:tavLst>
                                        <p:tav tm="0">
                                          <p:val>
                                            <p:fltVal val="0"/>
                                          </p:val>
                                        </p:tav>
                                        <p:tav tm="100000">
                                          <p:val>
                                            <p:strVal val="#ppt_h"/>
                                          </p:val>
                                        </p:tav>
                                      </p:tavLst>
                                    </p:anim>
                                    <p:animEffect transition="in" filter="fade">
                                      <p:cBhvr>
                                        <p:cTn id="18" dur="2000"/>
                                        <p:tgtEl>
                                          <p:spTgt spid="13320"/>
                                        </p:tgtEl>
                                      </p:cBhvr>
                                    </p:animEffect>
                                  </p:childTnLst>
                                </p:cTn>
                              </p:par>
                            </p:childTnLst>
                          </p:cTn>
                        </p:par>
                        <p:par>
                          <p:cTn id="19" fill="hold" nodeType="afterGroup">
                            <p:stCondLst>
                              <p:cond delay="7200"/>
                            </p:stCondLst>
                            <p:childTnLst>
                              <p:par>
                                <p:cTn id="20" presetID="37" presetClass="entr" presetSubtype="0" repeatCount="2000" fill="hold" nodeType="afterEffect">
                                  <p:stCondLst>
                                    <p:cond delay="1000"/>
                                  </p:stCondLst>
                                  <p:childTnLst>
                                    <p:set>
                                      <p:cBhvr>
                                        <p:cTn id="21" dur="1" fill="hold">
                                          <p:stCondLst>
                                            <p:cond delay="0"/>
                                          </p:stCondLst>
                                        </p:cTn>
                                        <p:tgtEl>
                                          <p:spTgt spid="13323"/>
                                        </p:tgtEl>
                                        <p:attrNameLst>
                                          <p:attrName>style.visibility</p:attrName>
                                        </p:attrNameLst>
                                      </p:cBhvr>
                                      <p:to>
                                        <p:strVal val="visible"/>
                                      </p:to>
                                    </p:set>
                                    <p:animEffect transition="in" filter="fade">
                                      <p:cBhvr>
                                        <p:cTn id="22" dur="1000"/>
                                        <p:tgtEl>
                                          <p:spTgt spid="13323"/>
                                        </p:tgtEl>
                                      </p:cBhvr>
                                    </p:animEffect>
                                    <p:anim calcmode="lin" valueType="num">
                                      <p:cBhvr>
                                        <p:cTn id="23" dur="1000" fill="hold"/>
                                        <p:tgtEl>
                                          <p:spTgt spid="13323"/>
                                        </p:tgtEl>
                                        <p:attrNameLst>
                                          <p:attrName>ppt_x</p:attrName>
                                        </p:attrNameLst>
                                      </p:cBhvr>
                                      <p:tavLst>
                                        <p:tav tm="0">
                                          <p:val>
                                            <p:strVal val="#ppt_x"/>
                                          </p:val>
                                        </p:tav>
                                        <p:tav tm="100000">
                                          <p:val>
                                            <p:strVal val="#ppt_x"/>
                                          </p:val>
                                        </p:tav>
                                      </p:tavLst>
                                    </p:anim>
                                    <p:anim calcmode="lin" valueType="num">
                                      <p:cBhvr>
                                        <p:cTn id="24" dur="900" decel="100000" fill="hold"/>
                                        <p:tgtEl>
                                          <p:spTgt spid="13323"/>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1332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4" grpId="0" autoUpdateAnimBg="0"/>
      <p:bldP spid="13320"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764704"/>
            <a:ext cx="9144001" cy="6120839"/>
          </a:xfrm>
          <a:prstGeom prst="rect">
            <a:avLst/>
          </a:prstGeom>
        </p:spPr>
      </p:pic>
      <p:sp>
        <p:nvSpPr>
          <p:cNvPr id="2" name="Title 1"/>
          <p:cNvSpPr>
            <a:spLocks noGrp="1"/>
          </p:cNvSpPr>
          <p:nvPr>
            <p:ph type="title"/>
          </p:nvPr>
        </p:nvSpPr>
        <p:spPr>
          <a:xfrm>
            <a:off x="0" y="-34858"/>
            <a:ext cx="9144000" cy="799562"/>
          </a:xfrm>
        </p:spPr>
        <p:txBody>
          <a:bodyPr/>
          <a:lstStyle/>
          <a:p>
            <a:r>
              <a:rPr lang="en-US" sz="3200" b="1" dirty="0"/>
              <a:t>The "Book of the Law" motivated Josiah</a:t>
            </a:r>
          </a:p>
        </p:txBody>
      </p:sp>
      <p:pic>
        <p:nvPicPr>
          <p:cNvPr id="4" name="Picture 3"/>
          <p:cNvPicPr>
            <a:picLocks noChangeAspect="1"/>
          </p:cNvPicPr>
          <p:nvPr/>
        </p:nvPicPr>
        <p:blipFill>
          <a:blip r:embed="rId4"/>
          <a:stretch>
            <a:fillRect/>
          </a:stretch>
        </p:blipFill>
        <p:spPr>
          <a:xfrm>
            <a:off x="61599" y="2060848"/>
            <a:ext cx="4366385" cy="4752528"/>
          </a:xfrm>
          <a:prstGeom prst="rect">
            <a:avLst/>
          </a:prstGeom>
          <a:ln w="76200" cmpd="sng">
            <a:solidFill>
              <a:schemeClr val="tx1"/>
            </a:solidFill>
          </a:ln>
        </p:spPr>
      </p:pic>
      <p:sp>
        <p:nvSpPr>
          <p:cNvPr id="5" name="Title 1"/>
          <p:cNvSpPr txBox="1">
            <a:spLocks/>
          </p:cNvSpPr>
          <p:nvPr/>
        </p:nvSpPr>
        <p:spPr bwMode="auto">
          <a:xfrm>
            <a:off x="35496" y="685222"/>
            <a:ext cx="9001000" cy="10155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1" u="none" strike="noStrike" kern="1200" cap="none" spc="0" normalizeH="0" baseline="0" noProof="0" dirty="0">
                <a:ln>
                  <a:noFill/>
                </a:ln>
                <a:solidFill>
                  <a:srgbClr val="FFFFFF"/>
                </a:solidFill>
                <a:effectLst>
                  <a:glow rad="139700">
                    <a:srgbClr val="000000">
                      <a:alpha val="99000"/>
                    </a:srgbClr>
                  </a:glow>
                </a:effectLst>
                <a:uLnTx/>
                <a:uFillTx/>
                <a:latin typeface="Arial"/>
                <a:ea typeface="MS PGothic" charset="0"/>
                <a:cs typeface="Arial"/>
              </a:rPr>
              <a:t>"Then Shaphan the scribe told the king, saying, </a:t>
            </a:r>
            <a:r>
              <a:rPr kumimoji="0" lang="fr-FR" sz="1800" b="1" i="1" u="none" strike="noStrike" kern="1200" cap="none" spc="0" normalizeH="0" baseline="0" noProof="0" dirty="0">
                <a:ln>
                  <a:noFill/>
                </a:ln>
                <a:solidFill>
                  <a:srgbClr val="FFFFFF"/>
                </a:solidFill>
                <a:effectLst>
                  <a:glow rad="139700">
                    <a:srgbClr val="000000">
                      <a:alpha val="99000"/>
                    </a:srgbClr>
                  </a:glow>
                </a:effectLst>
                <a:uLnTx/>
                <a:uFillTx/>
                <a:latin typeface="Arial"/>
                <a:ea typeface="MS PGothic" charset="0"/>
                <a:cs typeface="Arial"/>
              </a:rPr>
              <a:t>'</a:t>
            </a:r>
            <a:r>
              <a:rPr kumimoji="0" lang="en-US" sz="1800" b="1" i="1" u="none" strike="noStrike" kern="1200" cap="none" spc="0" normalizeH="0" baseline="0" noProof="0" dirty="0">
                <a:ln>
                  <a:noFill/>
                </a:ln>
                <a:solidFill>
                  <a:srgbClr val="FFFFFF"/>
                </a:solidFill>
                <a:effectLst>
                  <a:glow rad="139700">
                    <a:srgbClr val="000000">
                      <a:alpha val="99000"/>
                    </a:srgbClr>
                  </a:glow>
                </a:effectLst>
                <a:uLnTx/>
                <a:uFillTx/>
                <a:latin typeface="Arial"/>
                <a:ea typeface="MS PGothic" charset="0"/>
                <a:cs typeface="Arial"/>
              </a:rPr>
              <a:t>Hilkiah the priest has given me a book.</a:t>
            </a:r>
            <a:r>
              <a:rPr kumimoji="0" lang="fr-FR" sz="1800" b="1" i="1" u="none" strike="noStrike" kern="1200" cap="none" spc="0" normalizeH="0" baseline="0" noProof="0" dirty="0">
                <a:ln>
                  <a:noFill/>
                </a:ln>
                <a:solidFill>
                  <a:srgbClr val="FFFFFF"/>
                </a:solidFill>
                <a:effectLst>
                  <a:glow rad="139700">
                    <a:srgbClr val="000000">
                      <a:alpha val="99000"/>
                    </a:srgbClr>
                  </a:glow>
                </a:effectLst>
                <a:uLnTx/>
                <a:uFillTx/>
                <a:latin typeface="Arial"/>
                <a:ea typeface="MS PGothic" charset="0"/>
                <a:cs typeface="Arial"/>
              </a:rPr>
              <a:t>'</a:t>
            </a:r>
            <a:r>
              <a:rPr kumimoji="0" lang="en-US" sz="1800" b="1" i="1" u="none" strike="noStrike" kern="1200" cap="none" spc="0" normalizeH="0" baseline="0" noProof="0" dirty="0">
                <a:ln>
                  <a:noFill/>
                </a:ln>
                <a:solidFill>
                  <a:srgbClr val="FFFFFF"/>
                </a:solidFill>
                <a:effectLst>
                  <a:glow rad="139700">
                    <a:srgbClr val="000000">
                      <a:alpha val="99000"/>
                    </a:srgbClr>
                  </a:glow>
                </a:effectLst>
                <a:uLnTx/>
                <a:uFillTx/>
                <a:latin typeface="Arial"/>
                <a:ea typeface="MS PGothic" charset="0"/>
                <a:cs typeface="Arial"/>
              </a:rPr>
              <a:t>  And Shaphan read it before the king… when the king heard the words of the Law, he tore his clothes" </a:t>
            </a:r>
            <a:r>
              <a:rPr kumimoji="0" lang="en-US" sz="1800" b="1" i="0" u="none" strike="noStrike" kern="1200" cap="none" spc="0" normalizeH="0" baseline="0" noProof="0" dirty="0">
                <a:ln>
                  <a:noFill/>
                </a:ln>
                <a:solidFill>
                  <a:srgbClr val="FFFFFF"/>
                </a:solidFill>
                <a:effectLst>
                  <a:glow rad="139700">
                    <a:srgbClr val="000000">
                      <a:alpha val="99000"/>
                    </a:srgbClr>
                  </a:glow>
                </a:effectLst>
                <a:uLnTx/>
                <a:uFillTx/>
                <a:latin typeface="Arial"/>
                <a:ea typeface="MS PGothic" charset="0"/>
                <a:cs typeface="Arial"/>
              </a:rPr>
              <a:t> (2 Chron. 34:18-19).</a:t>
            </a:r>
          </a:p>
        </p:txBody>
      </p:sp>
    </p:spTree>
    <p:extLst>
      <p:ext uri="{BB962C8B-B14F-4D97-AF65-F5344CB8AC3E}">
        <p14:creationId xmlns:p14="http://schemas.microsoft.com/office/powerpoint/2010/main" val="166194400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Rectangle 160"/>
          <p:cNvSpPr>
            <a:spLocks noChangeArrowheads="1"/>
          </p:cNvSpPr>
          <p:nvPr/>
        </p:nvSpPr>
        <p:spPr bwMode="auto">
          <a:xfrm>
            <a:off x="0" y="2393950"/>
            <a:ext cx="9144000" cy="0"/>
          </a:xfrm>
          <a:prstGeom prst="rect">
            <a:avLst/>
          </a:prstGeom>
          <a:solidFill>
            <a:srgbClr val="C0C0C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03106" name="Rectangle 402"/>
          <p:cNvSpPr>
            <a:spLocks noChangeArrowheads="1"/>
          </p:cNvSpPr>
          <p:nvPr/>
        </p:nvSpPr>
        <p:spPr bwMode="auto">
          <a:xfrm>
            <a:off x="0" y="2576513"/>
            <a:ext cx="9144000" cy="0"/>
          </a:xfrm>
          <a:prstGeom prst="rect">
            <a:avLst/>
          </a:prstGeom>
          <a:solidFill>
            <a:srgbClr val="C0C0C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03107" name="Rectangle 621"/>
          <p:cNvSpPr>
            <a:spLocks noChangeArrowheads="1"/>
          </p:cNvSpPr>
          <p:nvPr/>
        </p:nvSpPr>
        <p:spPr bwMode="auto">
          <a:xfrm>
            <a:off x="0" y="2576513"/>
            <a:ext cx="9144000" cy="0"/>
          </a:xfrm>
          <a:prstGeom prst="rect">
            <a:avLst/>
          </a:prstGeom>
          <a:solidFill>
            <a:srgbClr val="C0C0C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aphicFrame>
        <p:nvGraphicFramePr>
          <p:cNvPr id="44183" name="Group 151"/>
          <p:cNvGraphicFramePr>
            <a:graphicFrameLocks noGrp="1"/>
          </p:cNvGraphicFramePr>
          <p:nvPr>
            <p:extLst>
              <p:ext uri="{D42A27DB-BD31-4B8C-83A1-F6EECF244321}">
                <p14:modId xmlns:p14="http://schemas.microsoft.com/office/powerpoint/2010/main" val="2361525897"/>
              </p:ext>
            </p:extLst>
          </p:nvPr>
        </p:nvGraphicFramePr>
        <p:xfrm>
          <a:off x="76200" y="1096963"/>
          <a:ext cx="8991600" cy="4887913"/>
        </p:xfrm>
        <a:graphic>
          <a:graphicData uri="http://schemas.openxmlformats.org/drawingml/2006/table">
            <a:tbl>
              <a:tblPr/>
              <a:tblGrid>
                <a:gridCol w="1111424">
                  <a:extLst>
                    <a:ext uri="{9D8B030D-6E8A-4147-A177-3AD203B41FA5}">
                      <a16:colId xmlns:a16="http://schemas.microsoft.com/office/drawing/2014/main" val="20000"/>
                    </a:ext>
                  </a:extLst>
                </a:gridCol>
                <a:gridCol w="1368152">
                  <a:extLst>
                    <a:ext uri="{9D8B030D-6E8A-4147-A177-3AD203B41FA5}">
                      <a16:colId xmlns:a16="http://schemas.microsoft.com/office/drawing/2014/main" val="20001"/>
                    </a:ext>
                  </a:extLst>
                </a:gridCol>
                <a:gridCol w="1152128">
                  <a:extLst>
                    <a:ext uri="{9D8B030D-6E8A-4147-A177-3AD203B41FA5}">
                      <a16:colId xmlns:a16="http://schemas.microsoft.com/office/drawing/2014/main" val="20002"/>
                    </a:ext>
                  </a:extLst>
                </a:gridCol>
                <a:gridCol w="1210171">
                  <a:extLst>
                    <a:ext uri="{9D8B030D-6E8A-4147-A177-3AD203B41FA5}">
                      <a16:colId xmlns:a16="http://schemas.microsoft.com/office/drawing/2014/main" val="20003"/>
                    </a:ext>
                  </a:extLst>
                </a:gridCol>
                <a:gridCol w="1510348">
                  <a:extLst>
                    <a:ext uri="{9D8B030D-6E8A-4147-A177-3AD203B41FA5}">
                      <a16:colId xmlns:a16="http://schemas.microsoft.com/office/drawing/2014/main" val="20004"/>
                    </a:ext>
                  </a:extLst>
                </a:gridCol>
                <a:gridCol w="231809">
                  <a:extLst>
                    <a:ext uri="{9D8B030D-6E8A-4147-A177-3AD203B41FA5}">
                      <a16:colId xmlns:a16="http://schemas.microsoft.com/office/drawing/2014/main" val="20005"/>
                    </a:ext>
                  </a:extLst>
                </a:gridCol>
                <a:gridCol w="913731">
                  <a:extLst>
                    <a:ext uri="{9D8B030D-6E8A-4147-A177-3AD203B41FA5}">
                      <a16:colId xmlns:a16="http://schemas.microsoft.com/office/drawing/2014/main" val="20006"/>
                    </a:ext>
                  </a:extLst>
                </a:gridCol>
                <a:gridCol w="1493837">
                  <a:extLst>
                    <a:ext uri="{9D8B030D-6E8A-4147-A177-3AD203B41FA5}">
                      <a16:colId xmlns:a16="http://schemas.microsoft.com/office/drawing/2014/main" val="20007"/>
                    </a:ext>
                  </a:extLst>
                </a:gridCol>
              </a:tblGrid>
              <a:tr h="88265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BOOK</a:t>
                      </a:r>
                      <a:endParaRPr kumimoji="0" lang="en-US" sz="16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horzOverflow="overflow">
                    <a:lnL>
                      <a:noFill/>
                    </a:lnL>
                    <a:lnR w="12700" cap="flat" cmpd="sng" algn="ctr">
                      <a:solidFill>
                        <a:srgbClr val="808080"/>
                      </a:solidFill>
                      <a:prstDash val="solid"/>
                      <a:round/>
                      <a:headEnd type="none" w="sm" len="sm"/>
                      <a:tailEnd type="none" w="sm" len="sm"/>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KEY </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IDEA</a:t>
                      </a:r>
                      <a:endParaRPr kumimoji="0" lang="en-US" sz="1600" b="1" i="0" u="none" strike="noStrike" cap="none" normalizeH="0" baseline="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rgbClr val="808080"/>
                      </a:solidFill>
                      <a:prstDash val="solid"/>
                      <a:round/>
                      <a:headEnd type="none" w="sm" len="sm"/>
                      <a:tailEnd type="none" w="sm" len="sm"/>
                    </a:lnL>
                    <a:lnR>
                      <a:noFill/>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THE NATION</a:t>
                      </a:r>
                      <a:endParaRPr kumimoji="0" lang="en-US" sz="3200" b="1" i="0" u="none" strike="noStrike" cap="none" normalizeH="0" baseline="0">
                        <a:ln>
                          <a:noFill/>
                        </a:ln>
                        <a:solidFill>
                          <a:srgbClr val="000000"/>
                        </a:solidFill>
                        <a:effectLst>
                          <a:outerShdw blurRad="38100" dist="38100" dir="2700000" algn="tl">
                            <a:srgbClr val="000000"/>
                          </a:outerShdw>
                        </a:effectLst>
                        <a:latin typeface="Arial" panose="020B0604020202020204" pitchFamily="34" charset="0"/>
                        <a:ea typeface="Times New Roman" charset="0"/>
                        <a:cs typeface="Arial" panose="020B0604020202020204" pitchFamily="34" charset="0"/>
                      </a:endParaRPr>
                    </a:p>
                  </a:txBody>
                  <a:tcPr horzOverflow="overflow">
                    <a:lnL>
                      <a:noFill/>
                    </a:lnL>
                    <a:lnR>
                      <a:noFill/>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THE PEOPLE</a:t>
                      </a:r>
                      <a:endParaRPr kumimoji="0" lang="en-US" sz="3200" b="1" i="0" u="none" strike="noStrike" cap="none" normalizeH="0" baseline="0">
                        <a:ln>
                          <a:noFill/>
                        </a:ln>
                        <a:solidFill>
                          <a:srgbClr val="000000"/>
                        </a:solidFill>
                        <a:effectLst>
                          <a:outerShdw blurRad="38100" dist="38100" dir="2700000" algn="tl">
                            <a:srgbClr val="000000"/>
                          </a:outerShdw>
                        </a:effectLst>
                        <a:latin typeface="Arial" panose="020B0604020202020204" pitchFamily="34" charset="0"/>
                        <a:ea typeface="Times New Roman" charset="0"/>
                        <a:cs typeface="Arial" panose="020B0604020202020204" pitchFamily="34" charset="0"/>
                      </a:endParaRPr>
                    </a:p>
                  </a:txBody>
                  <a:tcPr horzOverflow="overflow">
                    <a:lnL>
                      <a:noFill/>
                    </a:lnL>
                    <a:lnR>
                      <a:noFill/>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GOD</a:t>
                      </a:r>
                      <a:r>
                        <a:rPr kumimoji="0" lang="fr-FR" altLang="ja-JP"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a:t>
                      </a:r>
                      <a:r>
                        <a:rPr kumimoji="0" lang="en-US"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S CHARACTER</a:t>
                      </a:r>
                      <a:endParaRPr kumimoji="0" lang="en-US" sz="32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Times New Roman" charset="0"/>
                        <a:cs typeface="Arial" panose="020B0604020202020204" pitchFamily="34" charset="0"/>
                      </a:endParaRPr>
                    </a:p>
                  </a:txBody>
                  <a:tcPr horzOverflow="overflow">
                    <a:lnL>
                      <a:noFill/>
                    </a:lnL>
                    <a:lnR>
                      <a:noFill/>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GOD</a:t>
                      </a:r>
                      <a:r>
                        <a:rPr kumimoji="0" lang="fr-FR" altLang="ja-JP"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a:t>
                      </a:r>
                      <a:r>
                        <a:rPr kumimoji="0" lang="en-US"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S ROLE</a:t>
                      </a:r>
                      <a:endParaRPr kumimoji="0" lang="en-US" sz="32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Times New Roman" charset="0"/>
                        <a:cs typeface="Arial" panose="020B0604020202020204" pitchFamily="34" charset="0"/>
                      </a:endParaRPr>
                    </a:p>
                  </a:txBody>
                  <a:tcPr horzOverflow="overflow">
                    <a:lnL>
                      <a:noFill/>
                    </a:lnL>
                    <a:lnR>
                      <a:noFill/>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GOD</a:t>
                      </a:r>
                      <a:r>
                        <a:rPr kumimoji="0" lang="fr-FR" altLang="ja-JP"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a:t>
                      </a:r>
                      <a:r>
                        <a:rPr kumimoji="0" lang="en-US"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S COMMAND</a:t>
                      </a:r>
                      <a:endParaRPr kumimoji="0" lang="en-US" sz="32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Times New Roman" charset="0"/>
                        <a:cs typeface="Arial" panose="020B0604020202020204" pitchFamily="34" charset="0"/>
                      </a:endParaRPr>
                    </a:p>
                  </a:txBody>
                  <a:tcPr horzOverflow="overflow">
                    <a:lnL>
                      <a:noFill/>
                    </a:lnL>
                    <a:lnR w="12700" cap="flat" cmpd="sng" algn="ctr">
                      <a:solidFill>
                        <a:srgbClr val="FFFFFF"/>
                      </a:solidFill>
                      <a:prstDash val="solid"/>
                      <a:round/>
                      <a:headEnd type="none" w="sm" len="sm"/>
                      <a:tailEnd type="none" w="sm" len="sm"/>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extLst>
                  <a:ext uri="{0D108BD9-81ED-4DB2-BD59-A6C34878D82A}">
                    <a16:rowId xmlns:a16="http://schemas.microsoft.com/office/drawing/2014/main" val="10000"/>
                  </a:ext>
                </a:extLst>
              </a:tr>
              <a:tr h="86042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Genesis</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808080"/>
                      </a:solidFill>
                      <a:prstDash val="solid"/>
                      <a:round/>
                      <a:headEnd type="none" w="sm" len="sm"/>
                      <a:tailEnd type="none" w="sm" len="sm"/>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Beginnings</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w="12700" cap="flat" cmpd="sng" algn="ctr">
                      <a:solidFill>
                        <a:srgbClr val="808080"/>
                      </a:solidFill>
                      <a:prstDash val="solid"/>
                      <a:round/>
                      <a:headEnd type="none" w="sm" len="sm"/>
                      <a:tailEnd type="none" w="sm" len="sm"/>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Chosen</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2"/>
                          </a:solidFill>
                          <a:effectLst/>
                          <a:latin typeface="Helvetica" charset="0"/>
                          <a:ea typeface="Batang" charset="0"/>
                          <a:cs typeface="Batang" charset="0"/>
                        </a:rPr>
                        <a:t>Prepared</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2"/>
                          </a:solidFill>
                          <a:effectLst/>
                          <a:latin typeface="Helvetica" charset="0"/>
                          <a:ea typeface="Batang" charset="0"/>
                          <a:cs typeface="Batang" charset="0"/>
                        </a:rPr>
                        <a:t>Powerful Sovereign</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Creator</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ja-JP" sz="1600" b="1" i="0" u="none" strike="noStrike" cap="none" normalizeH="0" baseline="0" dirty="0">
                          <a:ln>
                            <a:noFill/>
                          </a:ln>
                          <a:solidFill>
                            <a:schemeClr val="bg2"/>
                          </a:solidFill>
                          <a:effectLst/>
                          <a:latin typeface="Helvetica" charset="0"/>
                          <a:ea typeface="Batang" charset="0"/>
                          <a:cs typeface="Batang" charset="0"/>
                        </a:rPr>
                        <a:t>"</a:t>
                      </a:r>
                      <a:r>
                        <a:rPr kumimoji="0" lang="en-US" sz="1600" b="1" i="0" u="none" strike="noStrike" cap="none" normalizeH="0" baseline="0" dirty="0">
                          <a:ln>
                            <a:noFill/>
                          </a:ln>
                          <a:solidFill>
                            <a:schemeClr val="bg2"/>
                          </a:solidFill>
                          <a:effectLst/>
                          <a:latin typeface="Helvetica" charset="0"/>
                          <a:ea typeface="Batang" charset="0"/>
                          <a:cs typeface="Batang" charset="0"/>
                        </a:rPr>
                        <a:t>Let there be</a:t>
                      </a:r>
                      <a:r>
                        <a:rPr kumimoji="0" lang="en-US" altLang="ja-JP" sz="1600" b="1" i="0" u="none" strike="noStrike" cap="none" normalizeH="0" baseline="0" dirty="0">
                          <a:ln>
                            <a:noFill/>
                          </a:ln>
                          <a:solidFill>
                            <a:schemeClr val="bg2"/>
                          </a:solidFill>
                          <a:effectLst/>
                          <a:latin typeface="Helvetica" charset="0"/>
                          <a:ea typeface="Batang" charset="0"/>
                          <a:cs typeface="Batang" charset="0"/>
                        </a:rPr>
                        <a:t>"</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FFFFFF"/>
                      </a:solidFill>
                      <a:prstDash val="solid"/>
                      <a:round/>
                      <a:headEnd type="none" w="sm" len="sm"/>
                      <a:tailEnd type="none" w="sm" len="sm"/>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extLst>
                  <a:ext uri="{0D108BD9-81ED-4DB2-BD59-A6C34878D82A}">
                    <a16:rowId xmlns:a16="http://schemas.microsoft.com/office/drawing/2014/main" val="10001"/>
                  </a:ext>
                </a:extLst>
              </a:tr>
              <a:tr h="86042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Exodus</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808080"/>
                      </a:solidFill>
                      <a:prstDash val="solid"/>
                      <a:round/>
                      <a:headEnd type="none" w="sm" len="sm"/>
                      <a:tailEnd type="none" w="sm" len="sm"/>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Redemption</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w="12700" cap="flat" cmpd="sng" algn="ctr">
                      <a:solidFill>
                        <a:srgbClr val="808080"/>
                      </a:solidFill>
                      <a:prstDash val="solid"/>
                      <a:round/>
                      <a:headEnd type="none" w="sm" len="sm"/>
                      <a:tailEnd type="none" w="sm" len="sm"/>
                    </a:lnL>
                    <a:lnR>
                      <a:noFill/>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Delivered</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Redeemed</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2"/>
                          </a:solidFill>
                          <a:effectLst/>
                          <a:latin typeface="Helvetica" charset="0"/>
                          <a:ea typeface="Batang" charset="0"/>
                          <a:cs typeface="Batang" charset="0"/>
                        </a:rPr>
                        <a:t>Merciful</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Deliverer</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ja-JP" sz="1600" b="1" i="0" u="none" strike="noStrike" cap="none" normalizeH="0" baseline="0" dirty="0">
                          <a:ln>
                            <a:noFill/>
                          </a:ln>
                          <a:solidFill>
                            <a:schemeClr val="bg2"/>
                          </a:solidFill>
                          <a:effectLst/>
                          <a:latin typeface="Helvetica" charset="0"/>
                          <a:ea typeface="Batang" charset="0"/>
                          <a:cs typeface="Batang" charset="0"/>
                        </a:rPr>
                        <a:t>"</a:t>
                      </a:r>
                      <a:r>
                        <a:rPr kumimoji="0" lang="en-US" sz="1600" b="1" i="0" u="none" strike="noStrike" cap="none" normalizeH="0" baseline="0" dirty="0">
                          <a:ln>
                            <a:noFill/>
                          </a:ln>
                          <a:solidFill>
                            <a:schemeClr val="bg2"/>
                          </a:solidFill>
                          <a:effectLst/>
                          <a:latin typeface="Helvetica" charset="0"/>
                          <a:ea typeface="Batang" charset="0"/>
                          <a:cs typeface="Batang" charset="0"/>
                        </a:rPr>
                        <a:t>Let my </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2"/>
                          </a:solidFill>
                          <a:effectLst/>
                          <a:latin typeface="Helvetica" charset="0"/>
                          <a:ea typeface="Batang" charset="0"/>
                          <a:cs typeface="Batang" charset="0"/>
                        </a:rPr>
                        <a:t>people go</a:t>
                      </a:r>
                      <a:r>
                        <a:rPr kumimoji="0" lang="en-US" altLang="ja-JP" sz="1600" b="1" i="0" u="none" strike="noStrike" cap="none" normalizeH="0" baseline="0" dirty="0">
                          <a:ln>
                            <a:noFill/>
                          </a:ln>
                          <a:solidFill>
                            <a:schemeClr val="bg2"/>
                          </a:solidFill>
                          <a:effectLst/>
                          <a:latin typeface="Helvetica" charset="0"/>
                          <a:ea typeface="Batang" charset="0"/>
                          <a:cs typeface="Batang" charset="0"/>
                        </a:rPr>
                        <a:t>"</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FFFFFF"/>
                      </a:solidFill>
                      <a:prstDash val="solid"/>
                      <a:round/>
                      <a:headEnd type="none" w="sm" len="sm"/>
                      <a:tailEnd type="none" w="sm" len="sm"/>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extLst>
                  <a:ext uri="{0D108BD9-81ED-4DB2-BD59-A6C34878D82A}">
                    <a16:rowId xmlns:a16="http://schemas.microsoft.com/office/drawing/2014/main" val="10002"/>
                  </a:ext>
                </a:extLst>
              </a:tr>
              <a:tr h="86042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Leviticus</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808080"/>
                      </a:solidFill>
                      <a:prstDash val="solid"/>
                      <a:round/>
                      <a:headEnd type="none" w="sm" len="sm"/>
                      <a:tailEnd type="none" w="sm" len="sm"/>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Worship</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w="12700" cap="flat" cmpd="sng" algn="ctr">
                      <a:solidFill>
                        <a:srgbClr val="808080"/>
                      </a:solidFill>
                      <a:prstDash val="solid"/>
                      <a:round/>
                      <a:headEnd type="none" w="sm" len="sm"/>
                      <a:tailEnd type="none" w="sm" len="sm"/>
                    </a:lnL>
                    <a:lnR>
                      <a:noFill/>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Set Apart</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Taught</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2"/>
                          </a:solidFill>
                          <a:effectLst/>
                          <a:latin typeface="Helvetica" charset="0"/>
                          <a:ea typeface="Batang" charset="0"/>
                          <a:cs typeface="Batang" charset="0"/>
                        </a:rPr>
                        <a:t>Holy</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Sanctifier</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ja-JP" sz="1600" b="1" i="0" u="none" strike="noStrike" cap="none" normalizeH="0" baseline="0" dirty="0">
                          <a:ln>
                            <a:noFill/>
                          </a:ln>
                          <a:solidFill>
                            <a:schemeClr val="bg2"/>
                          </a:solidFill>
                          <a:effectLst/>
                          <a:latin typeface="Helvetica" charset="0"/>
                          <a:ea typeface="Batang" charset="0"/>
                          <a:cs typeface="Batang" charset="0"/>
                        </a:rPr>
                        <a:t>"</a:t>
                      </a:r>
                      <a:r>
                        <a:rPr kumimoji="0" lang="en-US" sz="1600" b="1" i="0" u="none" strike="noStrike" cap="none" normalizeH="0" baseline="0" dirty="0">
                          <a:ln>
                            <a:noFill/>
                          </a:ln>
                          <a:solidFill>
                            <a:schemeClr val="bg2"/>
                          </a:solidFill>
                          <a:effectLst/>
                          <a:latin typeface="Helvetica" charset="0"/>
                          <a:ea typeface="Batang" charset="0"/>
                          <a:cs typeface="Batang" charset="0"/>
                        </a:rPr>
                        <a:t>Be holy</a:t>
                      </a:r>
                      <a:r>
                        <a:rPr kumimoji="0" lang="en-US" altLang="ja-JP" sz="1600" b="1" i="0" u="none" strike="noStrike" cap="none" normalizeH="0" baseline="0" dirty="0">
                          <a:ln>
                            <a:noFill/>
                          </a:ln>
                          <a:solidFill>
                            <a:schemeClr val="bg2"/>
                          </a:solidFill>
                          <a:effectLst/>
                          <a:latin typeface="Helvetica" charset="0"/>
                          <a:ea typeface="Batang" charset="0"/>
                          <a:cs typeface="Batang" charset="0"/>
                        </a:rPr>
                        <a:t>"</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FFFFFF"/>
                      </a:solidFill>
                      <a:prstDash val="solid"/>
                      <a:round/>
                      <a:headEnd type="none" w="sm" len="sm"/>
                      <a:tailEnd type="none" w="sm" len="sm"/>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extLst>
                  <a:ext uri="{0D108BD9-81ED-4DB2-BD59-A6C34878D82A}">
                    <a16:rowId xmlns:a16="http://schemas.microsoft.com/office/drawing/2014/main" val="10003"/>
                  </a:ext>
                </a:extLst>
              </a:tr>
              <a:tr h="68580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Numbers</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808080"/>
                      </a:solidFill>
                      <a:prstDash val="solid"/>
                      <a:round/>
                      <a:headEnd type="none" w="sm" len="sm"/>
                      <a:tailEnd type="none" w="sm" len="sm"/>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Wandering</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w="12700" cap="flat" cmpd="sng" algn="ctr">
                      <a:solidFill>
                        <a:srgbClr val="808080"/>
                      </a:solidFill>
                      <a:prstDash val="solid"/>
                      <a:round/>
                      <a:headEnd type="none" w="sm" len="sm"/>
                      <a:tailEnd type="none" w="sm" len="sm"/>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Directed</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Tested</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2"/>
                          </a:solidFill>
                          <a:effectLst/>
                          <a:latin typeface="Helvetica" charset="0"/>
                          <a:ea typeface="Batang" charset="0"/>
                          <a:cs typeface="Batang" charset="0"/>
                        </a:rPr>
                        <a:t>Just</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Sustainer</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ja-JP" sz="1600" b="1" i="0" u="none" strike="noStrike" cap="none" normalizeH="0" baseline="0" dirty="0">
                          <a:ln>
                            <a:noFill/>
                          </a:ln>
                          <a:solidFill>
                            <a:schemeClr val="bg2"/>
                          </a:solidFill>
                          <a:effectLst/>
                          <a:latin typeface="Helvetica" charset="0"/>
                          <a:ea typeface="Batang" charset="0"/>
                          <a:cs typeface="Batang" charset="0"/>
                        </a:rPr>
                        <a:t>"</a:t>
                      </a:r>
                      <a:r>
                        <a:rPr kumimoji="0" lang="en-US" sz="1600" b="1" i="0" u="none" strike="noStrike" cap="none" normalizeH="0" baseline="0" dirty="0">
                          <a:ln>
                            <a:noFill/>
                          </a:ln>
                          <a:solidFill>
                            <a:schemeClr val="bg2"/>
                          </a:solidFill>
                          <a:effectLst/>
                          <a:latin typeface="Helvetica" charset="0"/>
                          <a:ea typeface="Batang" charset="0"/>
                          <a:cs typeface="Batang" charset="0"/>
                        </a:rPr>
                        <a:t>Go in!</a:t>
                      </a:r>
                      <a:r>
                        <a:rPr kumimoji="0" lang="en-US" altLang="ja-JP" sz="1600" b="1" i="0" u="none" strike="noStrike" cap="none" normalizeH="0" baseline="0" dirty="0">
                          <a:ln>
                            <a:noFill/>
                          </a:ln>
                          <a:solidFill>
                            <a:schemeClr val="bg2"/>
                          </a:solidFill>
                          <a:effectLst/>
                          <a:latin typeface="Helvetica" charset="0"/>
                          <a:ea typeface="Batang" charset="0"/>
                          <a:cs typeface="Batang" charset="0"/>
                        </a:rPr>
                        <a:t>"</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FFFFFF"/>
                      </a:solidFill>
                      <a:prstDash val="solid"/>
                      <a:round/>
                      <a:headEnd type="none" w="sm" len="sm"/>
                      <a:tailEnd type="none" w="sm" len="sm"/>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extLst>
                  <a:ext uri="{0D108BD9-81ED-4DB2-BD59-A6C34878D82A}">
                    <a16:rowId xmlns:a16="http://schemas.microsoft.com/office/drawing/2014/main" val="10004"/>
                  </a:ext>
                </a:extLst>
              </a:tr>
              <a:tr h="73818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2"/>
                          </a:solidFill>
                          <a:effectLst/>
                          <a:latin typeface="Helvetica" charset="0"/>
                          <a:ea typeface="Batang" charset="0"/>
                          <a:cs typeface="Batang" charset="0"/>
                        </a:rPr>
                        <a:t>Deut.</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808080"/>
                      </a:solidFill>
                      <a:prstDash val="solid"/>
                      <a:round/>
                      <a:headEnd type="none" w="sm" len="sm"/>
                      <a:tailEnd type="none" w="sm" len="sm"/>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Renewed Covenant</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w="12700" cap="flat" cmpd="sng" algn="ctr">
                      <a:solidFill>
                        <a:srgbClr val="808080"/>
                      </a:solidFill>
                      <a:prstDash val="solid"/>
                      <a:round/>
                      <a:headEnd type="none" w="sm" len="sm"/>
                      <a:tailEnd type="none" w="sm" len="sm"/>
                    </a:lnL>
                    <a:lnR>
                      <a:noFill/>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Made Ready</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Retaught</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2"/>
                          </a:solidFill>
                          <a:effectLst/>
                          <a:latin typeface="Helvetica" charset="0"/>
                          <a:ea typeface="Batang" charset="0"/>
                          <a:cs typeface="Batang" charset="0"/>
                        </a:rPr>
                        <a:t>Loving Lord</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Rewarder</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ja-JP" sz="1600" b="1" i="0" u="none" strike="noStrike" cap="none" normalizeH="0" baseline="0" dirty="0">
                          <a:ln>
                            <a:noFill/>
                          </a:ln>
                          <a:solidFill>
                            <a:schemeClr val="bg2"/>
                          </a:solidFill>
                          <a:effectLst/>
                          <a:latin typeface="Helvetica" charset="0"/>
                          <a:ea typeface="Batang" charset="0"/>
                          <a:cs typeface="Batang" charset="0"/>
                        </a:rPr>
                        <a:t>"</a:t>
                      </a:r>
                      <a:r>
                        <a:rPr kumimoji="0" lang="en-US" sz="1600" b="1" i="0" u="none" strike="noStrike" cap="none" normalizeH="0" baseline="0" dirty="0">
                          <a:ln>
                            <a:noFill/>
                          </a:ln>
                          <a:solidFill>
                            <a:schemeClr val="bg2"/>
                          </a:solidFill>
                          <a:effectLst/>
                          <a:latin typeface="Helvetica" charset="0"/>
                          <a:ea typeface="Batang" charset="0"/>
                          <a:cs typeface="Batang" charset="0"/>
                        </a:rPr>
                        <a:t>Obey!</a:t>
                      </a:r>
                      <a:r>
                        <a:rPr kumimoji="0" lang="en-US" altLang="ja-JP" sz="1600" b="1" i="0" u="none" strike="noStrike" cap="none" normalizeH="0" baseline="0" dirty="0">
                          <a:ln>
                            <a:noFill/>
                          </a:ln>
                          <a:solidFill>
                            <a:schemeClr val="bg2"/>
                          </a:solidFill>
                          <a:effectLst/>
                          <a:latin typeface="Helvetica" charset="0"/>
                          <a:ea typeface="Batang" charset="0"/>
                          <a:cs typeface="Batang" charset="0"/>
                        </a:rPr>
                        <a:t>"</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FFFFFF"/>
                      </a:solidFill>
                      <a:prstDash val="solid"/>
                      <a:round/>
                      <a:headEnd type="none" w="sm" len="sm"/>
                      <a:tailEnd type="none" w="sm" len="sm"/>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extLst>
                  <a:ext uri="{0D108BD9-81ED-4DB2-BD59-A6C34878D82A}">
                    <a16:rowId xmlns:a16="http://schemas.microsoft.com/office/drawing/2014/main" val="10005"/>
                  </a:ext>
                </a:extLst>
              </a:tr>
            </a:tbl>
          </a:graphicData>
        </a:graphic>
      </p:graphicFrame>
      <p:sp>
        <p:nvSpPr>
          <p:cNvPr id="18405" name="Rectangle 997"/>
          <p:cNvSpPr>
            <a:spLocks noChangeArrowheads="1"/>
          </p:cNvSpPr>
          <p:nvPr/>
        </p:nvSpPr>
        <p:spPr bwMode="auto">
          <a:xfrm>
            <a:off x="2836863" y="6094413"/>
            <a:ext cx="6145212"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C0C0C0"/>
                </a:solidFill>
                <a:effectLst/>
                <a:uLnTx/>
                <a:uFillTx/>
                <a:latin typeface="Arial" charset="0"/>
                <a:ea typeface="ＭＳ Ｐゴシック" charset="0"/>
                <a:cs typeface="Arial" charset="0"/>
              </a:rPr>
              <a:t>Bruce Wilkinson &amp; Kenneth Boa, </a:t>
            </a:r>
            <a:r>
              <a:rPr kumimoji="0" lang="en-US" sz="1200" b="1" i="1" u="none" strike="noStrike" kern="1200" cap="none" spc="0" normalizeH="0" baseline="0" noProof="0">
                <a:ln>
                  <a:noFill/>
                </a:ln>
                <a:solidFill>
                  <a:srgbClr val="C0C0C0"/>
                </a:solidFill>
                <a:effectLst/>
                <a:uLnTx/>
                <a:uFillTx/>
                <a:latin typeface="Arial" charset="0"/>
                <a:ea typeface="ＭＳ Ｐゴシック" charset="0"/>
                <a:cs typeface="Arial" charset="0"/>
              </a:rPr>
              <a:t>Talk Thru the Bible</a:t>
            </a:r>
            <a:r>
              <a:rPr kumimoji="0" lang="en-US" sz="1200" b="1" i="0" u="none" strike="noStrike" kern="1200" cap="none" spc="0" normalizeH="0" baseline="0" noProof="0">
                <a:ln>
                  <a:noFill/>
                </a:ln>
                <a:solidFill>
                  <a:srgbClr val="C0C0C0"/>
                </a:solidFill>
                <a:effectLst/>
                <a:uLnTx/>
                <a:uFillTx/>
                <a:latin typeface="Arial" charset="0"/>
                <a:ea typeface="ＭＳ Ｐゴシック" charset="0"/>
                <a:cs typeface="Arial" charset="0"/>
              </a:rPr>
              <a:t> (Nashville, TN: Nelson, 1983)</a:t>
            </a:r>
          </a:p>
        </p:txBody>
      </p:sp>
      <p:sp>
        <p:nvSpPr>
          <p:cNvPr id="44175" name="Rectangle 143"/>
          <p:cNvSpPr>
            <a:spLocks noChangeArrowheads="1"/>
          </p:cNvSpPr>
          <p:nvPr/>
        </p:nvSpPr>
        <p:spPr bwMode="auto">
          <a:xfrm>
            <a:off x="76200" y="5181600"/>
            <a:ext cx="8991600" cy="762000"/>
          </a:xfrm>
          <a:prstGeom prst="rect">
            <a:avLst/>
          </a:prstGeom>
          <a:noFill/>
          <a:ln w="57150" cap="sq">
            <a:solidFill>
              <a:srgbClr val="FF33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9" name="Title 8"/>
          <p:cNvSpPr>
            <a:spLocks noGrp="1"/>
          </p:cNvSpPr>
          <p:nvPr>
            <p:ph type="title" idx="4294967295"/>
          </p:nvPr>
        </p:nvSpPr>
        <p:spPr>
          <a:xfrm>
            <a:off x="0" y="0"/>
            <a:ext cx="9144000" cy="1143000"/>
          </a:xfrm>
        </p:spPr>
        <p:txBody>
          <a:bodyPr/>
          <a:lstStyle/>
          <a:p>
            <a:pPr>
              <a:defRPr/>
            </a:pPr>
            <a:r>
              <a:rPr lang="en-US" dirty="0">
                <a:solidFill>
                  <a:schemeClr val="tx1"/>
                </a:solidFill>
                <a:ea typeface="ＭＳ Ｐゴシック" charset="0"/>
              </a:rPr>
              <a:t>The Pentateuch</a:t>
            </a:r>
            <a:endParaRPr lang="en-US" dirty="0">
              <a:ea typeface="ＭＳ Ｐゴシック" charset="0"/>
            </a:endParaRPr>
          </a:p>
        </p:txBody>
      </p:sp>
      <p:sp>
        <p:nvSpPr>
          <p:cNvPr id="2" name="TextBox 1"/>
          <p:cNvSpPr txBox="1"/>
          <p:nvPr/>
        </p:nvSpPr>
        <p:spPr>
          <a:xfrm>
            <a:off x="8338318" y="116632"/>
            <a:ext cx="698178"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55a</a:t>
            </a:r>
          </a:p>
        </p:txBody>
      </p:sp>
    </p:spTree>
    <p:extLst>
      <p:ext uri="{BB962C8B-B14F-4D97-AF65-F5344CB8AC3E}">
        <p14:creationId xmlns:p14="http://schemas.microsoft.com/office/powerpoint/2010/main" val="342359954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iterate type="lt">
                                    <p:tmAbs val="75"/>
                                  </p:iterate>
                                  <p:childTnLst>
                                    <p:set>
                                      <p:cBhvr>
                                        <p:cTn id="6" dur="1" fill="hold">
                                          <p:stCondLst>
                                            <p:cond delay="74"/>
                                          </p:stCondLst>
                                        </p:cTn>
                                        <p:tgtEl>
                                          <p:spTgt spid="44183"/>
                                        </p:tgtEl>
                                        <p:attrNameLst>
                                          <p:attrName>style.visibility</p:attrName>
                                        </p:attrNameLst>
                                      </p:cBhvr>
                                      <p:to>
                                        <p:strVal val="visible"/>
                                      </p:to>
                                    </p:set>
                                  </p:childTnLst>
                                  <p:subTnLst>
                                    <p:audio>
                                      <p:cMediaNode>
                                        <p:cTn display="0" masterRel="sameClick">
                                          <p:stCondLst>
                                            <p:cond evt="begin" delay="0">
                                              <p:tn val="5"/>
                                            </p:cond>
                                          </p:stCondLst>
                                          <p:endCondLst>
                                            <p:cond evt="onStopAudio" delay="0">
                                              <p:tgtEl>
                                                <p:sldTgt/>
                                              </p:tgtEl>
                                            </p:cond>
                                          </p:endCondLst>
                                        </p:cTn>
                                        <p:tgtEl>
                                          <p:sndTgt r:embed="rId2" name="camera.wav"/>
                                        </p:tgtEl>
                                      </p:cMediaNode>
                                    </p:audio>
                                  </p:subTnLst>
                                </p:cTn>
                              </p:par>
                            </p:childTnLst>
                          </p:cTn>
                        </p:par>
                        <p:par>
                          <p:cTn id="7" fill="hold" nodeType="afterGroup">
                            <p:stCondLst>
                              <p:cond delay="75"/>
                            </p:stCondLst>
                            <p:childTnLst>
                              <p:par>
                                <p:cTn id="8" presetID="1" presetClass="entr" presetSubtype="0" fill="hold" grpId="0" nodeType="afterEffect">
                                  <p:stCondLst>
                                    <p:cond delay="0"/>
                                  </p:stCondLst>
                                  <p:childTnLst>
                                    <p:set>
                                      <p:cBhvr>
                                        <p:cTn id="9" dur="1" fill="hold">
                                          <p:stCondLst>
                                            <p:cond delay="499"/>
                                          </p:stCondLst>
                                        </p:cTn>
                                        <p:tgtEl>
                                          <p:spTgt spid="18405"/>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44175"/>
                                        </p:tgtEl>
                                        <p:attrNameLst>
                                          <p:attrName>style.visibility</p:attrName>
                                        </p:attrNameLst>
                                      </p:cBhvr>
                                      <p:to>
                                        <p:strVal val="visible"/>
                                      </p:to>
                                    </p:set>
                                    <p:anim calcmode="lin" valueType="num">
                                      <p:cBhvr additive="base">
                                        <p:cTn id="14" dur="500" fill="hold"/>
                                        <p:tgtEl>
                                          <p:spTgt spid="44175"/>
                                        </p:tgtEl>
                                        <p:attrNameLst>
                                          <p:attrName>ppt_x</p:attrName>
                                        </p:attrNameLst>
                                      </p:cBhvr>
                                      <p:tavLst>
                                        <p:tav tm="0">
                                          <p:val>
                                            <p:strVal val="#ppt_x"/>
                                          </p:val>
                                        </p:tav>
                                        <p:tav tm="100000">
                                          <p:val>
                                            <p:strVal val="#ppt_x"/>
                                          </p:val>
                                        </p:tav>
                                      </p:tavLst>
                                    </p:anim>
                                    <p:anim calcmode="lin" valueType="num">
                                      <p:cBhvr additive="base">
                                        <p:cTn id="15" dur="500" fill="hold"/>
                                        <p:tgtEl>
                                          <p:spTgt spid="4417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05" grpId="0" autoUpdateAnimBg="0"/>
      <p:bldP spid="44175"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0" y="1602008"/>
            <a:ext cx="9144000" cy="37095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ru-RU"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Hear, O Israel: The L</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our God, the L</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is one.  Love the L</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your God with all your heart and with all your soul and with all your strength</a:t>
            </a:r>
            <a:r>
              <a:rPr kumimoji="0" lang="ru-RU"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(6:4-5)</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Deuteronomy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73446"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err="1">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147</a:t>
            </a:r>
            <a:endPar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endParaRPr>
          </a:p>
        </p:txBody>
      </p:sp>
    </p:spTree>
    <p:extLst>
      <p:ext uri="{BB962C8B-B14F-4D97-AF65-F5344CB8AC3E}">
        <p14:creationId xmlns:p14="http://schemas.microsoft.com/office/powerpoint/2010/main" val="342743968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60" name="Text Box 4"/>
          <p:cNvSpPr txBox="1">
            <a:spLocks noChangeArrowheads="1"/>
          </p:cNvSpPr>
          <p:nvPr/>
        </p:nvSpPr>
        <p:spPr bwMode="auto">
          <a:xfrm>
            <a:off x="685800" y="1066800"/>
            <a:ext cx="6096000" cy="85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Blip>
                <a:blip r:embed="rId2"/>
              </a:buBlip>
              <a:tabLst/>
              <a:defRPr/>
            </a:pPr>
            <a:r>
              <a:rPr kumimoji="0" lang="en-US" sz="4800" b="0" i="0" u="none" strike="noStrike" kern="1200" cap="none" spc="0" normalizeH="0" baseline="0" noProof="0">
                <a:ln>
                  <a:noFill/>
                </a:ln>
                <a:solidFill>
                  <a:srgbClr val="003399"/>
                </a:solidFill>
                <a:effectLst/>
                <a:uLnTx/>
                <a:uFillTx/>
                <a:latin typeface="Ashley Script MT" charset="0"/>
                <a:ea typeface="ＭＳ Ｐゴシック" charset="0"/>
              </a:rPr>
              <a:t> </a:t>
            </a:r>
            <a:r>
              <a:rPr kumimoji="0" lang="en-US" sz="4800" b="0" i="0" u="none" strike="noStrike" kern="1200" cap="none" spc="0" normalizeH="0" baseline="0" noProof="0">
                <a:ln>
                  <a:noFill/>
                </a:ln>
                <a:solidFill>
                  <a:srgbClr val="E3E3FF"/>
                </a:solidFill>
                <a:effectLst/>
                <a:uLnTx/>
                <a:uFillTx/>
                <a:latin typeface="Ashley Script MT" charset="0"/>
                <a:ea typeface="ＭＳ Ｐゴシック" charset="0"/>
              </a:rPr>
              <a:t>Introduction &amp; Title</a:t>
            </a:r>
          </a:p>
        </p:txBody>
      </p:sp>
      <p:sp>
        <p:nvSpPr>
          <p:cNvPr id="19461" name="Text Box 5"/>
          <p:cNvSpPr txBox="1">
            <a:spLocks noChangeArrowheads="1"/>
          </p:cNvSpPr>
          <p:nvPr/>
        </p:nvSpPr>
        <p:spPr bwMode="auto">
          <a:xfrm>
            <a:off x="685800" y="2895600"/>
            <a:ext cx="6629400" cy="85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Blip>
                <a:blip r:embed="rId2"/>
              </a:buBlip>
              <a:tabLst/>
              <a:defRPr/>
            </a:pPr>
            <a:r>
              <a:rPr kumimoji="0" lang="en-US" sz="4800" b="0" i="0" u="none" strike="noStrike" kern="1200" cap="none" spc="0" normalizeH="0" baseline="0" noProof="0">
                <a:ln>
                  <a:noFill/>
                </a:ln>
                <a:solidFill>
                  <a:srgbClr val="003399"/>
                </a:solidFill>
                <a:effectLst/>
                <a:uLnTx/>
                <a:uFillTx/>
                <a:latin typeface="Ashley Script MT" charset="0"/>
                <a:ea typeface="ＭＳ Ｐゴシック" charset="0"/>
              </a:rPr>
              <a:t> </a:t>
            </a:r>
            <a:r>
              <a:rPr kumimoji="0" lang="en-US" sz="4800" b="0" i="0" u="none" strike="noStrike" kern="1200" cap="none" spc="0" normalizeH="0" baseline="0" noProof="0">
                <a:ln>
                  <a:noFill/>
                </a:ln>
                <a:solidFill>
                  <a:srgbClr val="FFFFFF"/>
                </a:solidFill>
                <a:effectLst/>
                <a:uLnTx/>
                <a:uFillTx/>
                <a:latin typeface="Ashley Script MT" charset="0"/>
                <a:ea typeface="ＭＳ Ｐゴシック" charset="0"/>
              </a:rPr>
              <a:t>Author</a:t>
            </a:r>
          </a:p>
        </p:txBody>
      </p:sp>
      <p:sp>
        <p:nvSpPr>
          <p:cNvPr id="19462" name="Text Box 6"/>
          <p:cNvSpPr txBox="1">
            <a:spLocks noChangeArrowheads="1"/>
          </p:cNvSpPr>
          <p:nvPr/>
        </p:nvSpPr>
        <p:spPr bwMode="auto">
          <a:xfrm>
            <a:off x="609600" y="4495800"/>
            <a:ext cx="6629400" cy="85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Blip>
                <a:blip r:embed="rId2"/>
              </a:buBlip>
              <a:tabLst/>
              <a:defRPr/>
            </a:pPr>
            <a:r>
              <a:rPr kumimoji="0" lang="en-US" sz="4800" b="0" i="0" u="none" strike="noStrike" kern="1200" cap="none" spc="0" normalizeH="0" baseline="0" noProof="0">
                <a:ln>
                  <a:noFill/>
                </a:ln>
                <a:solidFill>
                  <a:srgbClr val="003399"/>
                </a:solidFill>
                <a:effectLst/>
                <a:uLnTx/>
                <a:uFillTx/>
                <a:latin typeface="Ashley Script MT" charset="0"/>
                <a:ea typeface="ＭＳ Ｐゴシック" charset="0"/>
              </a:rPr>
              <a:t> </a:t>
            </a:r>
            <a:r>
              <a:rPr kumimoji="0" lang="en-US" sz="4800" b="0" i="0" u="none" strike="noStrike" kern="1200" cap="none" spc="0" normalizeH="0" baseline="0" noProof="0">
                <a:ln>
                  <a:noFill/>
                </a:ln>
                <a:solidFill>
                  <a:srgbClr val="E3E3FF"/>
                </a:solidFill>
                <a:effectLst/>
                <a:uLnTx/>
                <a:uFillTx/>
                <a:latin typeface="Ashley Script MT" charset="0"/>
                <a:ea typeface="ＭＳ Ｐゴシック" charset="0"/>
              </a:rPr>
              <a:t>Date &amp; Setting</a:t>
            </a:r>
          </a:p>
        </p:txBody>
      </p:sp>
      <p:grpSp>
        <p:nvGrpSpPr>
          <p:cNvPr id="3" name="Group 2"/>
          <p:cNvGrpSpPr>
            <a:grpSpLocks/>
          </p:cNvGrpSpPr>
          <p:nvPr/>
        </p:nvGrpSpPr>
        <p:grpSpPr bwMode="auto">
          <a:xfrm>
            <a:off x="990600" y="1981200"/>
            <a:ext cx="5105400" cy="838200"/>
            <a:chOff x="990600" y="1981200"/>
            <a:chExt cx="5105400" cy="838200"/>
          </a:xfrm>
        </p:grpSpPr>
        <p:sp>
          <p:nvSpPr>
            <p:cNvPr id="19463" name="Text Box 7"/>
            <p:cNvSpPr txBox="1">
              <a:spLocks noChangeArrowheads="1"/>
            </p:cNvSpPr>
            <p:nvPr/>
          </p:nvSpPr>
          <p:spPr bwMode="auto">
            <a:xfrm>
              <a:off x="1600200" y="2060575"/>
              <a:ext cx="3603625" cy="536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EBF010"/>
                  </a:solidFill>
                  <a:effectLst/>
                  <a:uLnTx/>
                  <a:uFillTx/>
                  <a:latin typeface="Ashley Script MT" pitchFamily="32" charset="0"/>
                  <a:ea typeface="ＭＳ Ｐゴシック" charset="0"/>
                </a:rPr>
                <a:t>   these are the words</a:t>
              </a:r>
            </a:p>
          </p:txBody>
        </p:sp>
        <p:sp>
          <p:nvSpPr>
            <p:cNvPr id="304141" name="AutoShape 8"/>
            <p:cNvSpPr>
              <a:spLocks noChangeArrowheads="1"/>
            </p:cNvSpPr>
            <p:nvPr/>
          </p:nvSpPr>
          <p:spPr bwMode="auto">
            <a:xfrm flipH="1" flipV="1">
              <a:off x="990600" y="1981200"/>
              <a:ext cx="5105400" cy="838200"/>
            </a:xfrm>
            <a:prstGeom prst="wedgeEllipseCallout">
              <a:avLst>
                <a:gd name="adj1" fmla="val -43750"/>
                <a:gd name="adj2" fmla="val 70000"/>
              </a:avLst>
            </a:prstGeom>
            <a:noFill/>
            <a:ln w="12700" cap="sq">
              <a:solidFill>
                <a:srgbClr val="EBF01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rot="10800000"/>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BF010"/>
                </a:solidFill>
                <a:effectLst/>
                <a:uLnTx/>
                <a:uFillTx/>
                <a:latin typeface="Times New Roman" charset="0"/>
                <a:ea typeface="ＭＳ Ｐゴシック" charset="0"/>
              </a:endParaRPr>
            </a:p>
          </p:txBody>
        </p:sp>
      </p:grpSp>
      <p:grpSp>
        <p:nvGrpSpPr>
          <p:cNvPr id="2" name="Group 13"/>
          <p:cNvGrpSpPr>
            <a:grpSpLocks/>
          </p:cNvGrpSpPr>
          <p:nvPr/>
        </p:nvGrpSpPr>
        <p:grpSpPr bwMode="auto">
          <a:xfrm>
            <a:off x="2743200" y="2743200"/>
            <a:ext cx="6400800" cy="2286000"/>
            <a:chOff x="2160" y="2112"/>
            <a:chExt cx="3408" cy="1344"/>
          </a:xfrm>
        </p:grpSpPr>
        <p:sp>
          <p:nvSpPr>
            <p:cNvPr id="19466" name="Text Box 10"/>
            <p:cNvSpPr txBox="1">
              <a:spLocks noChangeArrowheads="1"/>
            </p:cNvSpPr>
            <p:nvPr/>
          </p:nvSpPr>
          <p:spPr bwMode="auto">
            <a:xfrm>
              <a:off x="2832" y="2496"/>
              <a:ext cx="2400" cy="469"/>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0" i="0" u="none" strike="noStrike" kern="1200" cap="none" spc="0" normalizeH="0" baseline="0" noProof="0">
                  <a:ln>
                    <a:noFill/>
                  </a:ln>
                  <a:solidFill>
                    <a:srgbClr val="EBF010"/>
                  </a:solidFill>
                  <a:effectLst/>
                  <a:uLnTx/>
                  <a:uFillTx/>
                  <a:latin typeface="Ashley Script MT" charset="0"/>
                  <a:ea typeface="ＭＳ Ｐゴシック" charset="0"/>
                </a:rPr>
                <a:t>Moses </a:t>
              </a:r>
              <a:r>
                <a:rPr kumimoji="0" lang="en-US" sz="2400" b="0" i="0" u="none" strike="noStrike" kern="1200" cap="none" spc="0" normalizeH="0" baseline="0" noProof="0">
                  <a:ln>
                    <a:noFill/>
                  </a:ln>
                  <a:solidFill>
                    <a:srgbClr val="EBF010"/>
                  </a:solidFill>
                  <a:effectLst/>
                  <a:uLnTx/>
                  <a:uFillTx/>
                  <a:latin typeface="Ashley Script MT" charset="0"/>
                  <a:ea typeface="ＭＳ Ｐゴシック" charset="0"/>
                </a:rPr>
                <a:t>except Deut 34</a:t>
              </a:r>
              <a:endParaRPr kumimoji="0" lang="en-US" sz="4800" b="0" i="0" u="none" strike="noStrike" kern="1200" cap="none" spc="0" normalizeH="0" baseline="0" noProof="0">
                <a:ln>
                  <a:noFill/>
                </a:ln>
                <a:solidFill>
                  <a:srgbClr val="EBF010"/>
                </a:solidFill>
                <a:effectLst/>
                <a:uLnTx/>
                <a:uFillTx/>
                <a:latin typeface="Ashley Script MT" charset="0"/>
                <a:ea typeface="ＭＳ Ｐゴシック" charset="0"/>
              </a:endParaRPr>
            </a:p>
          </p:txBody>
        </p:sp>
        <p:sp>
          <p:nvSpPr>
            <p:cNvPr id="19467" name="AutoShape 11"/>
            <p:cNvSpPr>
              <a:spLocks noChangeArrowheads="1"/>
            </p:cNvSpPr>
            <p:nvPr/>
          </p:nvSpPr>
          <p:spPr bwMode="auto">
            <a:xfrm>
              <a:off x="2160" y="2112"/>
              <a:ext cx="3408" cy="1344"/>
            </a:xfrm>
            <a:prstGeom prst="irregularSeal1">
              <a:avLst/>
            </a:prstGeom>
            <a:noFill/>
            <a:ln w="12700" cap="sq">
              <a:solidFill>
                <a:srgbClr val="EBF010"/>
              </a:solidFill>
              <a:miter lim="800000"/>
              <a:headEnd type="none" w="sm" len="sm"/>
              <a:tailEnd type="none" w="sm" len="sm"/>
            </a:ln>
            <a:effectLst>
              <a:outerShdw blurRad="63500" dist="38099"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1" charset="0"/>
                <a:ea typeface="ＭＳ Ｐゴシック" charset="0"/>
              </a:endParaRPr>
            </a:p>
          </p:txBody>
        </p:sp>
      </p:grpSp>
      <p:sp>
        <p:nvSpPr>
          <p:cNvPr id="19470" name="Text Box 14"/>
          <p:cNvSpPr txBox="1">
            <a:spLocks noChangeArrowheads="1"/>
          </p:cNvSpPr>
          <p:nvPr/>
        </p:nvSpPr>
        <p:spPr bwMode="auto">
          <a:xfrm>
            <a:off x="2438400" y="5535613"/>
            <a:ext cx="5876925" cy="6000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0" i="0" u="none" strike="noStrike" kern="1200" cap="none" spc="0" normalizeH="0" baseline="0" noProof="0">
                <a:ln>
                  <a:noFill/>
                </a:ln>
                <a:solidFill>
                  <a:srgbClr val="EBF010"/>
                </a:solidFill>
                <a:effectLst/>
                <a:uLnTx/>
                <a:uFillTx/>
                <a:latin typeface="Ashley Script MT" pitchFamily="32" charset="0"/>
                <a:ea typeface="ＭＳ Ｐゴシック" charset="0"/>
              </a:rPr>
              <a:t>1405 B.C. at the plains of Moab</a:t>
            </a:r>
          </a:p>
        </p:txBody>
      </p:sp>
      <p:pic>
        <p:nvPicPr>
          <p:cNvPr id="19471" name="Picture 15" descr="sy01265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219200" y="5257800"/>
            <a:ext cx="1065213" cy="106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4136" name="Text Box 16"/>
          <p:cNvSpPr txBox="1">
            <a:spLocks noChangeArrowheads="1"/>
          </p:cNvSpPr>
          <p:nvPr/>
        </p:nvSpPr>
        <p:spPr bwMode="auto">
          <a:xfrm>
            <a:off x="8410575" y="-26988"/>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E3E3FF"/>
                </a:solidFill>
                <a:effectLst/>
                <a:uLnTx/>
                <a:uFillTx/>
                <a:latin typeface="Arial" charset="0"/>
                <a:ea typeface="ＭＳ Ｐゴシック" charset="0"/>
                <a:cs typeface="Arial" charset="0"/>
              </a:rPr>
              <a:t>148</a:t>
            </a:r>
          </a:p>
        </p:txBody>
      </p:sp>
      <p:sp>
        <p:nvSpPr>
          <p:cNvPr id="14" name="Title 13"/>
          <p:cNvSpPr>
            <a:spLocks noGrp="1"/>
          </p:cNvSpPr>
          <p:nvPr>
            <p:ph type="title" idx="4294967295"/>
          </p:nvPr>
        </p:nvSpPr>
        <p:spPr>
          <a:xfrm>
            <a:off x="0" y="92075"/>
            <a:ext cx="8686800" cy="831850"/>
          </a:xfrm>
          <a:ln w="12700" cap="sq">
            <a:headEnd type="none" w="sm" len="sm"/>
            <a:tailEnd type="none" w="sm" len="sm"/>
          </a:ln>
          <a:effectLst>
            <a:outerShdw blurRad="63500" dist="99190" dir="2388334" algn="ctr" rotWithShape="0">
              <a:schemeClr val="bg2">
                <a:alpha val="74998"/>
              </a:schemeClr>
            </a:outerShdw>
          </a:effectLst>
        </p:spPr>
        <p:txBody>
          <a:bodyPr>
            <a:spAutoFit/>
          </a:bodyPr>
          <a:lstStyle/>
          <a:p>
            <a:pPr>
              <a:defRPr/>
            </a:pPr>
            <a:r>
              <a:rPr lang="en-US" sz="4800" i="1">
                <a:solidFill>
                  <a:srgbClr val="EBF010"/>
                </a:solidFill>
                <a:latin typeface="Black Chancery" charset="0"/>
                <a:ea typeface="ＭＳ Ｐゴシック" charset="0"/>
                <a:cs typeface="ＭＳ Ｐゴシック" charset="0"/>
              </a:rPr>
              <a:t>The Basics</a:t>
            </a:r>
          </a:p>
        </p:txBody>
      </p:sp>
    </p:spTree>
    <p:extLst>
      <p:ext uri="{BB962C8B-B14F-4D97-AF65-F5344CB8AC3E}">
        <p14:creationId xmlns:p14="http://schemas.microsoft.com/office/powerpoint/2010/main" val="1032436691"/>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9460"/>
                                        </p:tgtEl>
                                        <p:attrNameLst>
                                          <p:attrName>style.visibility</p:attrName>
                                        </p:attrNameLst>
                                      </p:cBhvr>
                                      <p:to>
                                        <p:strVal val="visible"/>
                                      </p:to>
                                    </p:set>
                                    <p:animEffect transition="in" filter="checkerboard(across)">
                                      <p:cBhvr>
                                        <p:cTn id="7" dur="500"/>
                                        <p:tgtEl>
                                          <p:spTgt spid="1946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up)">
                                      <p:cBhvr>
                                        <p:cTn id="12" dur="500"/>
                                        <p:tgtEl>
                                          <p:spTgt spid="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19461"/>
                                        </p:tgtEl>
                                        <p:attrNameLst>
                                          <p:attrName>style.visibility</p:attrName>
                                        </p:attrNameLst>
                                      </p:cBhvr>
                                      <p:to>
                                        <p:strVal val="visible"/>
                                      </p:to>
                                    </p:set>
                                    <p:animEffect transition="in" filter="blinds(horizontal)">
                                      <p:cBhvr>
                                        <p:cTn id="17" dur="500"/>
                                        <p:tgtEl>
                                          <p:spTgt spid="1946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3" presetClass="entr" presetSubtype="16" fill="hold" nodeType="clickEffect">
                                  <p:stCondLst>
                                    <p:cond delay="0"/>
                                  </p:stCondLst>
                                  <p:childTnLst>
                                    <p:set>
                                      <p:cBhvr>
                                        <p:cTn id="21" dur="1" fill="hold">
                                          <p:stCondLst>
                                            <p:cond delay="0"/>
                                          </p:stCondLst>
                                        </p:cTn>
                                        <p:tgtEl>
                                          <p:spTgt spid="2"/>
                                        </p:tgtEl>
                                        <p:attrNameLst>
                                          <p:attrName>style.visibility</p:attrName>
                                        </p:attrNameLst>
                                      </p:cBhvr>
                                      <p:to>
                                        <p:strVal val="visible"/>
                                      </p:to>
                                    </p:set>
                                    <p:anim calcmode="lin" valueType="num">
                                      <p:cBhvr>
                                        <p:cTn id="22" dur="500" fill="hold"/>
                                        <p:tgtEl>
                                          <p:spTgt spid="2"/>
                                        </p:tgtEl>
                                        <p:attrNameLst>
                                          <p:attrName>ppt_w</p:attrName>
                                        </p:attrNameLst>
                                      </p:cBhvr>
                                      <p:tavLst>
                                        <p:tav tm="0">
                                          <p:val>
                                            <p:fltVal val="0"/>
                                          </p:val>
                                        </p:tav>
                                        <p:tav tm="100000">
                                          <p:val>
                                            <p:strVal val="#ppt_w"/>
                                          </p:val>
                                        </p:tav>
                                      </p:tavLst>
                                    </p:anim>
                                    <p:anim calcmode="lin" valueType="num">
                                      <p:cBhvr>
                                        <p:cTn id="23"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5" presetClass="entr" presetSubtype="5" fill="hold" grpId="0" nodeType="clickEffect">
                                  <p:stCondLst>
                                    <p:cond delay="0"/>
                                  </p:stCondLst>
                                  <p:childTnLst>
                                    <p:set>
                                      <p:cBhvr>
                                        <p:cTn id="27" dur="1" fill="hold">
                                          <p:stCondLst>
                                            <p:cond delay="0"/>
                                          </p:stCondLst>
                                        </p:cTn>
                                        <p:tgtEl>
                                          <p:spTgt spid="19462"/>
                                        </p:tgtEl>
                                        <p:attrNameLst>
                                          <p:attrName>style.visibility</p:attrName>
                                        </p:attrNameLst>
                                      </p:cBhvr>
                                      <p:to>
                                        <p:strVal val="visible"/>
                                      </p:to>
                                    </p:set>
                                    <p:animEffect transition="in" filter="checkerboard(down)">
                                      <p:cBhvr>
                                        <p:cTn id="28" dur="500"/>
                                        <p:tgtEl>
                                          <p:spTgt spid="19462"/>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8" fill="hold" nodeType="clickEffect">
                                  <p:stCondLst>
                                    <p:cond delay="0"/>
                                  </p:stCondLst>
                                  <p:childTnLst>
                                    <p:set>
                                      <p:cBhvr>
                                        <p:cTn id="32" dur="1" fill="hold">
                                          <p:stCondLst>
                                            <p:cond delay="0"/>
                                          </p:stCondLst>
                                        </p:cTn>
                                        <p:tgtEl>
                                          <p:spTgt spid="19471"/>
                                        </p:tgtEl>
                                        <p:attrNameLst>
                                          <p:attrName>style.visibility</p:attrName>
                                        </p:attrNameLst>
                                      </p:cBhvr>
                                      <p:to>
                                        <p:strVal val="visible"/>
                                      </p:to>
                                    </p:set>
                                    <p:anim calcmode="lin" valueType="num">
                                      <p:cBhvr additive="base">
                                        <p:cTn id="33" dur="500" fill="hold"/>
                                        <p:tgtEl>
                                          <p:spTgt spid="19471"/>
                                        </p:tgtEl>
                                        <p:attrNameLst>
                                          <p:attrName>ppt_x</p:attrName>
                                        </p:attrNameLst>
                                      </p:cBhvr>
                                      <p:tavLst>
                                        <p:tav tm="0">
                                          <p:val>
                                            <p:strVal val="0-#ppt_w/2"/>
                                          </p:val>
                                        </p:tav>
                                        <p:tav tm="100000">
                                          <p:val>
                                            <p:strVal val="#ppt_x"/>
                                          </p:val>
                                        </p:tav>
                                      </p:tavLst>
                                    </p:anim>
                                    <p:anim calcmode="lin" valueType="num">
                                      <p:cBhvr additive="base">
                                        <p:cTn id="34" dur="500" fill="hold"/>
                                        <p:tgtEl>
                                          <p:spTgt spid="19471"/>
                                        </p:tgtEl>
                                        <p:attrNameLst>
                                          <p:attrName>ppt_y</p:attrName>
                                        </p:attrNameLst>
                                      </p:cBhvr>
                                      <p:tavLst>
                                        <p:tav tm="0">
                                          <p:val>
                                            <p:strVal val="#ppt_y"/>
                                          </p:val>
                                        </p:tav>
                                        <p:tav tm="100000">
                                          <p:val>
                                            <p:strVal val="#ppt_y"/>
                                          </p:val>
                                        </p:tav>
                                      </p:tavLst>
                                    </p:anim>
                                  </p:childTnLst>
                                </p:cTn>
                              </p:par>
                            </p:childTnLst>
                          </p:cTn>
                        </p:par>
                        <p:par>
                          <p:cTn id="35" fill="hold" nodeType="afterGroup">
                            <p:stCondLst>
                              <p:cond delay="500"/>
                            </p:stCondLst>
                            <p:childTnLst>
                              <p:par>
                                <p:cTn id="36" presetID="2" presetClass="entr" presetSubtype="8" fill="hold" grpId="0" nodeType="afterEffect">
                                  <p:stCondLst>
                                    <p:cond delay="0"/>
                                  </p:stCondLst>
                                  <p:childTnLst>
                                    <p:set>
                                      <p:cBhvr>
                                        <p:cTn id="37" dur="1" fill="hold">
                                          <p:stCondLst>
                                            <p:cond delay="0"/>
                                          </p:stCondLst>
                                        </p:cTn>
                                        <p:tgtEl>
                                          <p:spTgt spid="19470"/>
                                        </p:tgtEl>
                                        <p:attrNameLst>
                                          <p:attrName>style.visibility</p:attrName>
                                        </p:attrNameLst>
                                      </p:cBhvr>
                                      <p:to>
                                        <p:strVal val="visible"/>
                                      </p:to>
                                    </p:set>
                                    <p:anim calcmode="lin" valueType="num">
                                      <p:cBhvr additive="base">
                                        <p:cTn id="38" dur="500" fill="hold"/>
                                        <p:tgtEl>
                                          <p:spTgt spid="19470"/>
                                        </p:tgtEl>
                                        <p:attrNameLst>
                                          <p:attrName>ppt_x</p:attrName>
                                        </p:attrNameLst>
                                      </p:cBhvr>
                                      <p:tavLst>
                                        <p:tav tm="0">
                                          <p:val>
                                            <p:strVal val="0-#ppt_w/2"/>
                                          </p:val>
                                        </p:tav>
                                        <p:tav tm="100000">
                                          <p:val>
                                            <p:strVal val="#ppt_x"/>
                                          </p:val>
                                        </p:tav>
                                      </p:tavLst>
                                    </p:anim>
                                    <p:anim calcmode="lin" valueType="num">
                                      <p:cBhvr additive="base">
                                        <p:cTn id="39" dur="500" fill="hold"/>
                                        <p:tgtEl>
                                          <p:spTgt spid="1947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60" grpId="0" autoUpdateAnimBg="0"/>
      <p:bldP spid="19461" grpId="0" autoUpdateAnimBg="0"/>
      <p:bldP spid="19462" grpId="0" autoUpdateAnimBg="0"/>
      <p:bldP spid="19470" grpId="0" autoUpdateAnimBg="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Arial"/>
                <a:ea typeface="ＭＳ Ｐゴシック" charset="0"/>
                <a:cs typeface="Arial"/>
              </a:rPr>
              <a:t>147</a:t>
            </a:r>
          </a:p>
        </p:txBody>
      </p:sp>
      <p:sp>
        <p:nvSpPr>
          <p:cNvPr id="462852" name="Text Box 4"/>
          <p:cNvSpPr txBox="1">
            <a:spLocks noChangeArrowheads="1"/>
          </p:cNvSpPr>
          <p:nvPr/>
        </p:nvSpPr>
        <p:spPr bwMode="auto">
          <a:xfrm>
            <a:off x="2884488" y="2106613"/>
            <a:ext cx="4191000" cy="1077218"/>
          </a:xfrm>
          <a:prstGeom prst="rect">
            <a:avLst/>
          </a:prstGeom>
          <a:noFill/>
          <a:ln>
            <a:noFill/>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zh-CN" sz="3200" b="1" i="0" u="sng" strike="noStrike" kern="1200" cap="none" spc="0" normalizeH="0" baseline="0" noProof="0" dirty="0">
                <a:ln>
                  <a:noFill/>
                </a:ln>
                <a:solidFill>
                  <a:srgbClr val="000000"/>
                </a:solidFill>
                <a:effectLst/>
                <a:uLnTx/>
                <a:uFillTx/>
                <a:latin typeface="Arial"/>
                <a:ea typeface="SimSun" charset="0"/>
                <a:cs typeface="Arial"/>
              </a:rPr>
              <a:t>Key Word</a:t>
            </a:r>
            <a:r>
              <a:rPr kumimoji="0" lang="en-US" altLang="zh-CN" sz="3200" b="1" i="0" u="none" strike="noStrike" kern="1200" cap="none" spc="0" normalizeH="0" baseline="0" noProof="0" dirty="0">
                <a:ln>
                  <a:noFill/>
                </a:ln>
                <a:solidFill>
                  <a:srgbClr val="000000"/>
                </a:solidFill>
                <a:effectLst/>
                <a:uLnTx/>
                <a:uFillTx/>
                <a:latin typeface="Arial"/>
                <a:ea typeface="SimSun" charset="0"/>
                <a:cs typeface="Arial"/>
              </a:rPr>
              <a:t> </a:t>
            </a:r>
            <a:br>
              <a:rPr kumimoji="0" lang="en-US" altLang="zh-CN" sz="3200" b="1" i="0" u="none" strike="noStrike" kern="1200" cap="none" spc="0" normalizeH="0" baseline="0" noProof="0" dirty="0">
                <a:ln>
                  <a:noFill/>
                </a:ln>
                <a:solidFill>
                  <a:srgbClr val="000000"/>
                </a:solidFill>
                <a:effectLst/>
                <a:uLnTx/>
                <a:uFillTx/>
                <a:latin typeface="Arial"/>
                <a:ea typeface="SimSun" charset="0"/>
                <a:cs typeface="Arial"/>
              </a:rPr>
            </a:br>
            <a:r>
              <a:rPr kumimoji="0" lang="en-US" altLang="zh-CN" sz="3200" b="1" i="0" u="none" strike="noStrike" kern="1200" cap="none" spc="0" normalizeH="0" baseline="0" noProof="0" dirty="0">
                <a:ln>
                  <a:noFill/>
                </a:ln>
                <a:solidFill>
                  <a:srgbClr val="000000"/>
                </a:solidFill>
                <a:effectLst/>
                <a:uLnTx/>
                <a:uFillTx/>
                <a:latin typeface="Arial"/>
                <a:ea typeface="SimSun" charset="0"/>
                <a:cs typeface="Arial"/>
              </a:rPr>
              <a:t>Renewal</a:t>
            </a:r>
            <a:endParaRPr kumimoji="0" lang="en-US" sz="3200" b="0" i="0" u="none" strike="noStrike" kern="1200" cap="none" spc="0" normalizeH="0" baseline="0" noProof="0" dirty="0">
              <a:ln>
                <a:noFill/>
              </a:ln>
              <a:solidFill>
                <a:srgbClr val="000000"/>
              </a:solidFill>
              <a:effectLst/>
              <a:uLnTx/>
              <a:uFillTx/>
              <a:latin typeface="Arial"/>
              <a:ea typeface="SimSun" charset="0"/>
              <a:cs typeface="Arial"/>
            </a:endParaRPr>
          </a:p>
        </p:txBody>
      </p:sp>
      <p:sp>
        <p:nvSpPr>
          <p:cNvPr id="462853" name="Text Box 5"/>
          <p:cNvSpPr txBox="1">
            <a:spLocks noChangeArrowheads="1"/>
          </p:cNvSpPr>
          <p:nvPr/>
        </p:nvSpPr>
        <p:spPr bwMode="auto">
          <a:xfrm>
            <a:off x="1284288" y="3560763"/>
            <a:ext cx="7391400" cy="2523768"/>
          </a:xfrm>
          <a:prstGeom prst="rect">
            <a:avLst/>
          </a:prstGeom>
          <a:noFill/>
          <a:ln>
            <a:noFill/>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zh-CN" sz="3200" b="1" i="0" u="sng" strike="noStrike" kern="1200" cap="none" spc="0" normalizeH="0" baseline="0" noProof="0" dirty="0">
                <a:ln>
                  <a:noFill/>
                </a:ln>
                <a:solidFill>
                  <a:srgbClr val="000000"/>
                </a:solidFill>
                <a:effectLst/>
                <a:uLnTx/>
                <a:uFillTx/>
                <a:latin typeface="Arial"/>
                <a:ea typeface="SimSun" charset="0"/>
                <a:cs typeface="Arial"/>
              </a:rPr>
              <a:t>Key Verse</a:t>
            </a:r>
            <a:endParaRPr kumimoji="0" lang="en-US" altLang="zh-CN" sz="3200" b="1" i="0" u="none" strike="noStrike" kern="1200" cap="none" spc="0" normalizeH="0" baseline="0" noProof="0" dirty="0">
              <a:ln>
                <a:noFill/>
              </a:ln>
              <a:solidFill>
                <a:srgbClr val="000000"/>
              </a:solidFill>
              <a:effectLst/>
              <a:uLnTx/>
              <a:uFillTx/>
              <a:latin typeface="Arial"/>
              <a:ea typeface="SimSun" charset="0"/>
              <a:cs typeface="Arial"/>
            </a:endParaRP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zh-CN" sz="2800" b="1" i="0" u="none" strike="noStrike" kern="1200" cap="none" spc="0" normalizeH="0" baseline="0" noProof="0" dirty="0">
                <a:ln>
                  <a:noFill/>
                </a:ln>
                <a:solidFill>
                  <a:srgbClr val="000000"/>
                </a:solidFill>
                <a:effectLst/>
                <a:uLnTx/>
                <a:uFillTx/>
                <a:latin typeface="Arial"/>
                <a:ea typeface="SimSun" charset="0"/>
                <a:cs typeface="Arial"/>
              </a:rPr>
              <a:t>"Hear, O Israel: The L</a:t>
            </a:r>
            <a:r>
              <a:rPr kumimoji="0" lang="en-US" altLang="zh-CN" sz="2400" b="1" i="0" u="none" strike="noStrike" kern="1200" cap="none" spc="0" normalizeH="0" baseline="0" noProof="0" dirty="0">
                <a:ln>
                  <a:noFill/>
                </a:ln>
                <a:solidFill>
                  <a:srgbClr val="000000"/>
                </a:solidFill>
                <a:effectLst/>
                <a:uLnTx/>
                <a:uFillTx/>
                <a:latin typeface="Arial"/>
                <a:ea typeface="SimSun" charset="0"/>
                <a:cs typeface="Arial"/>
              </a:rPr>
              <a:t>ORD</a:t>
            </a:r>
            <a:r>
              <a:rPr kumimoji="0" lang="en-US" altLang="zh-CN" sz="2800" b="1" i="0" u="none" strike="noStrike" kern="1200" cap="none" spc="0" normalizeH="0" baseline="0" noProof="0" dirty="0">
                <a:ln>
                  <a:noFill/>
                </a:ln>
                <a:solidFill>
                  <a:srgbClr val="000000"/>
                </a:solidFill>
                <a:effectLst/>
                <a:uLnTx/>
                <a:uFillTx/>
                <a:latin typeface="Arial"/>
                <a:ea typeface="SimSun" charset="0"/>
                <a:cs typeface="Arial"/>
              </a:rPr>
              <a:t> our God, the L</a:t>
            </a:r>
            <a:r>
              <a:rPr kumimoji="0" lang="en-US" altLang="zh-CN" sz="2400" b="1" i="0" u="none" strike="noStrike" kern="1200" cap="none" spc="0" normalizeH="0" baseline="0" noProof="0" dirty="0">
                <a:ln>
                  <a:noFill/>
                </a:ln>
                <a:solidFill>
                  <a:srgbClr val="000000"/>
                </a:solidFill>
                <a:effectLst/>
                <a:uLnTx/>
                <a:uFillTx/>
                <a:latin typeface="Arial"/>
                <a:ea typeface="SimSun" charset="0"/>
                <a:cs typeface="Arial"/>
              </a:rPr>
              <a:t>ORD</a:t>
            </a:r>
            <a:r>
              <a:rPr kumimoji="0" lang="en-US" altLang="zh-CN" sz="2800" b="1" i="0" u="none" strike="noStrike" kern="1200" cap="none" spc="0" normalizeH="0" baseline="0" noProof="0" dirty="0">
                <a:ln>
                  <a:noFill/>
                </a:ln>
                <a:solidFill>
                  <a:srgbClr val="000000"/>
                </a:solidFill>
                <a:effectLst/>
                <a:uLnTx/>
                <a:uFillTx/>
                <a:latin typeface="Arial"/>
                <a:ea typeface="SimSun" charset="0"/>
                <a:cs typeface="Arial"/>
              </a:rPr>
              <a:t> is one.  Love the L</a:t>
            </a:r>
            <a:r>
              <a:rPr kumimoji="0" lang="en-US" altLang="zh-CN" sz="2400" b="1" i="0" u="none" strike="noStrike" kern="1200" cap="none" spc="0" normalizeH="0" baseline="0" noProof="0" dirty="0">
                <a:ln>
                  <a:noFill/>
                </a:ln>
                <a:solidFill>
                  <a:srgbClr val="000000"/>
                </a:solidFill>
                <a:effectLst/>
                <a:uLnTx/>
                <a:uFillTx/>
                <a:latin typeface="Arial"/>
                <a:ea typeface="SimSun" charset="0"/>
                <a:cs typeface="Arial"/>
              </a:rPr>
              <a:t>ORD</a:t>
            </a:r>
            <a:r>
              <a:rPr kumimoji="0" lang="en-US" altLang="zh-CN" sz="2800" b="1" i="0" u="none" strike="noStrike" kern="1200" cap="none" spc="0" normalizeH="0" baseline="0" noProof="0" dirty="0">
                <a:ln>
                  <a:noFill/>
                </a:ln>
                <a:solidFill>
                  <a:srgbClr val="000000"/>
                </a:solidFill>
                <a:effectLst/>
                <a:uLnTx/>
                <a:uFillTx/>
                <a:latin typeface="Arial"/>
                <a:ea typeface="SimSun" charset="0"/>
                <a:cs typeface="Arial"/>
              </a:rPr>
              <a:t> your God with all your heart and with all your soul and with all your strength" (Deut. 6:4-5)</a:t>
            </a:r>
            <a:endParaRPr kumimoji="0" lang="en-US" sz="2800" b="1" i="0" u="none" strike="noStrike" kern="1200" cap="none" spc="0" normalizeH="0" baseline="0" noProof="0" dirty="0">
              <a:ln>
                <a:noFill/>
              </a:ln>
              <a:solidFill>
                <a:srgbClr val="000000"/>
              </a:solidFill>
              <a:effectLst/>
              <a:uLnTx/>
              <a:uFillTx/>
              <a:latin typeface="Arial"/>
              <a:ea typeface="SimSun" charset="0"/>
              <a:cs typeface="Arial"/>
            </a:endParaRPr>
          </a:p>
        </p:txBody>
      </p:sp>
      <p:pic>
        <p:nvPicPr>
          <p:cNvPr id="305156" name="Picture 6" descr="j030939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2438400" cy="3657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5157" name="Rectangle 2"/>
          <p:cNvSpPr>
            <a:spLocks noGrp="1" noChangeArrowheads="1"/>
          </p:cNvSpPr>
          <p:nvPr>
            <p:ph type="title"/>
          </p:nvPr>
        </p:nvSpPr>
        <p:spPr>
          <a:xfrm>
            <a:off x="2532063" y="115888"/>
            <a:ext cx="4897437" cy="1296987"/>
          </a:xfrm>
          <a:noFill/>
        </p:spPr>
        <p:txBody>
          <a:bodyPr/>
          <a:lstStyle/>
          <a:p>
            <a:pPr eaLnBrk="1" hangingPunct="1"/>
            <a:r>
              <a:rPr kumimoji="0" lang="en-US" altLang="zh-CN" b="1">
                <a:solidFill>
                  <a:srgbClr val="000000"/>
                </a:solidFill>
                <a:ea typeface="SimSun" charset="0"/>
              </a:rPr>
              <a:t>Keys to the Book</a:t>
            </a:r>
            <a:endParaRPr kumimoji="0" lang="en-US">
              <a:solidFill>
                <a:srgbClr val="000000"/>
              </a:solidFill>
              <a:ea typeface="SimSun" charset="0"/>
            </a:endParaRPr>
          </a:p>
        </p:txBody>
      </p:sp>
    </p:spTree>
    <p:extLst>
      <p:ext uri="{BB962C8B-B14F-4D97-AF65-F5344CB8AC3E}">
        <p14:creationId xmlns:p14="http://schemas.microsoft.com/office/powerpoint/2010/main" val="2131268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62852"/>
                                        </p:tgtEl>
                                        <p:attrNameLst>
                                          <p:attrName>style.visibility</p:attrName>
                                        </p:attrNameLst>
                                      </p:cBhvr>
                                      <p:to>
                                        <p:strVal val="visible"/>
                                      </p:to>
                                    </p:set>
                                    <p:anim calcmode="lin" valueType="num">
                                      <p:cBhvr additive="base">
                                        <p:cTn id="7" dur="500" fill="hold"/>
                                        <p:tgtEl>
                                          <p:spTgt spid="462852"/>
                                        </p:tgtEl>
                                        <p:attrNameLst>
                                          <p:attrName>ppt_x</p:attrName>
                                        </p:attrNameLst>
                                      </p:cBhvr>
                                      <p:tavLst>
                                        <p:tav tm="0">
                                          <p:val>
                                            <p:strVal val="#ppt_x"/>
                                          </p:val>
                                        </p:tav>
                                        <p:tav tm="100000">
                                          <p:val>
                                            <p:strVal val="#ppt_x"/>
                                          </p:val>
                                        </p:tav>
                                      </p:tavLst>
                                    </p:anim>
                                    <p:anim calcmode="lin" valueType="num">
                                      <p:cBhvr additive="base">
                                        <p:cTn id="8" dur="500" fill="hold"/>
                                        <p:tgtEl>
                                          <p:spTgt spid="462852"/>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62853"/>
                                        </p:tgtEl>
                                        <p:attrNameLst>
                                          <p:attrName>style.visibility</p:attrName>
                                        </p:attrNameLst>
                                      </p:cBhvr>
                                      <p:to>
                                        <p:strVal val="visible"/>
                                      </p:to>
                                    </p:set>
                                    <p:anim calcmode="lin" valueType="num">
                                      <p:cBhvr additive="base">
                                        <p:cTn id="13" dur="500" fill="hold"/>
                                        <p:tgtEl>
                                          <p:spTgt spid="462853"/>
                                        </p:tgtEl>
                                        <p:attrNameLst>
                                          <p:attrName>ppt_x</p:attrName>
                                        </p:attrNameLst>
                                      </p:cBhvr>
                                      <p:tavLst>
                                        <p:tav tm="0">
                                          <p:val>
                                            <p:strVal val="#ppt_x"/>
                                          </p:val>
                                        </p:tav>
                                        <p:tav tm="100000">
                                          <p:val>
                                            <p:strVal val="#ppt_x"/>
                                          </p:val>
                                        </p:tav>
                                      </p:tavLst>
                                    </p:anim>
                                    <p:anim calcmode="lin" valueType="num">
                                      <p:cBhvr additive="base">
                                        <p:cTn id="14" dur="500" fill="hold"/>
                                        <p:tgtEl>
                                          <p:spTgt spid="46285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2852" grpId="0"/>
      <p:bldP spid="462853" grpId="0"/>
    </p:bldLst>
  </p:timing>
</p:sld>
</file>

<file path=ppt/slides/slide42.xml><?xml version="1.0" encoding="utf-8"?>
<p:sld xmlns:a="http://schemas.openxmlformats.org/drawingml/2006/main" xmlns:r="http://schemas.openxmlformats.org/officeDocument/2006/relationships" xmlns:p="http://schemas.openxmlformats.org/presentationml/2006/main" showMasterSp="0">
  <p:cSld>
    <p:bg>
      <p:bgPr>
        <a:solidFill>
          <a:schemeClr val="folHlink"/>
        </a:solidFill>
        <a:effectLst/>
      </p:bgPr>
    </p:bg>
    <p:spTree>
      <p:nvGrpSpPr>
        <p:cNvPr id="1" name=""/>
        <p:cNvGrpSpPr/>
        <p:nvPr/>
      </p:nvGrpSpPr>
      <p:grpSpPr>
        <a:xfrm>
          <a:off x="0" y="0"/>
          <a:ext cx="0" cy="0"/>
          <a:chOff x="0" y="0"/>
          <a:chExt cx="0" cy="0"/>
        </a:xfrm>
      </p:grpSpPr>
      <p:sp>
        <p:nvSpPr>
          <p:cNvPr id="306178" name="Rectangle 2"/>
          <p:cNvSpPr>
            <a:spLocks noGrp="1" noChangeArrowheads="1"/>
          </p:cNvSpPr>
          <p:nvPr>
            <p:ph type="title"/>
          </p:nvPr>
        </p:nvSpPr>
        <p:spPr>
          <a:xfrm>
            <a:off x="1295400" y="722313"/>
            <a:ext cx="6553200" cy="762000"/>
          </a:xfrm>
          <a:solidFill>
            <a:srgbClr val="FFFFFF"/>
          </a:solidFill>
          <a:ln>
            <a:solidFill>
              <a:schemeClr val="tx1"/>
            </a:solidFill>
            <a:miter lim="800000"/>
            <a:headEnd/>
            <a:tailEnd/>
          </a:ln>
        </p:spPr>
        <p:txBody>
          <a:bodyPr/>
          <a:lstStyle/>
          <a:p>
            <a:pPr eaLnBrk="1" hangingPunct="1"/>
            <a:r>
              <a:rPr kumimoji="0" lang="en-US" altLang="zh-CN" b="1">
                <a:solidFill>
                  <a:srgbClr val="000000"/>
                </a:solidFill>
                <a:latin typeface="Arial" charset="0"/>
                <a:ea typeface="SimSun" charset="0"/>
                <a:cs typeface="SimSun" charset="0"/>
              </a:rPr>
              <a:t>Summary Statement</a:t>
            </a:r>
            <a:endParaRPr kumimoji="0" lang="en-US" b="1">
              <a:solidFill>
                <a:srgbClr val="000000"/>
              </a:solidFill>
              <a:latin typeface="Arial" charset="0"/>
              <a:ea typeface="SimSun" charset="0"/>
              <a:cs typeface="SimSun" charset="0"/>
            </a:endParaRPr>
          </a:p>
        </p:txBody>
      </p:sp>
      <p:sp>
        <p:nvSpPr>
          <p:cNvPr id="306179"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147</a:t>
            </a:r>
          </a:p>
        </p:txBody>
      </p:sp>
      <p:sp>
        <p:nvSpPr>
          <p:cNvPr id="463876" name="Text Box 4"/>
          <p:cNvSpPr txBox="1">
            <a:spLocks noChangeArrowheads="1"/>
          </p:cNvSpPr>
          <p:nvPr/>
        </p:nvSpPr>
        <p:spPr bwMode="auto">
          <a:xfrm>
            <a:off x="381000" y="2351088"/>
            <a:ext cx="8305800" cy="3046412"/>
          </a:xfrm>
          <a:prstGeom prst="rect">
            <a:avLst/>
          </a:prstGeom>
          <a:solidFill>
            <a:schemeClr val="tx1"/>
          </a:solidFill>
          <a:ln w="12700" cap="sq">
            <a:solidFill>
              <a:schemeClr val="tx1"/>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zh-CN"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Moses preaches &amp; records sermons which expound the Law in order to encourage Israel</a:t>
            </a:r>
            <a:r>
              <a:rPr kumimoji="0" lang="fr-FR" altLang="zh-CN"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s new generation in </a:t>
            </a:r>
            <a:r>
              <a:rPr kumimoji="0" lang="en-US" altLang="zh-CN" sz="32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renewal</a:t>
            </a:r>
            <a:r>
              <a:rPr kumimoji="0" lang="en-US" altLang="zh-CN"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of the covenant at Sinai, resulting in blessing in Canaan for obedience, not cursing for disobedience.</a:t>
            </a:r>
          </a:p>
        </p:txBody>
      </p:sp>
    </p:spTree>
    <p:extLst>
      <p:ext uri="{BB962C8B-B14F-4D97-AF65-F5344CB8AC3E}">
        <p14:creationId xmlns:p14="http://schemas.microsoft.com/office/powerpoint/2010/main" val="185205447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63876"/>
                                        </p:tgtEl>
                                        <p:attrNameLst>
                                          <p:attrName>style.visibility</p:attrName>
                                        </p:attrNameLst>
                                      </p:cBhvr>
                                      <p:to>
                                        <p:strVal val="visible"/>
                                      </p:to>
                                    </p:set>
                                    <p:anim calcmode="lin" valueType="num">
                                      <p:cBhvr additive="base">
                                        <p:cTn id="7" dur="500" fill="hold"/>
                                        <p:tgtEl>
                                          <p:spTgt spid="463876"/>
                                        </p:tgtEl>
                                        <p:attrNameLst>
                                          <p:attrName>ppt_x</p:attrName>
                                        </p:attrNameLst>
                                      </p:cBhvr>
                                      <p:tavLst>
                                        <p:tav tm="0">
                                          <p:val>
                                            <p:strVal val="#ppt_x"/>
                                          </p:val>
                                        </p:tav>
                                        <p:tav tm="100000">
                                          <p:val>
                                            <p:strVal val="#ppt_x"/>
                                          </p:val>
                                        </p:tav>
                                      </p:tavLst>
                                    </p:anim>
                                    <p:anim calcmode="lin" valueType="num">
                                      <p:cBhvr additive="base">
                                        <p:cTn id="8" dur="500" fill="hold"/>
                                        <p:tgtEl>
                                          <p:spTgt spid="46387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3876" grpId="0" animBg="1" autoUpdateAnimBg="0"/>
    </p:bldLst>
  </p:timing>
</p:sld>
</file>

<file path=ppt/slides/slide43.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307202"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en-US" altLang="zh-CN" sz="3200">
                <a:latin typeface="Arial" charset="0"/>
                <a:ea typeface="SimSun" charset="0"/>
                <a:cs typeface="SimSun" charset="0"/>
              </a:rPr>
              <a:t>Characteristics</a:t>
            </a:r>
            <a:endParaRPr kumimoji="0" lang="en-US" sz="3200">
              <a:latin typeface="Arial" charset="0"/>
              <a:ea typeface="SimSun" charset="0"/>
              <a:cs typeface="SimSun" charset="0"/>
            </a:endParaRPr>
          </a:p>
        </p:txBody>
      </p:sp>
      <p:sp>
        <p:nvSpPr>
          <p:cNvPr id="307203" name="Text Box 3"/>
          <p:cNvSpPr txBox="1">
            <a:spLocks noChangeArrowheads="1"/>
          </p:cNvSpPr>
          <p:nvPr/>
        </p:nvSpPr>
        <p:spPr bwMode="auto">
          <a:xfrm>
            <a:off x="7808913" y="-26988"/>
            <a:ext cx="13716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rPr>
              <a:t>149-150</a:t>
            </a:r>
          </a:p>
        </p:txBody>
      </p:sp>
      <p:sp>
        <p:nvSpPr>
          <p:cNvPr id="471044" name="Text Box 4"/>
          <p:cNvSpPr txBox="1">
            <a:spLocks noChangeArrowheads="1"/>
          </p:cNvSpPr>
          <p:nvPr/>
        </p:nvSpPr>
        <p:spPr bwMode="auto">
          <a:xfrm>
            <a:off x="914400" y="1720850"/>
            <a:ext cx="7848600" cy="4832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457200" marR="0" lvl="0" indent="-457200" algn="l" defTabSz="914400" rtl="0" eaLnBrk="0" fontAlgn="base" latinLnBrk="0" hangingPunct="0">
              <a:lnSpc>
                <a:spcPct val="100000"/>
              </a:lnSpc>
              <a:spcBef>
                <a:spcPct val="50000"/>
              </a:spcBef>
              <a:spcAft>
                <a:spcPct val="0"/>
              </a:spcAft>
              <a:buClrTx/>
              <a:buSzTx/>
              <a:buFontTx/>
              <a:buAutoNum type="alphaUcPeriod"/>
              <a:tabLst/>
              <a:defRPr/>
            </a:pPr>
            <a:r>
              <a:rPr kumimoji="0" lang="en-US" altLang="zh-CN" sz="2800" b="1" i="0" u="none" strike="noStrike" kern="1200" cap="none" spc="0" normalizeH="0" baseline="0" noProof="0" dirty="0">
                <a:ln>
                  <a:noFill/>
                </a:ln>
                <a:solidFill>
                  <a:srgbClr val="000000"/>
                </a:solidFill>
                <a:effectLst/>
                <a:uLnTx/>
                <a:uFillTx/>
                <a:latin typeface="Arial" charset="0"/>
                <a:ea typeface="SimSun" charset="0"/>
                <a:cs typeface="SimSun" charset="0"/>
              </a:rPr>
              <a:t>Deuteronomy is one of the most influential books in the OT with many quotations by the prophets &amp; is most quoted in the NT.  </a:t>
            </a:r>
          </a:p>
          <a:p>
            <a:pPr marL="457200" marR="0" lvl="0" indent="-457200" algn="l" defTabSz="914400" rtl="0" eaLnBrk="0" fontAlgn="base" latinLnBrk="0" hangingPunct="0">
              <a:lnSpc>
                <a:spcPct val="100000"/>
              </a:lnSpc>
              <a:spcBef>
                <a:spcPct val="50000"/>
              </a:spcBef>
              <a:spcAft>
                <a:spcPct val="0"/>
              </a:spcAft>
              <a:buClrTx/>
              <a:buSzTx/>
              <a:buFontTx/>
              <a:buAutoNum type="alphaUcPeriod"/>
              <a:tabLst/>
              <a:defRPr/>
            </a:pPr>
            <a:r>
              <a:rPr kumimoji="0" lang="en-US" altLang="zh-CN" sz="2800" b="1" i="0" u="none" strike="noStrike" kern="1200" cap="none" spc="0" normalizeH="0" baseline="0" noProof="0" dirty="0">
                <a:ln>
                  <a:noFill/>
                </a:ln>
                <a:solidFill>
                  <a:srgbClr val="000000"/>
                </a:solidFill>
                <a:effectLst/>
                <a:uLnTx/>
                <a:uFillTx/>
                <a:latin typeface="Arial" charset="0"/>
                <a:ea typeface="SimSun" charset="0"/>
                <a:cs typeface="SimSun" charset="0"/>
              </a:rPr>
              <a:t>Deuteronomy has the famous </a:t>
            </a:r>
            <a:r>
              <a:rPr kumimoji="0" lang="en-US" altLang="zh-CN" sz="2800" b="1" i="1" u="none" strike="noStrike" kern="1200" cap="none" spc="0" normalizeH="0" baseline="0" noProof="0" dirty="0" err="1">
                <a:ln>
                  <a:noFill/>
                </a:ln>
                <a:solidFill>
                  <a:srgbClr val="000000"/>
                </a:solidFill>
                <a:effectLst/>
                <a:uLnTx/>
                <a:uFillTx/>
                <a:latin typeface="Arial" charset="0"/>
                <a:ea typeface="SimSun" charset="0"/>
                <a:cs typeface="SimSun" charset="0"/>
              </a:rPr>
              <a:t>Shema</a:t>
            </a:r>
            <a:r>
              <a:rPr kumimoji="0" lang="en-US" altLang="zh-CN" sz="2800" b="1" i="0" u="none" strike="noStrike" kern="1200" cap="none" spc="0" normalizeH="0" baseline="0" noProof="0" dirty="0">
                <a:ln>
                  <a:noFill/>
                </a:ln>
                <a:solidFill>
                  <a:srgbClr val="000000"/>
                </a:solidFill>
                <a:effectLst/>
                <a:uLnTx/>
                <a:uFillTx/>
                <a:latin typeface="Arial" charset="0"/>
                <a:ea typeface="SimSun" charset="0"/>
                <a:cs typeface="SimSun" charset="0"/>
              </a:rPr>
              <a:t> ("Hear"): "Hear, O Israel: The L</a:t>
            </a:r>
            <a:r>
              <a:rPr kumimoji="0" lang="en-US" altLang="zh-CN" sz="2400" b="1" i="0" u="none" strike="noStrike" kern="1200" cap="none" spc="0" normalizeH="0" baseline="0" noProof="0" dirty="0">
                <a:ln>
                  <a:noFill/>
                </a:ln>
                <a:solidFill>
                  <a:srgbClr val="000000"/>
                </a:solidFill>
                <a:effectLst/>
                <a:uLnTx/>
                <a:uFillTx/>
                <a:latin typeface="Arial" charset="0"/>
                <a:ea typeface="SimSun" charset="0"/>
                <a:cs typeface="SimSun" charset="0"/>
              </a:rPr>
              <a:t>ORD</a:t>
            </a:r>
            <a:r>
              <a:rPr kumimoji="0" lang="en-US" altLang="zh-CN" sz="2800" b="1" i="0" u="none" strike="noStrike" kern="1200" cap="none" spc="0" normalizeH="0" baseline="0" noProof="0" dirty="0">
                <a:ln>
                  <a:noFill/>
                </a:ln>
                <a:solidFill>
                  <a:srgbClr val="000000"/>
                </a:solidFill>
                <a:effectLst/>
                <a:uLnTx/>
                <a:uFillTx/>
                <a:latin typeface="Arial" charset="0"/>
                <a:ea typeface="SimSun" charset="0"/>
                <a:cs typeface="SimSun" charset="0"/>
              </a:rPr>
              <a:t> our God, the L</a:t>
            </a:r>
            <a:r>
              <a:rPr kumimoji="0" lang="en-US" altLang="zh-CN" sz="2400" b="1" i="0" u="none" strike="noStrike" kern="1200" cap="none" spc="0" normalizeH="0" baseline="0" noProof="0" dirty="0">
                <a:ln>
                  <a:noFill/>
                </a:ln>
                <a:solidFill>
                  <a:srgbClr val="000000"/>
                </a:solidFill>
                <a:effectLst/>
                <a:uLnTx/>
                <a:uFillTx/>
                <a:latin typeface="Arial" charset="0"/>
                <a:ea typeface="SimSun" charset="0"/>
                <a:cs typeface="SimSun" charset="0"/>
              </a:rPr>
              <a:t>ORD</a:t>
            </a:r>
            <a:r>
              <a:rPr kumimoji="0" lang="en-US" altLang="zh-CN" sz="2800" b="1" i="0" u="none" strike="noStrike" kern="1200" cap="none" spc="0" normalizeH="0" baseline="0" noProof="0" dirty="0">
                <a:ln>
                  <a:noFill/>
                </a:ln>
                <a:solidFill>
                  <a:srgbClr val="000000"/>
                </a:solidFill>
                <a:effectLst/>
                <a:uLnTx/>
                <a:uFillTx/>
                <a:latin typeface="Arial" charset="0"/>
                <a:ea typeface="SimSun" charset="0"/>
                <a:cs typeface="SimSun" charset="0"/>
              </a:rPr>
              <a:t> is one" (6:4).  </a:t>
            </a:r>
          </a:p>
          <a:p>
            <a:pPr marL="457200" marR="0" lvl="0" indent="-457200" algn="l" defTabSz="914400" rtl="0" eaLnBrk="0" fontAlgn="base" latinLnBrk="0" hangingPunct="0">
              <a:lnSpc>
                <a:spcPct val="100000"/>
              </a:lnSpc>
              <a:spcBef>
                <a:spcPct val="50000"/>
              </a:spcBef>
              <a:spcAft>
                <a:spcPct val="0"/>
              </a:spcAft>
              <a:buClrTx/>
              <a:buSzTx/>
              <a:buFontTx/>
              <a:buAutoNum type="alphaUcPeriod"/>
              <a:tabLst/>
              <a:defRPr/>
            </a:pPr>
            <a:r>
              <a:rPr kumimoji="0" lang="en-US" altLang="zh-CN" sz="2800" b="1" i="0" u="none" strike="noStrike" kern="1200" cap="none" spc="0" normalizeH="0" baseline="0" noProof="0" dirty="0">
                <a:ln>
                  <a:noFill/>
                </a:ln>
                <a:solidFill>
                  <a:srgbClr val="000000"/>
                </a:solidFill>
                <a:effectLst/>
                <a:uLnTx/>
                <a:uFillTx/>
                <a:latin typeface="Arial" charset="0"/>
                <a:ea typeface="SimSun" charset="0"/>
                <a:cs typeface="SimSun" charset="0"/>
              </a:rPr>
              <a:t>This final book of Moses includes the greatest commandment–that Israel is to love the L</a:t>
            </a:r>
            <a:r>
              <a:rPr kumimoji="0" lang="en-US" altLang="zh-CN" sz="2400" b="1" i="0" u="none" strike="noStrike" kern="1200" cap="none" spc="0" normalizeH="0" baseline="0" noProof="0" dirty="0">
                <a:ln>
                  <a:noFill/>
                </a:ln>
                <a:solidFill>
                  <a:srgbClr val="000000"/>
                </a:solidFill>
                <a:effectLst/>
                <a:uLnTx/>
                <a:uFillTx/>
                <a:latin typeface="Arial" charset="0"/>
                <a:ea typeface="SimSun" charset="0"/>
                <a:cs typeface="SimSun" charset="0"/>
              </a:rPr>
              <a:t>ORD</a:t>
            </a:r>
            <a:r>
              <a:rPr kumimoji="0" lang="en-US" altLang="zh-CN" sz="2800" b="1" i="0" u="none" strike="noStrike" kern="1200" cap="none" spc="0" normalizeH="0" baseline="0" noProof="0" dirty="0">
                <a:ln>
                  <a:noFill/>
                </a:ln>
                <a:solidFill>
                  <a:srgbClr val="000000"/>
                </a:solidFill>
                <a:effectLst/>
                <a:uLnTx/>
                <a:uFillTx/>
                <a:latin typeface="Arial" charset="0"/>
                <a:ea typeface="SimSun" charset="0"/>
                <a:cs typeface="SimSun" charset="0"/>
              </a:rPr>
              <a:t> with totality of heart, soul, and strength (6:5).</a:t>
            </a:r>
          </a:p>
        </p:txBody>
      </p:sp>
      <p:pic>
        <p:nvPicPr>
          <p:cNvPr id="307205" name="Picture 5"/>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2057400" cy="1543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pic>
    </p:spTree>
    <p:extLst>
      <p:ext uri="{BB962C8B-B14F-4D97-AF65-F5344CB8AC3E}">
        <p14:creationId xmlns:p14="http://schemas.microsoft.com/office/powerpoint/2010/main" val="28347177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1044">
                                            <p:txEl>
                                              <p:pRg st="0" end="0"/>
                                            </p:txEl>
                                          </p:spTgt>
                                        </p:tgtEl>
                                        <p:attrNameLst>
                                          <p:attrName>style.visibility</p:attrName>
                                        </p:attrNameLst>
                                      </p:cBhvr>
                                      <p:to>
                                        <p:strVal val="visible"/>
                                      </p:to>
                                    </p:set>
                                    <p:anim calcmode="lin" valueType="num">
                                      <p:cBhvr additive="base">
                                        <p:cTn id="7" dur="500" fill="hold"/>
                                        <p:tgtEl>
                                          <p:spTgt spid="47104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104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1044">
                                            <p:txEl>
                                              <p:pRg st="1" end="1"/>
                                            </p:txEl>
                                          </p:spTgt>
                                        </p:tgtEl>
                                        <p:attrNameLst>
                                          <p:attrName>style.visibility</p:attrName>
                                        </p:attrNameLst>
                                      </p:cBhvr>
                                      <p:to>
                                        <p:strVal val="visible"/>
                                      </p:to>
                                    </p:set>
                                    <p:anim calcmode="lin" valueType="num">
                                      <p:cBhvr additive="base">
                                        <p:cTn id="13" dur="500" fill="hold"/>
                                        <p:tgtEl>
                                          <p:spTgt spid="471044">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7104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71044">
                                            <p:txEl>
                                              <p:pRg st="2" end="2"/>
                                            </p:txEl>
                                          </p:spTgt>
                                        </p:tgtEl>
                                        <p:attrNameLst>
                                          <p:attrName>style.visibility</p:attrName>
                                        </p:attrNameLst>
                                      </p:cBhvr>
                                      <p:to>
                                        <p:strVal val="visible"/>
                                      </p:to>
                                    </p:set>
                                    <p:anim calcmode="lin" valueType="num">
                                      <p:cBhvr additive="base">
                                        <p:cTn id="19" dur="500" fill="hold"/>
                                        <p:tgtEl>
                                          <p:spTgt spid="471044">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71044">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044" grpId="0" build="p" autoUpdateAnimBg="0"/>
    </p:bldLst>
  </p:timing>
</p:sld>
</file>

<file path=ppt/slides/slide44.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308226"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en-US" altLang="zh-CN" sz="3200">
                <a:latin typeface="Arial" charset="0"/>
                <a:ea typeface="SimSun" charset="0"/>
                <a:cs typeface="SimSun" charset="0"/>
              </a:rPr>
              <a:t>Characteristics</a:t>
            </a:r>
            <a:endParaRPr kumimoji="0" lang="en-US" sz="3200">
              <a:latin typeface="Arial" charset="0"/>
              <a:ea typeface="SimSun" charset="0"/>
              <a:cs typeface="SimSun" charset="0"/>
            </a:endParaRPr>
          </a:p>
        </p:txBody>
      </p:sp>
      <p:sp>
        <p:nvSpPr>
          <p:cNvPr id="308227" name="Text Box 3"/>
          <p:cNvSpPr txBox="1">
            <a:spLocks noChangeArrowheads="1"/>
          </p:cNvSpPr>
          <p:nvPr/>
        </p:nvSpPr>
        <p:spPr bwMode="auto">
          <a:xfrm>
            <a:off x="7580313" y="-26988"/>
            <a:ext cx="1600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rPr>
              <a:t>149-150</a:t>
            </a:r>
          </a:p>
        </p:txBody>
      </p:sp>
      <p:sp>
        <p:nvSpPr>
          <p:cNvPr id="472068" name="Text Box 4"/>
          <p:cNvSpPr txBox="1">
            <a:spLocks noChangeArrowheads="1"/>
          </p:cNvSpPr>
          <p:nvPr/>
        </p:nvSpPr>
        <p:spPr bwMode="auto">
          <a:xfrm>
            <a:off x="228600" y="1547813"/>
            <a:ext cx="8763000" cy="4578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457200" marR="0" lvl="0" indent="-457200" algn="l" defTabSz="914400" rtl="0" eaLnBrk="0" fontAlgn="base" latinLnBrk="0" hangingPunct="0">
              <a:lnSpc>
                <a:spcPct val="100000"/>
              </a:lnSpc>
              <a:spcBef>
                <a:spcPct val="50000"/>
              </a:spcBef>
              <a:spcAft>
                <a:spcPct val="0"/>
              </a:spcAft>
              <a:buClrTx/>
              <a:buSzTx/>
              <a:buFontTx/>
              <a:buAutoNum type="alphaUcPeriod" startAt="4"/>
              <a:tabLst/>
              <a:defRPr/>
            </a:pPr>
            <a:r>
              <a:rPr kumimoji="0" lang="en-US" altLang="zh-CN" sz="2800" b="1" i="0" u="none" strike="noStrike" kern="1200" cap="none" spc="0" normalizeH="0" baseline="0" noProof="0">
                <a:ln>
                  <a:noFill/>
                </a:ln>
                <a:solidFill>
                  <a:srgbClr val="000000"/>
                </a:solidFill>
                <a:effectLst/>
                <a:uLnTx/>
                <a:uFillTx/>
                <a:latin typeface="Arial" charset="0"/>
                <a:ea typeface="SimSun" charset="0"/>
                <a:cs typeface="SimSun" charset="0"/>
              </a:rPr>
              <a:t>This writing also is the 1st to mention the Great Tribulation (4:29-31). </a:t>
            </a:r>
          </a:p>
          <a:p>
            <a:pPr marL="457200" marR="0" lvl="0" indent="-457200" algn="l" defTabSz="914400" rtl="0" eaLnBrk="0" fontAlgn="base" latinLnBrk="0" hangingPunct="0">
              <a:lnSpc>
                <a:spcPct val="100000"/>
              </a:lnSpc>
              <a:spcBef>
                <a:spcPct val="50000"/>
              </a:spcBef>
              <a:spcAft>
                <a:spcPct val="0"/>
              </a:spcAft>
              <a:buClrTx/>
              <a:buSzTx/>
              <a:buFontTx/>
              <a:buAutoNum type="alphaUcPeriod" startAt="4"/>
              <a:tabLst/>
              <a:defRPr/>
            </a:pPr>
            <a:r>
              <a:rPr kumimoji="0" lang="en-US" altLang="zh-CN" sz="2800" b="1" i="0" u="none" strike="noStrike" kern="1200" cap="none" spc="0" normalizeH="0" baseline="0" noProof="0">
                <a:ln>
                  <a:noFill/>
                </a:ln>
                <a:solidFill>
                  <a:srgbClr val="000000"/>
                </a:solidFill>
                <a:effectLst/>
                <a:uLnTx/>
                <a:uFillTx/>
                <a:latin typeface="Arial" charset="0"/>
                <a:ea typeface="SimSun" charset="0"/>
                <a:cs typeface="SimSun" charset="0"/>
              </a:rPr>
              <a:t>The test for determining true &amp; false prophets is found only in Deuteronomy (18:20-22).</a:t>
            </a:r>
          </a:p>
          <a:p>
            <a:pPr marL="457200" marR="0" lvl="0" indent="-457200" algn="l" defTabSz="914400" rtl="0" eaLnBrk="0" fontAlgn="base" latinLnBrk="0" hangingPunct="0">
              <a:lnSpc>
                <a:spcPct val="100000"/>
              </a:lnSpc>
              <a:spcBef>
                <a:spcPct val="50000"/>
              </a:spcBef>
              <a:spcAft>
                <a:spcPct val="0"/>
              </a:spcAft>
              <a:buClrTx/>
              <a:buSzTx/>
              <a:buFontTx/>
              <a:buAutoNum type="alphaUcPeriod" startAt="4"/>
              <a:tabLst/>
              <a:defRPr/>
            </a:pPr>
            <a:r>
              <a:rPr kumimoji="0" lang="en-US" altLang="zh-CN" sz="2800" b="1" i="0" u="none" strike="noStrike" kern="1200" cap="none" spc="0" normalizeH="0" baseline="0" noProof="0">
                <a:ln>
                  <a:noFill/>
                </a:ln>
                <a:solidFill>
                  <a:srgbClr val="000000"/>
                </a:solidFill>
                <a:effectLst/>
                <a:uLnTx/>
                <a:uFillTx/>
                <a:latin typeface="Arial" charset="0"/>
                <a:ea typeface="SimSun" charset="0"/>
                <a:cs typeface="SimSun" charset="0"/>
              </a:rPr>
              <a:t>Deuteronomy explains the Land Covenant more than any book of Scripture (chs. 29–30). </a:t>
            </a:r>
          </a:p>
          <a:p>
            <a:pPr marL="457200" marR="0" lvl="0" indent="-457200" algn="l" defTabSz="914400" rtl="0" eaLnBrk="0" fontAlgn="base" latinLnBrk="0" hangingPunct="0">
              <a:lnSpc>
                <a:spcPct val="100000"/>
              </a:lnSpc>
              <a:spcBef>
                <a:spcPct val="50000"/>
              </a:spcBef>
              <a:spcAft>
                <a:spcPct val="0"/>
              </a:spcAft>
              <a:buClrTx/>
              <a:buSzTx/>
              <a:buFontTx/>
              <a:buAutoNum type="alphaUcPeriod" startAt="4"/>
              <a:tabLst/>
              <a:defRPr/>
            </a:pPr>
            <a:r>
              <a:rPr kumimoji="0" lang="en-US" altLang="zh-CN" sz="2800" b="1" i="0" u="none" strike="noStrike" kern="1200" cap="none" spc="0" normalizeH="0" baseline="0" noProof="0">
                <a:ln>
                  <a:noFill/>
                </a:ln>
                <a:solidFill>
                  <a:srgbClr val="000000"/>
                </a:solidFill>
                <a:effectLst/>
                <a:uLnTx/>
                <a:uFillTx/>
                <a:latin typeface="Arial" charset="0"/>
                <a:ea typeface="SimSun" charset="0"/>
                <a:cs typeface="SimSun" charset="0"/>
              </a:rPr>
              <a:t>The structure is unique in Scripture as it most closely follows a similar (but not identical) pattern of the 15th century vassal treaty.</a:t>
            </a:r>
          </a:p>
        </p:txBody>
      </p:sp>
      <p:pic>
        <p:nvPicPr>
          <p:cNvPr id="308229" name="Picture 5"/>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2057400" cy="1543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pic>
    </p:spTree>
    <p:extLst>
      <p:ext uri="{BB962C8B-B14F-4D97-AF65-F5344CB8AC3E}">
        <p14:creationId xmlns:p14="http://schemas.microsoft.com/office/powerpoint/2010/main" val="163584237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2068">
                                            <p:txEl>
                                              <p:pRg st="0" end="0"/>
                                            </p:txEl>
                                          </p:spTgt>
                                        </p:tgtEl>
                                        <p:attrNameLst>
                                          <p:attrName>style.visibility</p:attrName>
                                        </p:attrNameLst>
                                      </p:cBhvr>
                                      <p:to>
                                        <p:strVal val="visible"/>
                                      </p:to>
                                    </p:set>
                                    <p:anim calcmode="lin" valueType="num">
                                      <p:cBhvr additive="base">
                                        <p:cTn id="7" dur="500" fill="hold"/>
                                        <p:tgtEl>
                                          <p:spTgt spid="47206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206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2068">
                                            <p:txEl>
                                              <p:pRg st="1" end="1"/>
                                            </p:txEl>
                                          </p:spTgt>
                                        </p:tgtEl>
                                        <p:attrNameLst>
                                          <p:attrName>style.visibility</p:attrName>
                                        </p:attrNameLst>
                                      </p:cBhvr>
                                      <p:to>
                                        <p:strVal val="visible"/>
                                      </p:to>
                                    </p:set>
                                    <p:anim calcmode="lin" valueType="num">
                                      <p:cBhvr additive="base">
                                        <p:cTn id="13" dur="500" fill="hold"/>
                                        <p:tgtEl>
                                          <p:spTgt spid="472068">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7206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72068">
                                            <p:txEl>
                                              <p:pRg st="2" end="2"/>
                                            </p:txEl>
                                          </p:spTgt>
                                        </p:tgtEl>
                                        <p:attrNameLst>
                                          <p:attrName>style.visibility</p:attrName>
                                        </p:attrNameLst>
                                      </p:cBhvr>
                                      <p:to>
                                        <p:strVal val="visible"/>
                                      </p:to>
                                    </p:set>
                                    <p:anim calcmode="lin" valueType="num">
                                      <p:cBhvr additive="base">
                                        <p:cTn id="19" dur="500" fill="hold"/>
                                        <p:tgtEl>
                                          <p:spTgt spid="472068">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7206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472068">
                                            <p:txEl>
                                              <p:pRg st="3" end="3"/>
                                            </p:txEl>
                                          </p:spTgt>
                                        </p:tgtEl>
                                        <p:attrNameLst>
                                          <p:attrName>style.visibility</p:attrName>
                                        </p:attrNameLst>
                                      </p:cBhvr>
                                      <p:to>
                                        <p:strVal val="visible"/>
                                      </p:to>
                                    </p:set>
                                    <p:anim calcmode="lin" valueType="num">
                                      <p:cBhvr additive="base">
                                        <p:cTn id="25" dur="500" fill="hold"/>
                                        <p:tgtEl>
                                          <p:spTgt spid="472068">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72068">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2068" grpId="0" build="p" autoUpdateAnimBg="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Rectangle 2"/>
          <p:cNvSpPr>
            <a:spLocks noChangeArrowheads="1"/>
          </p:cNvSpPr>
          <p:nvPr/>
        </p:nvSpPr>
        <p:spPr bwMode="auto">
          <a:xfrm>
            <a:off x="-7620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516099" name="Text Box 3"/>
          <p:cNvSpPr txBox="1">
            <a:spLocks noChangeArrowheads="1"/>
          </p:cNvSpPr>
          <p:nvPr/>
        </p:nvSpPr>
        <p:spPr bwMode="auto">
          <a:xfrm>
            <a:off x="990600" y="787400"/>
            <a:ext cx="1895475" cy="10779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1</a:t>
            </a:r>
            <a:r>
              <a:rPr kumimoji="0" lang="en-US" sz="3200" b="1" i="0" u="none" strike="noStrike" kern="1200" cap="none" spc="0" normalizeH="0" baseline="30000" noProof="0" dirty="0">
                <a:ln>
                  <a:noFill/>
                </a:ln>
                <a:solidFill>
                  <a:srgbClr val="FFFFFF"/>
                </a:solidFill>
                <a:effectLst/>
                <a:uLnTx/>
                <a:uFillTx/>
                <a:latin typeface="Arial"/>
                <a:ea typeface="ＭＳ Ｐゴシック" charset="0"/>
                <a:cs typeface="Arial"/>
              </a:rPr>
              <a:t>st</a:t>
            </a: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         1–4</a:t>
            </a:r>
          </a:p>
        </p:txBody>
      </p:sp>
      <p:grpSp>
        <p:nvGrpSpPr>
          <p:cNvPr id="309251" name="Group 4"/>
          <p:cNvGrpSpPr>
            <a:grpSpLocks/>
          </p:cNvGrpSpPr>
          <p:nvPr/>
        </p:nvGrpSpPr>
        <p:grpSpPr bwMode="auto">
          <a:xfrm>
            <a:off x="1876425" y="5186363"/>
            <a:ext cx="74613" cy="1090612"/>
            <a:chOff x="2352" y="3120"/>
            <a:chExt cx="48" cy="864"/>
          </a:xfrm>
        </p:grpSpPr>
        <p:sp>
          <p:nvSpPr>
            <p:cNvPr id="516101" name="Line 5"/>
            <p:cNvSpPr>
              <a:spLocks noChangeShapeType="1"/>
            </p:cNvSpPr>
            <p:nvPr/>
          </p:nvSpPr>
          <p:spPr bwMode="auto">
            <a:xfrm>
              <a:off x="2352"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nvGrpSpPr>
            <p:cNvPr id="309292" name="Group 6"/>
            <p:cNvGrpSpPr>
              <a:grpSpLocks/>
            </p:cNvGrpSpPr>
            <p:nvPr/>
          </p:nvGrpSpPr>
          <p:grpSpPr bwMode="auto">
            <a:xfrm>
              <a:off x="2352" y="3120"/>
              <a:ext cx="48" cy="432"/>
              <a:chOff x="2016" y="3120"/>
              <a:chExt cx="0" cy="864"/>
            </a:xfrm>
          </p:grpSpPr>
          <p:sp>
            <p:nvSpPr>
              <p:cNvPr id="516103" name="Line 7"/>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04" name="Line 8"/>
              <p:cNvSpPr>
                <a:spLocks noChangeShapeType="1"/>
              </p:cNvSpPr>
              <p:nvPr/>
            </p:nvSpPr>
            <p:spPr bwMode="auto">
              <a:xfrm>
                <a:off x="2016" y="3553"/>
                <a:ext cx="0" cy="46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grpSp>
      <p:sp>
        <p:nvSpPr>
          <p:cNvPr id="516105" name="Line 9"/>
          <p:cNvSpPr>
            <a:spLocks noChangeShapeType="1"/>
          </p:cNvSpPr>
          <p:nvPr/>
        </p:nvSpPr>
        <p:spPr bwMode="auto">
          <a:xfrm flipV="1">
            <a:off x="7161213" y="785813"/>
            <a:ext cx="1587" cy="12192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06" name="Text Box 10"/>
          <p:cNvSpPr txBox="1">
            <a:spLocks noChangeArrowheads="1"/>
          </p:cNvSpPr>
          <p:nvPr/>
        </p:nvSpPr>
        <p:spPr bwMode="auto">
          <a:xfrm>
            <a:off x="7162800" y="787400"/>
            <a:ext cx="1371600" cy="10779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4</a:t>
            </a:r>
            <a:r>
              <a:rPr kumimoji="0" lang="en-US" sz="3200" b="1" i="0" u="none" strike="noStrike" kern="1200" cap="none" spc="0" normalizeH="0" baseline="30000" noProof="0" dirty="0">
                <a:ln>
                  <a:noFill/>
                </a:ln>
                <a:solidFill>
                  <a:srgbClr val="FFFFFF"/>
                </a:solidFill>
                <a:effectLst/>
                <a:uLnTx/>
                <a:uFillTx/>
                <a:latin typeface="Arial"/>
                <a:ea typeface="ＭＳ Ｐゴシック" charset="0"/>
                <a:cs typeface="Arial"/>
              </a:rPr>
              <a:t>th</a:t>
            </a: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         31–34</a:t>
            </a:r>
          </a:p>
        </p:txBody>
      </p:sp>
      <p:sp>
        <p:nvSpPr>
          <p:cNvPr id="516107" name="Text Box 11"/>
          <p:cNvSpPr txBox="1">
            <a:spLocks noChangeArrowheads="1"/>
          </p:cNvSpPr>
          <p:nvPr/>
        </p:nvSpPr>
        <p:spPr bwMode="auto">
          <a:xfrm rot="2148058">
            <a:off x="381000" y="5514975"/>
            <a:ext cx="1633538"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a:ea typeface="ＭＳ Ｐゴシック" charset="0"/>
                <a:cs typeface="Arial"/>
              </a:rPr>
              <a:t>Historical</a:t>
            </a:r>
          </a:p>
        </p:txBody>
      </p:sp>
      <p:sp>
        <p:nvSpPr>
          <p:cNvPr id="516108" name="Line 12"/>
          <p:cNvSpPr>
            <a:spLocks noChangeShapeType="1"/>
          </p:cNvSpPr>
          <p:nvPr/>
        </p:nvSpPr>
        <p:spPr bwMode="auto">
          <a:xfrm flipH="1">
            <a:off x="533400" y="202406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09" name="Text Box 13"/>
          <p:cNvSpPr txBox="1">
            <a:spLocks noChangeArrowheads="1"/>
          </p:cNvSpPr>
          <p:nvPr/>
        </p:nvSpPr>
        <p:spPr bwMode="auto">
          <a:xfrm rot="21591997">
            <a:off x="5796232" y="842599"/>
            <a:ext cx="1366568"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3</a:t>
            </a:r>
            <a:r>
              <a:rPr kumimoji="0" lang="en-US" sz="3200" b="1" i="0" u="none" strike="noStrike" kern="1200" cap="none" spc="0" normalizeH="0" baseline="30000" noProof="0" dirty="0">
                <a:ln>
                  <a:noFill/>
                </a:ln>
                <a:solidFill>
                  <a:srgbClr val="FFFFFF"/>
                </a:solidFill>
                <a:effectLst/>
                <a:uLnTx/>
                <a:uFillTx/>
                <a:latin typeface="Arial"/>
                <a:ea typeface="ＭＳ Ｐゴシック" charset="0"/>
                <a:cs typeface="Arial"/>
              </a:rPr>
              <a:t>rd</a:t>
            </a: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      27–30</a:t>
            </a:r>
          </a:p>
        </p:txBody>
      </p:sp>
      <p:sp>
        <p:nvSpPr>
          <p:cNvPr id="516110" name="Line 14"/>
          <p:cNvSpPr>
            <a:spLocks noChangeShapeType="1"/>
          </p:cNvSpPr>
          <p:nvPr/>
        </p:nvSpPr>
        <p:spPr bwMode="auto">
          <a:xfrm flipV="1">
            <a:off x="5789613" y="785813"/>
            <a:ext cx="1587" cy="12192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11" name="Line 15"/>
          <p:cNvSpPr>
            <a:spLocks noChangeShapeType="1"/>
          </p:cNvSpPr>
          <p:nvPr/>
        </p:nvSpPr>
        <p:spPr bwMode="auto">
          <a:xfrm flipV="1">
            <a:off x="2590800" y="785813"/>
            <a:ext cx="1588" cy="12192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12" name="Text Box 16"/>
          <p:cNvSpPr txBox="1">
            <a:spLocks noChangeArrowheads="1"/>
          </p:cNvSpPr>
          <p:nvPr/>
        </p:nvSpPr>
        <p:spPr bwMode="auto">
          <a:xfrm>
            <a:off x="381000" y="6216650"/>
            <a:ext cx="45720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00FFFF"/>
                </a:solidFill>
                <a:effectLst/>
                <a:uLnTx/>
                <a:uFillTx/>
                <a:latin typeface="Arial"/>
                <a:ea typeface="ＭＳ Ｐゴシック" charset="0"/>
                <a:cs typeface="Arial"/>
              </a:rPr>
              <a:t>Christ:  The Prophet</a:t>
            </a:r>
          </a:p>
        </p:txBody>
      </p:sp>
      <p:sp>
        <p:nvSpPr>
          <p:cNvPr id="516113" name="Text Box 17"/>
          <p:cNvSpPr txBox="1">
            <a:spLocks noChangeArrowheads="1"/>
          </p:cNvSpPr>
          <p:nvPr/>
        </p:nvSpPr>
        <p:spPr bwMode="auto">
          <a:xfrm>
            <a:off x="4724400" y="6248400"/>
            <a:ext cx="4267200" cy="523875"/>
          </a:xfrm>
          <a:prstGeom prst="rect">
            <a:avLst/>
          </a:prstGeom>
          <a:noFill/>
          <a:ln w="9525">
            <a:noFill/>
            <a:miter lim="800000"/>
            <a:headEnd/>
            <a:tailEnd/>
          </a:ln>
          <a:effectLst>
            <a:outerShdw blurRad="63500" dist="29783" dir="1514402"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FFFF"/>
                </a:solidFill>
                <a:effectLst/>
                <a:uLnTx/>
                <a:uFillTx/>
                <a:latin typeface="Arial"/>
                <a:ea typeface="ＭＳ Ｐゴシック" charset="0"/>
                <a:cs typeface="Arial"/>
              </a:rPr>
              <a:t>Deuteronomy 18:18-19  </a:t>
            </a:r>
          </a:p>
        </p:txBody>
      </p:sp>
      <p:sp>
        <p:nvSpPr>
          <p:cNvPr id="516114" name="Text Box 18"/>
          <p:cNvSpPr txBox="1">
            <a:spLocks noChangeArrowheads="1"/>
          </p:cNvSpPr>
          <p:nvPr/>
        </p:nvSpPr>
        <p:spPr bwMode="auto">
          <a:xfrm>
            <a:off x="3352800" y="787400"/>
            <a:ext cx="1895475" cy="10779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2</a:t>
            </a:r>
            <a:r>
              <a:rPr kumimoji="0" lang="en-US" sz="3200" b="1" i="0" u="none" strike="noStrike" kern="1200" cap="none" spc="0" normalizeH="0" baseline="30000" noProof="0" dirty="0">
                <a:ln>
                  <a:noFill/>
                </a:ln>
                <a:solidFill>
                  <a:srgbClr val="FFFFFF"/>
                </a:solidFill>
                <a:effectLst/>
                <a:uLnTx/>
                <a:uFillTx/>
                <a:latin typeface="Arial"/>
                <a:ea typeface="ＭＳ Ｐゴシック" charset="0"/>
                <a:cs typeface="Arial"/>
              </a:rPr>
              <a:t>nd</a:t>
            </a: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       5–26</a:t>
            </a:r>
          </a:p>
        </p:txBody>
      </p:sp>
      <p:sp>
        <p:nvSpPr>
          <p:cNvPr id="516115" name="Rectangle 19"/>
          <p:cNvSpPr>
            <a:spLocks noChangeArrowheads="1"/>
          </p:cNvSpPr>
          <p:nvPr/>
        </p:nvSpPr>
        <p:spPr bwMode="auto">
          <a:xfrm>
            <a:off x="1276350" y="785813"/>
            <a:ext cx="7258050" cy="121920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16" name="Line 20"/>
          <p:cNvSpPr>
            <a:spLocks noChangeShapeType="1"/>
          </p:cNvSpPr>
          <p:nvPr/>
        </p:nvSpPr>
        <p:spPr bwMode="auto">
          <a:xfrm flipH="1">
            <a:off x="9906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17" name="Line 21"/>
          <p:cNvSpPr>
            <a:spLocks noChangeShapeType="1"/>
          </p:cNvSpPr>
          <p:nvPr/>
        </p:nvSpPr>
        <p:spPr bwMode="auto">
          <a:xfrm flipH="1">
            <a:off x="18669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18" name="Line 22"/>
          <p:cNvSpPr>
            <a:spLocks noChangeShapeType="1"/>
          </p:cNvSpPr>
          <p:nvPr/>
        </p:nvSpPr>
        <p:spPr bwMode="auto">
          <a:xfrm flipH="1">
            <a:off x="34671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19" name="Line 23"/>
          <p:cNvSpPr>
            <a:spLocks noChangeShapeType="1"/>
          </p:cNvSpPr>
          <p:nvPr/>
        </p:nvSpPr>
        <p:spPr bwMode="auto">
          <a:xfrm flipH="1">
            <a:off x="50673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20" name="Line 24"/>
          <p:cNvSpPr>
            <a:spLocks noChangeShapeType="1"/>
          </p:cNvSpPr>
          <p:nvPr/>
        </p:nvSpPr>
        <p:spPr bwMode="auto">
          <a:xfrm flipH="1">
            <a:off x="64389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21" name="Line 25"/>
          <p:cNvSpPr>
            <a:spLocks noChangeShapeType="1"/>
          </p:cNvSpPr>
          <p:nvPr/>
        </p:nvSpPr>
        <p:spPr bwMode="auto">
          <a:xfrm flipH="1">
            <a:off x="78105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22" name="Text Box 26"/>
          <p:cNvSpPr txBox="1">
            <a:spLocks noChangeArrowheads="1"/>
          </p:cNvSpPr>
          <p:nvPr/>
        </p:nvSpPr>
        <p:spPr bwMode="auto">
          <a:xfrm rot="16985217">
            <a:off x="-111918" y="2985367"/>
            <a:ext cx="3949700"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Prologue 1:6–4:49</a:t>
            </a:r>
          </a:p>
        </p:txBody>
      </p:sp>
      <p:sp>
        <p:nvSpPr>
          <p:cNvPr id="516123" name="Text Box 27"/>
          <p:cNvSpPr txBox="1">
            <a:spLocks noChangeArrowheads="1"/>
          </p:cNvSpPr>
          <p:nvPr/>
        </p:nvSpPr>
        <p:spPr bwMode="auto">
          <a:xfrm rot="16985217">
            <a:off x="1671638" y="3144838"/>
            <a:ext cx="2860675" cy="955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General laws               5–11</a:t>
            </a:r>
          </a:p>
        </p:txBody>
      </p:sp>
      <p:sp>
        <p:nvSpPr>
          <p:cNvPr id="516124" name="Text Box 28"/>
          <p:cNvSpPr txBox="1">
            <a:spLocks noChangeArrowheads="1"/>
          </p:cNvSpPr>
          <p:nvPr/>
        </p:nvSpPr>
        <p:spPr bwMode="auto">
          <a:xfrm rot="16985217">
            <a:off x="3406775" y="3090863"/>
            <a:ext cx="2708275" cy="955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Specific laws           12–26</a:t>
            </a:r>
          </a:p>
        </p:txBody>
      </p:sp>
      <p:sp>
        <p:nvSpPr>
          <p:cNvPr id="516125" name="Text Box 29"/>
          <p:cNvSpPr txBox="1">
            <a:spLocks noChangeArrowheads="1"/>
          </p:cNvSpPr>
          <p:nvPr/>
        </p:nvSpPr>
        <p:spPr bwMode="auto">
          <a:xfrm rot="16985217">
            <a:off x="4974432" y="3718719"/>
            <a:ext cx="2120900"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Covenant </a:t>
            </a:r>
          </a:p>
        </p:txBody>
      </p:sp>
      <p:sp>
        <p:nvSpPr>
          <p:cNvPr id="516126" name="Text Box 30"/>
          <p:cNvSpPr txBox="1">
            <a:spLocks noChangeArrowheads="1"/>
          </p:cNvSpPr>
          <p:nvPr/>
        </p:nvSpPr>
        <p:spPr bwMode="auto">
          <a:xfrm rot="16985217">
            <a:off x="6320632" y="3617119"/>
            <a:ext cx="2044700"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Farewell</a:t>
            </a:r>
          </a:p>
        </p:txBody>
      </p:sp>
      <p:sp>
        <p:nvSpPr>
          <p:cNvPr id="516127" name="Text Box 31"/>
          <p:cNvSpPr txBox="1">
            <a:spLocks noChangeArrowheads="1"/>
          </p:cNvSpPr>
          <p:nvPr/>
        </p:nvSpPr>
        <p:spPr bwMode="auto">
          <a:xfrm>
            <a:off x="6324600" y="5486400"/>
            <a:ext cx="1676400"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a:ea typeface="ＭＳ Ｐゴシック" charset="0"/>
                <a:cs typeface="Arial"/>
              </a:rPr>
              <a:t>Death</a:t>
            </a:r>
          </a:p>
        </p:txBody>
      </p:sp>
      <p:grpSp>
        <p:nvGrpSpPr>
          <p:cNvPr id="309275" name="Group 32"/>
          <p:cNvGrpSpPr>
            <a:grpSpLocks/>
          </p:cNvGrpSpPr>
          <p:nvPr/>
        </p:nvGrpSpPr>
        <p:grpSpPr bwMode="auto">
          <a:xfrm>
            <a:off x="5073650" y="5205413"/>
            <a:ext cx="122238" cy="1038225"/>
            <a:chOff x="2352" y="3120"/>
            <a:chExt cx="48" cy="864"/>
          </a:xfrm>
        </p:grpSpPr>
        <p:sp>
          <p:nvSpPr>
            <p:cNvPr id="516129" name="Line 33"/>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nvGrpSpPr>
            <p:cNvPr id="309288" name="Group 34"/>
            <p:cNvGrpSpPr>
              <a:grpSpLocks/>
            </p:cNvGrpSpPr>
            <p:nvPr/>
          </p:nvGrpSpPr>
          <p:grpSpPr bwMode="auto">
            <a:xfrm>
              <a:off x="2352" y="3120"/>
              <a:ext cx="48" cy="432"/>
              <a:chOff x="2016" y="3120"/>
              <a:chExt cx="0" cy="864"/>
            </a:xfrm>
          </p:grpSpPr>
          <p:sp>
            <p:nvSpPr>
              <p:cNvPr id="516131" name="Line 35"/>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32" name="Line 36"/>
              <p:cNvSpPr>
                <a:spLocks noChangeShapeType="1"/>
              </p:cNvSpPr>
              <p:nvPr/>
            </p:nvSpPr>
            <p:spPr bwMode="auto">
              <a:xfrm>
                <a:off x="2016"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grpSp>
      <p:grpSp>
        <p:nvGrpSpPr>
          <p:cNvPr id="309276" name="Group 37"/>
          <p:cNvGrpSpPr>
            <a:grpSpLocks/>
          </p:cNvGrpSpPr>
          <p:nvPr/>
        </p:nvGrpSpPr>
        <p:grpSpPr bwMode="auto">
          <a:xfrm>
            <a:off x="6430963" y="5210175"/>
            <a:ext cx="131762" cy="1038225"/>
            <a:chOff x="2352" y="3120"/>
            <a:chExt cx="48" cy="864"/>
          </a:xfrm>
        </p:grpSpPr>
        <p:sp>
          <p:nvSpPr>
            <p:cNvPr id="516134" name="Line 38"/>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nvGrpSpPr>
            <p:cNvPr id="309284" name="Group 39"/>
            <p:cNvGrpSpPr>
              <a:grpSpLocks/>
            </p:cNvGrpSpPr>
            <p:nvPr/>
          </p:nvGrpSpPr>
          <p:grpSpPr bwMode="auto">
            <a:xfrm>
              <a:off x="2352" y="3120"/>
              <a:ext cx="48" cy="432"/>
              <a:chOff x="2016" y="3120"/>
              <a:chExt cx="0" cy="864"/>
            </a:xfrm>
          </p:grpSpPr>
          <p:sp>
            <p:nvSpPr>
              <p:cNvPr id="516136" name="Line 40"/>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37" name="Line 41"/>
              <p:cNvSpPr>
                <a:spLocks noChangeShapeType="1"/>
              </p:cNvSpPr>
              <p:nvPr/>
            </p:nvSpPr>
            <p:spPr bwMode="auto">
              <a:xfrm>
                <a:off x="2016"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grpSp>
      <p:sp>
        <p:nvSpPr>
          <p:cNvPr id="516138" name="Text Box 42"/>
          <p:cNvSpPr txBox="1">
            <a:spLocks noChangeArrowheads="1"/>
          </p:cNvSpPr>
          <p:nvPr/>
        </p:nvSpPr>
        <p:spPr bwMode="auto">
          <a:xfrm>
            <a:off x="2895600" y="5486400"/>
            <a:ext cx="1752600"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a:ea typeface="ＭＳ Ｐゴシック" charset="0"/>
                <a:cs typeface="Arial"/>
              </a:rPr>
              <a:t>Legislative</a:t>
            </a:r>
          </a:p>
        </p:txBody>
      </p:sp>
      <p:sp>
        <p:nvSpPr>
          <p:cNvPr id="516139" name="Text Box 43"/>
          <p:cNvSpPr txBox="1">
            <a:spLocks noChangeArrowheads="1"/>
          </p:cNvSpPr>
          <p:nvPr/>
        </p:nvSpPr>
        <p:spPr bwMode="auto">
          <a:xfrm>
            <a:off x="1295400" y="60325"/>
            <a:ext cx="71628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rPr>
              <a:t>Moses</a:t>
            </a:r>
            <a:r>
              <a:rPr kumimoji="0" lang="fr-FR" sz="36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rPr>
              <a:t> Sermons</a:t>
            </a:r>
          </a:p>
        </p:txBody>
      </p:sp>
      <p:sp>
        <p:nvSpPr>
          <p:cNvPr id="516140" name="Rectangle 44"/>
          <p:cNvSpPr>
            <a:spLocks noChangeArrowheads="1"/>
          </p:cNvSpPr>
          <p:nvPr/>
        </p:nvSpPr>
        <p:spPr bwMode="auto">
          <a:xfrm>
            <a:off x="533400" y="5205413"/>
            <a:ext cx="7315200" cy="1042987"/>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41" name="Text Box 45"/>
          <p:cNvSpPr txBox="1">
            <a:spLocks noChangeArrowheads="1"/>
          </p:cNvSpPr>
          <p:nvPr/>
        </p:nvSpPr>
        <p:spPr bwMode="auto">
          <a:xfrm rot="2148058">
            <a:off x="4995863" y="5514975"/>
            <a:ext cx="1633537"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a:ea typeface="ＭＳ Ｐゴシック" charset="0"/>
                <a:cs typeface="Arial"/>
              </a:rPr>
              <a:t>Prophetic</a:t>
            </a:r>
          </a:p>
        </p:txBody>
      </p:sp>
      <p:sp>
        <p:nvSpPr>
          <p:cNvPr id="516142" name="Text Box 46"/>
          <p:cNvSpPr txBox="1">
            <a:spLocks noChangeArrowheads="1"/>
          </p:cNvSpPr>
          <p:nvPr/>
        </p:nvSpPr>
        <p:spPr bwMode="auto">
          <a:xfrm rot="16985217">
            <a:off x="-797718" y="2964656"/>
            <a:ext cx="3949700"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Preamble 1:1-5</a:t>
            </a:r>
          </a:p>
        </p:txBody>
      </p:sp>
      <p:sp>
        <p:nvSpPr>
          <p:cNvPr id="309282" name="Title 46"/>
          <p:cNvSpPr>
            <a:spLocks noGrp="1"/>
          </p:cNvSpPr>
          <p:nvPr>
            <p:ph type="title" idx="4294967295"/>
          </p:nvPr>
        </p:nvSpPr>
        <p:spPr>
          <a:xfrm>
            <a:off x="-76200" y="0"/>
            <a:ext cx="2667000" cy="533400"/>
          </a:xfrm>
        </p:spPr>
        <p:txBody>
          <a:bodyPr/>
          <a:lstStyle/>
          <a:p>
            <a:r>
              <a:rPr lang="en-US" sz="2800">
                <a:solidFill>
                  <a:schemeClr val="bg1"/>
                </a:solidFill>
                <a:latin typeface="Arial" charset="0"/>
                <a:ea typeface="ＭＳ Ｐゴシック" charset="0"/>
              </a:rPr>
              <a:t>Book Chart</a:t>
            </a:r>
          </a:p>
        </p:txBody>
      </p:sp>
    </p:spTree>
    <p:extLst>
      <p:ext uri="{BB962C8B-B14F-4D97-AF65-F5344CB8AC3E}">
        <p14:creationId xmlns:p14="http://schemas.microsoft.com/office/powerpoint/2010/main" val="254131644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6099"/>
                                        </p:tgtEl>
                                        <p:attrNameLst>
                                          <p:attrName>style.visibility</p:attrName>
                                        </p:attrNameLst>
                                      </p:cBhvr>
                                      <p:to>
                                        <p:strVal val="visible"/>
                                      </p:to>
                                    </p:set>
                                    <p:animEffect transition="in" filter="dissolve">
                                      <p:cBhvr>
                                        <p:cTn id="7" dur="500"/>
                                        <p:tgtEl>
                                          <p:spTgt spid="51609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16114"/>
                                        </p:tgtEl>
                                        <p:attrNameLst>
                                          <p:attrName>style.visibility</p:attrName>
                                        </p:attrNameLst>
                                      </p:cBhvr>
                                      <p:to>
                                        <p:strVal val="visible"/>
                                      </p:to>
                                    </p:set>
                                    <p:animEffect transition="in" filter="dissolve">
                                      <p:cBhvr>
                                        <p:cTn id="12" dur="500"/>
                                        <p:tgtEl>
                                          <p:spTgt spid="51611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16109"/>
                                        </p:tgtEl>
                                        <p:attrNameLst>
                                          <p:attrName>style.visibility</p:attrName>
                                        </p:attrNameLst>
                                      </p:cBhvr>
                                      <p:to>
                                        <p:strVal val="visible"/>
                                      </p:to>
                                    </p:set>
                                    <p:animEffect transition="in" filter="dissolve">
                                      <p:cBhvr>
                                        <p:cTn id="17" dur="500"/>
                                        <p:tgtEl>
                                          <p:spTgt spid="51610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516106"/>
                                        </p:tgtEl>
                                        <p:attrNameLst>
                                          <p:attrName>style.visibility</p:attrName>
                                        </p:attrNameLst>
                                      </p:cBhvr>
                                      <p:to>
                                        <p:strVal val="visible"/>
                                      </p:to>
                                    </p:set>
                                    <p:animEffect transition="in" filter="dissolve">
                                      <p:cBhvr>
                                        <p:cTn id="22" dur="500"/>
                                        <p:tgtEl>
                                          <p:spTgt spid="516106"/>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516107"/>
                                        </p:tgtEl>
                                        <p:attrNameLst>
                                          <p:attrName>style.visibility</p:attrName>
                                        </p:attrNameLst>
                                      </p:cBhvr>
                                      <p:to>
                                        <p:strVal val="visible"/>
                                      </p:to>
                                    </p:set>
                                    <p:animEffect transition="in" filter="dissolve">
                                      <p:cBhvr>
                                        <p:cTn id="27" dur="500"/>
                                        <p:tgtEl>
                                          <p:spTgt spid="516107"/>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516142"/>
                                        </p:tgtEl>
                                        <p:attrNameLst>
                                          <p:attrName>style.visibility</p:attrName>
                                        </p:attrNameLst>
                                      </p:cBhvr>
                                      <p:to>
                                        <p:strVal val="visible"/>
                                      </p:to>
                                    </p:set>
                                    <p:animEffect transition="in" filter="dissolve">
                                      <p:cBhvr>
                                        <p:cTn id="32" dur="500"/>
                                        <p:tgtEl>
                                          <p:spTgt spid="516142"/>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516122"/>
                                        </p:tgtEl>
                                        <p:attrNameLst>
                                          <p:attrName>style.visibility</p:attrName>
                                        </p:attrNameLst>
                                      </p:cBhvr>
                                      <p:to>
                                        <p:strVal val="visible"/>
                                      </p:to>
                                    </p:set>
                                    <p:animEffect transition="in" filter="dissolve">
                                      <p:cBhvr>
                                        <p:cTn id="37" dur="500"/>
                                        <p:tgtEl>
                                          <p:spTgt spid="51612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516138"/>
                                        </p:tgtEl>
                                        <p:attrNameLst>
                                          <p:attrName>style.visibility</p:attrName>
                                        </p:attrNameLst>
                                      </p:cBhvr>
                                      <p:to>
                                        <p:strVal val="visible"/>
                                      </p:to>
                                    </p:set>
                                    <p:animEffect transition="in" filter="dissolve">
                                      <p:cBhvr>
                                        <p:cTn id="42" dur="500"/>
                                        <p:tgtEl>
                                          <p:spTgt spid="516138"/>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516123"/>
                                        </p:tgtEl>
                                        <p:attrNameLst>
                                          <p:attrName>style.visibility</p:attrName>
                                        </p:attrNameLst>
                                      </p:cBhvr>
                                      <p:to>
                                        <p:strVal val="visible"/>
                                      </p:to>
                                    </p:set>
                                    <p:animEffect transition="in" filter="dissolve">
                                      <p:cBhvr>
                                        <p:cTn id="47" dur="500"/>
                                        <p:tgtEl>
                                          <p:spTgt spid="516123"/>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516124"/>
                                        </p:tgtEl>
                                        <p:attrNameLst>
                                          <p:attrName>style.visibility</p:attrName>
                                        </p:attrNameLst>
                                      </p:cBhvr>
                                      <p:to>
                                        <p:strVal val="visible"/>
                                      </p:to>
                                    </p:set>
                                    <p:animEffect transition="in" filter="dissolve">
                                      <p:cBhvr>
                                        <p:cTn id="52" dur="500"/>
                                        <p:tgtEl>
                                          <p:spTgt spid="516124"/>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516141"/>
                                        </p:tgtEl>
                                        <p:attrNameLst>
                                          <p:attrName>style.visibility</p:attrName>
                                        </p:attrNameLst>
                                      </p:cBhvr>
                                      <p:to>
                                        <p:strVal val="visible"/>
                                      </p:to>
                                    </p:set>
                                    <p:animEffect transition="in" filter="dissolve">
                                      <p:cBhvr>
                                        <p:cTn id="57" dur="500"/>
                                        <p:tgtEl>
                                          <p:spTgt spid="516141"/>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9" presetClass="entr" presetSubtype="0" fill="hold" grpId="0" nodeType="clickEffect">
                                  <p:stCondLst>
                                    <p:cond delay="0"/>
                                  </p:stCondLst>
                                  <p:childTnLst>
                                    <p:set>
                                      <p:cBhvr>
                                        <p:cTn id="61" dur="1" fill="hold">
                                          <p:stCondLst>
                                            <p:cond delay="0"/>
                                          </p:stCondLst>
                                        </p:cTn>
                                        <p:tgtEl>
                                          <p:spTgt spid="516125"/>
                                        </p:tgtEl>
                                        <p:attrNameLst>
                                          <p:attrName>style.visibility</p:attrName>
                                        </p:attrNameLst>
                                      </p:cBhvr>
                                      <p:to>
                                        <p:strVal val="visible"/>
                                      </p:to>
                                    </p:set>
                                    <p:animEffect transition="in" filter="dissolve">
                                      <p:cBhvr>
                                        <p:cTn id="62" dur="500"/>
                                        <p:tgtEl>
                                          <p:spTgt spid="516125"/>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9" presetClass="entr" presetSubtype="0" fill="hold" grpId="0" nodeType="clickEffect">
                                  <p:stCondLst>
                                    <p:cond delay="0"/>
                                  </p:stCondLst>
                                  <p:childTnLst>
                                    <p:set>
                                      <p:cBhvr>
                                        <p:cTn id="66" dur="1" fill="hold">
                                          <p:stCondLst>
                                            <p:cond delay="0"/>
                                          </p:stCondLst>
                                        </p:cTn>
                                        <p:tgtEl>
                                          <p:spTgt spid="516127"/>
                                        </p:tgtEl>
                                        <p:attrNameLst>
                                          <p:attrName>style.visibility</p:attrName>
                                        </p:attrNameLst>
                                      </p:cBhvr>
                                      <p:to>
                                        <p:strVal val="visible"/>
                                      </p:to>
                                    </p:set>
                                    <p:animEffect transition="in" filter="dissolve">
                                      <p:cBhvr>
                                        <p:cTn id="67" dur="500"/>
                                        <p:tgtEl>
                                          <p:spTgt spid="516127"/>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9" presetClass="entr" presetSubtype="0" fill="hold" grpId="0" nodeType="clickEffect">
                                  <p:stCondLst>
                                    <p:cond delay="0"/>
                                  </p:stCondLst>
                                  <p:childTnLst>
                                    <p:set>
                                      <p:cBhvr>
                                        <p:cTn id="71" dur="1" fill="hold">
                                          <p:stCondLst>
                                            <p:cond delay="0"/>
                                          </p:stCondLst>
                                        </p:cTn>
                                        <p:tgtEl>
                                          <p:spTgt spid="516126"/>
                                        </p:tgtEl>
                                        <p:attrNameLst>
                                          <p:attrName>style.visibility</p:attrName>
                                        </p:attrNameLst>
                                      </p:cBhvr>
                                      <p:to>
                                        <p:strVal val="visible"/>
                                      </p:to>
                                    </p:set>
                                    <p:animEffect transition="in" filter="dissolve">
                                      <p:cBhvr>
                                        <p:cTn id="72" dur="500"/>
                                        <p:tgtEl>
                                          <p:spTgt spid="516126"/>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9" presetClass="entr" presetSubtype="0" fill="hold" grpId="0" nodeType="clickEffect">
                                  <p:stCondLst>
                                    <p:cond delay="0"/>
                                  </p:stCondLst>
                                  <p:childTnLst>
                                    <p:set>
                                      <p:cBhvr>
                                        <p:cTn id="76" dur="1" fill="hold">
                                          <p:stCondLst>
                                            <p:cond delay="0"/>
                                          </p:stCondLst>
                                        </p:cTn>
                                        <p:tgtEl>
                                          <p:spTgt spid="516112"/>
                                        </p:tgtEl>
                                        <p:attrNameLst>
                                          <p:attrName>style.visibility</p:attrName>
                                        </p:attrNameLst>
                                      </p:cBhvr>
                                      <p:to>
                                        <p:strVal val="visible"/>
                                      </p:to>
                                    </p:set>
                                    <p:animEffect transition="in" filter="dissolve">
                                      <p:cBhvr>
                                        <p:cTn id="77" dur="500"/>
                                        <p:tgtEl>
                                          <p:spTgt spid="516112"/>
                                        </p:tgtEl>
                                      </p:cBhvr>
                                    </p:animEffect>
                                  </p:childTnLst>
                                </p:cTn>
                              </p:par>
                            </p:childTnLst>
                          </p:cTn>
                        </p:par>
                        <p:par>
                          <p:cTn id="78" fill="hold" nodeType="afterGroup">
                            <p:stCondLst>
                              <p:cond delay="500"/>
                            </p:stCondLst>
                            <p:childTnLst>
                              <p:par>
                                <p:cTn id="79" presetID="9" presetClass="entr" presetSubtype="0" fill="hold" grpId="0" nodeType="afterEffect">
                                  <p:stCondLst>
                                    <p:cond delay="2000"/>
                                  </p:stCondLst>
                                  <p:childTnLst>
                                    <p:set>
                                      <p:cBhvr>
                                        <p:cTn id="80" dur="1" fill="hold">
                                          <p:stCondLst>
                                            <p:cond delay="0"/>
                                          </p:stCondLst>
                                        </p:cTn>
                                        <p:tgtEl>
                                          <p:spTgt spid="516113"/>
                                        </p:tgtEl>
                                        <p:attrNameLst>
                                          <p:attrName>style.visibility</p:attrName>
                                        </p:attrNameLst>
                                      </p:cBhvr>
                                      <p:to>
                                        <p:strVal val="visible"/>
                                      </p:to>
                                    </p:set>
                                    <p:animEffect transition="in" filter="dissolve">
                                      <p:cBhvr>
                                        <p:cTn id="81" dur="500"/>
                                        <p:tgtEl>
                                          <p:spTgt spid="5161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6099" grpId="0" autoUpdateAnimBg="0"/>
      <p:bldP spid="516106" grpId="0" autoUpdateAnimBg="0"/>
      <p:bldP spid="516107" grpId="0" autoUpdateAnimBg="0"/>
      <p:bldP spid="516109" grpId="0" autoUpdateAnimBg="0"/>
      <p:bldP spid="516112" grpId="0" autoUpdateAnimBg="0"/>
      <p:bldP spid="516113" grpId="0" autoUpdateAnimBg="0"/>
      <p:bldP spid="516114" grpId="0" autoUpdateAnimBg="0"/>
      <p:bldP spid="516122" grpId="0" autoUpdateAnimBg="0"/>
      <p:bldP spid="516123" grpId="0" autoUpdateAnimBg="0"/>
      <p:bldP spid="516124" grpId="0" autoUpdateAnimBg="0"/>
      <p:bldP spid="516125" grpId="0" autoUpdateAnimBg="0"/>
      <p:bldP spid="516126" grpId="0" autoUpdateAnimBg="0"/>
      <p:bldP spid="516127" grpId="0" autoUpdateAnimBg="0"/>
      <p:bldP spid="516138" grpId="0" autoUpdateAnimBg="0"/>
      <p:bldP spid="516141" grpId="0" autoUpdateAnimBg="0"/>
      <p:bldP spid="516142" grpId="0" autoUpdateAnimBg="0"/>
    </p:bldLst>
  </p:timing>
</p:sld>
</file>

<file path=ppt/slides/slide46.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310274" name="Text Box 3"/>
          <p:cNvSpPr txBox="1">
            <a:spLocks noChangeArrowheads="1"/>
          </p:cNvSpPr>
          <p:nvPr/>
        </p:nvSpPr>
        <p:spPr bwMode="auto">
          <a:xfrm>
            <a:off x="7696200" y="-26988"/>
            <a:ext cx="1447800" cy="461963"/>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149-150</a:t>
            </a:r>
          </a:p>
        </p:txBody>
      </p:sp>
      <p:grpSp>
        <p:nvGrpSpPr>
          <p:cNvPr id="310275" name="Group 4"/>
          <p:cNvGrpSpPr>
            <a:grpSpLocks/>
          </p:cNvGrpSpPr>
          <p:nvPr/>
        </p:nvGrpSpPr>
        <p:grpSpPr bwMode="auto">
          <a:xfrm>
            <a:off x="9525" y="980728"/>
            <a:ext cx="9124950" cy="5805264"/>
            <a:chOff x="6" y="579"/>
            <a:chExt cx="5748" cy="2125"/>
          </a:xfrm>
        </p:grpSpPr>
        <p:grpSp>
          <p:nvGrpSpPr>
            <p:cNvPr id="310277" name="Group 5"/>
            <p:cNvGrpSpPr>
              <a:grpSpLocks/>
            </p:cNvGrpSpPr>
            <p:nvPr/>
          </p:nvGrpSpPr>
          <p:grpSpPr bwMode="auto">
            <a:xfrm>
              <a:off x="6" y="579"/>
              <a:ext cx="1916" cy="512"/>
              <a:chOff x="0" y="0"/>
              <a:chExt cx="1290" cy="730"/>
            </a:xfrm>
          </p:grpSpPr>
          <p:sp>
            <p:nvSpPr>
              <p:cNvPr id="310320" name="Rectangle 6"/>
              <p:cNvSpPr>
                <a:spLocks noChangeArrowheads="1"/>
              </p:cNvSpPr>
              <p:nvPr/>
            </p:nvSpPr>
            <p:spPr bwMode="auto">
              <a:xfrm>
                <a:off x="4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CC"/>
                    </a:solidFill>
                    <a:effectLst/>
                    <a:uLnTx/>
                    <a:uFillTx/>
                    <a:latin typeface="Arial Narrow" charset="0"/>
                    <a:ea typeface="ＭＳ Ｐゴシック" charset="0"/>
                    <a:cs typeface="Times New Roman" charset="0"/>
                  </a:rPr>
                  <a:t>Element</a:t>
                </a:r>
              </a:p>
            </p:txBody>
          </p:sp>
          <p:sp>
            <p:nvSpPr>
              <p:cNvPr id="310321" name="Rectangle 7"/>
              <p:cNvSpPr>
                <a:spLocks noChangeArrowheads="1"/>
              </p:cNvSpPr>
              <p:nvPr/>
            </p:nvSpPr>
            <p:spPr bwMode="auto">
              <a:xfrm>
                <a:off x="0" y="0"/>
                <a:ext cx="1290" cy="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78" name="Group 8"/>
            <p:cNvGrpSpPr>
              <a:grpSpLocks/>
            </p:cNvGrpSpPr>
            <p:nvPr/>
          </p:nvGrpSpPr>
          <p:grpSpPr bwMode="auto">
            <a:xfrm>
              <a:off x="1922" y="579"/>
              <a:ext cx="1916" cy="512"/>
              <a:chOff x="1290" y="0"/>
              <a:chExt cx="1290" cy="730"/>
            </a:xfrm>
          </p:grpSpPr>
          <p:sp>
            <p:nvSpPr>
              <p:cNvPr id="310318" name="Rectangle 9"/>
              <p:cNvSpPr>
                <a:spLocks noChangeArrowheads="1"/>
              </p:cNvSpPr>
              <p:nvPr/>
            </p:nvSpPr>
            <p:spPr bwMode="auto">
              <a:xfrm>
                <a:off x="133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Explanation</a:t>
                </a:r>
              </a:p>
            </p:txBody>
          </p:sp>
          <p:sp>
            <p:nvSpPr>
              <p:cNvPr id="310319" name="Rectangle 10"/>
              <p:cNvSpPr>
                <a:spLocks noChangeArrowheads="1"/>
              </p:cNvSpPr>
              <p:nvPr/>
            </p:nvSpPr>
            <p:spPr bwMode="auto">
              <a:xfrm>
                <a:off x="1290" y="0"/>
                <a:ext cx="1290" cy="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79" name="Group 11"/>
            <p:cNvGrpSpPr>
              <a:grpSpLocks/>
            </p:cNvGrpSpPr>
            <p:nvPr/>
          </p:nvGrpSpPr>
          <p:grpSpPr bwMode="auto">
            <a:xfrm>
              <a:off x="3838" y="579"/>
              <a:ext cx="1916" cy="512"/>
              <a:chOff x="2580" y="0"/>
              <a:chExt cx="1290" cy="730"/>
            </a:xfrm>
          </p:grpSpPr>
          <p:sp>
            <p:nvSpPr>
              <p:cNvPr id="310316" name="Rectangle 12"/>
              <p:cNvSpPr>
                <a:spLocks noChangeArrowheads="1"/>
              </p:cNvSpPr>
              <p:nvPr/>
            </p:nvSpPr>
            <p:spPr bwMode="auto">
              <a:xfrm>
                <a:off x="262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CC"/>
                    </a:solidFill>
                    <a:effectLst/>
                    <a:uLnTx/>
                    <a:uFillTx/>
                    <a:latin typeface="Arial Narrow" charset="0"/>
                    <a:ea typeface="ＭＳ Ｐゴシック" charset="0"/>
                    <a:cs typeface="Times New Roman" charset="0"/>
                  </a:rPr>
                  <a:t>Parallel in Deuteronomy</a:t>
                </a:r>
              </a:p>
            </p:txBody>
          </p:sp>
          <p:sp>
            <p:nvSpPr>
              <p:cNvPr id="310317" name="Rectangle 13"/>
              <p:cNvSpPr>
                <a:spLocks noChangeArrowheads="1"/>
              </p:cNvSpPr>
              <p:nvPr/>
            </p:nvSpPr>
            <p:spPr bwMode="auto">
              <a:xfrm>
                <a:off x="2580" y="0"/>
                <a:ext cx="1290" cy="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0" name="Group 14"/>
            <p:cNvGrpSpPr>
              <a:grpSpLocks/>
            </p:cNvGrpSpPr>
            <p:nvPr/>
          </p:nvGrpSpPr>
          <p:grpSpPr bwMode="auto">
            <a:xfrm>
              <a:off x="6" y="1091"/>
              <a:ext cx="1916" cy="443"/>
              <a:chOff x="0" y="730"/>
              <a:chExt cx="1290" cy="633"/>
            </a:xfrm>
          </p:grpSpPr>
          <p:sp>
            <p:nvSpPr>
              <p:cNvPr id="310314" name="Rectangle 15"/>
              <p:cNvSpPr>
                <a:spLocks noChangeArrowheads="1"/>
              </p:cNvSpPr>
              <p:nvPr/>
            </p:nvSpPr>
            <p:spPr bwMode="auto">
              <a:xfrm>
                <a:off x="43" y="730"/>
                <a:ext cx="120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Preamble</a:t>
                </a:r>
              </a:p>
            </p:txBody>
          </p:sp>
          <p:sp>
            <p:nvSpPr>
              <p:cNvPr id="310315" name="Rectangle 16"/>
              <p:cNvSpPr>
                <a:spLocks noChangeArrowheads="1"/>
              </p:cNvSpPr>
              <p:nvPr/>
            </p:nvSpPr>
            <p:spPr bwMode="auto">
              <a:xfrm>
                <a:off x="0" y="730"/>
                <a:ext cx="1290"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1" name="Group 17"/>
            <p:cNvGrpSpPr>
              <a:grpSpLocks/>
            </p:cNvGrpSpPr>
            <p:nvPr/>
          </p:nvGrpSpPr>
          <p:grpSpPr bwMode="auto">
            <a:xfrm>
              <a:off x="1922" y="1091"/>
              <a:ext cx="1916" cy="443"/>
              <a:chOff x="1290" y="730"/>
              <a:chExt cx="1290" cy="633"/>
            </a:xfrm>
          </p:grpSpPr>
          <p:sp>
            <p:nvSpPr>
              <p:cNvPr id="310312" name="Rectangle 18"/>
              <p:cNvSpPr>
                <a:spLocks noChangeArrowheads="1"/>
              </p:cNvSpPr>
              <p:nvPr/>
            </p:nvSpPr>
            <p:spPr bwMode="auto">
              <a:xfrm>
                <a:off x="1333" y="730"/>
                <a:ext cx="120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Introduction to the treaty</a:t>
                </a:r>
              </a:p>
            </p:txBody>
          </p:sp>
          <p:sp>
            <p:nvSpPr>
              <p:cNvPr id="310313" name="Rectangle 19"/>
              <p:cNvSpPr>
                <a:spLocks noChangeArrowheads="1"/>
              </p:cNvSpPr>
              <p:nvPr/>
            </p:nvSpPr>
            <p:spPr bwMode="auto">
              <a:xfrm>
                <a:off x="1290" y="730"/>
                <a:ext cx="1290"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2" name="Group 20"/>
            <p:cNvGrpSpPr>
              <a:grpSpLocks/>
            </p:cNvGrpSpPr>
            <p:nvPr/>
          </p:nvGrpSpPr>
          <p:grpSpPr bwMode="auto">
            <a:xfrm>
              <a:off x="3838" y="1091"/>
              <a:ext cx="1916" cy="443"/>
              <a:chOff x="2580" y="730"/>
              <a:chExt cx="1290" cy="633"/>
            </a:xfrm>
          </p:grpSpPr>
          <p:sp>
            <p:nvSpPr>
              <p:cNvPr id="310310" name="Rectangle 21"/>
              <p:cNvSpPr>
                <a:spLocks noChangeArrowheads="1"/>
              </p:cNvSpPr>
              <p:nvPr/>
            </p:nvSpPr>
            <p:spPr bwMode="auto">
              <a:xfrm>
                <a:off x="2623" y="730"/>
                <a:ext cx="120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Introduction: Historical Setting / Moses as Covenant Mediator (1:1-4)</a:t>
                </a:r>
              </a:p>
            </p:txBody>
          </p:sp>
          <p:sp>
            <p:nvSpPr>
              <p:cNvPr id="310311" name="Rectangle 22"/>
              <p:cNvSpPr>
                <a:spLocks noChangeArrowheads="1"/>
              </p:cNvSpPr>
              <p:nvPr/>
            </p:nvSpPr>
            <p:spPr bwMode="auto">
              <a:xfrm>
                <a:off x="2580" y="730"/>
                <a:ext cx="1290"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3" name="Group 23"/>
            <p:cNvGrpSpPr>
              <a:grpSpLocks/>
            </p:cNvGrpSpPr>
            <p:nvPr/>
          </p:nvGrpSpPr>
          <p:grpSpPr bwMode="auto">
            <a:xfrm>
              <a:off x="6" y="1534"/>
              <a:ext cx="1916" cy="444"/>
              <a:chOff x="0" y="1363"/>
              <a:chExt cx="1290" cy="633"/>
            </a:xfrm>
          </p:grpSpPr>
          <p:sp>
            <p:nvSpPr>
              <p:cNvPr id="310308" name="Rectangle 24"/>
              <p:cNvSpPr>
                <a:spLocks noChangeArrowheads="1"/>
              </p:cNvSpPr>
              <p:nvPr/>
            </p:nvSpPr>
            <p:spPr bwMode="auto">
              <a:xfrm>
                <a:off x="43" y="1363"/>
                <a:ext cx="120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Historical Prologue</a:t>
                </a:r>
              </a:p>
            </p:txBody>
          </p:sp>
          <p:sp>
            <p:nvSpPr>
              <p:cNvPr id="310309" name="Rectangle 25"/>
              <p:cNvSpPr>
                <a:spLocks noChangeArrowheads="1"/>
              </p:cNvSpPr>
              <p:nvPr/>
            </p:nvSpPr>
            <p:spPr bwMode="auto">
              <a:xfrm>
                <a:off x="0" y="1363"/>
                <a:ext cx="1290"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4" name="Group 26"/>
            <p:cNvGrpSpPr>
              <a:grpSpLocks/>
            </p:cNvGrpSpPr>
            <p:nvPr/>
          </p:nvGrpSpPr>
          <p:grpSpPr bwMode="auto">
            <a:xfrm>
              <a:off x="1922" y="1534"/>
              <a:ext cx="1916" cy="444"/>
              <a:chOff x="1290" y="1363"/>
              <a:chExt cx="1290" cy="633"/>
            </a:xfrm>
          </p:grpSpPr>
          <p:sp>
            <p:nvSpPr>
              <p:cNvPr id="310306" name="Rectangle 27"/>
              <p:cNvSpPr>
                <a:spLocks noChangeArrowheads="1"/>
              </p:cNvSpPr>
              <p:nvPr/>
            </p:nvSpPr>
            <p:spPr bwMode="auto">
              <a:xfrm>
                <a:off x="1333" y="1363"/>
                <a:ext cx="120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History of the king</a:t>
                </a:r>
                <a:r>
                  <a:rPr kumimoji="0" lang="fr-FR"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s dealings with the vassal</a:t>
                </a:r>
              </a:p>
            </p:txBody>
          </p:sp>
          <p:sp>
            <p:nvSpPr>
              <p:cNvPr id="310307" name="Rectangle 28"/>
              <p:cNvSpPr>
                <a:spLocks noChangeArrowheads="1"/>
              </p:cNvSpPr>
              <p:nvPr/>
            </p:nvSpPr>
            <p:spPr bwMode="auto">
              <a:xfrm>
                <a:off x="1290" y="1363"/>
                <a:ext cx="1290"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5" name="Group 29"/>
            <p:cNvGrpSpPr>
              <a:grpSpLocks/>
            </p:cNvGrpSpPr>
            <p:nvPr/>
          </p:nvGrpSpPr>
          <p:grpSpPr bwMode="auto">
            <a:xfrm>
              <a:off x="3838" y="1534"/>
              <a:ext cx="1916" cy="444"/>
              <a:chOff x="2580" y="1363"/>
              <a:chExt cx="1290" cy="633"/>
            </a:xfrm>
          </p:grpSpPr>
          <p:sp>
            <p:nvSpPr>
              <p:cNvPr id="310304" name="Rectangle 30"/>
              <p:cNvSpPr>
                <a:spLocks noChangeArrowheads="1"/>
              </p:cNvSpPr>
              <p:nvPr/>
            </p:nvSpPr>
            <p:spPr bwMode="auto">
              <a:xfrm>
                <a:off x="2623" y="1363"/>
                <a:ext cx="120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Sermon #1: Historical Prologue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(1:5–4:43)</a:t>
                </a:r>
              </a:p>
            </p:txBody>
          </p:sp>
          <p:sp>
            <p:nvSpPr>
              <p:cNvPr id="310305" name="Rectangle 31"/>
              <p:cNvSpPr>
                <a:spLocks noChangeArrowheads="1"/>
              </p:cNvSpPr>
              <p:nvPr/>
            </p:nvSpPr>
            <p:spPr bwMode="auto">
              <a:xfrm>
                <a:off x="2580" y="1363"/>
                <a:ext cx="1290"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6" name="Group 32"/>
            <p:cNvGrpSpPr>
              <a:grpSpLocks/>
            </p:cNvGrpSpPr>
            <p:nvPr/>
          </p:nvGrpSpPr>
          <p:grpSpPr bwMode="auto">
            <a:xfrm>
              <a:off x="6" y="1978"/>
              <a:ext cx="1916" cy="363"/>
              <a:chOff x="0" y="1996"/>
              <a:chExt cx="1290" cy="518"/>
            </a:xfrm>
          </p:grpSpPr>
          <p:sp>
            <p:nvSpPr>
              <p:cNvPr id="310302" name="Rectangle 33"/>
              <p:cNvSpPr>
                <a:spLocks noChangeArrowheads="1"/>
              </p:cNvSpPr>
              <p:nvPr/>
            </p:nvSpPr>
            <p:spPr bwMode="auto">
              <a:xfrm>
                <a:off x="43" y="1996"/>
                <a:ext cx="120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3. General Stipulation</a:t>
                </a:r>
              </a:p>
            </p:txBody>
          </p:sp>
          <p:sp>
            <p:nvSpPr>
              <p:cNvPr id="310303" name="Rectangle 34"/>
              <p:cNvSpPr>
                <a:spLocks noChangeArrowheads="1"/>
              </p:cNvSpPr>
              <p:nvPr/>
            </p:nvSpPr>
            <p:spPr bwMode="auto">
              <a:xfrm>
                <a:off x="0" y="1996"/>
                <a:ext cx="1290"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7" name="Group 35"/>
            <p:cNvGrpSpPr>
              <a:grpSpLocks/>
            </p:cNvGrpSpPr>
            <p:nvPr/>
          </p:nvGrpSpPr>
          <p:grpSpPr bwMode="auto">
            <a:xfrm>
              <a:off x="1922" y="1978"/>
              <a:ext cx="1916" cy="363"/>
              <a:chOff x="1290" y="1996"/>
              <a:chExt cx="1290" cy="518"/>
            </a:xfrm>
          </p:grpSpPr>
          <p:sp>
            <p:nvSpPr>
              <p:cNvPr id="310300" name="Rectangle 36"/>
              <p:cNvSpPr>
                <a:spLocks noChangeArrowheads="1"/>
              </p:cNvSpPr>
              <p:nvPr/>
            </p:nvSpPr>
            <p:spPr bwMode="auto">
              <a:xfrm>
                <a:off x="1333" y="1996"/>
                <a:ext cx="120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Call for wholehearted allegiance to the king</a:t>
                </a:r>
              </a:p>
            </p:txBody>
          </p:sp>
          <p:sp>
            <p:nvSpPr>
              <p:cNvPr id="310301" name="Rectangle 37"/>
              <p:cNvSpPr>
                <a:spLocks noChangeArrowheads="1"/>
              </p:cNvSpPr>
              <p:nvPr/>
            </p:nvSpPr>
            <p:spPr bwMode="auto">
              <a:xfrm>
                <a:off x="1290" y="1996"/>
                <a:ext cx="1290"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8" name="Group 38"/>
            <p:cNvGrpSpPr>
              <a:grpSpLocks/>
            </p:cNvGrpSpPr>
            <p:nvPr/>
          </p:nvGrpSpPr>
          <p:grpSpPr bwMode="auto">
            <a:xfrm>
              <a:off x="3838" y="1978"/>
              <a:ext cx="1916" cy="363"/>
              <a:chOff x="2580" y="1996"/>
              <a:chExt cx="1290" cy="518"/>
            </a:xfrm>
          </p:grpSpPr>
          <p:sp>
            <p:nvSpPr>
              <p:cNvPr id="310298" name="Rectangle 39"/>
              <p:cNvSpPr>
                <a:spLocks noChangeArrowheads="1"/>
              </p:cNvSpPr>
              <p:nvPr/>
            </p:nvSpPr>
            <p:spPr bwMode="auto">
              <a:xfrm>
                <a:off x="2623" y="1996"/>
                <a:ext cx="120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Sermon #2: Covenant Obligations </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(4:44–11:32)</a:t>
                </a:r>
              </a:p>
            </p:txBody>
          </p:sp>
          <p:sp>
            <p:nvSpPr>
              <p:cNvPr id="310299" name="Rectangle 40"/>
              <p:cNvSpPr>
                <a:spLocks noChangeArrowheads="1"/>
              </p:cNvSpPr>
              <p:nvPr/>
            </p:nvSpPr>
            <p:spPr bwMode="auto">
              <a:xfrm>
                <a:off x="2580" y="1996"/>
                <a:ext cx="1290"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9" name="Group 41"/>
            <p:cNvGrpSpPr>
              <a:grpSpLocks/>
            </p:cNvGrpSpPr>
            <p:nvPr/>
          </p:nvGrpSpPr>
          <p:grpSpPr bwMode="auto">
            <a:xfrm>
              <a:off x="6" y="2341"/>
              <a:ext cx="1916" cy="363"/>
              <a:chOff x="0" y="2514"/>
              <a:chExt cx="1290" cy="518"/>
            </a:xfrm>
          </p:grpSpPr>
          <p:sp>
            <p:nvSpPr>
              <p:cNvPr id="310296" name="Rectangle 42"/>
              <p:cNvSpPr>
                <a:spLocks noChangeArrowheads="1"/>
              </p:cNvSpPr>
              <p:nvPr/>
            </p:nvSpPr>
            <p:spPr bwMode="auto">
              <a:xfrm>
                <a:off x="43" y="2514"/>
                <a:ext cx="120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4. Specific Stipulations</a:t>
                </a:r>
              </a:p>
            </p:txBody>
          </p:sp>
          <p:sp>
            <p:nvSpPr>
              <p:cNvPr id="310297" name="Rectangle 43"/>
              <p:cNvSpPr>
                <a:spLocks noChangeArrowheads="1"/>
              </p:cNvSpPr>
              <p:nvPr/>
            </p:nvSpPr>
            <p:spPr bwMode="auto">
              <a:xfrm>
                <a:off x="0" y="2514"/>
                <a:ext cx="1290"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90" name="Group 44"/>
            <p:cNvGrpSpPr>
              <a:grpSpLocks/>
            </p:cNvGrpSpPr>
            <p:nvPr/>
          </p:nvGrpSpPr>
          <p:grpSpPr bwMode="auto">
            <a:xfrm>
              <a:off x="1922" y="2341"/>
              <a:ext cx="1916" cy="363"/>
              <a:chOff x="1290" y="2514"/>
              <a:chExt cx="1290" cy="518"/>
            </a:xfrm>
          </p:grpSpPr>
          <p:sp>
            <p:nvSpPr>
              <p:cNvPr id="310294" name="Rectangle 45"/>
              <p:cNvSpPr>
                <a:spLocks noChangeArrowheads="1"/>
              </p:cNvSpPr>
              <p:nvPr/>
            </p:nvSpPr>
            <p:spPr bwMode="auto">
              <a:xfrm>
                <a:off x="1333" y="2514"/>
                <a:ext cx="120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Detailed laws required of vassal to show allegiance</a:t>
                </a:r>
              </a:p>
            </p:txBody>
          </p:sp>
          <p:sp>
            <p:nvSpPr>
              <p:cNvPr id="310295" name="Rectangle 46"/>
              <p:cNvSpPr>
                <a:spLocks noChangeArrowheads="1"/>
              </p:cNvSpPr>
              <p:nvPr/>
            </p:nvSpPr>
            <p:spPr bwMode="auto">
              <a:xfrm>
                <a:off x="1290" y="2514"/>
                <a:ext cx="1290"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91" name="Group 47"/>
            <p:cNvGrpSpPr>
              <a:grpSpLocks/>
            </p:cNvGrpSpPr>
            <p:nvPr/>
          </p:nvGrpSpPr>
          <p:grpSpPr bwMode="auto">
            <a:xfrm>
              <a:off x="3838" y="2341"/>
              <a:ext cx="1916" cy="363"/>
              <a:chOff x="2580" y="2514"/>
              <a:chExt cx="1290" cy="518"/>
            </a:xfrm>
          </p:grpSpPr>
          <p:sp>
            <p:nvSpPr>
              <p:cNvPr id="310292" name="Rectangle 48"/>
              <p:cNvSpPr>
                <a:spLocks noChangeArrowheads="1"/>
              </p:cNvSpPr>
              <p:nvPr/>
            </p:nvSpPr>
            <p:spPr bwMode="auto">
              <a:xfrm>
                <a:off x="2623" y="2514"/>
                <a:ext cx="120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Sermon #2 </a:t>
                </a:r>
                <a:r>
                  <a:rPr kumimoji="0" lang="en-US" sz="2400" b="1" i="0" u="none" strike="noStrike" kern="1200" cap="none" spc="0" normalizeH="0" baseline="0" noProof="0" dirty="0" err="1">
                    <a:ln>
                      <a:noFill/>
                    </a:ln>
                    <a:solidFill>
                      <a:srgbClr val="000000"/>
                    </a:solidFill>
                    <a:effectLst/>
                    <a:uLnTx/>
                    <a:uFillTx/>
                    <a:latin typeface="Arial Narrow" charset="0"/>
                    <a:ea typeface="ＭＳ Ｐゴシック" charset="0"/>
                    <a:cs typeface="Times New Roman" charset="0"/>
                  </a:rPr>
                  <a:t>cont</a:t>
                </a:r>
                <a:r>
                  <a:rPr kumimoji="0" lang="fr-FR"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d: Specific Laws </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(Deut 12–26)</a:t>
                </a:r>
              </a:p>
            </p:txBody>
          </p:sp>
          <p:sp>
            <p:nvSpPr>
              <p:cNvPr id="310293" name="Rectangle 49"/>
              <p:cNvSpPr>
                <a:spLocks noChangeArrowheads="1"/>
              </p:cNvSpPr>
              <p:nvPr/>
            </p:nvSpPr>
            <p:spPr bwMode="auto">
              <a:xfrm>
                <a:off x="2580" y="2514"/>
                <a:ext cx="1290"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sp>
        <p:nvSpPr>
          <p:cNvPr id="473140" name="Rectangle 52"/>
          <p:cNvSpPr>
            <a:spLocks noGrp="1" noChangeArrowheads="1"/>
          </p:cNvSpPr>
          <p:nvPr>
            <p:ph type="title"/>
          </p:nvPr>
        </p:nvSpPr>
        <p:spPr>
          <a:xfrm>
            <a:off x="39960" y="8384"/>
            <a:ext cx="7772400" cy="684312"/>
          </a:xfrm>
          <a:effectLst>
            <a:outerShdw blurRad="63500" dist="81320" dir="2319588" algn="ctr" rotWithShape="0">
              <a:srgbClr val="EBF010">
                <a:alpha val="74998"/>
              </a:srgbClr>
            </a:outerShdw>
          </a:effectLst>
        </p:spPr>
        <p:txBody>
          <a:bodyPr/>
          <a:lstStyle/>
          <a:p>
            <a:pPr algn="l" eaLnBrk="1" hangingPunct="1">
              <a:defRPr/>
            </a:pPr>
            <a:r>
              <a:rPr kumimoji="0" lang="en-US" altLang="zh-CN" dirty="0">
                <a:solidFill>
                  <a:schemeClr val="accent2"/>
                </a:solidFill>
                <a:latin typeface="Arial Black" charset="0"/>
                <a:ea typeface="SimSun" charset="0"/>
                <a:cs typeface="SimSun" charset="0"/>
              </a:rPr>
              <a:t>Suzerain-Vassal Format</a:t>
            </a:r>
            <a:endParaRPr kumimoji="0" lang="en-US" dirty="0">
              <a:solidFill>
                <a:schemeClr val="accent2"/>
              </a:solidFill>
              <a:latin typeface="Arial Black" charset="0"/>
              <a:ea typeface="ＭＳ Ｐゴシック" charset="0"/>
              <a:cs typeface="ＭＳ Ｐゴシック" charset="0"/>
            </a:endParaRPr>
          </a:p>
        </p:txBody>
      </p:sp>
      <p:sp>
        <p:nvSpPr>
          <p:cNvPr id="50" name="Title 20"/>
          <p:cNvSpPr txBox="1">
            <a:spLocks/>
          </p:cNvSpPr>
          <p:nvPr/>
        </p:nvSpPr>
        <p:spPr bwMode="auto">
          <a:xfrm>
            <a:off x="39960" y="548680"/>
            <a:ext cx="910404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a:ea typeface="ＭＳ Ｐゴシック" charset="0"/>
                <a:cs typeface="Arial"/>
              </a:rPr>
              <a:t>George E. Mendenhall, </a:t>
            </a:r>
            <a:r>
              <a:rPr kumimoji="0" lang="en-US" sz="1100" b="1" i="1" u="none" strike="noStrike" kern="1200" cap="none" spc="0" normalizeH="0" baseline="0" noProof="0" dirty="0">
                <a:ln>
                  <a:noFill/>
                </a:ln>
                <a:solidFill>
                  <a:srgbClr val="000000"/>
                </a:solidFill>
                <a:effectLst/>
                <a:uLnTx/>
                <a:uFillTx/>
                <a:latin typeface="Arial"/>
                <a:ea typeface="ＭＳ Ｐゴシック" charset="0"/>
                <a:cs typeface="Arial"/>
              </a:rPr>
              <a:t>Law and Covenant in Israel and the Ancient Near East</a:t>
            </a:r>
            <a:r>
              <a:rPr kumimoji="0" lang="en-US" sz="1100" b="1" i="0" u="none" strike="noStrike" kern="1200" cap="none" spc="0" normalizeH="0" baseline="0" noProof="0" dirty="0">
                <a:ln>
                  <a:noFill/>
                </a:ln>
                <a:solidFill>
                  <a:srgbClr val="000000"/>
                </a:solidFill>
                <a:effectLst/>
                <a:uLnTx/>
                <a:uFillTx/>
                <a:latin typeface="Arial"/>
                <a:ea typeface="ＭＳ Ｐゴシック" charset="0"/>
                <a:cs typeface="Arial"/>
              </a:rPr>
              <a:t> (</a:t>
            </a:r>
            <a:r>
              <a:rPr kumimoji="0" lang="en-US" sz="1100" b="1" i="1" u="none" strike="noStrike" kern="1200" cap="none" spc="0" normalizeH="0" baseline="0" noProof="0" dirty="0">
                <a:ln>
                  <a:noFill/>
                </a:ln>
                <a:solidFill>
                  <a:srgbClr val="000000"/>
                </a:solidFill>
                <a:effectLst/>
                <a:uLnTx/>
                <a:uFillTx/>
                <a:latin typeface="Arial"/>
                <a:ea typeface="ＭＳ Ｐゴシック" charset="0"/>
                <a:cs typeface="Arial"/>
              </a:rPr>
              <a:t>The Biblical Archaeologist, </a:t>
            </a:r>
            <a:r>
              <a:rPr kumimoji="0" lang="en-US" sz="1100" b="1" i="0" u="none" strike="noStrike" kern="1200" cap="none" spc="0" normalizeH="0" baseline="0" noProof="0" dirty="0">
                <a:ln>
                  <a:noFill/>
                </a:ln>
                <a:solidFill>
                  <a:srgbClr val="000000"/>
                </a:solidFill>
                <a:effectLst/>
                <a:uLnTx/>
                <a:uFillTx/>
                <a:latin typeface="Arial"/>
                <a:ea typeface="ＭＳ Ｐゴシック" charset="0"/>
                <a:cs typeface="Arial"/>
              </a:rPr>
              <a:t>17.2 [May 1954], 26-46 and 17.3 [Sept. 1954], 49-76; </a:t>
            </a:r>
            <a:r>
              <a:rPr kumimoji="0" lang="en-US" sz="1100" b="1" i="0" u="none" strike="noStrike" kern="1200" cap="none" spc="0" normalizeH="0" baseline="0" noProof="0" dirty="0" err="1">
                <a:ln>
                  <a:noFill/>
                </a:ln>
                <a:solidFill>
                  <a:srgbClr val="000000"/>
                </a:solidFill>
                <a:effectLst/>
                <a:uLnTx/>
                <a:uFillTx/>
                <a:latin typeface="Arial"/>
                <a:ea typeface="ＭＳ Ｐゴシック" charset="0"/>
                <a:cs typeface="Arial"/>
              </a:rPr>
              <a:t>repr</a:t>
            </a:r>
            <a:r>
              <a:rPr kumimoji="0" lang="en-US" sz="1100" b="1" i="0" u="none" strike="noStrike" kern="1200" cap="none" spc="0" normalizeH="0" baseline="0" noProof="0" dirty="0">
                <a:ln>
                  <a:noFill/>
                </a:ln>
                <a:solidFill>
                  <a:srgbClr val="000000"/>
                </a:solidFill>
                <a:effectLst/>
                <a:uLnTx/>
                <a:uFillTx/>
                <a:latin typeface="Arial"/>
                <a:ea typeface="ＭＳ Ｐゴシック" charset="0"/>
                <a:cs typeface="Arial"/>
              </a:rPr>
              <a:t>. Pittsburgh: The Presbyterian Board of Colportage of Western Pennsylvania, 1955), 878-79</a:t>
            </a:r>
          </a:p>
        </p:txBody>
      </p:sp>
    </p:spTree>
    <p:extLst>
      <p:ext uri="{BB962C8B-B14F-4D97-AF65-F5344CB8AC3E}">
        <p14:creationId xmlns:p14="http://schemas.microsoft.com/office/powerpoint/2010/main" val="1289660335"/>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34" name="Title 20"/>
          <p:cNvSpPr txBox="1">
            <a:spLocks/>
          </p:cNvSpPr>
          <p:nvPr/>
        </p:nvSpPr>
        <p:spPr bwMode="auto">
          <a:xfrm>
            <a:off x="76472" y="476672"/>
            <a:ext cx="910404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a:ea typeface="ＭＳ Ｐゴシック" charset="0"/>
                <a:cs typeface="Arial"/>
              </a:rPr>
              <a:t>George E. Mendenhall, </a:t>
            </a:r>
            <a:r>
              <a:rPr kumimoji="0" lang="en-US" sz="1100" b="1" i="1" u="none" strike="noStrike" kern="1200" cap="none" spc="0" normalizeH="0" baseline="0" noProof="0" dirty="0">
                <a:ln>
                  <a:noFill/>
                </a:ln>
                <a:solidFill>
                  <a:srgbClr val="000000"/>
                </a:solidFill>
                <a:effectLst/>
                <a:uLnTx/>
                <a:uFillTx/>
                <a:latin typeface="Arial"/>
                <a:ea typeface="ＭＳ Ｐゴシック" charset="0"/>
                <a:cs typeface="Arial"/>
              </a:rPr>
              <a:t>Law and Covenant in Israel and the Ancient Near East</a:t>
            </a:r>
            <a:r>
              <a:rPr kumimoji="0" lang="en-US" sz="1100" b="1" i="0" u="none" strike="noStrike" kern="1200" cap="none" spc="0" normalizeH="0" baseline="0" noProof="0" dirty="0">
                <a:ln>
                  <a:noFill/>
                </a:ln>
                <a:solidFill>
                  <a:srgbClr val="000000"/>
                </a:solidFill>
                <a:effectLst/>
                <a:uLnTx/>
                <a:uFillTx/>
                <a:latin typeface="Arial"/>
                <a:ea typeface="ＭＳ Ｐゴシック" charset="0"/>
                <a:cs typeface="Arial"/>
              </a:rPr>
              <a:t> (</a:t>
            </a:r>
            <a:r>
              <a:rPr kumimoji="0" lang="en-US" sz="1100" b="1" i="1" u="none" strike="noStrike" kern="1200" cap="none" spc="0" normalizeH="0" baseline="0" noProof="0" dirty="0">
                <a:ln>
                  <a:noFill/>
                </a:ln>
                <a:solidFill>
                  <a:srgbClr val="000000"/>
                </a:solidFill>
                <a:effectLst/>
                <a:uLnTx/>
                <a:uFillTx/>
                <a:latin typeface="Arial"/>
                <a:ea typeface="ＭＳ Ｐゴシック" charset="0"/>
                <a:cs typeface="Arial"/>
              </a:rPr>
              <a:t>The Biblical Archaeologist, </a:t>
            </a:r>
            <a:r>
              <a:rPr kumimoji="0" lang="en-US" sz="1100" b="1" i="0" u="none" strike="noStrike" kern="1200" cap="none" spc="0" normalizeH="0" baseline="0" noProof="0" dirty="0">
                <a:ln>
                  <a:noFill/>
                </a:ln>
                <a:solidFill>
                  <a:srgbClr val="000000"/>
                </a:solidFill>
                <a:effectLst/>
                <a:uLnTx/>
                <a:uFillTx/>
                <a:latin typeface="Arial"/>
                <a:ea typeface="ＭＳ Ｐゴシック" charset="0"/>
                <a:cs typeface="Arial"/>
              </a:rPr>
              <a:t>17.2 [May 1954], 26-46 and 17.3 [Sept. 1954], 49-76; </a:t>
            </a:r>
            <a:r>
              <a:rPr kumimoji="0" lang="en-US" sz="1100" b="1" i="0" u="none" strike="noStrike" kern="1200" cap="none" spc="0" normalizeH="0" baseline="0" noProof="0" dirty="0" err="1">
                <a:ln>
                  <a:noFill/>
                </a:ln>
                <a:solidFill>
                  <a:srgbClr val="000000"/>
                </a:solidFill>
                <a:effectLst/>
                <a:uLnTx/>
                <a:uFillTx/>
                <a:latin typeface="Arial"/>
                <a:ea typeface="ＭＳ Ｐゴシック" charset="0"/>
                <a:cs typeface="Arial"/>
              </a:rPr>
              <a:t>repr</a:t>
            </a:r>
            <a:r>
              <a:rPr kumimoji="0" lang="en-US" sz="1100" b="1" i="0" u="none" strike="noStrike" kern="1200" cap="none" spc="0" normalizeH="0" baseline="0" noProof="0" dirty="0">
                <a:ln>
                  <a:noFill/>
                </a:ln>
                <a:solidFill>
                  <a:srgbClr val="000000"/>
                </a:solidFill>
                <a:effectLst/>
                <a:uLnTx/>
                <a:uFillTx/>
                <a:latin typeface="Arial"/>
                <a:ea typeface="ＭＳ Ｐゴシック" charset="0"/>
                <a:cs typeface="Arial"/>
              </a:rPr>
              <a:t>. Pittsburgh: The Presbyterian Board of Colportage of Western Pennsylvania, 1955), 878-79</a:t>
            </a:r>
          </a:p>
        </p:txBody>
      </p:sp>
      <p:grpSp>
        <p:nvGrpSpPr>
          <p:cNvPr id="311298" name="Group 4"/>
          <p:cNvGrpSpPr>
            <a:grpSpLocks/>
          </p:cNvGrpSpPr>
          <p:nvPr/>
        </p:nvGrpSpPr>
        <p:grpSpPr bwMode="auto">
          <a:xfrm>
            <a:off x="9525" y="919163"/>
            <a:ext cx="9124950" cy="5938837"/>
            <a:chOff x="6" y="579"/>
            <a:chExt cx="5748" cy="3741"/>
          </a:xfrm>
        </p:grpSpPr>
        <p:grpSp>
          <p:nvGrpSpPr>
            <p:cNvPr id="311301" name="Group 5"/>
            <p:cNvGrpSpPr>
              <a:grpSpLocks/>
            </p:cNvGrpSpPr>
            <p:nvPr/>
          </p:nvGrpSpPr>
          <p:grpSpPr bwMode="auto">
            <a:xfrm>
              <a:off x="6" y="579"/>
              <a:ext cx="5748" cy="621"/>
              <a:chOff x="6" y="579"/>
              <a:chExt cx="5748" cy="903"/>
            </a:xfrm>
          </p:grpSpPr>
          <p:grpSp>
            <p:nvGrpSpPr>
              <p:cNvPr id="311321" name="Group 6"/>
              <p:cNvGrpSpPr>
                <a:grpSpLocks/>
              </p:cNvGrpSpPr>
              <p:nvPr/>
            </p:nvGrpSpPr>
            <p:grpSpPr bwMode="auto">
              <a:xfrm>
                <a:off x="6" y="579"/>
                <a:ext cx="1916" cy="903"/>
                <a:chOff x="0" y="0"/>
                <a:chExt cx="1290" cy="730"/>
              </a:xfrm>
            </p:grpSpPr>
            <p:sp>
              <p:nvSpPr>
                <p:cNvPr id="311328" name="Rectangle 7"/>
                <p:cNvSpPr>
                  <a:spLocks noChangeArrowheads="1"/>
                </p:cNvSpPr>
                <p:nvPr/>
              </p:nvSpPr>
              <p:spPr bwMode="auto">
                <a:xfrm>
                  <a:off x="4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CC"/>
                      </a:solidFill>
                      <a:effectLst/>
                      <a:uLnTx/>
                      <a:uFillTx/>
                      <a:latin typeface="Arial Narrow" charset="0"/>
                      <a:ea typeface="ＭＳ Ｐゴシック" charset="0"/>
                      <a:cs typeface="Times New Roman" charset="0"/>
                    </a:rPr>
                    <a:t>Element</a:t>
                  </a:r>
                </a:p>
              </p:txBody>
            </p:sp>
            <p:sp>
              <p:nvSpPr>
                <p:cNvPr id="311329" name="Rectangle 8"/>
                <p:cNvSpPr>
                  <a:spLocks noChangeArrowheads="1"/>
                </p:cNvSpPr>
                <p:nvPr/>
              </p:nvSpPr>
              <p:spPr bwMode="auto">
                <a:xfrm>
                  <a:off x="0" y="0"/>
                  <a:ext cx="1290" cy="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22" name="Group 9"/>
              <p:cNvGrpSpPr>
                <a:grpSpLocks/>
              </p:cNvGrpSpPr>
              <p:nvPr/>
            </p:nvGrpSpPr>
            <p:grpSpPr bwMode="auto">
              <a:xfrm>
                <a:off x="1922" y="579"/>
                <a:ext cx="1916" cy="903"/>
                <a:chOff x="1290" y="0"/>
                <a:chExt cx="1290" cy="730"/>
              </a:xfrm>
            </p:grpSpPr>
            <p:sp>
              <p:nvSpPr>
                <p:cNvPr id="311326" name="Rectangle 10"/>
                <p:cNvSpPr>
                  <a:spLocks noChangeArrowheads="1"/>
                </p:cNvSpPr>
                <p:nvPr/>
              </p:nvSpPr>
              <p:spPr bwMode="auto">
                <a:xfrm>
                  <a:off x="133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CC"/>
                      </a:solidFill>
                      <a:effectLst/>
                      <a:uLnTx/>
                      <a:uFillTx/>
                      <a:latin typeface="Arial Narrow" charset="0"/>
                      <a:ea typeface="ＭＳ Ｐゴシック" charset="0"/>
                      <a:cs typeface="Times New Roman" charset="0"/>
                    </a:rPr>
                    <a:t>Explanation</a:t>
                  </a:r>
                </a:p>
              </p:txBody>
            </p:sp>
            <p:sp>
              <p:nvSpPr>
                <p:cNvPr id="311327" name="Rectangle 11"/>
                <p:cNvSpPr>
                  <a:spLocks noChangeArrowheads="1"/>
                </p:cNvSpPr>
                <p:nvPr/>
              </p:nvSpPr>
              <p:spPr bwMode="auto">
                <a:xfrm>
                  <a:off x="1290" y="0"/>
                  <a:ext cx="1290" cy="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23" name="Group 12"/>
              <p:cNvGrpSpPr>
                <a:grpSpLocks/>
              </p:cNvGrpSpPr>
              <p:nvPr/>
            </p:nvGrpSpPr>
            <p:grpSpPr bwMode="auto">
              <a:xfrm>
                <a:off x="3838" y="579"/>
                <a:ext cx="1916" cy="903"/>
                <a:chOff x="2580" y="0"/>
                <a:chExt cx="1290" cy="730"/>
              </a:xfrm>
            </p:grpSpPr>
            <p:sp>
              <p:nvSpPr>
                <p:cNvPr id="311324" name="Rectangle 13"/>
                <p:cNvSpPr>
                  <a:spLocks noChangeArrowheads="1"/>
                </p:cNvSpPr>
                <p:nvPr/>
              </p:nvSpPr>
              <p:spPr bwMode="auto">
                <a:xfrm>
                  <a:off x="262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CC"/>
                      </a:solidFill>
                      <a:effectLst/>
                      <a:uLnTx/>
                      <a:uFillTx/>
                      <a:latin typeface="Arial Narrow" charset="0"/>
                      <a:ea typeface="ＭＳ Ｐゴシック" charset="0"/>
                      <a:cs typeface="Times New Roman" charset="0"/>
                    </a:rPr>
                    <a:t>Parallel in Deuteronomy</a:t>
                  </a:r>
                </a:p>
              </p:txBody>
            </p:sp>
            <p:sp>
              <p:nvSpPr>
                <p:cNvPr id="311325" name="Rectangle 14"/>
                <p:cNvSpPr>
                  <a:spLocks noChangeArrowheads="1"/>
                </p:cNvSpPr>
                <p:nvPr/>
              </p:nvSpPr>
              <p:spPr bwMode="auto">
                <a:xfrm>
                  <a:off x="2580" y="0"/>
                  <a:ext cx="1290" cy="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grpSp>
          <p:nvGrpSpPr>
            <p:cNvPr id="311302" name="Group 15"/>
            <p:cNvGrpSpPr>
              <a:grpSpLocks/>
            </p:cNvGrpSpPr>
            <p:nvPr/>
          </p:nvGrpSpPr>
          <p:grpSpPr bwMode="auto">
            <a:xfrm>
              <a:off x="6" y="1200"/>
              <a:ext cx="5748" cy="3120"/>
              <a:chOff x="6" y="2704"/>
              <a:chExt cx="5748" cy="1613"/>
            </a:xfrm>
          </p:grpSpPr>
          <p:grpSp>
            <p:nvGrpSpPr>
              <p:cNvPr id="311303" name="Group 16"/>
              <p:cNvGrpSpPr>
                <a:grpSpLocks/>
              </p:cNvGrpSpPr>
              <p:nvPr/>
            </p:nvGrpSpPr>
            <p:grpSpPr bwMode="auto">
              <a:xfrm>
                <a:off x="6" y="2704"/>
                <a:ext cx="1916" cy="444"/>
                <a:chOff x="0" y="3032"/>
                <a:chExt cx="1290" cy="633"/>
              </a:xfrm>
            </p:grpSpPr>
            <p:sp>
              <p:nvSpPr>
                <p:cNvPr id="311319" name="Rectangle 17"/>
                <p:cNvSpPr>
                  <a:spLocks noChangeArrowheads="1"/>
                </p:cNvSpPr>
                <p:nvPr/>
              </p:nvSpPr>
              <p:spPr bwMode="auto">
                <a:xfrm>
                  <a:off x="43" y="3032"/>
                  <a:ext cx="120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5. Divine Witnesses</a:t>
                  </a:r>
                </a:p>
              </p:txBody>
            </p:sp>
            <p:sp>
              <p:nvSpPr>
                <p:cNvPr id="311320" name="Rectangle 18"/>
                <p:cNvSpPr>
                  <a:spLocks noChangeArrowheads="1"/>
                </p:cNvSpPr>
                <p:nvPr/>
              </p:nvSpPr>
              <p:spPr bwMode="auto">
                <a:xfrm>
                  <a:off x="0" y="3032"/>
                  <a:ext cx="1290"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04" name="Group 19"/>
              <p:cNvGrpSpPr>
                <a:grpSpLocks/>
              </p:cNvGrpSpPr>
              <p:nvPr/>
            </p:nvGrpSpPr>
            <p:grpSpPr bwMode="auto">
              <a:xfrm>
                <a:off x="1922" y="2704"/>
                <a:ext cx="1916" cy="444"/>
                <a:chOff x="1290" y="3032"/>
                <a:chExt cx="1290" cy="633"/>
              </a:xfrm>
            </p:grpSpPr>
            <p:sp>
              <p:nvSpPr>
                <p:cNvPr id="311317" name="Rectangle 20"/>
                <p:cNvSpPr>
                  <a:spLocks noChangeArrowheads="1"/>
                </p:cNvSpPr>
                <p:nvPr/>
              </p:nvSpPr>
              <p:spPr bwMode="auto">
                <a:xfrm>
                  <a:off x="1333" y="3032"/>
                  <a:ext cx="120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Deities called to witness the treaty</a:t>
                  </a:r>
                </a:p>
              </p:txBody>
            </p:sp>
            <p:sp>
              <p:nvSpPr>
                <p:cNvPr id="311318" name="Rectangle 21"/>
                <p:cNvSpPr>
                  <a:spLocks noChangeArrowheads="1"/>
                </p:cNvSpPr>
                <p:nvPr/>
              </p:nvSpPr>
              <p:spPr bwMode="auto">
                <a:xfrm>
                  <a:off x="1290" y="3032"/>
                  <a:ext cx="1290"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05" name="Group 22"/>
              <p:cNvGrpSpPr>
                <a:grpSpLocks/>
              </p:cNvGrpSpPr>
              <p:nvPr/>
            </p:nvGrpSpPr>
            <p:grpSpPr bwMode="auto">
              <a:xfrm>
                <a:off x="3838" y="2704"/>
                <a:ext cx="1916" cy="444"/>
                <a:chOff x="2580" y="3032"/>
                <a:chExt cx="1290" cy="633"/>
              </a:xfrm>
            </p:grpSpPr>
            <p:sp>
              <p:nvSpPr>
                <p:cNvPr id="311315" name="Rectangle 23"/>
                <p:cNvSpPr>
                  <a:spLocks noChangeArrowheads="1"/>
                </p:cNvSpPr>
                <p:nvPr/>
              </p:nvSpPr>
              <p:spPr bwMode="auto">
                <a:xfrm>
                  <a:off x="2623" y="3032"/>
                  <a:ext cx="120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Heaven &amp; earth witness since no deities exist (4:26; 30:19; 31:28; 32:1)</a:t>
                  </a:r>
                </a:p>
              </p:txBody>
            </p:sp>
            <p:sp>
              <p:nvSpPr>
                <p:cNvPr id="311316" name="Rectangle 24"/>
                <p:cNvSpPr>
                  <a:spLocks noChangeArrowheads="1"/>
                </p:cNvSpPr>
                <p:nvPr/>
              </p:nvSpPr>
              <p:spPr bwMode="auto">
                <a:xfrm>
                  <a:off x="2580" y="3032"/>
                  <a:ext cx="1290"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06" name="Group 25"/>
              <p:cNvGrpSpPr>
                <a:grpSpLocks/>
              </p:cNvGrpSpPr>
              <p:nvPr/>
            </p:nvGrpSpPr>
            <p:grpSpPr bwMode="auto">
              <a:xfrm>
                <a:off x="6" y="3148"/>
                <a:ext cx="1916" cy="1169"/>
                <a:chOff x="0" y="3665"/>
                <a:chExt cx="1290" cy="1668"/>
              </a:xfrm>
            </p:grpSpPr>
            <p:sp>
              <p:nvSpPr>
                <p:cNvPr id="311313" name="Rectangle 26"/>
                <p:cNvSpPr>
                  <a:spLocks noChangeArrowheads="1"/>
                </p:cNvSpPr>
                <p:nvPr/>
              </p:nvSpPr>
              <p:spPr bwMode="auto">
                <a:xfrm>
                  <a:off x="43" y="3665"/>
                  <a:ext cx="1204" cy="16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6. Blessings &amp; Curses</a:t>
                  </a:r>
                </a:p>
              </p:txBody>
            </p:sp>
            <p:sp>
              <p:nvSpPr>
                <p:cNvPr id="311314" name="Rectangle 27"/>
                <p:cNvSpPr>
                  <a:spLocks noChangeArrowheads="1"/>
                </p:cNvSpPr>
                <p:nvPr/>
              </p:nvSpPr>
              <p:spPr bwMode="auto">
                <a:xfrm>
                  <a:off x="0" y="3665"/>
                  <a:ext cx="1290" cy="16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07" name="Group 28"/>
              <p:cNvGrpSpPr>
                <a:grpSpLocks/>
              </p:cNvGrpSpPr>
              <p:nvPr/>
            </p:nvGrpSpPr>
            <p:grpSpPr bwMode="auto">
              <a:xfrm>
                <a:off x="1922" y="3148"/>
                <a:ext cx="1916" cy="1169"/>
                <a:chOff x="1290" y="3665"/>
                <a:chExt cx="1290" cy="1668"/>
              </a:xfrm>
            </p:grpSpPr>
            <p:sp>
              <p:nvSpPr>
                <p:cNvPr id="311311" name="Rectangle 29"/>
                <p:cNvSpPr>
                  <a:spLocks noChangeArrowheads="1"/>
                </p:cNvSpPr>
                <p:nvPr/>
              </p:nvSpPr>
              <p:spPr bwMode="auto">
                <a:xfrm>
                  <a:off x="1333" y="3665"/>
                  <a:ext cx="1204" cy="16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Results for obeying or disobeying the treaty</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11312" name="Rectangle 30"/>
                <p:cNvSpPr>
                  <a:spLocks noChangeArrowheads="1"/>
                </p:cNvSpPr>
                <p:nvPr/>
              </p:nvSpPr>
              <p:spPr bwMode="auto">
                <a:xfrm>
                  <a:off x="1290" y="3665"/>
                  <a:ext cx="1290" cy="16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08" name="Group 31"/>
              <p:cNvGrpSpPr>
                <a:grpSpLocks/>
              </p:cNvGrpSpPr>
              <p:nvPr/>
            </p:nvGrpSpPr>
            <p:grpSpPr bwMode="auto">
              <a:xfrm>
                <a:off x="3838" y="3148"/>
                <a:ext cx="1916" cy="1169"/>
                <a:chOff x="2580" y="3665"/>
                <a:chExt cx="1290" cy="1668"/>
              </a:xfrm>
            </p:grpSpPr>
            <p:sp>
              <p:nvSpPr>
                <p:cNvPr id="311309" name="Rectangle 32"/>
                <p:cNvSpPr>
                  <a:spLocks noChangeArrowheads="1"/>
                </p:cNvSpPr>
                <p:nvPr/>
              </p:nvSpPr>
              <p:spPr bwMode="auto">
                <a:xfrm>
                  <a:off x="2623" y="3665"/>
                  <a:ext cx="1204" cy="16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Sermon #3: Blessings &amp; Curses</a:t>
                  </a:r>
                </a:p>
                <a:p>
                  <a:pPr lvl="0" algn="ctr" eaLnBrk="0" hangingPunct="0">
                    <a:lnSpc>
                      <a:spcPct val="80000"/>
                    </a:lnSpc>
                    <a:defRPr/>
                  </a:pPr>
                  <a:r>
                    <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lang="en-US" sz="2000" b="1" dirty="0">
                      <a:solidFill>
                        <a:srgbClr val="000000"/>
                      </a:solidFill>
                      <a:latin typeface="Arial Narrow" charset="0"/>
                      <a:cs typeface="Times New Roman" charset="0"/>
                    </a:rPr>
                    <a:t>Deut</a:t>
                  </a:r>
                  <a:r>
                    <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27–28)</a:t>
                  </a:r>
                </a:p>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Sermon #4: Covenant Summary</a:t>
                  </a:r>
                </a:p>
                <a:p>
                  <a:pPr lvl="0" algn="ctr" eaLnBrk="0" hangingPunct="0">
                    <a:lnSpc>
                      <a:spcPct val="80000"/>
                    </a:lnSpc>
                    <a:defRPr/>
                  </a:pPr>
                  <a:r>
                    <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lang="en-US" sz="2000" b="1" dirty="0">
                      <a:solidFill>
                        <a:srgbClr val="000000"/>
                      </a:solidFill>
                      <a:latin typeface="Arial Narrow" charset="0"/>
                      <a:cs typeface="Times New Roman" charset="0"/>
                    </a:rPr>
                    <a:t>Deut</a:t>
                  </a:r>
                  <a:r>
                    <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29–30)</a:t>
                  </a:r>
                </a:p>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lvl="0" algn="ctr" eaLnBrk="0" hangingPunct="0">
                    <a:lnSpc>
                      <a:spcPct val="80000"/>
                    </a:lnSpc>
                    <a:defRPr/>
                  </a:pPr>
                  <a:r>
                    <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Narrative / Sermons: Transition of the Covenant Mediator from Moses to Joshua </a:t>
                  </a:r>
                  <a:br>
                    <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lang="en-US" sz="2000" b="1" dirty="0">
                      <a:solidFill>
                        <a:srgbClr val="000000"/>
                      </a:solidFill>
                      <a:latin typeface="Arial Narrow" charset="0"/>
                      <a:cs typeface="Times New Roman" charset="0"/>
                    </a:rPr>
                    <a:t>Deut</a:t>
                  </a:r>
                  <a:r>
                    <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31–34)</a:t>
                  </a:r>
                </a:p>
              </p:txBody>
            </p:sp>
            <p:sp>
              <p:nvSpPr>
                <p:cNvPr id="311310" name="Rectangle 33"/>
                <p:cNvSpPr>
                  <a:spLocks noChangeArrowheads="1"/>
                </p:cNvSpPr>
                <p:nvPr/>
              </p:nvSpPr>
              <p:spPr bwMode="auto">
                <a:xfrm>
                  <a:off x="2580" y="3665"/>
                  <a:ext cx="1290" cy="16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grpSp>
      <p:sp>
        <p:nvSpPr>
          <p:cNvPr id="474147" name="Rectangle 35"/>
          <p:cNvSpPr>
            <a:spLocks noGrp="1" noChangeArrowheads="1"/>
          </p:cNvSpPr>
          <p:nvPr>
            <p:ph type="title"/>
          </p:nvPr>
        </p:nvSpPr>
        <p:spPr>
          <a:xfrm>
            <a:off x="76472" y="-27384"/>
            <a:ext cx="7772400" cy="576064"/>
          </a:xfrm>
          <a:effectLst>
            <a:outerShdw blurRad="63500" dist="81320" dir="2319588" algn="ctr" rotWithShape="0">
              <a:srgbClr val="EBF010">
                <a:alpha val="74998"/>
              </a:srgbClr>
            </a:outerShdw>
          </a:effectLst>
        </p:spPr>
        <p:txBody>
          <a:bodyPr/>
          <a:lstStyle/>
          <a:p>
            <a:pPr algn="l" eaLnBrk="1" hangingPunct="1">
              <a:defRPr/>
            </a:pPr>
            <a:r>
              <a:rPr kumimoji="0" lang="en-US" altLang="zh-CN" dirty="0">
                <a:solidFill>
                  <a:schemeClr val="accent2"/>
                </a:solidFill>
                <a:latin typeface="Arial Black" charset="0"/>
                <a:ea typeface="SimSun" charset="0"/>
                <a:cs typeface="SimSun" charset="0"/>
              </a:rPr>
              <a:t>Suzerain-Vassal Format</a:t>
            </a:r>
            <a:endParaRPr kumimoji="0" lang="en-US" dirty="0">
              <a:solidFill>
                <a:schemeClr val="accent2"/>
              </a:solidFill>
              <a:latin typeface="Arial Black" charset="0"/>
              <a:ea typeface="ＭＳ Ｐゴシック" charset="0"/>
              <a:cs typeface="ＭＳ Ｐゴシック" charset="0"/>
            </a:endParaRPr>
          </a:p>
        </p:txBody>
      </p:sp>
      <p:sp>
        <p:nvSpPr>
          <p:cNvPr id="311300" name="Text Box 3"/>
          <p:cNvSpPr txBox="1">
            <a:spLocks noChangeArrowheads="1"/>
          </p:cNvSpPr>
          <p:nvPr/>
        </p:nvSpPr>
        <p:spPr bwMode="auto">
          <a:xfrm>
            <a:off x="7696200" y="-26988"/>
            <a:ext cx="1447800" cy="461963"/>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149-150</a:t>
            </a:r>
          </a:p>
        </p:txBody>
      </p:sp>
    </p:spTree>
    <p:extLst>
      <p:ext uri="{BB962C8B-B14F-4D97-AF65-F5344CB8AC3E}">
        <p14:creationId xmlns:p14="http://schemas.microsoft.com/office/powerpoint/2010/main" val="3447901624"/>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474147" name="Rectangle 35"/>
          <p:cNvSpPr>
            <a:spLocks noGrp="1" noChangeArrowheads="1"/>
          </p:cNvSpPr>
          <p:nvPr>
            <p:ph type="title"/>
          </p:nvPr>
        </p:nvSpPr>
        <p:spPr>
          <a:xfrm>
            <a:off x="39960" y="-27384"/>
            <a:ext cx="7772400" cy="576064"/>
          </a:xfrm>
          <a:effectLst>
            <a:outerShdw blurRad="63500" dist="81320" dir="2319588" algn="ctr" rotWithShape="0">
              <a:srgbClr val="EBF010">
                <a:alpha val="74998"/>
              </a:srgbClr>
            </a:outerShdw>
          </a:effectLst>
        </p:spPr>
        <p:txBody>
          <a:bodyPr/>
          <a:lstStyle/>
          <a:p>
            <a:pPr algn="l" eaLnBrk="1" hangingPunct="1">
              <a:defRPr/>
            </a:pPr>
            <a:r>
              <a:rPr kumimoji="0" lang="en-US" altLang="zh-CN" sz="2800" dirty="0">
                <a:solidFill>
                  <a:schemeClr val="accent2"/>
                </a:solidFill>
                <a:latin typeface="Arial Black" charset="0"/>
                <a:ea typeface="SimSun" charset="0"/>
                <a:cs typeface="SimSun" charset="0"/>
              </a:rPr>
              <a:t>The Sinai Covenant and Its Renewals</a:t>
            </a:r>
            <a:endParaRPr kumimoji="0" lang="en-US" sz="2800" dirty="0">
              <a:solidFill>
                <a:schemeClr val="accent2"/>
              </a:solidFill>
              <a:latin typeface="Arial Black" charset="0"/>
              <a:ea typeface="ＭＳ Ｐゴシック" charset="0"/>
              <a:cs typeface="ＭＳ Ｐゴシック" charset="0"/>
            </a:endParaRPr>
          </a:p>
        </p:txBody>
      </p:sp>
      <p:sp>
        <p:nvSpPr>
          <p:cNvPr id="311300" name="Text Box 3"/>
          <p:cNvSpPr txBox="1">
            <a:spLocks noChangeArrowheads="1"/>
          </p:cNvSpPr>
          <p:nvPr/>
        </p:nvSpPr>
        <p:spPr bwMode="auto">
          <a:xfrm>
            <a:off x="7452320" y="-26988"/>
            <a:ext cx="1691680" cy="584775"/>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K. A. Kitchen, Loc 6251</a:t>
            </a:r>
          </a:p>
        </p:txBody>
      </p:sp>
      <p:graphicFrame>
        <p:nvGraphicFramePr>
          <p:cNvPr id="2" name="Table 2">
            <a:extLst>
              <a:ext uri="{FF2B5EF4-FFF2-40B4-BE49-F238E27FC236}">
                <a16:creationId xmlns:a16="http://schemas.microsoft.com/office/drawing/2014/main" id="{865794F8-5EF7-7942-93E7-4DB5BE5E85FD}"/>
              </a:ext>
            </a:extLst>
          </p:cNvPr>
          <p:cNvGraphicFramePr>
            <a:graphicFrameLocks noGrp="1"/>
          </p:cNvGraphicFramePr>
          <p:nvPr/>
        </p:nvGraphicFramePr>
        <p:xfrm>
          <a:off x="35496" y="620688"/>
          <a:ext cx="9067527" cy="6237312"/>
        </p:xfrm>
        <a:graphic>
          <a:graphicData uri="http://schemas.openxmlformats.org/drawingml/2006/table">
            <a:tbl>
              <a:tblPr firstRow="1" bandRow="1">
                <a:tableStyleId>{93296810-A885-4BE3-A3E7-6D5BEEA58F35}</a:tableStyleId>
              </a:tblPr>
              <a:tblGrid>
                <a:gridCol w="3022509">
                  <a:extLst>
                    <a:ext uri="{9D8B030D-6E8A-4147-A177-3AD203B41FA5}">
                      <a16:colId xmlns:a16="http://schemas.microsoft.com/office/drawing/2014/main" val="1226207790"/>
                    </a:ext>
                  </a:extLst>
                </a:gridCol>
                <a:gridCol w="3022509">
                  <a:extLst>
                    <a:ext uri="{9D8B030D-6E8A-4147-A177-3AD203B41FA5}">
                      <a16:colId xmlns:a16="http://schemas.microsoft.com/office/drawing/2014/main" val="1655518951"/>
                    </a:ext>
                  </a:extLst>
                </a:gridCol>
                <a:gridCol w="3022509">
                  <a:extLst>
                    <a:ext uri="{9D8B030D-6E8A-4147-A177-3AD203B41FA5}">
                      <a16:colId xmlns:a16="http://schemas.microsoft.com/office/drawing/2014/main" val="3102800012"/>
                    </a:ext>
                  </a:extLst>
                </a:gridCol>
              </a:tblGrid>
              <a:tr h="1136949">
                <a:tc>
                  <a:txBody>
                    <a:bodyPr/>
                    <a:lstStyle/>
                    <a:p>
                      <a:pPr marL="0" indent="0">
                        <a:buFont typeface="Arial" panose="020B0604020202020204" pitchFamily="34" charset="0"/>
                        <a:buNone/>
                      </a:pPr>
                      <a:r>
                        <a:rPr lang="en-US" sz="2400" dirty="0"/>
                        <a:t>Exodus-Leviticus</a:t>
                      </a:r>
                    </a:p>
                  </a:txBody>
                  <a:tcPr anchor="ctr"/>
                </a:tc>
                <a:tc>
                  <a:txBody>
                    <a:bodyPr/>
                    <a:lstStyle/>
                    <a:p>
                      <a:pPr marL="0" indent="0">
                        <a:buFont typeface="Arial" panose="020B0604020202020204" pitchFamily="34" charset="0"/>
                        <a:buNone/>
                      </a:pPr>
                      <a:r>
                        <a:rPr lang="en-US" sz="2400" dirty="0"/>
                        <a:t>Deuteronomy</a:t>
                      </a:r>
                    </a:p>
                  </a:txBody>
                  <a:tcPr anchor="ctr"/>
                </a:tc>
                <a:tc>
                  <a:txBody>
                    <a:bodyPr/>
                    <a:lstStyle/>
                    <a:p>
                      <a:pPr marL="0" indent="0">
                        <a:buFont typeface="Arial" panose="020B0604020202020204" pitchFamily="34" charset="0"/>
                        <a:buNone/>
                      </a:pPr>
                      <a:r>
                        <a:rPr lang="en-US" sz="2400" dirty="0"/>
                        <a:t>Joshua 24</a:t>
                      </a:r>
                    </a:p>
                  </a:txBody>
                  <a:tcPr anchor="ctr"/>
                </a:tc>
                <a:extLst>
                  <a:ext uri="{0D108BD9-81ED-4DB2-BD59-A6C34878D82A}">
                    <a16:rowId xmlns:a16="http://schemas.microsoft.com/office/drawing/2014/main" val="3110243780"/>
                  </a:ext>
                </a:extLst>
              </a:tr>
              <a:tr h="1600114">
                <a:tc>
                  <a:txBody>
                    <a:bodyPr/>
                    <a:lstStyle/>
                    <a:p>
                      <a:pPr marL="0" indent="0">
                        <a:buFont typeface="Arial" panose="020B0604020202020204" pitchFamily="34" charset="0"/>
                        <a:buNone/>
                      </a:pPr>
                      <a:r>
                        <a:rPr lang="en-US" dirty="0"/>
                        <a:t>1. </a:t>
                      </a:r>
                      <a:r>
                        <a:rPr lang="en-US" i="1" dirty="0"/>
                        <a:t>Title/Preamble. </a:t>
                      </a:r>
                      <a:r>
                        <a:rPr lang="en-US" dirty="0"/>
                        <a:t>Exod. 20:1. Now God spoke all these words, saying: …</a:t>
                      </a:r>
                    </a:p>
                  </a:txBody>
                  <a:tcPr/>
                </a:tc>
                <a:tc>
                  <a:txBody>
                    <a:bodyPr/>
                    <a:lstStyle/>
                    <a:p>
                      <a:pPr marL="0" indent="0">
                        <a:buFont typeface="Arial" panose="020B0604020202020204" pitchFamily="34" charset="0"/>
                        <a:buNone/>
                      </a:pPr>
                      <a:r>
                        <a:rPr lang="en-US" dirty="0"/>
                        <a:t>1. </a:t>
                      </a:r>
                      <a:r>
                        <a:rPr lang="en-US" i="1" dirty="0"/>
                        <a:t>Title/Preamble. </a:t>
                      </a:r>
                      <a:r>
                        <a:rPr lang="en-US" dirty="0"/>
                        <a:t>Deut. 1:1-5. These are the words Moses spoke … (5 verses), saying: …</a:t>
                      </a:r>
                    </a:p>
                  </a:txBody>
                  <a:tcPr/>
                </a:tc>
                <a:tc>
                  <a:txBody>
                    <a:bodyPr/>
                    <a:lstStyle/>
                    <a:p>
                      <a:pPr marL="0" indent="0">
                        <a:buFont typeface="Arial" panose="020B0604020202020204" pitchFamily="34" charset="0"/>
                        <a:buNone/>
                      </a:pPr>
                      <a:r>
                        <a:rPr lang="en-US" dirty="0"/>
                        <a:t>1. </a:t>
                      </a:r>
                      <a:r>
                        <a:rPr lang="en-US" i="1" dirty="0"/>
                        <a:t>Title/Preamble. </a:t>
                      </a:r>
                      <a:r>
                        <a:rPr lang="en-US" dirty="0"/>
                        <a:t>Josh. 24:2. Thus says YHWH, the God of Israel: …</a:t>
                      </a:r>
                    </a:p>
                  </a:txBody>
                  <a:tcPr/>
                </a:tc>
                <a:extLst>
                  <a:ext uri="{0D108BD9-81ED-4DB2-BD59-A6C34878D82A}">
                    <a16:rowId xmlns:a16="http://schemas.microsoft.com/office/drawing/2014/main" val="106065367"/>
                  </a:ext>
                </a:extLst>
              </a:tr>
              <a:tr h="1900135">
                <a:tc>
                  <a:txBody>
                    <a:bodyPr/>
                    <a:lstStyle/>
                    <a:p>
                      <a:pPr marL="0" indent="0">
                        <a:buFont typeface="Arial" panose="020B0604020202020204" pitchFamily="34" charset="0"/>
                        <a:buNone/>
                      </a:pPr>
                      <a:r>
                        <a:rPr lang="en-US" dirty="0"/>
                        <a:t>2. </a:t>
                      </a:r>
                      <a:r>
                        <a:rPr lang="en-US" i="1" dirty="0"/>
                        <a:t>Historical Prologue. </a:t>
                      </a:r>
                      <a:r>
                        <a:rPr lang="en-US" dirty="0"/>
                        <a:t>20:2. I am YHWH your God who brought you out of Egypt … (1 verse)</a:t>
                      </a:r>
                    </a:p>
                  </a:txBody>
                  <a:tcPr/>
                </a:tc>
                <a:tc>
                  <a:txBody>
                    <a:bodyPr/>
                    <a:lstStyle/>
                    <a:p>
                      <a:pPr marL="0" indent="0">
                        <a:buFont typeface="Arial" panose="020B0604020202020204" pitchFamily="34" charset="0"/>
                        <a:buNone/>
                      </a:pPr>
                      <a:r>
                        <a:rPr lang="en-US" dirty="0"/>
                        <a:t>2. </a:t>
                      </a:r>
                      <a:r>
                        <a:rPr lang="en-US" i="1" dirty="0"/>
                        <a:t>Historical Prologue. </a:t>
                      </a:r>
                      <a:r>
                        <a:rPr lang="en-US" dirty="0"/>
                        <a:t>1:6–3:29. YHWH our God spoke to us, saying: (history, Sinai to Moab; 40 + 37 + 29 verses)</a:t>
                      </a:r>
                    </a:p>
                  </a:txBody>
                  <a:tcPr/>
                </a:tc>
                <a:tc>
                  <a:txBody>
                    <a:bodyPr/>
                    <a:lstStyle/>
                    <a:p>
                      <a:pPr marL="0" indent="0">
                        <a:buFont typeface="Arial" panose="020B0604020202020204" pitchFamily="34" charset="0"/>
                        <a:buNone/>
                      </a:pPr>
                      <a:r>
                        <a:rPr lang="en-US" dirty="0"/>
                        <a:t>2. </a:t>
                      </a:r>
                      <a:r>
                        <a:rPr lang="en-US" i="1" dirty="0"/>
                        <a:t>Historical Prologue. </a:t>
                      </a:r>
                      <a:r>
                        <a:rPr lang="en-US" dirty="0"/>
                        <a:t>24:2b-13. Forefathers, Terah, Abraham, etc., down to leaving Egypt for a new land (12 verses)</a:t>
                      </a:r>
                    </a:p>
                  </a:txBody>
                  <a:tcPr/>
                </a:tc>
                <a:extLst>
                  <a:ext uri="{0D108BD9-81ED-4DB2-BD59-A6C34878D82A}">
                    <a16:rowId xmlns:a16="http://schemas.microsoft.com/office/drawing/2014/main" val="3500315799"/>
                  </a:ext>
                </a:extLst>
              </a:tr>
              <a:tr h="1600114">
                <a:tc>
                  <a:txBody>
                    <a:bodyPr/>
                    <a:lstStyle/>
                    <a:p>
                      <a:pPr marL="0" indent="0">
                        <a:buFont typeface="Arial" panose="020B0604020202020204" pitchFamily="34" charset="0"/>
                        <a:buNone/>
                      </a:pPr>
                      <a:r>
                        <a:rPr lang="en-US" dirty="0"/>
                        <a:t>3. </a:t>
                      </a:r>
                      <a:r>
                        <a:rPr lang="en-US" i="1" dirty="0"/>
                        <a:t>Stipulations. a. Basic: </a:t>
                      </a:r>
                      <a:r>
                        <a:rPr lang="en-US" dirty="0"/>
                        <a:t>10 “Words,” 20:3-17. b1. </a:t>
                      </a:r>
                      <a:r>
                        <a:rPr lang="en-US" i="1" dirty="0"/>
                        <a:t>Detail: </a:t>
                      </a:r>
                      <a:r>
                        <a:rPr lang="en-US" dirty="0"/>
                        <a:t>20:22-26; 21–23, 25–31 (Lev., see after 5)</a:t>
                      </a:r>
                    </a:p>
                  </a:txBody>
                  <a:tcPr/>
                </a:tc>
                <a:tc>
                  <a:txBody>
                    <a:bodyPr/>
                    <a:lstStyle/>
                    <a:p>
                      <a:pPr marL="0" indent="0">
                        <a:buFont typeface="Arial" panose="020B0604020202020204" pitchFamily="34" charset="0"/>
                        <a:buNone/>
                      </a:pPr>
                      <a:r>
                        <a:rPr lang="en-US" dirty="0"/>
                        <a:t>3. </a:t>
                      </a:r>
                      <a:r>
                        <a:rPr lang="en-US" i="1" dirty="0"/>
                        <a:t>Stipulations. Intro</a:t>
                      </a:r>
                      <a:r>
                        <a:rPr lang="en-US" dirty="0"/>
                        <a:t>.: 4. a. Basic: 5. b. Detail: 6–11, 12–26</a:t>
                      </a:r>
                    </a:p>
                  </a:txBody>
                  <a:tcPr/>
                </a:tc>
                <a:tc>
                  <a:txBody>
                    <a:bodyPr/>
                    <a:lstStyle/>
                    <a:p>
                      <a:pPr marL="0" indent="0">
                        <a:buFont typeface="Arial" panose="020B0604020202020204" pitchFamily="34" charset="0"/>
                        <a:buNone/>
                      </a:pPr>
                      <a:r>
                        <a:rPr lang="en-US" dirty="0"/>
                        <a:t>3. </a:t>
                      </a:r>
                      <a:r>
                        <a:rPr lang="en-US" i="1" dirty="0"/>
                        <a:t>Stipulations.</a:t>
                      </a:r>
                      <a:r>
                        <a:rPr lang="en-US" dirty="0"/>
                        <a:t> (Essence only): 24:14-15, plus response</a:t>
                      </a:r>
                    </a:p>
                  </a:txBody>
                  <a:tcPr/>
                </a:tc>
                <a:extLst>
                  <a:ext uri="{0D108BD9-81ED-4DB2-BD59-A6C34878D82A}">
                    <a16:rowId xmlns:a16="http://schemas.microsoft.com/office/drawing/2014/main" val="865440458"/>
                  </a:ext>
                </a:extLst>
              </a:tr>
            </a:tbl>
          </a:graphicData>
        </a:graphic>
      </p:graphicFrame>
    </p:spTree>
    <p:extLst>
      <p:ext uri="{BB962C8B-B14F-4D97-AF65-F5344CB8AC3E}">
        <p14:creationId xmlns:p14="http://schemas.microsoft.com/office/powerpoint/2010/main" val="999963966"/>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474147" name="Rectangle 35"/>
          <p:cNvSpPr>
            <a:spLocks noGrp="1" noChangeArrowheads="1"/>
          </p:cNvSpPr>
          <p:nvPr>
            <p:ph type="title"/>
          </p:nvPr>
        </p:nvSpPr>
        <p:spPr>
          <a:xfrm>
            <a:off x="39960" y="-27384"/>
            <a:ext cx="7772400" cy="576064"/>
          </a:xfrm>
          <a:effectLst>
            <a:outerShdw blurRad="63500" dist="81320" dir="2319588" algn="ctr" rotWithShape="0">
              <a:srgbClr val="EBF010">
                <a:alpha val="74998"/>
              </a:srgbClr>
            </a:outerShdw>
          </a:effectLst>
        </p:spPr>
        <p:txBody>
          <a:bodyPr/>
          <a:lstStyle/>
          <a:p>
            <a:pPr algn="l" eaLnBrk="1" hangingPunct="1">
              <a:defRPr/>
            </a:pPr>
            <a:r>
              <a:rPr kumimoji="0" lang="en-US" altLang="zh-CN" sz="2800" dirty="0">
                <a:solidFill>
                  <a:schemeClr val="accent2"/>
                </a:solidFill>
                <a:latin typeface="Arial Black" charset="0"/>
                <a:ea typeface="SimSun" charset="0"/>
                <a:cs typeface="SimSun" charset="0"/>
              </a:rPr>
              <a:t>The Sinai Covenant and Its Renewals</a:t>
            </a:r>
            <a:endParaRPr kumimoji="0" lang="en-US" sz="2800" dirty="0">
              <a:solidFill>
                <a:schemeClr val="accent2"/>
              </a:solidFill>
              <a:latin typeface="Arial Black" charset="0"/>
              <a:ea typeface="ＭＳ Ｐゴシック" charset="0"/>
              <a:cs typeface="ＭＳ Ｐゴシック" charset="0"/>
            </a:endParaRPr>
          </a:p>
        </p:txBody>
      </p:sp>
      <p:sp>
        <p:nvSpPr>
          <p:cNvPr id="311300" name="Text Box 3"/>
          <p:cNvSpPr txBox="1">
            <a:spLocks noChangeArrowheads="1"/>
          </p:cNvSpPr>
          <p:nvPr/>
        </p:nvSpPr>
        <p:spPr bwMode="auto">
          <a:xfrm>
            <a:off x="7452320" y="-26988"/>
            <a:ext cx="1691680" cy="584775"/>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K. A. Kitchen, Loc 6251</a:t>
            </a:r>
          </a:p>
        </p:txBody>
      </p:sp>
      <p:graphicFrame>
        <p:nvGraphicFramePr>
          <p:cNvPr id="2" name="Table 2">
            <a:extLst>
              <a:ext uri="{FF2B5EF4-FFF2-40B4-BE49-F238E27FC236}">
                <a16:creationId xmlns:a16="http://schemas.microsoft.com/office/drawing/2014/main" id="{865794F8-5EF7-7942-93E7-4DB5BE5E85FD}"/>
              </a:ext>
            </a:extLst>
          </p:cNvPr>
          <p:cNvGraphicFramePr>
            <a:graphicFrameLocks noGrp="1"/>
          </p:cNvGraphicFramePr>
          <p:nvPr/>
        </p:nvGraphicFramePr>
        <p:xfrm>
          <a:off x="35496" y="620688"/>
          <a:ext cx="9067527" cy="6237310"/>
        </p:xfrm>
        <a:graphic>
          <a:graphicData uri="http://schemas.openxmlformats.org/drawingml/2006/table">
            <a:tbl>
              <a:tblPr firstRow="1" bandRow="1">
                <a:tableStyleId>{93296810-A885-4BE3-A3E7-6D5BEEA58F35}</a:tableStyleId>
              </a:tblPr>
              <a:tblGrid>
                <a:gridCol w="3022509">
                  <a:extLst>
                    <a:ext uri="{9D8B030D-6E8A-4147-A177-3AD203B41FA5}">
                      <a16:colId xmlns:a16="http://schemas.microsoft.com/office/drawing/2014/main" val="1226207790"/>
                    </a:ext>
                  </a:extLst>
                </a:gridCol>
                <a:gridCol w="3022509">
                  <a:extLst>
                    <a:ext uri="{9D8B030D-6E8A-4147-A177-3AD203B41FA5}">
                      <a16:colId xmlns:a16="http://schemas.microsoft.com/office/drawing/2014/main" val="1655518951"/>
                    </a:ext>
                  </a:extLst>
                </a:gridCol>
                <a:gridCol w="3022509">
                  <a:extLst>
                    <a:ext uri="{9D8B030D-6E8A-4147-A177-3AD203B41FA5}">
                      <a16:colId xmlns:a16="http://schemas.microsoft.com/office/drawing/2014/main" val="3102800012"/>
                    </a:ext>
                  </a:extLst>
                </a:gridCol>
              </a:tblGrid>
              <a:tr h="1247462">
                <a:tc>
                  <a:txBody>
                    <a:bodyPr/>
                    <a:lstStyle/>
                    <a:p>
                      <a:r>
                        <a:rPr lang="en-US" sz="2400" dirty="0"/>
                        <a:t>Exodus-Leviticus</a:t>
                      </a:r>
                    </a:p>
                  </a:txBody>
                  <a:tcPr anchor="ctr"/>
                </a:tc>
                <a:tc>
                  <a:txBody>
                    <a:bodyPr/>
                    <a:lstStyle/>
                    <a:p>
                      <a:r>
                        <a:rPr lang="en-US" sz="2400" dirty="0"/>
                        <a:t>Deuteronomy</a:t>
                      </a:r>
                    </a:p>
                  </a:txBody>
                  <a:tcPr anchor="ctr"/>
                </a:tc>
                <a:tc>
                  <a:txBody>
                    <a:bodyPr/>
                    <a:lstStyle/>
                    <a:p>
                      <a:r>
                        <a:rPr lang="en-US" sz="2400" dirty="0"/>
                        <a:t>Joshua 24</a:t>
                      </a:r>
                    </a:p>
                  </a:txBody>
                  <a:tcPr anchor="ctr"/>
                </a:tc>
                <a:extLst>
                  <a:ext uri="{0D108BD9-81ED-4DB2-BD59-A6C34878D82A}">
                    <a16:rowId xmlns:a16="http://schemas.microsoft.com/office/drawing/2014/main" val="3110243780"/>
                  </a:ext>
                </a:extLst>
              </a:tr>
              <a:tr h="1247462">
                <a:tc>
                  <a:txBody>
                    <a:bodyPr/>
                    <a:lstStyle/>
                    <a:p>
                      <a:r>
                        <a:rPr lang="en-US" dirty="0"/>
                        <a:t>4a. </a:t>
                      </a:r>
                      <a:r>
                        <a:rPr lang="en-US" i="1" dirty="0"/>
                        <a:t>Depositing Text. </a:t>
                      </a:r>
                      <a:r>
                        <a:rPr lang="en-US" dirty="0"/>
                        <a:t>25:6 book by ark (and cf. Deut. 10:7-8)</a:t>
                      </a:r>
                    </a:p>
                  </a:txBody>
                  <a:tcPr/>
                </a:tc>
                <a:tc>
                  <a:txBody>
                    <a:bodyPr/>
                    <a:lstStyle/>
                    <a:p>
                      <a:r>
                        <a:rPr lang="en-US" dirty="0"/>
                        <a:t>4a. </a:t>
                      </a:r>
                      <a:r>
                        <a:rPr lang="en-US" i="1" dirty="0"/>
                        <a:t>Depositing Text. </a:t>
                      </a:r>
                      <a:r>
                        <a:rPr lang="en-US" dirty="0"/>
                        <a:t>31:9, 24-26. Book by ark</a:t>
                      </a:r>
                    </a:p>
                  </a:txBody>
                  <a:tcPr/>
                </a:tc>
                <a:tc>
                  <a:txBody>
                    <a:bodyPr/>
                    <a:lstStyle/>
                    <a:p>
                      <a:r>
                        <a:rPr lang="en-US" dirty="0"/>
                        <a:t>4a. </a:t>
                      </a:r>
                      <a:r>
                        <a:rPr lang="en-US" i="1" dirty="0"/>
                        <a:t>Depositing Text. </a:t>
                      </a:r>
                      <a:r>
                        <a:rPr lang="en-US" dirty="0"/>
                        <a:t>24:26 — in book</a:t>
                      </a:r>
                    </a:p>
                  </a:txBody>
                  <a:tcPr/>
                </a:tc>
                <a:extLst>
                  <a:ext uri="{0D108BD9-81ED-4DB2-BD59-A6C34878D82A}">
                    <a16:rowId xmlns:a16="http://schemas.microsoft.com/office/drawing/2014/main" val="1458077151"/>
                  </a:ext>
                </a:extLst>
              </a:tr>
              <a:tr h="1247462">
                <a:tc>
                  <a:txBody>
                    <a:bodyPr/>
                    <a:lstStyle/>
                    <a:p>
                      <a:r>
                        <a:rPr lang="en-US" dirty="0"/>
                        <a:t>4b. </a:t>
                      </a:r>
                      <a:r>
                        <a:rPr lang="en-US" i="1" dirty="0"/>
                        <a:t>Reading out.</a:t>
                      </a:r>
                      <a:r>
                        <a:rPr lang="en-US" i="0" dirty="0"/>
                        <a:t> (Cf. Exod. 24:7)</a:t>
                      </a:r>
                      <a:endParaRPr lang="en-US" dirty="0"/>
                    </a:p>
                  </a:txBody>
                  <a:tcPr/>
                </a:tc>
                <a:tc>
                  <a:txBody>
                    <a:bodyPr/>
                    <a:lstStyle/>
                    <a:p>
                      <a:r>
                        <a:rPr lang="en-US" dirty="0"/>
                        <a:t>4b. </a:t>
                      </a:r>
                      <a:r>
                        <a:rPr lang="en-US" i="1" dirty="0"/>
                        <a:t>Reading out.</a:t>
                      </a:r>
                      <a:r>
                        <a:rPr lang="en-US" i="0" dirty="0"/>
                        <a:t> 31:26—book; 31:19-22, song (in 32)</a:t>
                      </a:r>
                      <a:endParaRPr lang="en-US" dirty="0"/>
                    </a:p>
                  </a:txBody>
                  <a:tcPr/>
                </a:tc>
                <a:tc>
                  <a:txBody>
                    <a:bodyPr/>
                    <a:lstStyle/>
                    <a:p>
                      <a:r>
                        <a:rPr lang="en-US" dirty="0"/>
                        <a:t>4b. </a:t>
                      </a:r>
                      <a:r>
                        <a:rPr lang="en-US" i="1" dirty="0"/>
                        <a:t>Reading out—</a:t>
                      </a:r>
                      <a:endParaRPr lang="en-US" dirty="0"/>
                    </a:p>
                  </a:txBody>
                  <a:tcPr/>
                </a:tc>
                <a:extLst>
                  <a:ext uri="{0D108BD9-81ED-4DB2-BD59-A6C34878D82A}">
                    <a16:rowId xmlns:a16="http://schemas.microsoft.com/office/drawing/2014/main" val="4202913281"/>
                  </a:ext>
                </a:extLst>
              </a:tr>
              <a:tr h="1247462">
                <a:tc>
                  <a:txBody>
                    <a:bodyPr/>
                    <a:lstStyle/>
                    <a:p>
                      <a:r>
                        <a:rPr lang="en-US" dirty="0"/>
                        <a:t>5. </a:t>
                      </a:r>
                      <a:r>
                        <a:rPr lang="en-US" i="1" dirty="0"/>
                        <a:t>Witness.</a:t>
                      </a:r>
                      <a:r>
                        <a:rPr lang="en-US" dirty="0"/>
                        <a:t> 24:4 (12 stelae)</a:t>
                      </a:r>
                    </a:p>
                  </a:txBody>
                  <a:tcPr/>
                </a:tc>
                <a:tc>
                  <a:txBody>
                    <a:bodyPr/>
                    <a:lstStyle/>
                    <a:p>
                      <a:r>
                        <a:rPr lang="en-US" dirty="0"/>
                        <a:t>5. </a:t>
                      </a:r>
                      <a:r>
                        <a:rPr lang="en-US" i="1" dirty="0"/>
                        <a:t>Witness.</a:t>
                      </a:r>
                      <a:r>
                        <a:rPr lang="en-US" dirty="0"/>
                        <a:t> 31:26 — book; 31:19-22, song (in 32) </a:t>
                      </a:r>
                    </a:p>
                  </a:txBody>
                  <a:tcPr/>
                </a:tc>
                <a:tc>
                  <a:txBody>
                    <a:bodyPr/>
                    <a:lstStyle/>
                    <a:p>
                      <a:r>
                        <a:rPr lang="en-US" dirty="0"/>
                        <a:t>5. </a:t>
                      </a:r>
                      <a:r>
                        <a:rPr lang="en-US" i="1" dirty="0"/>
                        <a:t>Witness.</a:t>
                      </a:r>
                      <a:r>
                        <a:rPr lang="en-US" dirty="0"/>
                        <a:t> 24:22 (people) 27 (stela)</a:t>
                      </a:r>
                    </a:p>
                  </a:txBody>
                  <a:tcPr/>
                </a:tc>
                <a:extLst>
                  <a:ext uri="{0D108BD9-81ED-4DB2-BD59-A6C34878D82A}">
                    <a16:rowId xmlns:a16="http://schemas.microsoft.com/office/drawing/2014/main" val="2905440337"/>
                  </a:ext>
                </a:extLst>
              </a:tr>
              <a:tr h="1247462">
                <a:tc>
                  <a:txBody>
                    <a:bodyPr/>
                    <a:lstStyle/>
                    <a:p>
                      <a:r>
                        <a:rPr lang="en-US" dirty="0"/>
                        <a:t>(3. </a:t>
                      </a:r>
                      <a:r>
                        <a:rPr lang="en-US" i="1" dirty="0"/>
                        <a:t>Stipulations</a:t>
                      </a:r>
                      <a:r>
                        <a:rPr lang="en-US" dirty="0"/>
                        <a:t>, contd.) b2. Detail (contd.) Lev. 11–20; 27</a:t>
                      </a:r>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3089810229"/>
                  </a:ext>
                </a:extLst>
              </a:tr>
            </a:tbl>
          </a:graphicData>
        </a:graphic>
      </p:graphicFrame>
    </p:spTree>
    <p:extLst>
      <p:ext uri="{BB962C8B-B14F-4D97-AF65-F5344CB8AC3E}">
        <p14:creationId xmlns:p14="http://schemas.microsoft.com/office/powerpoint/2010/main" val="277893430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en-US"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Kingdom Statement</a:t>
            </a:r>
          </a:p>
        </p:txBody>
      </p:sp>
      <p:sp>
        <p:nvSpPr>
          <p:cNvPr id="3" name="Title 1"/>
          <p:cNvSpPr txBox="1">
            <a:spLocks/>
          </p:cNvSpPr>
          <p:nvPr/>
        </p:nvSpPr>
        <p:spPr bwMode="auto">
          <a:xfrm>
            <a:off x="331175" y="1433727"/>
            <a:ext cx="8336595"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rPr>
              <a:t>Moses exhorted Israel to </a:t>
            </a:r>
            <a:r>
              <a:rPr kumimoji="0" lang="en-US" sz="3600" b="1" i="0" u="none" strike="noStrike" kern="1200" cap="none" spc="0" normalizeH="0" baseline="0" noProof="0" dirty="0">
                <a:ln>
                  <a:noFill/>
                </a:ln>
                <a:solidFill>
                  <a:srgbClr val="FFFF00"/>
                </a:solidFill>
                <a:effectLst>
                  <a:glow rad="101600">
                    <a:prstClr val="black">
                      <a:alpha val="99000"/>
                    </a:prstClr>
                  </a:glow>
                </a:effectLst>
                <a:uLnTx/>
                <a:uFillTx/>
                <a:latin typeface="Arial" panose="020B0604020202020204" pitchFamily="34" charset="0"/>
                <a:cs typeface="Arial" panose="020B0604020202020204" pitchFamily="34" charset="0"/>
              </a:rPr>
              <a:t>renew</a:t>
            </a:r>
            <a:r>
              <a:rPr kumimoji="0" lang="en-US" sz="36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rPr>
              <a:t> obedience to the Sinai Covenant so as to function as God</a:t>
            </a:r>
            <a:r>
              <a:rPr kumimoji="0" lang="uk-UA" sz="36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rPr>
              <a:t>'</a:t>
            </a:r>
            <a:r>
              <a:rPr kumimoji="0" lang="en-US" sz="36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rPr>
              <a:t>s kingdom representatives in Canaan for blessing to the whole world. </a:t>
            </a:r>
          </a:p>
        </p:txBody>
      </p:sp>
      <p:sp>
        <p:nvSpPr>
          <p:cNvPr id="5" name="Text Box 24"/>
          <p:cNvSpPr txBox="1">
            <a:spLocks noChangeArrowheads="1"/>
          </p:cNvSpPr>
          <p:nvPr/>
        </p:nvSpPr>
        <p:spPr bwMode="auto">
          <a:xfrm>
            <a:off x="8517030" y="65344"/>
            <a:ext cx="52700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39</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Deuteronomy </a:t>
            </a:r>
            <a:endParaRPr kumimoji="0" lang="en-US" sz="4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978931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0.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474147" name="Rectangle 35"/>
          <p:cNvSpPr>
            <a:spLocks noGrp="1" noChangeArrowheads="1"/>
          </p:cNvSpPr>
          <p:nvPr>
            <p:ph type="title"/>
          </p:nvPr>
        </p:nvSpPr>
        <p:spPr>
          <a:xfrm>
            <a:off x="39960" y="-27384"/>
            <a:ext cx="7772400" cy="576064"/>
          </a:xfrm>
          <a:effectLst>
            <a:outerShdw blurRad="63500" dist="81320" dir="2319588" algn="ctr" rotWithShape="0">
              <a:srgbClr val="EBF010">
                <a:alpha val="74998"/>
              </a:srgbClr>
            </a:outerShdw>
          </a:effectLst>
        </p:spPr>
        <p:txBody>
          <a:bodyPr/>
          <a:lstStyle/>
          <a:p>
            <a:pPr algn="l" eaLnBrk="1" hangingPunct="1">
              <a:defRPr/>
            </a:pPr>
            <a:r>
              <a:rPr kumimoji="0" lang="en-US" altLang="zh-CN" sz="2800" dirty="0">
                <a:solidFill>
                  <a:schemeClr val="accent2"/>
                </a:solidFill>
                <a:latin typeface="Arial Black" charset="0"/>
                <a:ea typeface="SimSun" charset="0"/>
                <a:cs typeface="SimSun" charset="0"/>
              </a:rPr>
              <a:t>The Sinai Covenant and Its Renewals</a:t>
            </a:r>
            <a:endParaRPr kumimoji="0" lang="en-US" sz="2800" dirty="0">
              <a:solidFill>
                <a:schemeClr val="accent2"/>
              </a:solidFill>
              <a:latin typeface="Arial Black" charset="0"/>
              <a:ea typeface="ＭＳ Ｐゴシック" charset="0"/>
              <a:cs typeface="ＭＳ Ｐゴシック" charset="0"/>
            </a:endParaRPr>
          </a:p>
        </p:txBody>
      </p:sp>
      <p:sp>
        <p:nvSpPr>
          <p:cNvPr id="311300" name="Text Box 3"/>
          <p:cNvSpPr txBox="1">
            <a:spLocks noChangeArrowheads="1"/>
          </p:cNvSpPr>
          <p:nvPr/>
        </p:nvSpPr>
        <p:spPr bwMode="auto">
          <a:xfrm>
            <a:off x="7452320" y="-26988"/>
            <a:ext cx="1691680" cy="584775"/>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K. A. Kitchen, Loc 6251</a:t>
            </a:r>
          </a:p>
        </p:txBody>
      </p:sp>
      <p:graphicFrame>
        <p:nvGraphicFramePr>
          <p:cNvPr id="2" name="Table 2">
            <a:extLst>
              <a:ext uri="{FF2B5EF4-FFF2-40B4-BE49-F238E27FC236}">
                <a16:creationId xmlns:a16="http://schemas.microsoft.com/office/drawing/2014/main" id="{865794F8-5EF7-7942-93E7-4DB5BE5E85FD}"/>
              </a:ext>
            </a:extLst>
          </p:cNvPr>
          <p:cNvGraphicFramePr>
            <a:graphicFrameLocks noGrp="1"/>
          </p:cNvGraphicFramePr>
          <p:nvPr/>
        </p:nvGraphicFramePr>
        <p:xfrm>
          <a:off x="35496" y="620688"/>
          <a:ext cx="9067527" cy="6237311"/>
        </p:xfrm>
        <a:graphic>
          <a:graphicData uri="http://schemas.openxmlformats.org/drawingml/2006/table">
            <a:tbl>
              <a:tblPr firstRow="1" bandRow="1">
                <a:tableStyleId>{93296810-A885-4BE3-A3E7-6D5BEEA58F35}</a:tableStyleId>
              </a:tblPr>
              <a:tblGrid>
                <a:gridCol w="3022509">
                  <a:extLst>
                    <a:ext uri="{9D8B030D-6E8A-4147-A177-3AD203B41FA5}">
                      <a16:colId xmlns:a16="http://schemas.microsoft.com/office/drawing/2014/main" val="1226207790"/>
                    </a:ext>
                  </a:extLst>
                </a:gridCol>
                <a:gridCol w="3022509">
                  <a:extLst>
                    <a:ext uri="{9D8B030D-6E8A-4147-A177-3AD203B41FA5}">
                      <a16:colId xmlns:a16="http://schemas.microsoft.com/office/drawing/2014/main" val="1655518951"/>
                    </a:ext>
                  </a:extLst>
                </a:gridCol>
                <a:gridCol w="3022509">
                  <a:extLst>
                    <a:ext uri="{9D8B030D-6E8A-4147-A177-3AD203B41FA5}">
                      <a16:colId xmlns:a16="http://schemas.microsoft.com/office/drawing/2014/main" val="3102800012"/>
                    </a:ext>
                  </a:extLst>
                </a:gridCol>
              </a:tblGrid>
              <a:tr h="1153482">
                <a:tc>
                  <a:txBody>
                    <a:bodyPr/>
                    <a:lstStyle/>
                    <a:p>
                      <a:r>
                        <a:rPr lang="en-US" sz="2400" dirty="0"/>
                        <a:t>Exodus-Leviticus</a:t>
                      </a:r>
                    </a:p>
                  </a:txBody>
                  <a:tcPr anchor="ctr"/>
                </a:tc>
                <a:tc>
                  <a:txBody>
                    <a:bodyPr/>
                    <a:lstStyle/>
                    <a:p>
                      <a:r>
                        <a:rPr lang="en-US" sz="2400" dirty="0"/>
                        <a:t>Deuteronomy</a:t>
                      </a:r>
                    </a:p>
                  </a:txBody>
                  <a:tcPr anchor="ctr"/>
                </a:tc>
                <a:tc>
                  <a:txBody>
                    <a:bodyPr/>
                    <a:lstStyle/>
                    <a:p>
                      <a:r>
                        <a:rPr lang="en-US" sz="2400" dirty="0"/>
                        <a:t>Joshua 24</a:t>
                      </a:r>
                    </a:p>
                  </a:txBody>
                  <a:tcPr anchor="ctr"/>
                </a:tc>
                <a:extLst>
                  <a:ext uri="{0D108BD9-81ED-4DB2-BD59-A6C34878D82A}">
                    <a16:rowId xmlns:a16="http://schemas.microsoft.com/office/drawing/2014/main" val="3110243780"/>
                  </a:ext>
                </a:extLst>
              </a:tr>
              <a:tr h="1623383">
                <a:tc>
                  <a:txBody>
                    <a:bodyPr/>
                    <a:lstStyle/>
                    <a:p>
                      <a:r>
                        <a:rPr lang="en-US" dirty="0"/>
                        <a:t>6b. </a:t>
                      </a:r>
                      <a:r>
                        <a:rPr lang="en-US" i="1" dirty="0"/>
                        <a:t>Blessings.</a:t>
                      </a:r>
                      <a:r>
                        <a:rPr lang="en-US" dirty="0"/>
                        <a:t> — Obedience Lev. 26:3-13 (short) If you follow My word, I send… peace (etc.)</a:t>
                      </a:r>
                    </a:p>
                  </a:txBody>
                  <a:tcPr/>
                </a:tc>
                <a:tc>
                  <a:txBody>
                    <a:bodyPr/>
                    <a:lstStyle/>
                    <a:p>
                      <a:r>
                        <a:rPr lang="en-US" dirty="0"/>
                        <a:t>6b. </a:t>
                      </a:r>
                      <a:r>
                        <a:rPr lang="en-US" i="1" dirty="0"/>
                        <a:t>Blessings.</a:t>
                      </a:r>
                      <a:r>
                        <a:rPr lang="en-US" dirty="0"/>
                        <a:t> — Obedience 28:1-14 (short) If you obey, you will be blessed…</a:t>
                      </a:r>
                    </a:p>
                  </a:txBody>
                  <a:tcPr/>
                </a:tc>
                <a:tc>
                  <a:txBody>
                    <a:bodyPr/>
                    <a:lstStyle/>
                    <a:p>
                      <a:r>
                        <a:rPr lang="en-US" dirty="0"/>
                        <a:t>6b. </a:t>
                      </a:r>
                      <a:r>
                        <a:rPr lang="en-US" i="1" dirty="0"/>
                        <a:t>Blessings.</a:t>
                      </a:r>
                      <a:r>
                        <a:rPr lang="en-US" dirty="0"/>
                        <a:t> — Obedience (implied in 24:20c, “after He has done you good”)</a:t>
                      </a:r>
                    </a:p>
                  </a:txBody>
                  <a:tcPr/>
                </a:tc>
                <a:extLst>
                  <a:ext uri="{0D108BD9-81ED-4DB2-BD59-A6C34878D82A}">
                    <a16:rowId xmlns:a16="http://schemas.microsoft.com/office/drawing/2014/main" val="1458077151"/>
                  </a:ext>
                </a:extLst>
              </a:tr>
              <a:tr h="1153482">
                <a:tc>
                  <a:txBody>
                    <a:bodyPr/>
                    <a:lstStyle/>
                    <a:p>
                      <a:r>
                        <a:rPr lang="en-US" dirty="0"/>
                        <a:t>6c. </a:t>
                      </a:r>
                      <a:r>
                        <a:rPr lang="en-US" i="1" dirty="0"/>
                        <a:t>Curses.</a:t>
                      </a:r>
                      <a:r>
                        <a:rPr lang="en-US" dirty="0"/>
                        <a:t> — Disobedience Lev. 26:14-43 (27 verses)</a:t>
                      </a:r>
                    </a:p>
                  </a:txBody>
                  <a:tcPr/>
                </a:tc>
                <a:tc>
                  <a:txBody>
                    <a:bodyPr/>
                    <a:lstStyle/>
                    <a:p>
                      <a:r>
                        <a:rPr lang="en-US" dirty="0"/>
                        <a:t>6c. </a:t>
                      </a:r>
                      <a:r>
                        <a:rPr lang="en-US" i="1" dirty="0"/>
                        <a:t>Curses.</a:t>
                      </a:r>
                      <a:r>
                        <a:rPr lang="en-US" dirty="0"/>
                        <a:t> — Disobedience 28:15-68 (53 verses)</a:t>
                      </a:r>
                    </a:p>
                  </a:txBody>
                  <a:tcPr/>
                </a:tc>
                <a:tc>
                  <a:txBody>
                    <a:bodyPr/>
                    <a:lstStyle/>
                    <a:p>
                      <a:r>
                        <a:rPr lang="en-US" dirty="0"/>
                        <a:t>6c. </a:t>
                      </a:r>
                      <a:r>
                        <a:rPr lang="en-US" i="1" dirty="0"/>
                        <a:t>Curses.</a:t>
                      </a:r>
                      <a:r>
                        <a:rPr lang="en-US" dirty="0"/>
                        <a:t> — Disobedience 24:19-20</a:t>
                      </a:r>
                    </a:p>
                  </a:txBody>
                  <a:tcPr/>
                </a:tc>
                <a:extLst>
                  <a:ext uri="{0D108BD9-81ED-4DB2-BD59-A6C34878D82A}">
                    <a16:rowId xmlns:a16="http://schemas.microsoft.com/office/drawing/2014/main" val="4202913281"/>
                  </a:ext>
                </a:extLst>
              </a:tr>
              <a:tr h="1153482">
                <a:tc>
                  <a:txBody>
                    <a:bodyPr/>
                    <a:lstStyle/>
                    <a:p>
                      <a:endParaRPr lang="en-US" dirty="0"/>
                    </a:p>
                  </a:txBody>
                  <a:tcPr/>
                </a:tc>
                <a:tc>
                  <a:txBody>
                    <a:bodyPr/>
                    <a:lstStyle/>
                    <a:p>
                      <a:r>
                        <a:rPr lang="en-US" dirty="0"/>
                        <a:t>7. </a:t>
                      </a:r>
                      <a:r>
                        <a:rPr lang="en-US" i="1" dirty="0"/>
                        <a:t>Oaths</a:t>
                      </a:r>
                      <a:r>
                        <a:rPr lang="en-US" dirty="0"/>
                        <a:t> (cf. Deut. 29:12-15)</a:t>
                      </a:r>
                    </a:p>
                  </a:txBody>
                  <a:tcPr/>
                </a:tc>
                <a:tc>
                  <a:txBody>
                    <a:bodyPr/>
                    <a:lstStyle/>
                    <a:p>
                      <a:endParaRPr lang="en-US" dirty="0"/>
                    </a:p>
                  </a:txBody>
                  <a:tcPr/>
                </a:tc>
                <a:extLst>
                  <a:ext uri="{0D108BD9-81ED-4DB2-BD59-A6C34878D82A}">
                    <a16:rowId xmlns:a16="http://schemas.microsoft.com/office/drawing/2014/main" val="2905440337"/>
                  </a:ext>
                </a:extLst>
              </a:tr>
              <a:tr h="1153482">
                <a:tc>
                  <a:txBody>
                    <a:bodyPr/>
                    <a:lstStyle/>
                    <a:p>
                      <a:r>
                        <a:rPr lang="en-US" dirty="0"/>
                        <a:t>8. </a:t>
                      </a:r>
                      <a:r>
                        <a:rPr lang="en-US" i="1" dirty="0"/>
                        <a:t>Ceremonies</a:t>
                      </a:r>
                      <a:r>
                        <a:rPr lang="en-US" dirty="0"/>
                        <a:t> (Exod. 24:1-11, fulfilled in Josh. 8:30-35).</a:t>
                      </a:r>
                    </a:p>
                  </a:txBody>
                  <a:tcPr/>
                </a:tc>
                <a:tc>
                  <a:txBody>
                    <a:bodyPr/>
                    <a:lstStyle/>
                    <a:p>
                      <a:r>
                        <a:rPr lang="en-US" dirty="0"/>
                        <a:t>8. </a:t>
                      </a:r>
                      <a:r>
                        <a:rPr lang="en-US" i="1" dirty="0"/>
                        <a:t>Ceremonies</a:t>
                      </a:r>
                      <a:r>
                        <a:rPr lang="en-US" dirty="0"/>
                        <a:t> (Deut. 27, fulfilled in Josh. 8:30-35).</a:t>
                      </a:r>
                    </a:p>
                  </a:txBody>
                  <a:tcPr/>
                </a:tc>
                <a:tc>
                  <a:txBody>
                    <a:bodyPr/>
                    <a:lstStyle/>
                    <a:p>
                      <a:endParaRPr lang="en-US" dirty="0"/>
                    </a:p>
                  </a:txBody>
                  <a:tcPr/>
                </a:tc>
                <a:extLst>
                  <a:ext uri="{0D108BD9-81ED-4DB2-BD59-A6C34878D82A}">
                    <a16:rowId xmlns:a16="http://schemas.microsoft.com/office/drawing/2014/main" val="3089810229"/>
                  </a:ext>
                </a:extLst>
              </a:tr>
            </a:tbl>
          </a:graphicData>
        </a:graphic>
      </p:graphicFrame>
    </p:spTree>
    <p:extLst>
      <p:ext uri="{BB962C8B-B14F-4D97-AF65-F5344CB8AC3E}">
        <p14:creationId xmlns:p14="http://schemas.microsoft.com/office/powerpoint/2010/main" val="2158263114"/>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179512" y="24085"/>
            <a:ext cx="6696744" cy="1470025"/>
          </a:xfrm>
        </p:spPr>
        <p:txBody>
          <a:bodyPr/>
          <a:lstStyle/>
          <a:p>
            <a:pPr algn="l"/>
            <a:r>
              <a:rPr lang="en-US" dirty="0"/>
              <a:t>Where Does the Idea of Covenant Come From?</a:t>
            </a:r>
          </a:p>
        </p:txBody>
      </p:sp>
      <p:sp>
        <p:nvSpPr>
          <p:cNvPr id="4" name="Subtitle 2"/>
          <p:cNvSpPr txBox="1">
            <a:spLocks/>
          </p:cNvSpPr>
          <p:nvPr/>
        </p:nvSpPr>
        <p:spPr bwMode="auto">
          <a:xfrm rot="20862464">
            <a:off x="6221299" y="525371"/>
            <a:ext cx="2656384" cy="1574285"/>
          </a:xfrm>
          <a:prstGeom prst="rect">
            <a:avLst/>
          </a:prstGeom>
          <a:solidFill>
            <a:srgbClr val="800000"/>
          </a:solidFill>
          <a:ln w="28575" cmpd="sng">
            <a:solidFill>
              <a:schemeClr val="tx1"/>
            </a:solidFill>
          </a:ln>
          <a:extLst>
            <a:ext uri="{FAA26D3D-D897-4be2-8F04-BA451C77F1D7}">
              <ma14:placeholderFlag xmlns="" xmlns:ma14="http://schemas.microsoft.com/office/mac/drawingml/2011/main" val="1"/>
            </a:ext>
          </a:extLst>
        </p:spPr>
        <p:txBody>
          <a:bodyPr vert="horz" wrap="square" lIns="90488" tIns="44450" rIns="90488" bIns="44450" numCol="1" anchor="t" anchorCtr="0" compatLnSpc="1">
            <a:prstTxWarp prst="textNoShape">
              <a:avLst/>
            </a:prstTxWarp>
          </a:bodyPr>
          <a:lstStyle>
            <a:lvl1pPr marL="0" indent="0" algn="ctr" rtl="0" eaLnBrk="0" fontAlgn="base" hangingPunct="0">
              <a:spcBef>
                <a:spcPct val="20000"/>
              </a:spcBef>
              <a:spcAft>
                <a:spcPct val="0"/>
              </a:spcAft>
              <a:buClr>
                <a:schemeClr val="tx2"/>
              </a:buClr>
              <a:buSzPct val="75000"/>
              <a:buFont typeface="Monotype Sorts" charset="0"/>
              <a:buNone/>
              <a:defRPr sz="3200">
                <a:solidFill>
                  <a:schemeClr val="tx1"/>
                </a:solidFill>
                <a:latin typeface="+mn-lt"/>
                <a:ea typeface="ＭＳ Ｐゴシック" pitchFamily="24" charset="-128"/>
                <a:cs typeface="ＭＳ Ｐゴシック" pitchFamily="24" charset="-128"/>
              </a:defRPr>
            </a:lvl1pPr>
            <a:lvl2pPr marL="457200" indent="0" algn="ctr" rtl="0" eaLnBrk="0" fontAlgn="base" hangingPunct="0">
              <a:spcBef>
                <a:spcPct val="20000"/>
              </a:spcBef>
              <a:spcAft>
                <a:spcPct val="0"/>
              </a:spcAft>
              <a:buClr>
                <a:schemeClr val="tx2"/>
              </a:buClr>
              <a:buSzPct val="100000"/>
              <a:buNone/>
              <a:defRPr sz="2800">
                <a:solidFill>
                  <a:schemeClr val="tx1"/>
                </a:solidFill>
                <a:latin typeface="+mn-lt"/>
                <a:ea typeface="ＭＳ Ｐゴシック" pitchFamily="-112" charset="-128"/>
              </a:defRPr>
            </a:lvl2pPr>
            <a:lvl3pPr marL="914400" indent="0" algn="ctr" rtl="0" eaLnBrk="0" fontAlgn="base" hangingPunct="0">
              <a:spcBef>
                <a:spcPct val="20000"/>
              </a:spcBef>
              <a:spcAft>
                <a:spcPct val="0"/>
              </a:spcAft>
              <a:buClr>
                <a:schemeClr val="tx2"/>
              </a:buClr>
              <a:buSzPct val="100000"/>
              <a:buNone/>
              <a:defRPr sz="2400">
                <a:solidFill>
                  <a:schemeClr val="tx1"/>
                </a:solidFill>
                <a:latin typeface="+mn-lt"/>
                <a:ea typeface="ＭＳ Ｐゴシック" charset="0"/>
                <a:cs typeface="Geneva" charset="0"/>
              </a:defRPr>
            </a:lvl3pPr>
            <a:lvl4pPr marL="1371600" indent="0" algn="ctr" rtl="0" eaLnBrk="0" fontAlgn="base" hangingPunct="0">
              <a:spcBef>
                <a:spcPct val="20000"/>
              </a:spcBef>
              <a:spcAft>
                <a:spcPct val="0"/>
              </a:spcAft>
              <a:buClr>
                <a:schemeClr val="tx2"/>
              </a:buClr>
              <a:buSzPct val="100000"/>
              <a:buNone/>
              <a:defRPr sz="2000">
                <a:solidFill>
                  <a:schemeClr val="tx1"/>
                </a:solidFill>
                <a:latin typeface="+mn-lt"/>
                <a:ea typeface="Geneva" charset="-128"/>
                <a:cs typeface="Geneva" charset="0"/>
              </a:defRPr>
            </a:lvl4pPr>
            <a:lvl5pPr marL="1828800" indent="0" algn="ctr" rtl="0" eaLnBrk="0" fontAlgn="base" hangingPunct="0">
              <a:spcBef>
                <a:spcPct val="20000"/>
              </a:spcBef>
              <a:spcAft>
                <a:spcPct val="0"/>
              </a:spcAft>
              <a:buClr>
                <a:schemeClr val="tx2"/>
              </a:buClr>
              <a:buSzPct val="100000"/>
              <a:buNone/>
              <a:defRPr sz="2000">
                <a:solidFill>
                  <a:schemeClr val="tx1"/>
                </a:solidFill>
                <a:latin typeface="+mn-lt"/>
                <a:ea typeface="Geneva" charset="-128"/>
                <a:cs typeface="Geneva" charset="0"/>
              </a:defRPr>
            </a:lvl5pPr>
            <a:lvl6pPr marL="22860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6pPr>
            <a:lvl7pPr marL="27432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7pPr>
            <a:lvl8pPr marL="32004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8pPr>
            <a:lvl9pPr marL="36576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9pPr>
          </a:lstStyle>
          <a:p>
            <a:pPr marL="0" marR="0" lvl="0" indent="0" algn="ctr" defTabSz="914400" rtl="0" eaLnBrk="0" fontAlgn="base" latinLnBrk="0" hangingPunct="0">
              <a:lnSpc>
                <a:spcPct val="100000"/>
              </a:lnSpc>
              <a:spcBef>
                <a:spcPct val="20000"/>
              </a:spcBef>
              <a:spcAft>
                <a:spcPct val="0"/>
              </a:spcAft>
              <a:buClr>
                <a:srgbClr val="FFFF00"/>
              </a:buClr>
              <a:buSzPct val="75000"/>
              <a:buFont typeface="Monotype Sorts" charset="0"/>
              <a:buNone/>
              <a:tabLst/>
              <a:defRPr/>
            </a:pPr>
            <a:r>
              <a:rPr kumimoji="0" lang="en-US" sz="4400" b="1" i="0" u="none" strike="noStrike" kern="1200" cap="none" spc="0" normalizeH="0" baseline="0" noProof="0" dirty="0">
                <a:ln>
                  <a:noFill/>
                </a:ln>
                <a:solidFill>
                  <a:srgbClr val="FFFFFF"/>
                </a:solidFill>
                <a:effectLst/>
                <a:uLnTx/>
                <a:uFillTx/>
                <a:latin typeface="Arial"/>
                <a:ea typeface="ＭＳ Ｐゴシック" pitchFamily="24" charset="-128"/>
              </a:rPr>
              <a:t>Genesis 1:1–2:3</a:t>
            </a:r>
          </a:p>
        </p:txBody>
      </p:sp>
      <p:sp>
        <p:nvSpPr>
          <p:cNvPr id="6" name="Subtitle 2"/>
          <p:cNvSpPr txBox="1">
            <a:spLocks/>
          </p:cNvSpPr>
          <p:nvPr/>
        </p:nvSpPr>
        <p:spPr bwMode="auto">
          <a:xfrm>
            <a:off x="2987824" y="2303748"/>
            <a:ext cx="5832648" cy="38408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88" tIns="44450" rIns="90488" bIns="44450" numCol="1" anchor="t" anchorCtr="0" compatLnSpc="1">
            <a:prstTxWarp prst="textNoShape">
              <a:avLst/>
            </a:prstTxWarp>
          </a:bodyPr>
          <a:lstStyle>
            <a:lvl1pPr marL="0" indent="0" algn="ctr" rtl="0" eaLnBrk="0" fontAlgn="base" hangingPunct="0">
              <a:spcBef>
                <a:spcPct val="20000"/>
              </a:spcBef>
              <a:spcAft>
                <a:spcPct val="0"/>
              </a:spcAft>
              <a:buClr>
                <a:schemeClr val="tx2"/>
              </a:buClr>
              <a:buSzPct val="75000"/>
              <a:buFont typeface="Monotype Sorts" charset="0"/>
              <a:buNone/>
              <a:defRPr sz="3200">
                <a:solidFill>
                  <a:schemeClr val="tx1"/>
                </a:solidFill>
                <a:latin typeface="+mn-lt"/>
                <a:ea typeface="ＭＳ Ｐゴシック" pitchFamily="24" charset="-128"/>
                <a:cs typeface="ＭＳ Ｐゴシック" pitchFamily="24" charset="-128"/>
              </a:defRPr>
            </a:lvl1pPr>
            <a:lvl2pPr marL="457200" indent="0" algn="ctr" rtl="0" eaLnBrk="0" fontAlgn="base" hangingPunct="0">
              <a:spcBef>
                <a:spcPct val="20000"/>
              </a:spcBef>
              <a:spcAft>
                <a:spcPct val="0"/>
              </a:spcAft>
              <a:buClr>
                <a:schemeClr val="tx2"/>
              </a:buClr>
              <a:buSzPct val="100000"/>
              <a:buNone/>
              <a:defRPr sz="2800">
                <a:solidFill>
                  <a:schemeClr val="tx1"/>
                </a:solidFill>
                <a:latin typeface="+mn-lt"/>
                <a:ea typeface="ＭＳ Ｐゴシック" pitchFamily="-112" charset="-128"/>
              </a:defRPr>
            </a:lvl2pPr>
            <a:lvl3pPr marL="914400" indent="0" algn="ctr" rtl="0" eaLnBrk="0" fontAlgn="base" hangingPunct="0">
              <a:spcBef>
                <a:spcPct val="20000"/>
              </a:spcBef>
              <a:spcAft>
                <a:spcPct val="0"/>
              </a:spcAft>
              <a:buClr>
                <a:schemeClr val="tx2"/>
              </a:buClr>
              <a:buSzPct val="100000"/>
              <a:buNone/>
              <a:defRPr sz="2400">
                <a:solidFill>
                  <a:schemeClr val="tx1"/>
                </a:solidFill>
                <a:latin typeface="+mn-lt"/>
                <a:ea typeface="ＭＳ Ｐゴシック" charset="0"/>
                <a:cs typeface="Geneva" charset="0"/>
              </a:defRPr>
            </a:lvl3pPr>
            <a:lvl4pPr marL="1371600" indent="0" algn="ctr" rtl="0" eaLnBrk="0" fontAlgn="base" hangingPunct="0">
              <a:spcBef>
                <a:spcPct val="20000"/>
              </a:spcBef>
              <a:spcAft>
                <a:spcPct val="0"/>
              </a:spcAft>
              <a:buClr>
                <a:schemeClr val="tx2"/>
              </a:buClr>
              <a:buSzPct val="100000"/>
              <a:buNone/>
              <a:defRPr sz="2000">
                <a:solidFill>
                  <a:schemeClr val="tx1"/>
                </a:solidFill>
                <a:latin typeface="+mn-lt"/>
                <a:ea typeface="Geneva" charset="-128"/>
                <a:cs typeface="Geneva" charset="0"/>
              </a:defRPr>
            </a:lvl4pPr>
            <a:lvl5pPr marL="1828800" indent="0" algn="ctr" rtl="0" eaLnBrk="0" fontAlgn="base" hangingPunct="0">
              <a:spcBef>
                <a:spcPct val="20000"/>
              </a:spcBef>
              <a:spcAft>
                <a:spcPct val="0"/>
              </a:spcAft>
              <a:buClr>
                <a:schemeClr val="tx2"/>
              </a:buClr>
              <a:buSzPct val="100000"/>
              <a:buNone/>
              <a:defRPr sz="2000">
                <a:solidFill>
                  <a:schemeClr val="tx1"/>
                </a:solidFill>
                <a:latin typeface="+mn-lt"/>
                <a:ea typeface="Geneva" charset="-128"/>
                <a:cs typeface="Geneva" charset="0"/>
              </a:defRPr>
            </a:lvl5pPr>
            <a:lvl6pPr marL="22860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6pPr>
            <a:lvl7pPr marL="27432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7pPr>
            <a:lvl8pPr marL="32004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8pPr>
            <a:lvl9pPr marL="36576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9pPr>
          </a:lstStyle>
          <a:p>
            <a:pPr marL="0" marR="0" lvl="0" indent="0" algn="l" defTabSz="914400" rtl="0" eaLnBrk="0" fontAlgn="base" latinLnBrk="0" hangingPunct="0">
              <a:lnSpc>
                <a:spcPct val="100000"/>
              </a:lnSpc>
              <a:spcBef>
                <a:spcPct val="20000"/>
              </a:spcBef>
              <a:spcAft>
                <a:spcPct val="0"/>
              </a:spcAft>
              <a:buClr>
                <a:srgbClr val="FFFF00"/>
              </a:buClr>
              <a:buSzPct val="75000"/>
              <a:buFont typeface="Monotype Sorts" charset="0"/>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pitchFamily="24" charset="-128"/>
              </a:rPr>
              <a:t>"A Great King in authority over lesser rulers, with a historical background of doing good to them, with commands and with blessings, but also a curse in case of disobedience. These facts about the Genesis creation account are the stuff of covenant, and primordially so."</a:t>
            </a:r>
          </a:p>
        </p:txBody>
      </p:sp>
      <p:sp>
        <p:nvSpPr>
          <p:cNvPr id="7" name="Rectangle 6"/>
          <p:cNvSpPr/>
          <p:nvPr/>
        </p:nvSpPr>
        <p:spPr>
          <a:xfrm>
            <a:off x="0" y="6396335"/>
            <a:ext cx="9144000" cy="369332"/>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a:ea typeface="ＭＳ Ｐゴシック" charset="0"/>
                <a:cs typeface="Arial"/>
              </a:rPr>
              <a:t>Jeffrey J. </a:t>
            </a:r>
            <a:r>
              <a:rPr kumimoji="0" lang="en-US" sz="1800" b="1" i="0" u="none" strike="noStrike" kern="1200" cap="none" spc="0" normalizeH="0" baseline="0" noProof="0" dirty="0" err="1">
                <a:ln>
                  <a:noFill/>
                </a:ln>
                <a:solidFill>
                  <a:srgbClr val="FFFFFF"/>
                </a:solidFill>
                <a:effectLst/>
                <a:uLnTx/>
                <a:uFillTx/>
                <a:latin typeface="Arial"/>
                <a:ea typeface="ＭＳ Ｐゴシック" charset="0"/>
                <a:cs typeface="Arial"/>
              </a:rPr>
              <a:t>Niehaus</a:t>
            </a:r>
            <a:r>
              <a:rPr kumimoji="0" lang="en-US" sz="1800" b="1" i="0" u="none" strike="noStrike" kern="1200" cap="none" spc="0" normalizeH="0" baseline="0" noProof="0" dirty="0">
                <a:ln>
                  <a:noFill/>
                </a:ln>
                <a:solidFill>
                  <a:srgbClr val="FFFFFF"/>
                </a:solidFill>
                <a:effectLst/>
                <a:uLnTx/>
                <a:uFillTx/>
                <a:latin typeface="Arial"/>
                <a:ea typeface="ＭＳ Ｐゴシック" charset="0"/>
                <a:cs typeface="Arial"/>
              </a:rPr>
              <a:t>, "Covenant: An Idea in the Mind of God," </a:t>
            </a:r>
            <a:r>
              <a:rPr kumimoji="0" lang="en-US" sz="1800" b="1" i="1" u="none" strike="noStrike" kern="1200" cap="none" spc="0" normalizeH="0" baseline="0" noProof="0" dirty="0">
                <a:ln>
                  <a:noFill/>
                </a:ln>
                <a:solidFill>
                  <a:srgbClr val="FFFFFF"/>
                </a:solidFill>
                <a:effectLst/>
                <a:uLnTx/>
                <a:uFillTx/>
                <a:latin typeface="Arial"/>
                <a:ea typeface="ＭＳ Ｐゴシック" charset="0"/>
                <a:cs typeface="Arial"/>
              </a:rPr>
              <a:t>JETS</a:t>
            </a:r>
            <a:r>
              <a:rPr kumimoji="0" lang="en-US" sz="1800" b="1" i="0" u="none" strike="noStrike" kern="1200" cap="none" spc="0" normalizeH="0" baseline="0" noProof="0" dirty="0">
                <a:ln>
                  <a:noFill/>
                </a:ln>
                <a:solidFill>
                  <a:srgbClr val="FFFFFF"/>
                </a:solidFill>
                <a:effectLst/>
                <a:uLnTx/>
                <a:uFillTx/>
                <a:latin typeface="Arial"/>
                <a:ea typeface="ＭＳ Ｐゴシック" charset="0"/>
                <a:cs typeface="Arial"/>
              </a:rPr>
              <a:t> 52 (2009): 61</a:t>
            </a:r>
            <a:endParaRPr kumimoji="0" lang="en-US" sz="18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pic>
        <p:nvPicPr>
          <p:cNvPr id="8" name="Picture 7"/>
          <p:cNvPicPr>
            <a:picLocks noChangeAspect="1"/>
          </p:cNvPicPr>
          <p:nvPr/>
        </p:nvPicPr>
        <p:blipFill>
          <a:blip r:embed="rId3"/>
          <a:stretch>
            <a:fillRect/>
          </a:stretch>
        </p:blipFill>
        <p:spPr>
          <a:xfrm>
            <a:off x="323528" y="2204864"/>
            <a:ext cx="2540000" cy="4038600"/>
          </a:xfrm>
          <a:prstGeom prst="rect">
            <a:avLst/>
          </a:prstGeom>
        </p:spPr>
      </p:pic>
    </p:spTree>
    <p:extLst>
      <p:ext uri="{BB962C8B-B14F-4D97-AF65-F5344CB8AC3E}">
        <p14:creationId xmlns:p14="http://schemas.microsoft.com/office/powerpoint/2010/main" val="3625587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P spid="7"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4369" name="Rectangle 2"/>
          <p:cNvSpPr>
            <a:spLocks noGrp="1" noChangeArrowheads="1"/>
          </p:cNvSpPr>
          <p:nvPr>
            <p:ph type="title" idx="4294967295"/>
          </p:nvPr>
        </p:nvSpPr>
        <p:spPr>
          <a:xfrm>
            <a:off x="0" y="457200"/>
            <a:ext cx="9144000" cy="685800"/>
          </a:xfrm>
          <a:solidFill>
            <a:srgbClr val="000000"/>
          </a:solidFill>
          <a:extLst>
            <a:ext uri="{91240B29-F687-4f45-9708-019B960494DF}">
              <a14:hiddenLine xmlns:a14="http://schemas.microsoft.com/office/drawing/2010/main" xmlns="" w="9525">
                <a:solidFill>
                  <a:srgbClr val="000000"/>
                </a:solidFill>
                <a:miter lim="800000"/>
                <a:headEnd/>
                <a:tailEnd/>
              </a14:hiddenLine>
            </a:ext>
          </a:extLst>
        </p:spPr>
        <p:txBody>
          <a:bodyPr/>
          <a:lstStyle/>
          <a:p>
            <a:r>
              <a:rPr lang="en-US">
                <a:solidFill>
                  <a:srgbClr val="EAEAEA"/>
                </a:solidFill>
                <a:effectLst/>
                <a:latin typeface="Arial" charset="0"/>
                <a:ea typeface="ＭＳ Ｐゴシック" charset="0"/>
              </a:rPr>
              <a:t>Common Themes</a:t>
            </a:r>
          </a:p>
        </p:txBody>
      </p:sp>
      <p:graphicFrame>
        <p:nvGraphicFramePr>
          <p:cNvPr id="72825" name="Group 121"/>
          <p:cNvGraphicFramePr>
            <a:graphicFrameLocks noGrp="1"/>
          </p:cNvGraphicFramePr>
          <p:nvPr/>
        </p:nvGraphicFramePr>
        <p:xfrm>
          <a:off x="-36511" y="1196754"/>
          <a:ext cx="9180510" cy="4009607"/>
        </p:xfrm>
        <a:graphic>
          <a:graphicData uri="http://schemas.openxmlformats.org/drawingml/2006/table">
            <a:tbl>
              <a:tblPr/>
              <a:tblGrid>
                <a:gridCol w="3060170">
                  <a:extLst>
                    <a:ext uri="{9D8B030D-6E8A-4147-A177-3AD203B41FA5}">
                      <a16:colId xmlns:a16="http://schemas.microsoft.com/office/drawing/2014/main" val="20000"/>
                    </a:ext>
                  </a:extLst>
                </a:gridCol>
                <a:gridCol w="3060170">
                  <a:extLst>
                    <a:ext uri="{9D8B030D-6E8A-4147-A177-3AD203B41FA5}">
                      <a16:colId xmlns:a16="http://schemas.microsoft.com/office/drawing/2014/main" val="20001"/>
                    </a:ext>
                  </a:extLst>
                </a:gridCol>
                <a:gridCol w="3060170">
                  <a:extLst>
                    <a:ext uri="{9D8B030D-6E8A-4147-A177-3AD203B41FA5}">
                      <a16:colId xmlns:a16="http://schemas.microsoft.com/office/drawing/2014/main" val="20002"/>
                    </a:ext>
                  </a:extLst>
                </a:gridCol>
              </a:tblGrid>
              <a:tr h="80406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bg1"/>
                          </a:solidFill>
                          <a:effectLst/>
                          <a:latin typeface="Arial" charset="0"/>
                          <a:ea typeface="ＭＳ Ｐゴシック" charset="0"/>
                          <a:cs typeface="Arial" charset="0"/>
                        </a:rPr>
                        <a:t>Theme</a:t>
                      </a: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bg1"/>
                          </a:solidFill>
                          <a:effectLst/>
                          <a:latin typeface="Arial" charset="0"/>
                          <a:ea typeface="ＭＳ Ｐゴシック" charset="0"/>
                          <a:cs typeface="Arial" charset="0"/>
                        </a:rPr>
                        <a:t>Deuteronomy</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bg1"/>
                          </a:solidFill>
                          <a:effectLst/>
                          <a:latin typeface="Arial" charset="0"/>
                          <a:ea typeface="ＭＳ Ｐゴシック" charset="0"/>
                          <a:cs typeface="Arial" charset="0"/>
                        </a:rPr>
                        <a:t>Joshua</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extLst>
                  <a:ext uri="{0D108BD9-81ED-4DB2-BD59-A6C34878D82A}">
                    <a16:rowId xmlns:a16="http://schemas.microsoft.com/office/drawing/2014/main" val="10000"/>
                  </a:ext>
                </a:extLst>
              </a:tr>
              <a:tr h="83794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latin typeface="Arial" charset="0"/>
                          <a:ea typeface="ＭＳ Ｐゴシック" charset="0"/>
                          <a:cs typeface="Arial" charset="0"/>
                        </a:rPr>
                        <a:t>Holy War</a:t>
                      </a: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n-US" sz="2400" b="1" i="0" u="none" strike="noStrike" cap="none" normalizeH="0" baseline="0" dirty="0">
                          <a:ln>
                            <a:noFill/>
                          </a:ln>
                          <a:solidFill>
                            <a:schemeClr val="tx1"/>
                          </a:solidFill>
                          <a:effectLst/>
                          <a:latin typeface="Arial" charset="0"/>
                          <a:ea typeface="ＭＳ Ｐゴシック" charset="0"/>
                          <a:cs typeface="Arial" charset="0"/>
                        </a:rPr>
                        <a:t>How to do it (instructed)</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n-US" sz="2400" b="1" i="0" u="none" strike="noStrike" cap="none" normalizeH="0" baseline="0">
                          <a:ln>
                            <a:noFill/>
                          </a:ln>
                          <a:solidFill>
                            <a:schemeClr val="tx1"/>
                          </a:solidFill>
                          <a:effectLst/>
                          <a:latin typeface="Arial" charset="0"/>
                          <a:ea typeface="ＭＳ Ｐゴシック" charset="0"/>
                          <a:cs typeface="Arial" charset="0"/>
                        </a:rPr>
                        <a:t>How it was done (implemented)</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83794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latin typeface="Arial" charset="0"/>
                          <a:ea typeface="ＭＳ Ｐゴシック" charset="0"/>
                          <a:cs typeface="Arial" charset="0"/>
                        </a:rPr>
                        <a:t>Possessing Canaan</a:t>
                      </a: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2400" b="1" i="0" u="none" strike="noStrike" cap="none" normalizeH="0" baseline="0">
                          <a:ln>
                            <a:noFill/>
                          </a:ln>
                          <a:solidFill>
                            <a:schemeClr val="tx1"/>
                          </a:solidFill>
                          <a:effectLst/>
                          <a:latin typeface="Arial" charset="0"/>
                          <a:ea typeface="ＭＳ Ｐゴシック" charset="0"/>
                          <a:cs typeface="Arial" charset="0"/>
                        </a:rPr>
                        <a:t>Promised</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2400" b="1" i="0" u="none" strike="noStrike" cap="none" normalizeH="0" baseline="0">
                          <a:ln>
                            <a:noFill/>
                          </a:ln>
                          <a:solidFill>
                            <a:schemeClr val="tx1"/>
                          </a:solidFill>
                          <a:effectLst/>
                          <a:latin typeface="Arial" charset="0"/>
                          <a:ea typeface="ＭＳ Ｐゴシック" charset="0"/>
                          <a:cs typeface="Arial" charset="0"/>
                        </a:rPr>
                        <a:t>Possessed</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691711">
                <a:tc>
                  <a:txBody>
                    <a:body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n-US" sz="2400" b="1" i="0" u="none" strike="noStrike" cap="none" normalizeH="0" baseline="0" dirty="0">
                          <a:ln>
                            <a:noFill/>
                          </a:ln>
                          <a:solidFill>
                            <a:schemeClr val="bg1"/>
                          </a:solidFill>
                          <a:effectLst/>
                          <a:latin typeface="Arial" charset="0"/>
                          <a:ea typeface="ＭＳ Ｐゴシック" charset="0"/>
                          <a:cs typeface="Arial" charset="0"/>
                        </a:rPr>
                        <a:t>Joshua's Role</a:t>
                      </a: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2400" b="1" i="0" u="none" strike="noStrike" cap="none" normalizeH="0" baseline="0">
                          <a:ln>
                            <a:noFill/>
                          </a:ln>
                          <a:solidFill>
                            <a:schemeClr val="tx1"/>
                          </a:solidFill>
                          <a:effectLst/>
                          <a:latin typeface="Arial" charset="0"/>
                          <a:ea typeface="ＭＳ Ｐゴシック" charset="0"/>
                          <a:cs typeface="Arial" charset="0"/>
                        </a:rPr>
                        <a:t>Appointed</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2400" b="1" i="0" u="none" strike="noStrike" cap="none" normalizeH="0" baseline="0">
                          <a:ln>
                            <a:noFill/>
                          </a:ln>
                          <a:solidFill>
                            <a:schemeClr val="tx1"/>
                          </a:solidFill>
                          <a:effectLst/>
                          <a:latin typeface="Arial" charset="0"/>
                          <a:ea typeface="ＭＳ Ｐゴシック" charset="0"/>
                          <a:cs typeface="Arial" charset="0"/>
                        </a:rPr>
                        <a:t>Operated</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83794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latin typeface="Arial" charset="0"/>
                          <a:ea typeface="ＭＳ Ｐゴシック" charset="0"/>
                          <a:cs typeface="Arial" charset="0"/>
                        </a:rPr>
                        <a:t>Law of Moses</a:t>
                      </a: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2400" b="1" i="0" u="none" strike="noStrike" cap="none" normalizeH="0" baseline="0">
                          <a:ln>
                            <a:noFill/>
                          </a:ln>
                          <a:solidFill>
                            <a:schemeClr val="tx1"/>
                          </a:solidFill>
                          <a:effectLst/>
                          <a:latin typeface="Arial" charset="0"/>
                          <a:ea typeface="ＭＳ Ｐゴシック" charset="0"/>
                          <a:cs typeface="Arial" charset="0"/>
                        </a:rPr>
                        <a:t>Stated</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n-US" sz="2400" b="1" i="0" u="none" strike="noStrike" cap="none" normalizeH="0" baseline="0" dirty="0">
                          <a:ln>
                            <a:noFill/>
                          </a:ln>
                          <a:solidFill>
                            <a:schemeClr val="tx1"/>
                          </a:solidFill>
                          <a:effectLst/>
                          <a:latin typeface="Arial" charset="0"/>
                          <a:ea typeface="ＭＳ Ｐゴシック" charset="0"/>
                          <a:cs typeface="Arial" charset="0"/>
                        </a:rPr>
                        <a:t>Restated </a:t>
                      </a:r>
                      <a:br>
                        <a:rPr kumimoji="0" lang="en-US" sz="2400" b="1" i="0" u="none" strike="noStrike" cap="none" normalizeH="0" baseline="0" dirty="0">
                          <a:ln>
                            <a:noFill/>
                          </a:ln>
                          <a:solidFill>
                            <a:schemeClr val="tx1"/>
                          </a:solidFill>
                          <a:effectLst/>
                          <a:latin typeface="Arial" charset="0"/>
                          <a:ea typeface="ＭＳ Ｐゴシック" charset="0"/>
                          <a:cs typeface="Arial" charset="0"/>
                        </a:rPr>
                      </a:br>
                      <a:r>
                        <a:rPr kumimoji="0" lang="en-US" sz="2400" b="1" i="0" u="none" strike="noStrike" cap="none" normalizeH="0" baseline="0" dirty="0">
                          <a:ln>
                            <a:noFill/>
                          </a:ln>
                          <a:solidFill>
                            <a:schemeClr val="tx1"/>
                          </a:solidFill>
                          <a:effectLst/>
                          <a:latin typeface="Arial" charset="0"/>
                          <a:ea typeface="ＭＳ Ｐゴシック" charset="0"/>
                          <a:cs typeface="Arial" charset="0"/>
                        </a:rPr>
                        <a:t>(Josh. 23–24) </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59422" name="Rectangle 122"/>
          <p:cNvSpPr>
            <a:spLocks noChangeArrowheads="1"/>
          </p:cNvSpPr>
          <p:nvPr/>
        </p:nvSpPr>
        <p:spPr bwMode="auto">
          <a:xfrm>
            <a:off x="2447925" y="6215063"/>
            <a:ext cx="184150" cy="457200"/>
          </a:xfrm>
          <a:prstGeom prst="rect">
            <a:avLst/>
          </a:prstGeom>
          <a:noFill/>
          <a:ln w="9525">
            <a:noFill/>
            <a:miter lim="800000"/>
            <a:headEnd/>
            <a:tailEnd/>
          </a:ln>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54409" name="Text Box 123"/>
          <p:cNvSpPr txBox="1">
            <a:spLocks noChangeArrowheads="1"/>
          </p:cNvSpPr>
          <p:nvPr/>
        </p:nvSpPr>
        <p:spPr bwMode="auto">
          <a:xfrm>
            <a:off x="8458200" y="0"/>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164</a:t>
            </a: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890823823"/>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3D977F2-FCAD-6F2F-A4A2-529F53539A32}"/>
            </a:ext>
          </a:extLst>
        </p:cNvPr>
        <p:cNvGrpSpPr/>
        <p:nvPr/>
      </p:nvGrpSpPr>
      <p:grpSpPr>
        <a:xfrm>
          <a:off x="0" y="0"/>
          <a:ext cx="0" cy="0"/>
          <a:chOff x="0" y="0"/>
          <a:chExt cx="0" cy="0"/>
        </a:xfrm>
      </p:grpSpPr>
      <p:pic>
        <p:nvPicPr>
          <p:cNvPr id="6" name="Picture 5" descr="Gethsemene.jpg">
            <a:extLst>
              <a:ext uri="{FF2B5EF4-FFF2-40B4-BE49-F238E27FC236}">
                <a16:creationId xmlns:a16="http://schemas.microsoft.com/office/drawing/2014/main" id="{76CECA3E-EFB3-C892-2F48-648600D3AA4C}"/>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a:extLst>
              <a:ext uri="{FF2B5EF4-FFF2-40B4-BE49-F238E27FC236}">
                <a16:creationId xmlns:a16="http://schemas.microsoft.com/office/drawing/2014/main" id="{4BA2E96E-0F42-8707-0B4A-5FF04F2406E9}"/>
              </a:ext>
            </a:extLst>
          </p:cNvPr>
          <p:cNvSpPr>
            <a:spLocks noGrp="1"/>
          </p:cNvSpPr>
          <p:nvPr>
            <p:ph type="ctrTitle"/>
          </p:nvPr>
        </p:nvSpPr>
        <p:spPr>
          <a:xfrm>
            <a:off x="-18653" y="-7614"/>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Parallels Between Moses and Jesus</a:t>
            </a:r>
          </a:p>
        </p:txBody>
      </p:sp>
      <p:sp>
        <p:nvSpPr>
          <p:cNvPr id="3" name="Title 1">
            <a:extLst>
              <a:ext uri="{FF2B5EF4-FFF2-40B4-BE49-F238E27FC236}">
                <a16:creationId xmlns:a16="http://schemas.microsoft.com/office/drawing/2014/main" id="{97EDE309-88B3-78D3-C118-2006BD9589D8}"/>
              </a:ext>
            </a:extLst>
          </p:cNvPr>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a:extLst>
              <a:ext uri="{FF2B5EF4-FFF2-40B4-BE49-F238E27FC236}">
                <a16:creationId xmlns:a16="http://schemas.microsoft.com/office/drawing/2014/main" id="{45E87503-6B3B-C1DE-323D-7165ED26CA36}"/>
              </a:ext>
            </a:extLst>
          </p:cNvPr>
          <p:cNvSpPr txBox="1">
            <a:spLocks noChangeArrowheads="1"/>
          </p:cNvSpPr>
          <p:nvPr/>
        </p:nvSpPr>
        <p:spPr bwMode="auto">
          <a:xfrm>
            <a:off x="162560" y="1602007"/>
            <a:ext cx="8839200" cy="409662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marL="0" marR="0" lvl="0" indent="0" algn="ctr" defTabSz="914400" eaLnBrk="0" latinLnBrk="0" hangingPunct="0">
              <a:lnSpc>
                <a:spcPct val="100000"/>
              </a:lnSpc>
              <a:buClrTx/>
              <a:buSzTx/>
              <a:buFontTx/>
              <a:buNone/>
              <a:tabLst/>
              <a:defRPr kumimoji="0" sz="3200" b="1" i="0" u="none" strike="noStrike" kern="0" cap="none" spc="0" normalizeH="0" baseline="0">
                <a:ln>
                  <a:noFill/>
                </a:ln>
                <a:solidFill>
                  <a:srgbClr val="FFFFFF"/>
                </a:solidFill>
                <a:effectLst>
                  <a:glow rad="127000">
                    <a:srgbClr val="000000"/>
                  </a:glow>
                </a:effectLst>
                <a:uLnTx/>
                <a:uFillTx/>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rPr>
              <a:t>Birth Narratives</a:t>
            </a:r>
          </a:p>
          <a:p>
            <a:pPr marL="457200" marR="0" lvl="0" indent="-457200" algn="l" defTabSz="914400" rtl="0" eaLnBrk="0" fontAlgn="base" latinLnBrk="0" hangingPunct="0">
              <a:lnSpc>
                <a:spcPct val="100000"/>
              </a:lnSpc>
              <a:spcBef>
                <a:spcPct val="0"/>
              </a:spcBef>
              <a:spcAft>
                <a:spcPct val="0"/>
              </a:spcAft>
              <a:buClr>
                <a:schemeClr val="bg1"/>
              </a:buClr>
              <a:buSzTx/>
              <a:buFont typeface="Arial" panose="020B0604020202020204" pitchFamily="34" charset="0"/>
              <a:buChar char="•"/>
              <a:tabLst/>
              <a:defRPr/>
            </a:pPr>
            <a:r>
              <a:rPr lang="en-US" dirty="0"/>
              <a:t>Born when Israel was under oppression (Exod 2:1-10; Matt 2:13)</a:t>
            </a:r>
          </a:p>
          <a:p>
            <a:pPr marL="457200" marR="0" lvl="0" indent="-457200" algn="l" defTabSz="914400" rtl="0" eaLnBrk="0" fontAlgn="base" latinLnBrk="0" hangingPunct="0">
              <a:lnSpc>
                <a:spcPct val="100000"/>
              </a:lnSpc>
              <a:spcBef>
                <a:spcPct val="0"/>
              </a:spcBef>
              <a:spcAft>
                <a:spcPct val="0"/>
              </a:spcAft>
              <a:buClr>
                <a:schemeClr val="bg1"/>
              </a:buClr>
              <a:buSzTx/>
              <a:buFont typeface="Arial" panose="020B0604020202020204" pitchFamily="34" charset="0"/>
              <a:buChar char="•"/>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rPr>
              <a:t>King tried to kill them</a:t>
            </a:r>
            <a:r>
              <a:rPr lang="en-US" dirty="0"/>
              <a:t> (Exod 1:22; Matt 2:14-15)</a:t>
            </a:r>
            <a:endPar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endParaRPr>
          </a:p>
          <a:p>
            <a:pPr marL="457200" marR="0" lvl="0" indent="-457200" algn="l" defTabSz="914400" rtl="0" eaLnBrk="0" fontAlgn="base" latinLnBrk="0" hangingPunct="0">
              <a:lnSpc>
                <a:spcPct val="100000"/>
              </a:lnSpc>
              <a:spcBef>
                <a:spcPct val="0"/>
              </a:spcBef>
              <a:spcAft>
                <a:spcPct val="0"/>
              </a:spcAft>
              <a:buClr>
                <a:schemeClr val="bg1"/>
              </a:buClr>
              <a:buSzTx/>
              <a:buFont typeface="Arial" panose="020B0604020202020204" pitchFamily="34" charset="0"/>
              <a:buChar char="•"/>
              <a:tabLst/>
              <a:defRPr/>
            </a:pPr>
            <a:r>
              <a:rPr lang="en-US" dirty="0"/>
              <a:t>Called out of Egypt before ministry (Exod 3; Matt 2:14-16)</a:t>
            </a:r>
          </a:p>
        </p:txBody>
      </p:sp>
      <p:sp>
        <p:nvSpPr>
          <p:cNvPr id="8" name="Rectangle 2">
            <a:extLst>
              <a:ext uri="{FF2B5EF4-FFF2-40B4-BE49-F238E27FC236}">
                <a16:creationId xmlns:a16="http://schemas.microsoft.com/office/drawing/2014/main" id="{7C2AF413-D03C-F81F-5B75-6FDBDF487610}"/>
              </a:ext>
            </a:extLst>
          </p:cNvPr>
          <p:cNvSpPr txBox="1">
            <a:spLocks noChangeArrowheads="1"/>
          </p:cNvSpPr>
          <p:nvPr/>
        </p:nvSpPr>
        <p:spPr bwMode="auto">
          <a:xfrm>
            <a:off x="0" y="6381328"/>
            <a:ext cx="9144000" cy="44845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kumimoji="0" lang="en-US" sz="1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Adapted from Dale C. Allison Jr., </a:t>
            </a:r>
            <a:r>
              <a:rPr kumimoji="0" lang="en-US" sz="1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New Moses: A Matthean Typology</a:t>
            </a:r>
            <a:r>
              <a:rPr kumimoji="0" lang="en-US" sz="1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(Eugene, OR: Wipf &amp; Stock, 1993</a:t>
            </a:r>
            <a:r>
              <a:rPr lang="en-US" sz="1400" b="1" dirty="0">
                <a:solidFill>
                  <a:srgbClr val="FFFFFF"/>
                </a:solidFill>
                <a:effectLst>
                  <a:glow rad="127000">
                    <a:srgbClr val="000000"/>
                  </a:glow>
                </a:effectLst>
                <a:latin typeface="Arial" charset="0"/>
                <a:ea typeface="ＭＳ Ｐゴシック" charset="0"/>
                <a:cs typeface="ＭＳ Ｐゴシック" charset="0"/>
              </a:rPr>
              <a:t>); cited in a newsletter by Richard Rood (May 2022)</a:t>
            </a:r>
            <a:endParaRPr kumimoji="0" lang="en-US" sz="1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0110159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3D977F2-FCAD-6F2F-A4A2-529F53539A32}"/>
            </a:ext>
          </a:extLst>
        </p:cNvPr>
        <p:cNvGrpSpPr/>
        <p:nvPr/>
      </p:nvGrpSpPr>
      <p:grpSpPr>
        <a:xfrm>
          <a:off x="0" y="0"/>
          <a:ext cx="0" cy="0"/>
          <a:chOff x="0" y="0"/>
          <a:chExt cx="0" cy="0"/>
        </a:xfrm>
      </p:grpSpPr>
      <p:pic>
        <p:nvPicPr>
          <p:cNvPr id="6" name="Picture 5" descr="Gethsemene.jpg">
            <a:extLst>
              <a:ext uri="{FF2B5EF4-FFF2-40B4-BE49-F238E27FC236}">
                <a16:creationId xmlns:a16="http://schemas.microsoft.com/office/drawing/2014/main" id="{76CECA3E-EFB3-C892-2F48-648600D3AA4C}"/>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a:extLst>
              <a:ext uri="{FF2B5EF4-FFF2-40B4-BE49-F238E27FC236}">
                <a16:creationId xmlns:a16="http://schemas.microsoft.com/office/drawing/2014/main" id="{4BA2E96E-0F42-8707-0B4A-5FF04F2406E9}"/>
              </a:ext>
            </a:extLst>
          </p:cNvPr>
          <p:cNvSpPr>
            <a:spLocks noGrp="1"/>
          </p:cNvSpPr>
          <p:nvPr>
            <p:ph type="ctrTitle"/>
          </p:nvPr>
        </p:nvSpPr>
        <p:spPr>
          <a:xfrm>
            <a:off x="-18653" y="-7614"/>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Parallels Between Moses and Jesus</a:t>
            </a:r>
          </a:p>
        </p:txBody>
      </p:sp>
      <p:sp>
        <p:nvSpPr>
          <p:cNvPr id="3" name="Title 1">
            <a:extLst>
              <a:ext uri="{FF2B5EF4-FFF2-40B4-BE49-F238E27FC236}">
                <a16:creationId xmlns:a16="http://schemas.microsoft.com/office/drawing/2014/main" id="{97EDE309-88B3-78D3-C118-2006BD9589D8}"/>
              </a:ext>
            </a:extLst>
          </p:cNvPr>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a:extLst>
              <a:ext uri="{FF2B5EF4-FFF2-40B4-BE49-F238E27FC236}">
                <a16:creationId xmlns:a16="http://schemas.microsoft.com/office/drawing/2014/main" id="{45E87503-6B3B-C1DE-323D-7165ED26CA36}"/>
              </a:ext>
            </a:extLst>
          </p:cNvPr>
          <p:cNvSpPr txBox="1">
            <a:spLocks noChangeArrowheads="1"/>
          </p:cNvSpPr>
          <p:nvPr/>
        </p:nvSpPr>
        <p:spPr bwMode="auto">
          <a:xfrm>
            <a:off x="162560" y="1602007"/>
            <a:ext cx="8839200" cy="409662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marL="0" marR="0" lvl="0" indent="0" algn="ctr" defTabSz="914400" eaLnBrk="0" latinLnBrk="0" hangingPunct="0">
              <a:lnSpc>
                <a:spcPct val="100000"/>
              </a:lnSpc>
              <a:buClrTx/>
              <a:buSzTx/>
              <a:buFontTx/>
              <a:buNone/>
              <a:tabLst/>
              <a:defRPr kumimoji="0" sz="3200" b="1" i="0" u="none" strike="noStrike" kern="0" cap="none" spc="0" normalizeH="0" baseline="0">
                <a:ln>
                  <a:noFill/>
                </a:ln>
                <a:solidFill>
                  <a:srgbClr val="FFFFFF"/>
                </a:solidFill>
                <a:effectLst>
                  <a:glow rad="127000">
                    <a:srgbClr val="000000"/>
                  </a:glow>
                </a:effectLst>
                <a:uLnTx/>
                <a:uFillTx/>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R="0" lvl="0" algn="l" defTabSz="914400" rtl="0" eaLnBrk="0" fontAlgn="base" latinLnBrk="0" hangingPunct="0">
              <a:lnSpc>
                <a:spcPct val="100000"/>
              </a:lnSpc>
              <a:spcBef>
                <a:spcPct val="0"/>
              </a:spcBef>
              <a:spcAft>
                <a:spcPct val="0"/>
              </a:spcAft>
              <a:buClr>
                <a:schemeClr val="bg1"/>
              </a:buClr>
              <a:buSzTx/>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rPr>
              <a:t>Wilderness Tests</a:t>
            </a:r>
          </a:p>
          <a:p>
            <a:pPr marL="457200" marR="0" lvl="0" indent="-457200" algn="l" defTabSz="914400" rtl="0" eaLnBrk="0" fontAlgn="base" latinLnBrk="0" hangingPunct="0">
              <a:lnSpc>
                <a:spcPct val="100000"/>
              </a:lnSpc>
              <a:spcBef>
                <a:spcPct val="0"/>
              </a:spcBef>
              <a:spcAft>
                <a:spcPct val="0"/>
              </a:spcAft>
              <a:buClr>
                <a:schemeClr val="bg1"/>
              </a:buClr>
              <a:buSzTx/>
              <a:buFont typeface="Arial" panose="020B0604020202020204" pitchFamily="34" charset="0"/>
              <a:buChar char="•"/>
              <a:tabLst/>
              <a:defRPr/>
            </a:pPr>
            <a:r>
              <a:rPr lang="en-US" dirty="0"/>
              <a:t>Fasted 40 days (Exod 34:28; Matt 4:2)</a:t>
            </a:r>
          </a:p>
          <a:p>
            <a:pPr marL="457200" marR="0" lvl="0" indent="-457200" algn="l" defTabSz="914400" rtl="0" eaLnBrk="0" fontAlgn="base" latinLnBrk="0" hangingPunct="0">
              <a:lnSpc>
                <a:spcPct val="100000"/>
              </a:lnSpc>
              <a:spcBef>
                <a:spcPct val="0"/>
              </a:spcBef>
              <a:spcAft>
                <a:spcPct val="0"/>
              </a:spcAft>
              <a:buClr>
                <a:schemeClr val="bg1"/>
              </a:buClr>
              <a:buSzTx/>
              <a:buFont typeface="Arial" panose="020B0604020202020204" pitchFamily="34" charset="0"/>
              <a:buChar char="•"/>
              <a:tabLst/>
              <a:defRPr/>
            </a:pPr>
            <a:r>
              <a:rPr lang="en-US" dirty="0"/>
              <a:t>Tempted with rock (Num 20:11; Matt 4:3)</a:t>
            </a:r>
          </a:p>
          <a:p>
            <a:pPr marL="457200" marR="0" lvl="0" indent="-457200" algn="l" defTabSz="914400" rtl="0" eaLnBrk="0" fontAlgn="base" latinLnBrk="0" hangingPunct="0">
              <a:lnSpc>
                <a:spcPct val="100000"/>
              </a:lnSpc>
              <a:spcBef>
                <a:spcPct val="0"/>
              </a:spcBef>
              <a:spcAft>
                <a:spcPct val="0"/>
              </a:spcAft>
              <a:buClr>
                <a:schemeClr val="bg1"/>
              </a:buClr>
              <a:buSzTx/>
              <a:buFont typeface="Arial" panose="020B0604020202020204" pitchFamily="34" charset="0"/>
              <a:buChar char="•"/>
              <a:tabLst/>
              <a:defRPr/>
            </a:pPr>
            <a:endPar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endParaRPr>
          </a:p>
          <a:p>
            <a:pPr marL="457200" marR="0" lvl="0" indent="-457200" algn="l" defTabSz="914400" rtl="0" eaLnBrk="0" fontAlgn="base" latinLnBrk="0" hangingPunct="0">
              <a:lnSpc>
                <a:spcPct val="100000"/>
              </a:lnSpc>
              <a:spcBef>
                <a:spcPct val="0"/>
              </a:spcBef>
              <a:spcAft>
                <a:spcPct val="0"/>
              </a:spcAft>
              <a:buClr>
                <a:schemeClr val="bg1"/>
              </a:buClr>
              <a:buSzTx/>
              <a:buFont typeface="Arial" panose="020B0604020202020204" pitchFamily="34" charset="0"/>
              <a:buChar char="•"/>
              <a:tabLst/>
              <a:defRPr/>
            </a:pPr>
            <a:endPar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endParaRPr>
          </a:p>
        </p:txBody>
      </p:sp>
      <p:sp>
        <p:nvSpPr>
          <p:cNvPr id="8" name="Rectangle 2">
            <a:extLst>
              <a:ext uri="{FF2B5EF4-FFF2-40B4-BE49-F238E27FC236}">
                <a16:creationId xmlns:a16="http://schemas.microsoft.com/office/drawing/2014/main" id="{8F3A118D-B249-A416-73A0-53751A3BA766}"/>
              </a:ext>
            </a:extLst>
          </p:cNvPr>
          <p:cNvSpPr txBox="1">
            <a:spLocks noChangeArrowheads="1"/>
          </p:cNvSpPr>
          <p:nvPr/>
        </p:nvSpPr>
        <p:spPr bwMode="auto">
          <a:xfrm>
            <a:off x="0" y="6381328"/>
            <a:ext cx="9144000" cy="44845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kumimoji="0" lang="en-US" sz="1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Adapted from Dale C. Allison Jr., </a:t>
            </a:r>
            <a:r>
              <a:rPr kumimoji="0" lang="en-US" sz="1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New Moses: A Matthean Typology</a:t>
            </a:r>
            <a:r>
              <a:rPr kumimoji="0" lang="en-US" sz="1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(Eugene, OR: Wipf &amp; Stock, 1993</a:t>
            </a:r>
            <a:r>
              <a:rPr lang="en-US" sz="1400" b="1" dirty="0">
                <a:solidFill>
                  <a:srgbClr val="FFFFFF"/>
                </a:solidFill>
                <a:effectLst>
                  <a:glow rad="127000">
                    <a:srgbClr val="000000"/>
                  </a:glow>
                </a:effectLst>
                <a:latin typeface="Arial" charset="0"/>
                <a:ea typeface="ＭＳ Ｐゴシック" charset="0"/>
                <a:cs typeface="ＭＳ Ｐゴシック" charset="0"/>
              </a:rPr>
              <a:t>); cited in a newsletter by Richard Rood (May 2022)</a:t>
            </a:r>
            <a:endParaRPr kumimoji="0" lang="en-US" sz="1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2787536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43C7776-6FB8-8072-6BC1-B6CFBF40C023}"/>
            </a:ext>
          </a:extLst>
        </p:cNvPr>
        <p:cNvGrpSpPr/>
        <p:nvPr/>
      </p:nvGrpSpPr>
      <p:grpSpPr>
        <a:xfrm>
          <a:off x="0" y="0"/>
          <a:ext cx="0" cy="0"/>
          <a:chOff x="0" y="0"/>
          <a:chExt cx="0" cy="0"/>
        </a:xfrm>
      </p:grpSpPr>
      <p:pic>
        <p:nvPicPr>
          <p:cNvPr id="6" name="Picture 5" descr="Gethsemene.jpg">
            <a:extLst>
              <a:ext uri="{FF2B5EF4-FFF2-40B4-BE49-F238E27FC236}">
                <a16:creationId xmlns:a16="http://schemas.microsoft.com/office/drawing/2014/main" id="{D3F4E841-5D84-9F36-15D4-E524007DE9FA}"/>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a:extLst>
              <a:ext uri="{FF2B5EF4-FFF2-40B4-BE49-F238E27FC236}">
                <a16:creationId xmlns:a16="http://schemas.microsoft.com/office/drawing/2014/main" id="{FF7BF612-B8B2-940A-A592-A9D07AD56041}"/>
              </a:ext>
            </a:extLst>
          </p:cNvPr>
          <p:cNvSpPr>
            <a:spLocks noGrp="1"/>
          </p:cNvSpPr>
          <p:nvPr>
            <p:ph type="ctrTitle"/>
          </p:nvPr>
        </p:nvSpPr>
        <p:spPr>
          <a:xfrm>
            <a:off x="-18653" y="-7614"/>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Parallels Between Moses and Jesus</a:t>
            </a:r>
          </a:p>
        </p:txBody>
      </p:sp>
      <p:sp>
        <p:nvSpPr>
          <p:cNvPr id="3" name="Title 1">
            <a:extLst>
              <a:ext uri="{FF2B5EF4-FFF2-40B4-BE49-F238E27FC236}">
                <a16:creationId xmlns:a16="http://schemas.microsoft.com/office/drawing/2014/main" id="{A703F12D-BA2D-9FF4-E97C-30778D4065A0}"/>
              </a:ext>
            </a:extLst>
          </p:cNvPr>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a:extLst>
              <a:ext uri="{FF2B5EF4-FFF2-40B4-BE49-F238E27FC236}">
                <a16:creationId xmlns:a16="http://schemas.microsoft.com/office/drawing/2014/main" id="{BA09A820-ED26-4FE2-0351-CB168565D6A4}"/>
              </a:ext>
            </a:extLst>
          </p:cNvPr>
          <p:cNvSpPr txBox="1">
            <a:spLocks noChangeArrowheads="1"/>
          </p:cNvSpPr>
          <p:nvPr/>
        </p:nvSpPr>
        <p:spPr bwMode="auto">
          <a:xfrm>
            <a:off x="162560" y="1602007"/>
            <a:ext cx="8839200" cy="409662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marL="0" marR="0" lvl="0" indent="0" algn="ctr" defTabSz="914400" eaLnBrk="0" latinLnBrk="0" hangingPunct="0">
              <a:lnSpc>
                <a:spcPct val="100000"/>
              </a:lnSpc>
              <a:buClrTx/>
              <a:buSzTx/>
              <a:buFontTx/>
              <a:buNone/>
              <a:tabLst/>
              <a:defRPr kumimoji="0" sz="3200" b="1" i="0" u="none" strike="noStrike" kern="0" cap="none" spc="0" normalizeH="0" baseline="0">
                <a:ln>
                  <a:noFill/>
                </a:ln>
                <a:solidFill>
                  <a:srgbClr val="FFFFFF"/>
                </a:solidFill>
                <a:effectLst>
                  <a:glow rad="127000">
                    <a:srgbClr val="000000"/>
                  </a:glow>
                </a:effectLst>
                <a:uLnTx/>
                <a:uFillTx/>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R="0" lvl="0" algn="l" defTabSz="914400" rtl="0" eaLnBrk="0" fontAlgn="base" latinLnBrk="0" hangingPunct="0">
              <a:lnSpc>
                <a:spcPct val="100000"/>
              </a:lnSpc>
              <a:spcBef>
                <a:spcPct val="0"/>
              </a:spcBef>
              <a:spcAft>
                <a:spcPct val="0"/>
              </a:spcAft>
              <a:buClr>
                <a:schemeClr val="bg1"/>
              </a:buClr>
              <a:buSzTx/>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rPr>
              <a:t>Sermons</a:t>
            </a:r>
          </a:p>
          <a:p>
            <a:pPr marL="457200" marR="0" lvl="0" indent="-457200" algn="l" defTabSz="914400" rtl="0" eaLnBrk="0" fontAlgn="base" latinLnBrk="0" hangingPunct="0">
              <a:lnSpc>
                <a:spcPct val="100000"/>
              </a:lnSpc>
              <a:spcBef>
                <a:spcPct val="0"/>
              </a:spcBef>
              <a:spcAft>
                <a:spcPct val="0"/>
              </a:spcAft>
              <a:buClr>
                <a:schemeClr val="bg1"/>
              </a:buClr>
              <a:buSzTx/>
              <a:buFont typeface="Arial" panose="020B0604020202020204" pitchFamily="34" charset="0"/>
              <a:buChar char="•"/>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rPr>
              <a:t>Received the Law (Exod 19:3; 24:12) and preached on the Law (Matt 5:17-19) </a:t>
            </a:r>
          </a:p>
          <a:p>
            <a:pPr marL="457200" marR="0" lvl="0" indent="-457200" algn="l" defTabSz="914400" rtl="0" eaLnBrk="0" fontAlgn="base" latinLnBrk="0" hangingPunct="0">
              <a:lnSpc>
                <a:spcPct val="100000"/>
              </a:lnSpc>
              <a:spcBef>
                <a:spcPct val="0"/>
              </a:spcBef>
              <a:spcAft>
                <a:spcPct val="0"/>
              </a:spcAft>
              <a:buClr>
                <a:schemeClr val="bg1"/>
              </a:buClr>
              <a:buSzTx/>
              <a:buFont typeface="Arial" panose="020B0604020202020204" pitchFamily="34" charset="0"/>
              <a:buChar char="•"/>
              <a:tabLst/>
              <a:defRPr/>
            </a:pPr>
            <a:r>
              <a:rPr lang="en-US" dirty="0"/>
              <a:t>On mountains at Moab (Book of Deut) and Sermon on the Mount (Matt 5:1)</a:t>
            </a:r>
          </a:p>
          <a:p>
            <a:pPr marL="457200" marR="0" lvl="0" indent="-457200" algn="l" defTabSz="914400" rtl="0" eaLnBrk="0" fontAlgn="base" latinLnBrk="0" hangingPunct="0">
              <a:lnSpc>
                <a:spcPct val="100000"/>
              </a:lnSpc>
              <a:spcBef>
                <a:spcPct val="0"/>
              </a:spcBef>
              <a:spcAft>
                <a:spcPct val="0"/>
              </a:spcAft>
              <a:buClr>
                <a:schemeClr val="bg1"/>
              </a:buClr>
              <a:buSzTx/>
              <a:buFont typeface="Arial" panose="020B0604020202020204" pitchFamily="34" charset="0"/>
              <a:buChar char="•"/>
              <a:tabLst/>
              <a:defRPr/>
            </a:pPr>
            <a:r>
              <a:rPr lang="en-US" dirty="0"/>
              <a:t>Ended with warnings (Deut 28; Matt 7:13-27)</a:t>
            </a:r>
            <a:endPar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endParaRPr>
          </a:p>
        </p:txBody>
      </p:sp>
      <p:sp>
        <p:nvSpPr>
          <p:cNvPr id="8" name="Rectangle 2">
            <a:extLst>
              <a:ext uri="{FF2B5EF4-FFF2-40B4-BE49-F238E27FC236}">
                <a16:creationId xmlns:a16="http://schemas.microsoft.com/office/drawing/2014/main" id="{28B07871-36BB-2F6C-996A-1FA71DB27A1B}"/>
              </a:ext>
            </a:extLst>
          </p:cNvPr>
          <p:cNvSpPr txBox="1">
            <a:spLocks noChangeArrowheads="1"/>
          </p:cNvSpPr>
          <p:nvPr/>
        </p:nvSpPr>
        <p:spPr bwMode="auto">
          <a:xfrm>
            <a:off x="0" y="6381328"/>
            <a:ext cx="9144000" cy="44845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kumimoji="0" lang="en-US" sz="1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Adapted from Dale C. Allison Jr., </a:t>
            </a:r>
            <a:r>
              <a:rPr kumimoji="0" lang="en-US" sz="1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New Moses: A Matthean Typology</a:t>
            </a:r>
            <a:r>
              <a:rPr kumimoji="0" lang="en-US" sz="1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(Eugene, OR: Wipf &amp; Stock, 1993</a:t>
            </a:r>
            <a:r>
              <a:rPr lang="en-US" sz="1400" b="1" dirty="0">
                <a:solidFill>
                  <a:srgbClr val="FFFFFF"/>
                </a:solidFill>
                <a:effectLst>
                  <a:glow rad="127000">
                    <a:srgbClr val="000000"/>
                  </a:glow>
                </a:effectLst>
                <a:latin typeface="Arial" charset="0"/>
                <a:ea typeface="ＭＳ Ｐゴシック" charset="0"/>
                <a:cs typeface="ＭＳ Ｐゴシック" charset="0"/>
              </a:rPr>
              <a:t>); cited in a newsletter by Richard Rood (May 2022)</a:t>
            </a:r>
            <a:endParaRPr kumimoji="0" lang="en-US" sz="1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8166964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A11FABC-5BCE-0659-5916-1D3323F01E47}"/>
            </a:ext>
          </a:extLst>
        </p:cNvPr>
        <p:cNvGrpSpPr/>
        <p:nvPr/>
      </p:nvGrpSpPr>
      <p:grpSpPr>
        <a:xfrm>
          <a:off x="0" y="0"/>
          <a:ext cx="0" cy="0"/>
          <a:chOff x="0" y="0"/>
          <a:chExt cx="0" cy="0"/>
        </a:xfrm>
      </p:grpSpPr>
      <p:pic>
        <p:nvPicPr>
          <p:cNvPr id="6" name="Picture 5" descr="Gethsemene.jpg">
            <a:extLst>
              <a:ext uri="{FF2B5EF4-FFF2-40B4-BE49-F238E27FC236}">
                <a16:creationId xmlns:a16="http://schemas.microsoft.com/office/drawing/2014/main" id="{834F116D-9360-9A1F-7F19-A27AA54972EF}"/>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a:extLst>
              <a:ext uri="{FF2B5EF4-FFF2-40B4-BE49-F238E27FC236}">
                <a16:creationId xmlns:a16="http://schemas.microsoft.com/office/drawing/2014/main" id="{869C3656-2B74-43EB-70B1-156F1013587E}"/>
              </a:ext>
            </a:extLst>
          </p:cNvPr>
          <p:cNvSpPr>
            <a:spLocks noGrp="1"/>
          </p:cNvSpPr>
          <p:nvPr>
            <p:ph type="ctrTitle"/>
          </p:nvPr>
        </p:nvSpPr>
        <p:spPr>
          <a:xfrm>
            <a:off x="-18653" y="-7614"/>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Parallels Between Moses and Jesus</a:t>
            </a:r>
          </a:p>
        </p:txBody>
      </p:sp>
      <p:sp>
        <p:nvSpPr>
          <p:cNvPr id="3" name="Title 1">
            <a:extLst>
              <a:ext uri="{FF2B5EF4-FFF2-40B4-BE49-F238E27FC236}">
                <a16:creationId xmlns:a16="http://schemas.microsoft.com/office/drawing/2014/main" id="{F00A4B8E-E0A5-1A72-2E79-9CBF818C3740}"/>
              </a:ext>
            </a:extLst>
          </p:cNvPr>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a:extLst>
              <a:ext uri="{FF2B5EF4-FFF2-40B4-BE49-F238E27FC236}">
                <a16:creationId xmlns:a16="http://schemas.microsoft.com/office/drawing/2014/main" id="{F16C8CF6-83AF-676F-4E40-875EB4E7BDE9}"/>
              </a:ext>
            </a:extLst>
          </p:cNvPr>
          <p:cNvSpPr txBox="1">
            <a:spLocks noChangeArrowheads="1"/>
          </p:cNvSpPr>
          <p:nvPr/>
        </p:nvSpPr>
        <p:spPr bwMode="auto">
          <a:xfrm>
            <a:off x="162560" y="1412776"/>
            <a:ext cx="8839200" cy="45632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marL="0" marR="0" lvl="0" indent="0" algn="ctr" defTabSz="914400" eaLnBrk="0" latinLnBrk="0" hangingPunct="0">
              <a:lnSpc>
                <a:spcPct val="100000"/>
              </a:lnSpc>
              <a:buClrTx/>
              <a:buSzTx/>
              <a:buFontTx/>
              <a:buNone/>
              <a:tabLst/>
              <a:defRPr kumimoji="0" sz="3200" b="1" i="0" u="none" strike="noStrike" kern="0" cap="none" spc="0" normalizeH="0" baseline="0">
                <a:ln>
                  <a:noFill/>
                </a:ln>
                <a:solidFill>
                  <a:srgbClr val="FFFFFF"/>
                </a:solidFill>
                <a:effectLst>
                  <a:glow rad="127000">
                    <a:srgbClr val="000000"/>
                  </a:glow>
                </a:effectLst>
                <a:uLnTx/>
                <a:uFillTx/>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R="0" lvl="0" algn="l" defTabSz="914400" rtl="0" eaLnBrk="0" fontAlgn="base" latinLnBrk="0" hangingPunct="0">
              <a:lnSpc>
                <a:spcPct val="100000"/>
              </a:lnSpc>
              <a:spcBef>
                <a:spcPct val="0"/>
              </a:spcBef>
              <a:spcAft>
                <a:spcPct val="0"/>
              </a:spcAft>
              <a:buClr>
                <a:schemeClr val="bg1"/>
              </a:buClr>
              <a:buSzTx/>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rPr>
              <a:t>Other Parallels</a:t>
            </a:r>
          </a:p>
          <a:p>
            <a:pPr marL="457200" marR="0" lvl="0" indent="-457200" algn="l" defTabSz="914400" rtl="0" eaLnBrk="0" fontAlgn="base" latinLnBrk="0" hangingPunct="0">
              <a:lnSpc>
                <a:spcPct val="100000"/>
              </a:lnSpc>
              <a:spcBef>
                <a:spcPct val="0"/>
              </a:spcBef>
              <a:spcAft>
                <a:spcPct val="0"/>
              </a:spcAft>
              <a:buClr>
                <a:schemeClr val="bg1"/>
              </a:buClr>
              <a:buSzTx/>
              <a:buFont typeface="Arial" panose="020B0604020202020204" pitchFamily="34" charset="0"/>
              <a:buChar char="•"/>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rPr>
              <a:t>Manna (Exod 17) revealed in Jesus as the Bread of Life (John 6:49-51)</a:t>
            </a:r>
          </a:p>
          <a:p>
            <a:pPr marL="457200" marR="0" lvl="0" indent="-457200" algn="l" defTabSz="914400" rtl="0" eaLnBrk="0" fontAlgn="base" latinLnBrk="0" hangingPunct="0">
              <a:lnSpc>
                <a:spcPct val="100000"/>
              </a:lnSpc>
              <a:spcBef>
                <a:spcPct val="0"/>
              </a:spcBef>
              <a:spcAft>
                <a:spcPct val="0"/>
              </a:spcAft>
              <a:buClr>
                <a:schemeClr val="bg1"/>
              </a:buClr>
              <a:buSzTx/>
              <a:buFont typeface="Arial" panose="020B0604020202020204" pitchFamily="34" charset="0"/>
              <a:buChar char="•"/>
              <a:tabLst/>
              <a:defRPr/>
            </a:pPr>
            <a:r>
              <a:rPr lang="en-US" dirty="0"/>
              <a:t>Face reflected God's glory at Sinai (Exod 34:29) and Transfiguration (Matt 17:2)</a:t>
            </a:r>
          </a:p>
          <a:p>
            <a:pPr marL="457200" marR="0" lvl="0" indent="-457200" algn="l" defTabSz="914400" rtl="0" eaLnBrk="0" fontAlgn="base" latinLnBrk="0" hangingPunct="0">
              <a:lnSpc>
                <a:spcPct val="100000"/>
              </a:lnSpc>
              <a:spcBef>
                <a:spcPct val="0"/>
              </a:spcBef>
              <a:spcAft>
                <a:spcPct val="0"/>
              </a:spcAft>
              <a:buClr>
                <a:schemeClr val="bg1"/>
              </a:buClr>
              <a:buSzTx/>
              <a:buFont typeface="Arial" panose="020B0604020202020204" pitchFamily="34" charset="0"/>
              <a:buChar char="•"/>
              <a:tabLst/>
              <a:defRPr/>
            </a:pPr>
            <a:r>
              <a:rPr lang="en-US" dirty="0"/>
              <a:t>Passover lamb (Exod 12; Deut 16:1-8) points the Christ (1 Cor 5:7)</a:t>
            </a:r>
          </a:p>
          <a:p>
            <a:pPr marL="457200" marR="0" lvl="0" indent="-457200" algn="l" defTabSz="914400" rtl="0" eaLnBrk="0" fontAlgn="base" latinLnBrk="0" hangingPunct="0">
              <a:lnSpc>
                <a:spcPct val="100000"/>
              </a:lnSpc>
              <a:spcBef>
                <a:spcPct val="0"/>
              </a:spcBef>
              <a:spcAft>
                <a:spcPct val="0"/>
              </a:spcAft>
              <a:buClr>
                <a:schemeClr val="bg1"/>
              </a:buClr>
              <a:buSzTx/>
              <a:buFont typeface="Arial" panose="020B0604020202020204" pitchFamily="34" charset="0"/>
              <a:buChar char="•"/>
              <a:tabLst/>
              <a:defRPr/>
            </a:pPr>
            <a:r>
              <a:rPr lang="en-US" dirty="0"/>
              <a:t>God's promise of his presence (Deut 31:23; Josh 1:1-9; Matt 28:18-20)</a:t>
            </a:r>
            <a:endPar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endParaRPr>
          </a:p>
        </p:txBody>
      </p:sp>
      <p:sp>
        <p:nvSpPr>
          <p:cNvPr id="7" name="Rectangle 2">
            <a:extLst>
              <a:ext uri="{FF2B5EF4-FFF2-40B4-BE49-F238E27FC236}">
                <a16:creationId xmlns:a16="http://schemas.microsoft.com/office/drawing/2014/main" id="{897E62AC-A161-7BED-6839-63B8ABD7F807}"/>
              </a:ext>
            </a:extLst>
          </p:cNvPr>
          <p:cNvSpPr txBox="1">
            <a:spLocks noChangeArrowheads="1"/>
          </p:cNvSpPr>
          <p:nvPr/>
        </p:nvSpPr>
        <p:spPr bwMode="auto">
          <a:xfrm>
            <a:off x="0" y="6381328"/>
            <a:ext cx="9144000" cy="44845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kumimoji="0" lang="en-US" sz="1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Adapted from Dale C. Allison Jr., </a:t>
            </a:r>
            <a:r>
              <a:rPr kumimoji="0" lang="en-US" sz="1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New Moses: A Matthean Typology</a:t>
            </a:r>
            <a:r>
              <a:rPr kumimoji="0" lang="en-US" sz="1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(Eugene, OR: Wipf &amp; Stock, 1993</a:t>
            </a:r>
            <a:r>
              <a:rPr lang="en-US" sz="1400" b="1" dirty="0">
                <a:solidFill>
                  <a:srgbClr val="FFFFFF"/>
                </a:solidFill>
                <a:effectLst>
                  <a:glow rad="127000">
                    <a:srgbClr val="000000"/>
                  </a:glow>
                </a:effectLst>
                <a:latin typeface="Arial" charset="0"/>
                <a:ea typeface="ＭＳ Ｐゴシック" charset="0"/>
                <a:cs typeface="ＭＳ Ｐゴシック" charset="0"/>
              </a:rPr>
              <a:t>); cited in a newsletter by Richard Rood (May 2022)</a:t>
            </a:r>
            <a:endParaRPr kumimoji="0" lang="en-US" sz="1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401316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153989D7-019D-1D41-B56E-CFB8ED506558}"/>
              </a:ext>
            </a:extLst>
          </p:cNvPr>
          <p:cNvPicPr>
            <a:picLocks noChangeAspect="1"/>
          </p:cNvPicPr>
          <p:nvPr/>
        </p:nvPicPr>
        <p:blipFill>
          <a:blip r:embed="rId3"/>
          <a:stretch>
            <a:fillRect/>
          </a:stretch>
        </p:blipFill>
        <p:spPr>
          <a:xfrm>
            <a:off x="10148" y="-1"/>
            <a:ext cx="9133853" cy="6901615"/>
          </a:xfrm>
          <a:prstGeom prst="rect">
            <a:avLst/>
          </a:prstGeom>
        </p:spPr>
      </p:pic>
      <p:sp>
        <p:nvSpPr>
          <p:cNvPr id="8" name="Rectangle 2"/>
          <p:cNvSpPr txBox="1">
            <a:spLocks noChangeArrowheads="1"/>
          </p:cNvSpPr>
          <p:nvPr/>
        </p:nvSpPr>
        <p:spPr bwMode="auto">
          <a:xfrm>
            <a:off x="0" y="5086374"/>
            <a:ext cx="9144000" cy="86290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000" b="1" i="1" dirty="0">
                <a:solidFill>
                  <a:srgbClr val="FFFFFF"/>
                </a:solidFill>
                <a:effectLst>
                  <a:glow rad="127000">
                    <a:srgbClr val="000000"/>
                  </a:glow>
                </a:effectLst>
                <a:latin typeface="Arial" charset="0"/>
                <a:ea typeface="ＭＳ Ｐゴシック" charset="0"/>
                <a:cs typeface="ＭＳ Ｐゴシック" charset="0"/>
              </a:rPr>
              <a:t>Deuteronomy</a:t>
            </a:r>
          </a:p>
        </p:txBody>
      </p:sp>
      <p:sp>
        <p:nvSpPr>
          <p:cNvPr id="900098" name="Rectangle 2"/>
          <p:cNvSpPr>
            <a:spLocks noGrp="1" noChangeArrowheads="1"/>
          </p:cNvSpPr>
          <p:nvPr>
            <p:ph type="ctrTitle"/>
          </p:nvPr>
        </p:nvSpPr>
        <p:spPr>
          <a:xfrm>
            <a:off x="10148" y="260648"/>
            <a:ext cx="9120187" cy="1446653"/>
          </a:xfrm>
          <a:effectLst>
            <a:outerShdw blurRad="63500" dist="35921" dir="2700000" algn="ctr" rotWithShape="0">
              <a:schemeClr val="tx2">
                <a:alpha val="74998"/>
              </a:schemeClr>
            </a:outerShdw>
          </a:effectLst>
        </p:spPr>
        <p:txBody>
          <a:bodyPr/>
          <a:lstStyle/>
          <a:p>
            <a:pPr>
              <a:defRPr/>
            </a:pPr>
            <a:r>
              <a:rPr lang="en-US" sz="6600" b="1" dirty="0">
                <a:effectLst>
                  <a:glow rad="127000">
                    <a:schemeClr val="tx1"/>
                  </a:glow>
                </a:effectLst>
                <a:latin typeface="Arial" charset="0"/>
                <a:ea typeface="ＭＳ Ｐゴシック" charset="0"/>
                <a:cs typeface="ＭＳ Ｐゴシック" charset="0"/>
              </a:rPr>
              <a:t>Be Renewed</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eaLnBrk="0" fontAlgn="auto" hangingPunct="0">
              <a:spcBef>
                <a:spcPts val="0"/>
              </a:spcBef>
              <a:spcAft>
                <a:spcPts val="0"/>
              </a:spcAft>
              <a:defRPr/>
            </a:pPr>
            <a:r>
              <a:rPr lang="en-US" sz="2000" b="1" kern="0" dirty="0">
                <a:solidFill>
                  <a:srgbClr val="FFFFFF"/>
                </a:solidFill>
                <a:effectLst>
                  <a:outerShdw blurRad="38100" dist="38100" dir="2700000" algn="tl">
                    <a:srgbClr val="000000"/>
                  </a:outerShdw>
                </a:effectLst>
                <a:latin typeface="Arial"/>
                <a:cs typeface="Arial"/>
              </a:rPr>
              <a:t>Dr. Rick Griffith • Crossroads International Church Singapore</a:t>
            </a:r>
          </a:p>
          <a:p>
            <a:pPr algn="ctr" eaLnBrk="0" fontAlgn="auto" hangingPunct="0">
              <a:spcBef>
                <a:spcPts val="0"/>
              </a:spcBef>
              <a:spcAft>
                <a:spcPts val="0"/>
              </a:spcAft>
              <a:defRPr/>
            </a:pPr>
            <a:r>
              <a:rPr lang="en-US" sz="2000" b="1" kern="0" dirty="0">
                <a:solidFill>
                  <a:srgbClr val="FFFFFF"/>
                </a:solidFill>
                <a:effectLst>
                  <a:outerShdw blurRad="38100" dist="38100" dir="2700000" algn="tl">
                    <a:srgbClr val="000000"/>
                  </a:outerShdw>
                </a:effectLst>
                <a:latin typeface="Arial"/>
                <a:cs typeface="Arial"/>
              </a:rPr>
              <a:t>BibleStudyDownloads.org</a:t>
            </a:r>
          </a:p>
        </p:txBody>
      </p:sp>
    </p:spTree>
    <p:extLst>
      <p:ext uri="{BB962C8B-B14F-4D97-AF65-F5344CB8AC3E}">
        <p14:creationId xmlns:p14="http://schemas.microsoft.com/office/powerpoint/2010/main" val="1969455038"/>
      </p:ext>
    </p:extLst>
  </p:cSld>
  <p:clrMapOvr>
    <a:masterClrMapping/>
  </p:clrMapOvr>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0"/>
            <a:ext cx="9139844" cy="6858000"/>
          </a:xfrm>
          <a:prstGeom prst="rect">
            <a:avLst/>
          </a:prstGeom>
        </p:spPr>
      </p:pic>
      <p:sp>
        <p:nvSpPr>
          <p:cNvPr id="900098" name="Rectangle 2"/>
          <p:cNvSpPr>
            <a:spLocks noGrp="1" noChangeArrowheads="1"/>
          </p:cNvSpPr>
          <p:nvPr>
            <p:ph type="ctrTitle"/>
          </p:nvPr>
        </p:nvSpPr>
        <p:spPr>
          <a:xfrm>
            <a:off x="0" y="188640"/>
            <a:ext cx="9144000" cy="1800200"/>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The Second Law of Thermodynamics</a:t>
            </a:r>
          </a:p>
        </p:txBody>
      </p:sp>
    </p:spTree>
    <p:extLst>
      <p:ext uri="{BB962C8B-B14F-4D97-AF65-F5344CB8AC3E}">
        <p14:creationId xmlns:p14="http://schemas.microsoft.com/office/powerpoint/2010/main" val="1258590685"/>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88640"/>
            <a:ext cx="9144000" cy="1800200"/>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The Second Law of Thermodynamics</a:t>
            </a:r>
          </a:p>
        </p:txBody>
      </p:sp>
      <p:pic>
        <p:nvPicPr>
          <p:cNvPr id="2" name="Picture 1"/>
          <p:cNvPicPr>
            <a:picLocks noChangeAspect="1"/>
          </p:cNvPicPr>
          <p:nvPr/>
        </p:nvPicPr>
        <p:blipFill>
          <a:blip r:embed="rId3"/>
          <a:stretch>
            <a:fillRect/>
          </a:stretch>
        </p:blipFill>
        <p:spPr>
          <a:xfrm>
            <a:off x="683568" y="2204864"/>
            <a:ext cx="7372285" cy="4305796"/>
          </a:xfrm>
          <a:prstGeom prst="rect">
            <a:avLst/>
          </a:prstGeom>
        </p:spPr>
      </p:pic>
    </p:spTree>
    <p:extLst>
      <p:ext uri="{BB962C8B-B14F-4D97-AF65-F5344CB8AC3E}">
        <p14:creationId xmlns:p14="http://schemas.microsoft.com/office/powerpoint/2010/main" val="222388893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3"/>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374134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Moses preaches &amp; records sermons which expound the Law in order to encourage Israel</a:t>
            </a:r>
            <a:r>
              <a:rPr kumimoji="0" lang="uk-UA"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 new generation in </a:t>
            </a:r>
            <a:r>
              <a:rPr kumimoji="0" lang="en-US" sz="32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renewal</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of the covenant at Sinai, resulting in blessing in Canaan for obedience, not cursing for disobedience.</a:t>
            </a: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en-US" sz="3600" b="1" dirty="0">
                <a:solidFill>
                  <a:srgbClr val="FFFFFF"/>
                </a:solidFill>
                <a:latin typeface="Arial"/>
                <a:cs typeface="Arial"/>
              </a:rPr>
              <a:t>Summary Statement</a:t>
            </a:r>
          </a:p>
        </p:txBody>
      </p:sp>
      <p:sp>
        <p:nvSpPr>
          <p:cNvPr id="9" name="Text Box 3"/>
          <p:cNvSpPr txBox="1">
            <a:spLocks noChangeArrowheads="1"/>
          </p:cNvSpPr>
          <p:nvPr/>
        </p:nvSpPr>
        <p:spPr bwMode="auto">
          <a:xfrm>
            <a:off x="8349183" y="-3380"/>
            <a:ext cx="698178" cy="830997"/>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err="1">
                <a:ln>
                  <a:noFill/>
                </a:ln>
                <a:solidFill>
                  <a:srgbClr val="000000"/>
                </a:solidFill>
                <a:effectLst/>
                <a:uLnTx/>
                <a:uFillTx/>
                <a:latin typeface="Arial" charset="0"/>
                <a:ea typeface="ＭＳ Ｐゴシック" charset="0"/>
                <a:cs typeface="MS PGothic" charset="0"/>
              </a:rPr>
              <a:t>147</a:t>
            </a:r>
            <a:endPar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41</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Deuteronomy </a:t>
            </a:r>
            <a:endPar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41988941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stretch>
            <a:fillRect/>
          </a:stretch>
        </p:blipFill>
        <p:spPr>
          <a:xfrm>
            <a:off x="0" y="114300"/>
            <a:ext cx="9144000" cy="6622446"/>
          </a:xfrm>
          <a:prstGeom prst="rect">
            <a:avLst/>
          </a:prstGeom>
        </p:spPr>
      </p:pic>
      <p:sp>
        <p:nvSpPr>
          <p:cNvPr id="900098" name="Rectangle 2"/>
          <p:cNvSpPr>
            <a:spLocks noGrp="1" noChangeArrowheads="1"/>
          </p:cNvSpPr>
          <p:nvPr>
            <p:ph type="ctrTitle"/>
          </p:nvPr>
        </p:nvSpPr>
        <p:spPr>
          <a:xfrm>
            <a:off x="0" y="232008"/>
            <a:ext cx="9144000" cy="1540808"/>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How are you doing spiritually right now? </a:t>
            </a:r>
          </a:p>
        </p:txBody>
      </p:sp>
    </p:spTree>
    <p:extLst>
      <p:ext uri="{BB962C8B-B14F-4D97-AF65-F5344CB8AC3E}">
        <p14:creationId xmlns:p14="http://schemas.microsoft.com/office/powerpoint/2010/main" val="3766522952"/>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81000"/>
            <a:ext cx="9144000" cy="6086475"/>
          </a:xfrm>
          <a:prstGeom prst="rect">
            <a:avLst/>
          </a:prstGeom>
        </p:spPr>
      </p:pic>
      <p:sp>
        <p:nvSpPr>
          <p:cNvPr id="900098" name="Rectangle 2"/>
          <p:cNvSpPr>
            <a:spLocks noGrp="1" noChangeArrowheads="1"/>
          </p:cNvSpPr>
          <p:nvPr>
            <p:ph type="ctrTitle"/>
          </p:nvPr>
        </p:nvSpPr>
        <p:spPr>
          <a:xfrm>
            <a:off x="0" y="548680"/>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Sinking</a:t>
            </a:r>
          </a:p>
        </p:txBody>
      </p:sp>
    </p:spTree>
    <p:extLst>
      <p:ext uri="{BB962C8B-B14F-4D97-AF65-F5344CB8AC3E}">
        <p14:creationId xmlns:p14="http://schemas.microsoft.com/office/powerpoint/2010/main" val="747463143"/>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116872"/>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What are the keys to spiritual renewal?</a:t>
            </a:r>
          </a:p>
        </p:txBody>
      </p:sp>
      <p:pic>
        <p:nvPicPr>
          <p:cNvPr id="3" name="Picture 2"/>
          <p:cNvPicPr>
            <a:picLocks noChangeAspect="1"/>
          </p:cNvPicPr>
          <p:nvPr/>
        </p:nvPicPr>
        <p:blipFill>
          <a:blip r:embed="rId3"/>
          <a:stretch>
            <a:fillRect/>
          </a:stretch>
        </p:blipFill>
        <p:spPr>
          <a:xfrm>
            <a:off x="2195736" y="2420888"/>
            <a:ext cx="4178300" cy="2667000"/>
          </a:xfrm>
          <a:prstGeom prst="rect">
            <a:avLst/>
          </a:prstGeom>
        </p:spPr>
      </p:pic>
    </p:spTree>
    <p:extLst>
      <p:ext uri="{BB962C8B-B14F-4D97-AF65-F5344CB8AC3E}">
        <p14:creationId xmlns:p14="http://schemas.microsoft.com/office/powerpoint/2010/main" val="1773207272"/>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7808" y="0"/>
            <a:ext cx="9183159" cy="6858000"/>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can you be spiritually </a:t>
            </a:r>
            <a:r>
              <a:rPr lang="en-US" sz="5400" b="1" dirty="0">
                <a:solidFill>
                  <a:srgbClr val="FFFF00"/>
                </a:solidFill>
                <a:effectLst>
                  <a:glow rad="127000">
                    <a:schemeClr val="tx1"/>
                  </a:glow>
                </a:effectLst>
                <a:latin typeface="Arial" charset="0"/>
                <a:ea typeface="ＭＳ Ｐゴシック" charset="0"/>
                <a:cs typeface="ＭＳ Ｐゴシック" charset="0"/>
              </a:rPr>
              <a:t>renewed</a:t>
            </a:r>
            <a:r>
              <a:rPr lang="en-US" sz="54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2658724341"/>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4673"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63500"/>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284676"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eaLnBrk="0" hangingPunct="0">
              <a:spcBef>
                <a:spcPct val="50000"/>
              </a:spcBef>
              <a:buFont typeface="Wingdings" charset="0"/>
              <a:buChar char="§"/>
            </a:pPr>
            <a:endParaRPr lang="en-US" b="1">
              <a:solidFill>
                <a:srgbClr val="000000"/>
              </a:solidFill>
              <a:latin typeface="Arial" charset="0"/>
              <a:cs typeface="Arial" charset="0"/>
            </a:endParaRPr>
          </a:p>
        </p:txBody>
      </p:sp>
      <p:sp>
        <p:nvSpPr>
          <p:cNvPr id="284677" name="Text Box 9"/>
          <p:cNvSpPr txBox="1">
            <a:spLocks noChangeArrowheads="1"/>
          </p:cNvSpPr>
          <p:nvPr/>
        </p:nvSpPr>
        <p:spPr bwMode="auto">
          <a:xfrm>
            <a:off x="3132138" y="4076700"/>
            <a:ext cx="1392237"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3200" b="1">
                <a:solidFill>
                  <a:srgbClr val="3333CC"/>
                </a:solidFill>
                <a:latin typeface="Arial" charset="0"/>
                <a:cs typeface="Arial" charset="0"/>
              </a:rPr>
              <a:t>Mt. Sinai</a:t>
            </a: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284680" name="Text Box 12"/>
          <p:cNvSpPr txBox="1">
            <a:spLocks noChangeArrowheads="1"/>
          </p:cNvSpPr>
          <p:nvPr/>
        </p:nvSpPr>
        <p:spPr bwMode="auto">
          <a:xfrm>
            <a:off x="2867025" y="1976438"/>
            <a:ext cx="3048000" cy="1076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3200" b="1">
                <a:solidFill>
                  <a:srgbClr val="3333CC"/>
                </a:solidFill>
                <a:latin typeface="Arial" charset="0"/>
                <a:cs typeface="Arial" charset="0"/>
              </a:rPr>
              <a:t>Kadesh- barnea</a:t>
            </a:r>
          </a:p>
        </p:txBody>
      </p:sp>
      <p:sp>
        <p:nvSpPr>
          <p:cNvPr id="284681" name="Text Box 13"/>
          <p:cNvSpPr txBox="1">
            <a:spLocks noChangeArrowheads="1"/>
          </p:cNvSpPr>
          <p:nvPr/>
        </p:nvSpPr>
        <p:spPr bwMode="auto">
          <a:xfrm>
            <a:off x="5316538" y="1897063"/>
            <a:ext cx="30480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3200" b="1">
                <a:solidFill>
                  <a:srgbClr val="3333CC"/>
                </a:solidFill>
                <a:latin typeface="Arial" charset="0"/>
                <a:cs typeface="Arial" charset="0"/>
              </a:rPr>
              <a:t>Mt. Hor</a:t>
            </a:r>
          </a:p>
        </p:txBody>
      </p:sp>
      <p:sp>
        <p:nvSpPr>
          <p:cNvPr id="284682" name="Rectangle 14"/>
          <p:cNvSpPr>
            <a:spLocks noGrp="1" noChangeArrowheads="1"/>
          </p:cNvSpPr>
          <p:nvPr>
            <p:ph type="title" idx="4294967295"/>
          </p:nvPr>
        </p:nvSpPr>
        <p:spPr>
          <a:xfrm>
            <a:off x="323528" y="1"/>
            <a:ext cx="4969197" cy="1196752"/>
          </a:xfrm>
        </p:spPr>
        <p:txBody>
          <a:bodyPr/>
          <a:lstStyle/>
          <a:p>
            <a:pPr algn="l" eaLnBrk="1" hangingPunct="1"/>
            <a:r>
              <a:rPr lang="en-US" sz="4000" b="1">
                <a:latin typeface="Arial" charset="0"/>
                <a:ea typeface="ＭＳ Ｐゴシック" charset="0"/>
              </a:rPr>
              <a:t>Wilderness Wanderings</a:t>
            </a:r>
          </a:p>
        </p:txBody>
      </p:sp>
      <p:sp>
        <p:nvSpPr>
          <p:cNvPr id="13" name="Oval 6"/>
          <p:cNvSpPr>
            <a:spLocks noChangeArrowheads="1"/>
          </p:cNvSpPr>
          <p:nvPr/>
        </p:nvSpPr>
        <p:spPr bwMode="auto">
          <a:xfrm>
            <a:off x="6227763" y="549275"/>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284684" name="Text Box 13"/>
          <p:cNvSpPr txBox="1">
            <a:spLocks noChangeArrowheads="1"/>
          </p:cNvSpPr>
          <p:nvPr/>
        </p:nvSpPr>
        <p:spPr bwMode="auto">
          <a:xfrm>
            <a:off x="5292725" y="0"/>
            <a:ext cx="165576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50000"/>
              </a:spcBef>
            </a:pPr>
            <a:r>
              <a:rPr lang="en-US" sz="3200" b="1">
                <a:solidFill>
                  <a:srgbClr val="3333CC"/>
                </a:solidFill>
                <a:latin typeface="Arial" charset="0"/>
                <a:cs typeface="Arial" charset="0"/>
              </a:rPr>
              <a:t>Moab</a:t>
            </a:r>
          </a:p>
        </p:txBody>
      </p:sp>
    </p:spTree>
    <p:extLst>
      <p:ext uri="{BB962C8B-B14F-4D97-AF65-F5344CB8AC3E}">
        <p14:creationId xmlns:p14="http://schemas.microsoft.com/office/powerpoint/2010/main" val="257688458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par>
                          <p:cTn id="8" fill="hold" nodeType="afterGroup">
                            <p:stCondLst>
                              <p:cond delay="1600"/>
                            </p:stCondLst>
                            <p:childTnLst>
                              <p:par>
                                <p:cTn id="9" presetID="22" presetClass="entr" presetSubtype="8" fill="hold" nodeType="afterEffect">
                                  <p:stCondLst>
                                    <p:cond delay="0"/>
                                  </p:stCondLst>
                                  <p:childTnLst>
                                    <p:set>
                                      <p:cBhvr>
                                        <p:cTn id="10" dur="1" fill="hold">
                                          <p:stCondLst>
                                            <p:cond delay="0"/>
                                          </p:stCondLst>
                                        </p:cTn>
                                        <p:tgtEl>
                                          <p:spTgt spid="120843"/>
                                        </p:tgtEl>
                                        <p:attrNameLst>
                                          <p:attrName>style.visibility</p:attrName>
                                        </p:attrNameLst>
                                      </p:cBhvr>
                                      <p:to>
                                        <p:strVal val="visible"/>
                                      </p:to>
                                    </p:set>
                                    <p:animEffect transition="in" filter="wipe(left)">
                                      <p:cBhvr>
                                        <p:cTn id="11"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4673"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412776" y="-90488"/>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1665512" y="5041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120839" name="Oval 7"/>
          <p:cNvSpPr>
            <a:spLocks noChangeArrowheads="1"/>
          </p:cNvSpPr>
          <p:nvPr/>
        </p:nvSpPr>
        <p:spPr bwMode="auto">
          <a:xfrm>
            <a:off x="2275112" y="1993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284676" name="AutoShape 8"/>
          <p:cNvSpPr>
            <a:spLocks noChangeArrowheads="1"/>
          </p:cNvSpPr>
          <p:nvPr/>
        </p:nvSpPr>
        <p:spPr bwMode="auto">
          <a:xfrm>
            <a:off x="3113312" y="1612900"/>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eaLnBrk="0" hangingPunct="0">
              <a:spcBef>
                <a:spcPct val="50000"/>
              </a:spcBef>
              <a:buFont typeface="Wingdings" charset="0"/>
              <a:buChar char="§"/>
            </a:pPr>
            <a:endParaRPr lang="en-US" b="1">
              <a:solidFill>
                <a:srgbClr val="000000"/>
              </a:solidFill>
              <a:latin typeface="Arial" charset="0"/>
              <a:cs typeface="Arial" charset="0"/>
            </a:endParaRPr>
          </a:p>
        </p:txBody>
      </p:sp>
      <p:sp>
        <p:nvSpPr>
          <p:cNvPr id="284677" name="Text Box 9"/>
          <p:cNvSpPr txBox="1">
            <a:spLocks noChangeArrowheads="1"/>
          </p:cNvSpPr>
          <p:nvPr/>
        </p:nvSpPr>
        <p:spPr bwMode="auto">
          <a:xfrm>
            <a:off x="755875" y="4049712"/>
            <a:ext cx="1392237"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3200" b="1">
                <a:solidFill>
                  <a:srgbClr val="3333CC"/>
                </a:solidFill>
                <a:latin typeface="Arial" charset="0"/>
                <a:cs typeface="Arial" charset="0"/>
              </a:rPr>
              <a:t>Mt. Sinai</a:t>
            </a:r>
          </a:p>
        </p:txBody>
      </p:sp>
      <p:sp>
        <p:nvSpPr>
          <p:cNvPr id="120842" name="Freeform 10"/>
          <p:cNvSpPr>
            <a:spLocks/>
          </p:cNvSpPr>
          <p:nvPr/>
        </p:nvSpPr>
        <p:spPr bwMode="auto">
          <a:xfrm>
            <a:off x="1856012" y="2122487"/>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120843" name="Freeform 11"/>
          <p:cNvSpPr>
            <a:spLocks/>
          </p:cNvSpPr>
          <p:nvPr/>
        </p:nvSpPr>
        <p:spPr bwMode="auto">
          <a:xfrm>
            <a:off x="2789462" y="774700"/>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284680" name="Text Box 12"/>
          <p:cNvSpPr txBox="1">
            <a:spLocks noChangeArrowheads="1"/>
          </p:cNvSpPr>
          <p:nvPr/>
        </p:nvSpPr>
        <p:spPr bwMode="auto">
          <a:xfrm>
            <a:off x="490762" y="1949450"/>
            <a:ext cx="3048000" cy="1076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3200" b="1">
                <a:solidFill>
                  <a:srgbClr val="3333CC"/>
                </a:solidFill>
                <a:latin typeface="Arial" charset="0"/>
                <a:cs typeface="Arial" charset="0"/>
              </a:rPr>
              <a:t>Kadesh- barnea</a:t>
            </a:r>
          </a:p>
        </p:txBody>
      </p:sp>
      <p:sp>
        <p:nvSpPr>
          <p:cNvPr id="284681" name="Text Box 13"/>
          <p:cNvSpPr txBox="1">
            <a:spLocks noChangeArrowheads="1"/>
          </p:cNvSpPr>
          <p:nvPr/>
        </p:nvSpPr>
        <p:spPr bwMode="auto">
          <a:xfrm>
            <a:off x="2940275" y="1870075"/>
            <a:ext cx="1775741"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3200" b="1">
                <a:solidFill>
                  <a:srgbClr val="3333CC"/>
                </a:solidFill>
                <a:latin typeface="Arial" charset="0"/>
                <a:cs typeface="Arial" charset="0"/>
              </a:rPr>
              <a:t>Mt. Hor</a:t>
            </a:r>
          </a:p>
        </p:txBody>
      </p:sp>
      <p:sp>
        <p:nvSpPr>
          <p:cNvPr id="284682" name="Rectangle 14"/>
          <p:cNvSpPr>
            <a:spLocks noGrp="1" noChangeArrowheads="1"/>
          </p:cNvSpPr>
          <p:nvPr>
            <p:ph type="title" idx="4294967295"/>
          </p:nvPr>
        </p:nvSpPr>
        <p:spPr>
          <a:xfrm>
            <a:off x="4644008" y="0"/>
            <a:ext cx="4499992" cy="1052736"/>
          </a:xfrm>
        </p:spPr>
        <p:txBody>
          <a:bodyPr/>
          <a:lstStyle/>
          <a:p>
            <a:pPr eaLnBrk="1" hangingPunct="1"/>
            <a:r>
              <a:rPr lang="en-US" sz="4000" b="1">
                <a:latin typeface="Arial" charset="0"/>
                <a:ea typeface="ＭＳ Ｐゴシック" charset="0"/>
              </a:rPr>
              <a:t>Moses at Moab</a:t>
            </a:r>
          </a:p>
        </p:txBody>
      </p:sp>
      <p:sp>
        <p:nvSpPr>
          <p:cNvPr id="13" name="Oval 6"/>
          <p:cNvSpPr>
            <a:spLocks noChangeArrowheads="1"/>
          </p:cNvSpPr>
          <p:nvPr/>
        </p:nvSpPr>
        <p:spPr bwMode="auto">
          <a:xfrm>
            <a:off x="3851500" y="522287"/>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284684" name="Text Box 13"/>
          <p:cNvSpPr txBox="1">
            <a:spLocks noChangeArrowheads="1"/>
          </p:cNvSpPr>
          <p:nvPr/>
        </p:nvSpPr>
        <p:spPr bwMode="auto">
          <a:xfrm>
            <a:off x="2916462" y="-26988"/>
            <a:ext cx="165576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50000"/>
              </a:spcBef>
            </a:pPr>
            <a:r>
              <a:rPr lang="en-US" sz="3200" b="1">
                <a:solidFill>
                  <a:srgbClr val="3333CC"/>
                </a:solidFill>
                <a:latin typeface="Arial" charset="0"/>
                <a:cs typeface="Arial" charset="0"/>
              </a:rPr>
              <a:t>Moab</a:t>
            </a:r>
          </a:p>
        </p:txBody>
      </p:sp>
      <p:sp>
        <p:nvSpPr>
          <p:cNvPr id="14" name="Rectangle 2"/>
          <p:cNvSpPr txBox="1">
            <a:spLocks noChangeArrowheads="1"/>
          </p:cNvSpPr>
          <p:nvPr/>
        </p:nvSpPr>
        <p:spPr>
          <a:xfrm>
            <a:off x="4644008" y="1052736"/>
            <a:ext cx="4499992" cy="5703787"/>
          </a:xfrm>
          <a:prstGeom prst="rect">
            <a:avLst/>
          </a:prstGeom>
          <a:noFill/>
          <a:effectLst/>
        </p:spPr>
        <p:txBody>
          <a:bodyPr anchor="t"/>
          <a:lst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defRPr/>
            </a:pPr>
            <a:r>
              <a:rPr lang="ru-RU" sz="2800" b="1" dirty="0">
                <a:effectLst>
                  <a:glow rad="127000">
                    <a:schemeClr val="tx1"/>
                  </a:glow>
                </a:effectLst>
                <a:latin typeface="Arial" charset="0"/>
                <a:ea typeface="ＭＳ Ｐゴシック" charset="0"/>
                <a:cs typeface="ＭＳ Ｐゴシック" charset="0"/>
              </a:rPr>
              <a:t>"</a:t>
            </a:r>
            <a:r>
              <a:rPr lang="en-US" sz="2800" b="1" dirty="0">
                <a:effectLst>
                  <a:glow rad="127000">
                    <a:schemeClr val="tx1"/>
                  </a:glow>
                </a:effectLst>
                <a:latin typeface="Arial" charset="0"/>
                <a:ea typeface="ＭＳ Ｐゴシック" charset="0"/>
                <a:cs typeface="ＭＳ Ｐゴシック" charset="0"/>
              </a:rPr>
              <a:t>These are the words that Moses spoke to all the people of Israel while they were in the wilderness east of the Jordan River. They were camped in the Jordan Valley near Suph, between Paran on one side and Tophel, Laban, Hazeroth, and Di-zahab on the other</a:t>
            </a:r>
            <a:r>
              <a:rPr lang="ru-RU" sz="2800" b="1" dirty="0">
                <a:effectLst>
                  <a:glow rad="127000">
                    <a:schemeClr val="tx1"/>
                  </a:glow>
                </a:effectLst>
                <a:latin typeface="Arial" charset="0"/>
                <a:ea typeface="ＭＳ Ｐゴシック" charset="0"/>
                <a:cs typeface="ＭＳ Ｐゴシック" charset="0"/>
              </a:rPr>
              <a:t>"</a:t>
            </a:r>
            <a:r>
              <a:rPr lang="en-US" sz="2800" b="1" dirty="0">
                <a:effectLst>
                  <a:glow rad="127000">
                    <a:schemeClr val="tx1"/>
                  </a:glow>
                </a:effectLst>
                <a:latin typeface="Arial" charset="0"/>
                <a:ea typeface="ＭＳ Ｐゴシック" charset="0"/>
                <a:cs typeface="ＭＳ Ｐゴシック" charset="0"/>
              </a:rPr>
              <a:t> </a:t>
            </a:r>
            <a:br>
              <a:rPr lang="en-US" sz="2800" b="1" dirty="0">
                <a:effectLst>
                  <a:glow rad="127000">
                    <a:schemeClr val="tx1"/>
                  </a:glow>
                </a:effectLst>
                <a:latin typeface="Arial" charset="0"/>
                <a:ea typeface="ＭＳ Ｐゴシック" charset="0"/>
                <a:cs typeface="ＭＳ Ｐゴシック" charset="0"/>
              </a:rPr>
            </a:br>
            <a:r>
              <a:rPr lang="en-US" sz="2800" b="1" dirty="0">
                <a:effectLst>
                  <a:glow rad="127000">
                    <a:schemeClr val="tx1"/>
                  </a:glow>
                </a:effectLst>
                <a:latin typeface="Arial" charset="0"/>
                <a:ea typeface="ＭＳ Ｐゴシック" charset="0"/>
                <a:cs typeface="ＭＳ Ｐゴシック" charset="0"/>
              </a:rPr>
              <a:t>(Deut 1:1 </a:t>
            </a:r>
            <a:r>
              <a:rPr lang="en-US" sz="2400" b="1" dirty="0">
                <a:effectLst>
                  <a:glow rad="127000">
                    <a:schemeClr val="tx1"/>
                  </a:glow>
                </a:effectLst>
                <a:latin typeface="Arial" charset="0"/>
                <a:ea typeface="ＭＳ Ｐゴシック" charset="0"/>
                <a:cs typeface="ＭＳ Ｐゴシック" charset="0"/>
              </a:rPr>
              <a:t>NLT</a:t>
            </a:r>
            <a:r>
              <a:rPr lang="en-US" sz="28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238252744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par>
                          <p:cTn id="8" fill="hold" nodeType="afterGroup">
                            <p:stCondLst>
                              <p:cond delay="1600"/>
                            </p:stCondLst>
                            <p:childTnLst>
                              <p:par>
                                <p:cTn id="9" presetID="22" presetClass="entr" presetSubtype="8" fill="hold" nodeType="afterEffect">
                                  <p:stCondLst>
                                    <p:cond delay="0"/>
                                  </p:stCondLst>
                                  <p:childTnLst>
                                    <p:set>
                                      <p:cBhvr>
                                        <p:cTn id="10" dur="1" fill="hold">
                                          <p:stCondLst>
                                            <p:cond delay="0"/>
                                          </p:stCondLst>
                                        </p:cTn>
                                        <p:tgtEl>
                                          <p:spTgt spid="120843"/>
                                        </p:tgtEl>
                                        <p:attrNameLst>
                                          <p:attrName>style.visibility</p:attrName>
                                        </p:attrNameLst>
                                      </p:cBhvr>
                                      <p:to>
                                        <p:strVal val="visible"/>
                                      </p:to>
                                    </p:set>
                                    <p:animEffect transition="in" filter="wipe(left)">
                                      <p:cBhvr>
                                        <p:cTn id="11"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4673"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124074" y="-90488"/>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6202362" y="5041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120839" name="Oval 7"/>
          <p:cNvSpPr>
            <a:spLocks noChangeArrowheads="1"/>
          </p:cNvSpPr>
          <p:nvPr/>
        </p:nvSpPr>
        <p:spPr bwMode="auto">
          <a:xfrm>
            <a:off x="6811962" y="1993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284677" name="Text Box 9"/>
          <p:cNvSpPr txBox="1">
            <a:spLocks noChangeArrowheads="1"/>
          </p:cNvSpPr>
          <p:nvPr/>
        </p:nvSpPr>
        <p:spPr bwMode="auto">
          <a:xfrm>
            <a:off x="5292725" y="4049712"/>
            <a:ext cx="1392237"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3200" b="1">
                <a:solidFill>
                  <a:srgbClr val="3333CC"/>
                </a:solidFill>
                <a:latin typeface="Arial" charset="0"/>
                <a:cs typeface="Arial" charset="0"/>
              </a:rPr>
              <a:t>Mt. Sinai</a:t>
            </a:r>
          </a:p>
        </p:txBody>
      </p:sp>
      <p:sp>
        <p:nvSpPr>
          <p:cNvPr id="120842" name="Freeform 10"/>
          <p:cNvSpPr>
            <a:spLocks/>
          </p:cNvSpPr>
          <p:nvPr/>
        </p:nvSpPr>
        <p:spPr bwMode="auto">
          <a:xfrm>
            <a:off x="6392862" y="2122487"/>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284680" name="Text Box 12"/>
          <p:cNvSpPr txBox="1">
            <a:spLocks noChangeArrowheads="1"/>
          </p:cNvSpPr>
          <p:nvPr/>
        </p:nvSpPr>
        <p:spPr bwMode="auto">
          <a:xfrm>
            <a:off x="5027612" y="1949450"/>
            <a:ext cx="3048000" cy="1076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3200" b="1">
                <a:solidFill>
                  <a:srgbClr val="3333CC"/>
                </a:solidFill>
                <a:latin typeface="Arial" charset="0"/>
                <a:cs typeface="Arial" charset="0"/>
              </a:rPr>
              <a:t>Kadesh- barnea</a:t>
            </a:r>
          </a:p>
        </p:txBody>
      </p:sp>
      <p:sp>
        <p:nvSpPr>
          <p:cNvPr id="284682" name="Rectangle 14"/>
          <p:cNvSpPr>
            <a:spLocks noGrp="1" noChangeArrowheads="1"/>
          </p:cNvSpPr>
          <p:nvPr>
            <p:ph type="title" idx="4294967295"/>
          </p:nvPr>
        </p:nvSpPr>
        <p:spPr>
          <a:xfrm>
            <a:off x="11297" y="-171400"/>
            <a:ext cx="4992751" cy="1008112"/>
          </a:xfrm>
        </p:spPr>
        <p:txBody>
          <a:bodyPr/>
          <a:lstStyle/>
          <a:p>
            <a:pPr eaLnBrk="1" hangingPunct="1"/>
            <a:r>
              <a:rPr lang="en-US" sz="4000" b="1">
                <a:latin typeface="Arial" charset="0"/>
                <a:ea typeface="ＭＳ Ｐゴシック" charset="0"/>
              </a:rPr>
              <a:t>The Normal Trip</a:t>
            </a:r>
          </a:p>
        </p:txBody>
      </p:sp>
      <p:sp>
        <p:nvSpPr>
          <p:cNvPr id="14" name="Rectangle 2"/>
          <p:cNvSpPr txBox="1">
            <a:spLocks noChangeArrowheads="1"/>
          </p:cNvSpPr>
          <p:nvPr/>
        </p:nvSpPr>
        <p:spPr>
          <a:xfrm>
            <a:off x="0" y="965573"/>
            <a:ext cx="4932040" cy="5991819"/>
          </a:xfrm>
          <a:prstGeom prst="rect">
            <a:avLst/>
          </a:prstGeom>
          <a:solidFill>
            <a:schemeClr val="tx1"/>
          </a:solidFill>
          <a:effectLst/>
        </p:spPr>
        <p:txBody>
          <a:bodyPr anchor="t"/>
          <a:lst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defRPr/>
            </a:pPr>
            <a:r>
              <a:rPr lang="ru-RU" sz="2800" b="1" dirty="0">
                <a:effectLst>
                  <a:glow rad="127000">
                    <a:schemeClr val="tx1"/>
                  </a:glow>
                </a:effectLst>
                <a:latin typeface="Arial" charset="0"/>
                <a:ea typeface="ＭＳ Ｐゴシック" charset="0"/>
                <a:cs typeface="ＭＳ Ｐゴシック" charset="0"/>
              </a:rPr>
              <a:t>"</a:t>
            </a:r>
            <a:r>
              <a:rPr lang="en-US" sz="2800" b="1" dirty="0">
                <a:effectLst>
                  <a:glow rad="127000">
                    <a:schemeClr val="tx1"/>
                  </a:glow>
                </a:effectLst>
                <a:latin typeface="Arial" charset="0"/>
                <a:ea typeface="ＭＳ Ｐゴシック" charset="0"/>
                <a:cs typeface="ＭＳ Ｐゴシック" charset="0"/>
              </a:rPr>
              <a:t>Normally it takes only eleven days to travel from Mount Sinai to Kadesh-barnea, going by way of Mount Seir.  </a:t>
            </a:r>
            <a:r>
              <a:rPr lang="en-US" sz="2800" b="1" baseline="30000" dirty="0">
                <a:effectLst>
                  <a:glow rad="127000">
                    <a:schemeClr val="tx1"/>
                  </a:glow>
                </a:effectLst>
                <a:latin typeface="Arial" charset="0"/>
                <a:ea typeface="ＭＳ Ｐゴシック" charset="0"/>
                <a:cs typeface="ＭＳ Ｐゴシック" charset="0"/>
              </a:rPr>
              <a:t>3</a:t>
            </a:r>
            <a:r>
              <a:rPr lang="en-US" sz="2800" b="1" dirty="0">
                <a:effectLst>
                  <a:glow rad="127000">
                    <a:schemeClr val="tx1"/>
                  </a:glow>
                </a:effectLst>
                <a:latin typeface="Arial" charset="0"/>
                <a:ea typeface="ＭＳ Ｐゴシック" charset="0"/>
                <a:cs typeface="ＭＳ Ｐゴシック" charset="0"/>
              </a:rPr>
              <a:t>But forty years after the Israelites left Egypt, on the first day of the eleventh month, Moses addressed the people of Israel, telling them everything the L</a:t>
            </a:r>
            <a:r>
              <a:rPr lang="en-US" sz="2400" b="1" dirty="0">
                <a:effectLst>
                  <a:glow rad="127000">
                    <a:schemeClr val="tx1"/>
                  </a:glow>
                </a:effectLst>
                <a:latin typeface="Arial" charset="0"/>
                <a:ea typeface="ＭＳ Ｐゴシック" charset="0"/>
                <a:cs typeface="ＭＳ Ｐゴシック" charset="0"/>
              </a:rPr>
              <a:t>ORD</a:t>
            </a:r>
            <a:r>
              <a:rPr lang="en-US" sz="2800" b="1" dirty="0">
                <a:effectLst>
                  <a:glow rad="127000">
                    <a:schemeClr val="tx1"/>
                  </a:glow>
                </a:effectLst>
                <a:latin typeface="Arial" charset="0"/>
                <a:ea typeface="ＭＳ Ｐゴシック" charset="0"/>
                <a:cs typeface="ＭＳ Ｐゴシック" charset="0"/>
              </a:rPr>
              <a:t> had commanded him to say</a:t>
            </a:r>
            <a:r>
              <a:rPr lang="ru-RU" sz="2800" b="1" dirty="0">
                <a:effectLst>
                  <a:glow rad="127000">
                    <a:schemeClr val="tx1"/>
                  </a:glow>
                </a:effectLst>
                <a:latin typeface="Arial" charset="0"/>
                <a:ea typeface="ＭＳ Ｐゴシック" charset="0"/>
                <a:cs typeface="ＭＳ Ｐゴシック" charset="0"/>
              </a:rPr>
              <a:t>"</a:t>
            </a:r>
            <a:r>
              <a:rPr lang="en-US" sz="2800" b="1" dirty="0">
                <a:effectLst>
                  <a:glow rad="127000">
                    <a:schemeClr val="tx1"/>
                  </a:glow>
                </a:effectLst>
                <a:latin typeface="Arial" charset="0"/>
                <a:ea typeface="ＭＳ Ｐゴシック" charset="0"/>
                <a:cs typeface="ＭＳ Ｐゴシック" charset="0"/>
              </a:rPr>
              <a:t> </a:t>
            </a:r>
            <a:br>
              <a:rPr lang="en-US" sz="2800" b="1" dirty="0">
                <a:effectLst>
                  <a:glow rad="127000">
                    <a:schemeClr val="tx1"/>
                  </a:glow>
                </a:effectLst>
                <a:latin typeface="Arial" charset="0"/>
                <a:ea typeface="ＭＳ Ｐゴシック" charset="0"/>
                <a:cs typeface="ＭＳ Ｐゴシック" charset="0"/>
              </a:rPr>
            </a:br>
            <a:r>
              <a:rPr lang="en-US" sz="2800" b="1" dirty="0">
                <a:effectLst>
                  <a:glow rad="127000">
                    <a:schemeClr val="tx1"/>
                  </a:glow>
                </a:effectLst>
                <a:latin typeface="Arial" charset="0"/>
                <a:ea typeface="ＭＳ Ｐゴシック" charset="0"/>
                <a:cs typeface="ＭＳ Ｐゴシック" charset="0"/>
              </a:rPr>
              <a:t>(Deut 1:2-3 </a:t>
            </a:r>
            <a:r>
              <a:rPr lang="en-US" sz="2400" b="1" dirty="0">
                <a:effectLst>
                  <a:glow rad="127000">
                    <a:schemeClr val="tx1"/>
                  </a:glow>
                </a:effectLst>
                <a:latin typeface="Arial" charset="0"/>
                <a:ea typeface="ＭＳ Ｐゴシック" charset="0"/>
                <a:cs typeface="ＭＳ Ｐゴシック" charset="0"/>
              </a:rPr>
              <a:t>NLT</a:t>
            </a:r>
            <a:r>
              <a:rPr lang="en-US" sz="28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332840384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2" name="Text Box 6"/>
          <p:cNvSpPr txBox="1">
            <a:spLocks noChangeArrowheads="1"/>
          </p:cNvSpPr>
          <p:nvPr/>
        </p:nvSpPr>
        <p:spPr bwMode="auto">
          <a:xfrm>
            <a:off x="765451" y="2638787"/>
            <a:ext cx="1979121"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defTabSz="457200">
              <a:spcBef>
                <a:spcPct val="50000"/>
              </a:spcBef>
              <a:defRPr/>
            </a:pPr>
            <a:r>
              <a:rPr lang="en-US" sz="3200" b="1" dirty="0">
                <a:solidFill>
                  <a:srgbClr val="CCFFCC"/>
                </a:solidFill>
                <a:effectLst>
                  <a:glow rad="101600">
                    <a:srgbClr val="000000">
                      <a:alpha val="75000"/>
                    </a:srgbClr>
                  </a:glow>
                </a:effectLst>
                <a:latin typeface="Arial"/>
                <a:cs typeface="Arial"/>
              </a:rPr>
              <a:t>Kingdom of </a:t>
            </a:r>
            <a:r>
              <a:rPr lang="en-US" sz="3200" b="1" dirty="0" err="1">
                <a:solidFill>
                  <a:srgbClr val="CCFFCC"/>
                </a:solidFill>
                <a:effectLst>
                  <a:glow rad="101600">
                    <a:srgbClr val="000000">
                      <a:alpha val="75000"/>
                    </a:srgbClr>
                  </a:glow>
                </a:effectLst>
                <a:latin typeface="Arial"/>
                <a:cs typeface="Arial"/>
              </a:rPr>
              <a:t>Sihon</a:t>
            </a:r>
            <a:endParaRPr lang="en-US" sz="3200" b="1" dirty="0">
              <a:solidFill>
                <a:srgbClr val="CCFFCC"/>
              </a:solidFill>
              <a:effectLst>
                <a:glow rad="101600">
                  <a:srgbClr val="000000">
                    <a:alpha val="75000"/>
                  </a:srgbClr>
                </a:glow>
              </a:effectLst>
              <a:latin typeface="Arial"/>
              <a:cs typeface="Arial"/>
            </a:endParaRPr>
          </a:p>
        </p:txBody>
      </p:sp>
      <p:sp>
        <p:nvSpPr>
          <p:cNvPr id="14" name="Text Box 8"/>
          <p:cNvSpPr txBox="1">
            <a:spLocks noChangeArrowheads="1"/>
          </p:cNvSpPr>
          <p:nvPr/>
        </p:nvSpPr>
        <p:spPr bwMode="auto">
          <a:xfrm>
            <a:off x="688825" y="782290"/>
            <a:ext cx="2086986"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r" defTabSz="457200">
              <a:spcBef>
                <a:spcPct val="50000"/>
              </a:spcBef>
              <a:defRPr/>
            </a:pPr>
            <a:r>
              <a:rPr lang="en-US" sz="3200" b="1" dirty="0">
                <a:solidFill>
                  <a:srgbClr val="CCFFCC"/>
                </a:solidFill>
                <a:effectLst>
                  <a:glow rad="101600">
                    <a:srgbClr val="000000">
                      <a:alpha val="75000"/>
                    </a:srgbClr>
                  </a:glow>
                </a:effectLst>
                <a:latin typeface="Arial"/>
                <a:cs typeface="Arial"/>
              </a:rPr>
              <a:t>Kingdom of </a:t>
            </a:r>
            <a:r>
              <a:rPr lang="en-US" sz="3200" b="1" dirty="0" err="1">
                <a:solidFill>
                  <a:srgbClr val="CCFFCC"/>
                </a:solidFill>
                <a:effectLst>
                  <a:glow rad="101600">
                    <a:srgbClr val="000000">
                      <a:alpha val="75000"/>
                    </a:srgbClr>
                  </a:glow>
                </a:effectLst>
                <a:latin typeface="Arial"/>
                <a:cs typeface="Arial"/>
              </a:rPr>
              <a:t>Og</a:t>
            </a:r>
            <a:endParaRPr lang="en-US" sz="3200" b="1" dirty="0">
              <a:solidFill>
                <a:srgbClr val="CCFFCC"/>
              </a:solidFill>
              <a:effectLst>
                <a:glow rad="101600">
                  <a:srgbClr val="000000">
                    <a:alpha val="75000"/>
                  </a:srgbClr>
                </a:glow>
              </a:effectLst>
              <a:latin typeface="Arial"/>
              <a:cs typeface="Arial"/>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defTabSz="457200">
              <a:spcBef>
                <a:spcPct val="50000"/>
              </a:spcBef>
              <a:defRPr/>
            </a:pPr>
            <a:r>
              <a:rPr lang="en-US" sz="3200" b="1" dirty="0">
                <a:solidFill>
                  <a:srgbClr val="66FF33"/>
                </a:solidFill>
                <a:effectLst>
                  <a:glow rad="101600">
                    <a:srgbClr val="000000">
                      <a:alpha val="75000"/>
                    </a:srgbClr>
                  </a:glow>
                </a:effectLst>
                <a:latin typeface="Arial"/>
                <a:cs typeface="Arial"/>
              </a:rPr>
              <a:t>Moab</a:t>
            </a: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457200">
              <a:spcBef>
                <a:spcPct val="50000"/>
              </a:spcBef>
              <a:defRPr/>
            </a:pPr>
            <a:r>
              <a:rPr lang="en-US" sz="3200" b="1" dirty="0">
                <a:solidFill>
                  <a:srgbClr val="66FF33"/>
                </a:solidFill>
                <a:effectLst>
                  <a:glow rad="101600">
                    <a:srgbClr val="000000">
                      <a:alpha val="75000"/>
                    </a:srgbClr>
                  </a:glow>
                </a:effectLst>
                <a:latin typeface="Arial"/>
                <a:cs typeface="Arial"/>
              </a:rPr>
              <a:t>Ammon</a:t>
            </a:r>
          </a:p>
        </p:txBody>
      </p:sp>
      <p:sp>
        <p:nvSpPr>
          <p:cNvPr id="17" name="Text Box 21"/>
          <p:cNvSpPr txBox="1">
            <a:spLocks noChangeArrowheads="1"/>
          </p:cNvSpPr>
          <p:nvPr/>
        </p:nvSpPr>
        <p:spPr bwMode="auto">
          <a:xfrm>
            <a:off x="467544"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defTabSz="457200">
              <a:spcBef>
                <a:spcPct val="50000"/>
              </a:spcBef>
              <a:defRPr/>
            </a:pPr>
            <a:r>
              <a:rPr lang="en-US" sz="3200" b="1" dirty="0">
                <a:solidFill>
                  <a:srgbClr val="66FF33"/>
                </a:solidFill>
                <a:effectLst>
                  <a:glow rad="101600">
                    <a:srgbClr val="000000">
                      <a:alpha val="75000"/>
                    </a:srgbClr>
                  </a:glow>
                </a:effectLst>
                <a:latin typeface="Arial"/>
                <a:cs typeface="Arial"/>
              </a:rPr>
              <a:t>Edom</a:t>
            </a:r>
          </a:p>
        </p:txBody>
      </p:sp>
      <p:sp>
        <p:nvSpPr>
          <p:cNvPr id="19" name="Rectangle 2"/>
          <p:cNvSpPr txBox="1">
            <a:spLocks noChangeArrowheads="1"/>
          </p:cNvSpPr>
          <p:nvPr/>
        </p:nvSpPr>
        <p:spPr bwMode="auto">
          <a:xfrm>
            <a:off x="75227" y="271908"/>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2400" b="1" i="1" dirty="0" err="1">
                <a:solidFill>
                  <a:srgbClr val="FFFFFF"/>
                </a:solidFill>
                <a:effectLst>
                  <a:glow rad="127000">
                    <a:srgbClr val="000000"/>
                  </a:glow>
                </a:effectLst>
                <a:latin typeface="Arial" charset="0"/>
                <a:ea typeface="ＭＳ Ｐゴシック" charset="0"/>
                <a:cs typeface="ＭＳ Ｐゴシック" charset="0"/>
              </a:rPr>
              <a:t>Edrei</a:t>
            </a:r>
            <a:endParaRPr lang="en-US" sz="2800" b="1" i="1" dirty="0">
              <a:solidFill>
                <a:srgbClr val="FFFFFF"/>
              </a:solidFill>
              <a:effectLst>
                <a:glow rad="127000">
                  <a:srgbClr val="000000"/>
                </a:glow>
              </a:effectLst>
              <a:latin typeface="Arial" charset="0"/>
              <a:ea typeface="ＭＳ Ｐゴシック" charset="0"/>
              <a:cs typeface="ＭＳ Ｐゴシック" charset="0"/>
            </a:endParaRPr>
          </a:p>
        </p:txBody>
      </p:sp>
      <p:grpSp>
        <p:nvGrpSpPr>
          <p:cNvPr id="20" name="Group 30"/>
          <p:cNvGrpSpPr>
            <a:grpSpLocks/>
          </p:cNvGrpSpPr>
          <p:nvPr/>
        </p:nvGrpSpPr>
        <p:grpSpPr bwMode="auto">
          <a:xfrm>
            <a:off x="2032007" y="625756"/>
            <a:ext cx="206082" cy="218368"/>
            <a:chOff x="6972297" y="5071534"/>
            <a:chExt cx="206026" cy="218421"/>
          </a:xfrm>
        </p:grpSpPr>
        <p:sp>
          <p:nvSpPr>
            <p:cNvPr id="21"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b="1">
                <a:solidFill>
                  <a:srgbClr val="333333"/>
                </a:solidFill>
                <a:latin typeface="Times" charset="0"/>
                <a:cs typeface="Times New Roman" charset="0"/>
              </a:endParaRPr>
            </a:p>
          </p:txBody>
        </p:sp>
        <p:sp>
          <p:nvSpPr>
            <p:cNvPr id="22"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b="1">
                <a:solidFill>
                  <a:srgbClr val="333333"/>
                </a:solidFill>
                <a:latin typeface="Times" charset="0"/>
                <a:cs typeface="Times New Roman" charset="0"/>
              </a:endParaRPr>
            </a:p>
          </p:txBody>
        </p:sp>
      </p:grpSp>
      <p:sp>
        <p:nvSpPr>
          <p:cNvPr id="292865" name="Rectangle 2"/>
          <p:cNvSpPr>
            <a:spLocks noGrp="1" noChangeArrowheads="1"/>
          </p:cNvSpPr>
          <p:nvPr>
            <p:ph type="title"/>
          </p:nvPr>
        </p:nvSpPr>
        <p:spPr>
          <a:xfrm>
            <a:off x="3276600" y="188640"/>
            <a:ext cx="5867400" cy="1143000"/>
          </a:xfrm>
        </p:spPr>
        <p:txBody>
          <a:bodyPr/>
          <a:lstStyle/>
          <a:p>
            <a:pPr eaLnBrk="1" hangingPunct="1"/>
            <a:r>
              <a:rPr kumimoji="1" lang="en-US">
                <a:solidFill>
                  <a:srgbClr val="FFFFFF"/>
                </a:solidFill>
                <a:latin typeface="Arial" charset="0"/>
              </a:rPr>
              <a:t>Transjordan Events</a:t>
            </a: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92867"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b="1">
                <a:solidFill>
                  <a:srgbClr val="FFFFFF"/>
                </a:solidFill>
                <a:latin typeface="Arial" charset="0"/>
                <a:cs typeface="Arial" charset="0"/>
              </a:rPr>
              <a:t>140</a:t>
            </a:r>
          </a:p>
        </p:txBody>
      </p:sp>
      <p:cxnSp>
        <p:nvCxnSpPr>
          <p:cNvPr id="3" name="Straight Arrow Connector 2"/>
          <p:cNvCxnSpPr>
            <a:cxnSpLocks noChangeShapeType="1"/>
          </p:cNvCxnSpPr>
          <p:nvPr/>
        </p:nvCxnSpPr>
        <p:spPr bwMode="auto">
          <a:xfrm flipH="1">
            <a:off x="1979613" y="2420938"/>
            <a:ext cx="4105275" cy="15128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cxnSp>
        <p:nvCxnSpPr>
          <p:cNvPr id="10" name="Straight Arrow Connector 9"/>
          <p:cNvCxnSpPr>
            <a:cxnSpLocks noChangeShapeType="1"/>
          </p:cNvCxnSpPr>
          <p:nvPr/>
        </p:nvCxnSpPr>
        <p:spPr bwMode="auto">
          <a:xfrm flipH="1" flipV="1">
            <a:off x="2268538" y="836613"/>
            <a:ext cx="5759450" cy="122396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sz="1100" b="1" dirty="0">
                <a:solidFill>
                  <a:srgbClr val="000000"/>
                </a:solidFill>
                <a:latin typeface="Arial" charset="0"/>
                <a:cs typeface="Arial" charset="0"/>
              </a:rPr>
              <a:t>Beitzel, </a:t>
            </a:r>
            <a:r>
              <a:rPr lang="en-US" sz="1100" b="1" i="1" dirty="0">
                <a:solidFill>
                  <a:srgbClr val="000000"/>
                </a:solidFill>
                <a:latin typeface="Arial" charset="0"/>
                <a:cs typeface="Arial" charset="0"/>
              </a:rPr>
              <a:t>Moody Atlas</a:t>
            </a:r>
            <a:r>
              <a:rPr lang="en-US" sz="1100" b="1" dirty="0">
                <a:solidFill>
                  <a:srgbClr val="000000"/>
                </a:solidFill>
                <a:latin typeface="Arial" charset="0"/>
                <a:cs typeface="Arial" charset="0"/>
              </a:rPr>
              <a:t>, 1</a:t>
            </a:r>
            <a:r>
              <a:rPr lang="en-US" sz="1100" b="1" baseline="30000" dirty="0">
                <a:solidFill>
                  <a:srgbClr val="000000"/>
                </a:solidFill>
                <a:latin typeface="Arial" charset="0"/>
                <a:cs typeface="Arial" charset="0"/>
              </a:rPr>
              <a:t>st</a:t>
            </a:r>
            <a:r>
              <a:rPr lang="en-US" sz="1100" b="1" dirty="0">
                <a:solidFill>
                  <a:srgbClr val="000000"/>
                </a:solidFill>
                <a:latin typeface="Arial" charset="0"/>
                <a:cs typeface="Arial" charset="0"/>
              </a:rPr>
              <a:t> ed., 94</a:t>
            </a:r>
          </a:p>
        </p:txBody>
      </p:sp>
      <p:sp>
        <p:nvSpPr>
          <p:cNvPr id="23" name="Rectangle 2"/>
          <p:cNvSpPr txBox="1">
            <a:spLocks noChangeArrowheads="1"/>
          </p:cNvSpPr>
          <p:nvPr/>
        </p:nvSpPr>
        <p:spPr bwMode="auto">
          <a:xfrm>
            <a:off x="-146984" y="3551633"/>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2400" b="1" i="1" dirty="0" err="1">
                <a:solidFill>
                  <a:srgbClr val="FFFFFF"/>
                </a:solidFill>
                <a:effectLst>
                  <a:glow rad="127000">
                    <a:srgbClr val="000000"/>
                  </a:glow>
                </a:effectLst>
                <a:latin typeface="Arial" charset="0"/>
                <a:ea typeface="ＭＳ Ｐゴシック" charset="0"/>
                <a:cs typeface="ＭＳ Ｐゴシック" charset="0"/>
              </a:rPr>
              <a:t>Heshbon</a:t>
            </a:r>
            <a:endParaRPr lang="en-US" sz="2800" b="1" i="1" dirty="0">
              <a:solidFill>
                <a:srgbClr val="FFFFFF"/>
              </a:solidFill>
              <a:effectLst>
                <a:glow rad="127000">
                  <a:srgbClr val="000000"/>
                </a:glow>
              </a:effectLst>
              <a:latin typeface="Arial" charset="0"/>
              <a:ea typeface="ＭＳ Ｐゴシック" charset="0"/>
              <a:cs typeface="ＭＳ Ｐゴシック" charset="0"/>
            </a:endParaRPr>
          </a:p>
        </p:txBody>
      </p:sp>
      <p:grpSp>
        <p:nvGrpSpPr>
          <p:cNvPr id="24" name="Group 30"/>
          <p:cNvGrpSpPr>
            <a:grpSpLocks/>
          </p:cNvGrpSpPr>
          <p:nvPr/>
        </p:nvGrpSpPr>
        <p:grpSpPr bwMode="auto">
          <a:xfrm>
            <a:off x="1809796" y="3905481"/>
            <a:ext cx="206082" cy="218368"/>
            <a:chOff x="6972297" y="5071534"/>
            <a:chExt cx="206026" cy="218421"/>
          </a:xfrm>
        </p:grpSpPr>
        <p:sp>
          <p:nvSpPr>
            <p:cNvPr id="25"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b="1">
                <a:solidFill>
                  <a:srgbClr val="333333"/>
                </a:solidFill>
                <a:latin typeface="Times" charset="0"/>
                <a:cs typeface="Times New Roman" charset="0"/>
              </a:endParaRPr>
            </a:p>
          </p:txBody>
        </p:sp>
        <p:sp>
          <p:nvSpPr>
            <p:cNvPr id="26"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b="1">
                <a:solidFill>
                  <a:srgbClr val="333333"/>
                </a:solidFill>
                <a:latin typeface="Times" charset="0"/>
                <a:cs typeface="Times New Roman" charset="0"/>
              </a:endParaRPr>
            </a:p>
          </p:txBody>
        </p:sp>
      </p:grpSp>
      <p:sp>
        <p:nvSpPr>
          <p:cNvPr id="156678" name="Rectangle 6"/>
          <p:cNvSpPr>
            <a:spLocks noChangeArrowheads="1"/>
          </p:cNvSpPr>
          <p:nvPr/>
        </p:nvSpPr>
        <p:spPr bwMode="auto">
          <a:xfrm>
            <a:off x="3124200" y="1981200"/>
            <a:ext cx="6019800" cy="1231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nSpc>
                <a:spcPct val="90000"/>
              </a:lnSpc>
              <a:spcBef>
                <a:spcPct val="20000"/>
              </a:spcBef>
              <a:buFontTx/>
              <a:buChar char="•"/>
              <a:defRPr/>
            </a:pPr>
            <a:r>
              <a:rPr kumimoji="1" lang="en-US" sz="3200" b="1" dirty="0">
                <a:solidFill>
                  <a:srgbClr val="FFFFFF"/>
                </a:solidFill>
                <a:effectLst>
                  <a:glow rad="228600">
                    <a:srgbClr val="000000"/>
                  </a:glow>
                </a:effectLst>
                <a:latin typeface="Arial" charset="0"/>
                <a:cs typeface="Arial" charset="0"/>
              </a:rPr>
              <a:t>Victory over </a:t>
            </a:r>
            <a:r>
              <a:rPr kumimoji="1" lang="en-US" sz="3200" b="1" dirty="0" err="1">
                <a:solidFill>
                  <a:srgbClr val="FFFFFF"/>
                </a:solidFill>
                <a:effectLst>
                  <a:glow rad="228600">
                    <a:srgbClr val="000000"/>
                  </a:glow>
                </a:effectLst>
                <a:latin typeface="Arial" charset="0"/>
                <a:cs typeface="Arial" charset="0"/>
              </a:rPr>
              <a:t>Sihon</a:t>
            </a:r>
            <a:r>
              <a:rPr kumimoji="1" lang="en-US" sz="3200" b="1" dirty="0">
                <a:solidFill>
                  <a:srgbClr val="FFFFFF"/>
                </a:solidFill>
                <a:effectLst>
                  <a:glow rad="228600">
                    <a:srgbClr val="000000"/>
                  </a:glow>
                </a:effectLst>
                <a:latin typeface="Arial" charset="0"/>
                <a:cs typeface="Arial" charset="0"/>
              </a:rPr>
              <a:t> and </a:t>
            </a:r>
            <a:r>
              <a:rPr kumimoji="1" lang="en-US" sz="3200" b="1" dirty="0" err="1">
                <a:solidFill>
                  <a:srgbClr val="FFFFFF"/>
                </a:solidFill>
                <a:effectLst>
                  <a:glow rad="228600">
                    <a:srgbClr val="000000"/>
                  </a:glow>
                </a:effectLst>
                <a:latin typeface="Arial" charset="0"/>
                <a:cs typeface="Arial" charset="0"/>
              </a:rPr>
              <a:t>Og</a:t>
            </a:r>
            <a:r>
              <a:rPr kumimoji="1" lang="en-US" sz="3200" b="1" dirty="0">
                <a:solidFill>
                  <a:srgbClr val="FFFFFF"/>
                </a:solidFill>
                <a:effectLst>
                  <a:glow rad="228600">
                    <a:srgbClr val="000000"/>
                  </a:glow>
                </a:effectLst>
                <a:latin typeface="Arial" charset="0"/>
                <a:cs typeface="Arial" charset="0"/>
              </a:rPr>
              <a:t> (Num. 21:21-35)</a:t>
            </a:r>
          </a:p>
        </p:txBody>
      </p:sp>
      <p:sp>
        <p:nvSpPr>
          <p:cNvPr id="27" name="Rectangle 2"/>
          <p:cNvSpPr txBox="1">
            <a:spLocks noChangeArrowheads="1"/>
          </p:cNvSpPr>
          <p:nvPr/>
        </p:nvSpPr>
        <p:spPr bwMode="auto">
          <a:xfrm>
            <a:off x="1835696" y="4437112"/>
            <a:ext cx="7308303" cy="2412126"/>
          </a:xfrm>
          <a:prstGeom prst="rect">
            <a:avLst/>
          </a:prstGeom>
          <a:solidFill>
            <a:schemeClr val="bg1"/>
          </a:solidFill>
          <a:ln>
            <a:noFill/>
          </a:ln>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defTabSz="457200" eaLnBrk="1" hangingPunct="1"/>
            <a:r>
              <a:rPr kumimoji="1" lang="en-US" sz="2800" b="1">
                <a:solidFill>
                  <a:schemeClr val="tx1"/>
                </a:solidFill>
                <a:latin typeface="Arial" charset="0"/>
              </a:rPr>
              <a:t>"This took place after he had defeated King Sihon of the Amorites, who had ruled in Heshbon, and King Og of Bashan, who had ruled in Ashtaroth and Edrei" (Deut 1:4 NLT).</a:t>
            </a:r>
          </a:p>
        </p:txBody>
      </p:sp>
    </p:spTree>
    <p:extLst>
      <p:ext uri="{BB962C8B-B14F-4D97-AF65-F5344CB8AC3E}">
        <p14:creationId xmlns:p14="http://schemas.microsoft.com/office/powerpoint/2010/main" val="27608518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par>
                          <p:cTn id="8" fill="hold" nodeType="afterGroup">
                            <p:stCondLst>
                              <p:cond delay="500"/>
                            </p:stCondLst>
                            <p:childTnLst>
                              <p:par>
                                <p:cTn id="9" presetID="22" presetClass="entr" presetSubtype="2"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right)">
                                      <p:cBhvr>
                                        <p:cTn id="1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69" name="Text Box 2"/>
          <p:cNvSpPr txBox="1">
            <a:spLocks noChangeArrowheads="1"/>
          </p:cNvSpPr>
          <p:nvPr/>
        </p:nvSpPr>
        <p:spPr bwMode="auto">
          <a:xfrm>
            <a:off x="8658225" y="6403975"/>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endParaRPr lang="en-US" sz="2000">
              <a:solidFill>
                <a:srgbClr val="FFFFFF"/>
              </a:solidFill>
              <a:latin typeface="Arial" charset="0"/>
            </a:endParaRPr>
          </a:p>
        </p:txBody>
      </p:sp>
      <p:sp>
        <p:nvSpPr>
          <p:cNvPr id="870403" name="Rectangle 3"/>
          <p:cNvSpPr>
            <a:spLocks noChangeArrowheads="1"/>
          </p:cNvSpPr>
          <p:nvPr/>
        </p:nvSpPr>
        <p:spPr bwMode="auto">
          <a:xfrm>
            <a:off x="8091488" y="6534150"/>
            <a:ext cx="339725"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42</a:t>
            </a:r>
          </a:p>
        </p:txBody>
      </p:sp>
      <p:sp>
        <p:nvSpPr>
          <p:cNvPr id="288771" name="Text Box 4"/>
          <p:cNvSpPr txBox="1">
            <a:spLocks noChangeArrowheads="1"/>
          </p:cNvSpPr>
          <p:nvPr/>
        </p:nvSpPr>
        <p:spPr bwMode="auto">
          <a:xfrm>
            <a:off x="6992938" y="6284913"/>
            <a:ext cx="1633537"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1200" b="1">
                <a:solidFill>
                  <a:srgbClr val="FFFFFF"/>
                </a:solidFill>
                <a:latin typeface="Arial" charset="0"/>
              </a:rPr>
              <a:t>Handbook pg. 26-29</a:t>
            </a:r>
          </a:p>
        </p:txBody>
      </p:sp>
      <p:pic>
        <p:nvPicPr>
          <p:cNvPr id="288772" name="Picture 5" descr="Jericho area aerial from northwest, tb q010703"/>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590550" y="550863"/>
            <a:ext cx="7958138" cy="5743575"/>
          </a:xfrm>
          <a:prstGeom prst="rect">
            <a:avLst/>
          </a:prstGeom>
          <a:noFill/>
          <a:ln w="76200">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pic>
      <p:sp>
        <p:nvSpPr>
          <p:cNvPr id="870406" name="Text Box 6"/>
          <p:cNvSpPr txBox="1">
            <a:spLocks noChangeArrowheads="1"/>
          </p:cNvSpPr>
          <p:nvPr/>
        </p:nvSpPr>
        <p:spPr bwMode="auto">
          <a:xfrm>
            <a:off x="3117850" y="4287838"/>
            <a:ext cx="3681413" cy="457200"/>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algn="ctr" eaLnBrk="0" hangingPunct="0">
              <a:spcBef>
                <a:spcPct val="50000"/>
              </a:spcBef>
              <a:defRPr/>
            </a:pPr>
            <a:r>
              <a:rPr lang="en-US" b="1">
                <a:solidFill>
                  <a:srgbClr val="FFD34A"/>
                </a:solidFill>
                <a:latin typeface="Comic Sans MS" pitchFamily="-111" charset="0"/>
              </a:rPr>
              <a:t>ANCIENT JERICHO</a:t>
            </a:r>
          </a:p>
        </p:txBody>
      </p:sp>
      <p:sp>
        <p:nvSpPr>
          <p:cNvPr id="870407" name="Text Box 7"/>
          <p:cNvSpPr txBox="1">
            <a:spLocks noChangeArrowheads="1"/>
          </p:cNvSpPr>
          <p:nvPr/>
        </p:nvSpPr>
        <p:spPr bwMode="auto">
          <a:xfrm>
            <a:off x="5000625" y="1074738"/>
            <a:ext cx="3421063" cy="457200"/>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algn="ctr" eaLnBrk="0" hangingPunct="0">
              <a:spcBef>
                <a:spcPct val="50000"/>
              </a:spcBef>
              <a:defRPr/>
            </a:pPr>
            <a:r>
              <a:rPr lang="en-US" b="1">
                <a:solidFill>
                  <a:srgbClr val="114FFB"/>
                </a:solidFill>
                <a:latin typeface="Comic Sans MS" pitchFamily="-111" charset="0"/>
              </a:rPr>
              <a:t>DEAD SEA</a:t>
            </a:r>
          </a:p>
        </p:txBody>
      </p:sp>
      <p:sp>
        <p:nvSpPr>
          <p:cNvPr id="870408" name="Text Box 8"/>
          <p:cNvSpPr txBox="1">
            <a:spLocks noChangeArrowheads="1"/>
          </p:cNvSpPr>
          <p:nvPr/>
        </p:nvSpPr>
        <p:spPr bwMode="auto">
          <a:xfrm>
            <a:off x="1446213" y="1490663"/>
            <a:ext cx="3421062" cy="457200"/>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eaLnBrk="0" hangingPunct="0">
              <a:spcBef>
                <a:spcPct val="50000"/>
              </a:spcBef>
              <a:defRPr/>
            </a:pPr>
            <a:r>
              <a:rPr lang="en-US" b="1">
                <a:solidFill>
                  <a:srgbClr val="114FFB"/>
                </a:solidFill>
                <a:latin typeface="Comic Sans MS" pitchFamily="-111" charset="0"/>
              </a:rPr>
              <a:t>JORDAN RIVER</a:t>
            </a:r>
          </a:p>
        </p:txBody>
      </p:sp>
      <p:sp>
        <p:nvSpPr>
          <p:cNvPr id="870409" name="Arc 9"/>
          <p:cNvSpPr>
            <a:spLocks/>
          </p:cNvSpPr>
          <p:nvPr/>
        </p:nvSpPr>
        <p:spPr bwMode="auto">
          <a:xfrm flipH="1" flipV="1">
            <a:off x="1135063" y="1693863"/>
            <a:ext cx="4230687" cy="2071687"/>
          </a:xfrm>
          <a:custGeom>
            <a:avLst/>
            <a:gdLst>
              <a:gd name="G0" fmla="+- 96 0 0"/>
              <a:gd name="G1" fmla="+- 21600 0 0"/>
              <a:gd name="G2" fmla="+- 21600 0 0"/>
              <a:gd name="T0" fmla="*/ 0 w 21696"/>
              <a:gd name="T1" fmla="*/ 1 h 21600"/>
              <a:gd name="T2" fmla="*/ 21696 w 21696"/>
              <a:gd name="T3" fmla="*/ 21600 h 21600"/>
              <a:gd name="T4" fmla="*/ 96 w 21696"/>
              <a:gd name="T5" fmla="*/ 21600 h 21600"/>
            </a:gdLst>
            <a:ahLst/>
            <a:cxnLst>
              <a:cxn ang="0">
                <a:pos x="T0" y="T1"/>
              </a:cxn>
              <a:cxn ang="0">
                <a:pos x="T2" y="T3"/>
              </a:cxn>
              <a:cxn ang="0">
                <a:pos x="T4" y="T5"/>
              </a:cxn>
            </a:cxnLst>
            <a:rect l="0" t="0" r="r" b="b"/>
            <a:pathLst>
              <a:path w="21696" h="21600" fill="none" extrusionOk="0">
                <a:moveTo>
                  <a:pt x="-1" y="0"/>
                </a:moveTo>
                <a:cubicBezTo>
                  <a:pt x="31" y="0"/>
                  <a:pt x="63" y="-1"/>
                  <a:pt x="96" y="-1"/>
                </a:cubicBezTo>
                <a:cubicBezTo>
                  <a:pt x="12025" y="-1"/>
                  <a:pt x="21696" y="9670"/>
                  <a:pt x="21696" y="21600"/>
                </a:cubicBezTo>
              </a:path>
              <a:path w="21696" h="21600" stroke="0" extrusionOk="0">
                <a:moveTo>
                  <a:pt x="-1" y="0"/>
                </a:moveTo>
                <a:cubicBezTo>
                  <a:pt x="31" y="0"/>
                  <a:pt x="63" y="-1"/>
                  <a:pt x="96" y="-1"/>
                </a:cubicBezTo>
                <a:cubicBezTo>
                  <a:pt x="12025" y="-1"/>
                  <a:pt x="21696" y="9670"/>
                  <a:pt x="21696" y="21600"/>
                </a:cubicBezTo>
                <a:lnTo>
                  <a:pt x="96" y="21600"/>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a:defRPr/>
            </a:pPr>
            <a:endParaRPr lang="en-US">
              <a:solidFill>
                <a:srgbClr val="FFFFFF"/>
              </a:solidFill>
              <a:latin typeface="Times New Roman" pitchFamily="-111" charset="0"/>
            </a:endParaRPr>
          </a:p>
        </p:txBody>
      </p:sp>
      <p:sp>
        <p:nvSpPr>
          <p:cNvPr id="870410" name="Arc 10"/>
          <p:cNvSpPr>
            <a:spLocks/>
          </p:cNvSpPr>
          <p:nvPr/>
        </p:nvSpPr>
        <p:spPr bwMode="auto">
          <a:xfrm flipH="1" flipV="1">
            <a:off x="865188" y="1693863"/>
            <a:ext cx="3808412" cy="2527300"/>
          </a:xfrm>
          <a:custGeom>
            <a:avLst/>
            <a:gdLst>
              <a:gd name="G0" fmla="+- 0 0 0"/>
              <a:gd name="G1" fmla="+- 21593 0 0"/>
              <a:gd name="G2" fmla="+- 21600 0 0"/>
              <a:gd name="T0" fmla="*/ 513 w 21600"/>
              <a:gd name="T1" fmla="*/ 0 h 21593"/>
              <a:gd name="T2" fmla="*/ 21600 w 21600"/>
              <a:gd name="T3" fmla="*/ 21593 h 21593"/>
              <a:gd name="T4" fmla="*/ 0 w 21600"/>
              <a:gd name="T5" fmla="*/ 21593 h 21593"/>
            </a:gdLst>
            <a:ahLst/>
            <a:cxnLst>
              <a:cxn ang="0">
                <a:pos x="T0" y="T1"/>
              </a:cxn>
              <a:cxn ang="0">
                <a:pos x="T2" y="T3"/>
              </a:cxn>
              <a:cxn ang="0">
                <a:pos x="T4" y="T5"/>
              </a:cxn>
            </a:cxnLst>
            <a:rect l="0" t="0" r="r" b="b"/>
            <a:pathLst>
              <a:path w="21600" h="21593" fill="none" extrusionOk="0">
                <a:moveTo>
                  <a:pt x="513" y="-1"/>
                </a:moveTo>
                <a:cubicBezTo>
                  <a:pt x="12239" y="277"/>
                  <a:pt x="21600" y="9863"/>
                  <a:pt x="21600" y="21593"/>
                </a:cubicBezTo>
              </a:path>
              <a:path w="21600" h="21593" stroke="0" extrusionOk="0">
                <a:moveTo>
                  <a:pt x="513" y="-1"/>
                </a:moveTo>
                <a:cubicBezTo>
                  <a:pt x="12239" y="277"/>
                  <a:pt x="21600" y="9863"/>
                  <a:pt x="21600" y="21593"/>
                </a:cubicBezTo>
                <a:lnTo>
                  <a:pt x="0" y="21593"/>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a:defRPr/>
            </a:pPr>
            <a:endParaRPr lang="en-US">
              <a:solidFill>
                <a:srgbClr val="FFFFFF"/>
              </a:solidFill>
              <a:latin typeface="Times New Roman" pitchFamily="-111" charset="0"/>
            </a:endParaRPr>
          </a:p>
        </p:txBody>
      </p:sp>
      <p:sp>
        <p:nvSpPr>
          <p:cNvPr id="870411" name="Arc 11"/>
          <p:cNvSpPr>
            <a:spLocks/>
          </p:cNvSpPr>
          <p:nvPr/>
        </p:nvSpPr>
        <p:spPr bwMode="auto">
          <a:xfrm flipH="1" flipV="1">
            <a:off x="622300" y="1685925"/>
            <a:ext cx="2571750" cy="2841625"/>
          </a:xfrm>
          <a:custGeom>
            <a:avLst/>
            <a:gdLst>
              <a:gd name="G0" fmla="+- 0 0 0"/>
              <a:gd name="G1" fmla="+- 21593 0 0"/>
              <a:gd name="G2" fmla="+- 21600 0 0"/>
              <a:gd name="T0" fmla="*/ 513 w 21600"/>
              <a:gd name="T1" fmla="*/ 0 h 21593"/>
              <a:gd name="T2" fmla="*/ 21600 w 21600"/>
              <a:gd name="T3" fmla="*/ 21593 h 21593"/>
              <a:gd name="T4" fmla="*/ 0 w 21600"/>
              <a:gd name="T5" fmla="*/ 21593 h 21593"/>
            </a:gdLst>
            <a:ahLst/>
            <a:cxnLst>
              <a:cxn ang="0">
                <a:pos x="T0" y="T1"/>
              </a:cxn>
              <a:cxn ang="0">
                <a:pos x="T2" y="T3"/>
              </a:cxn>
              <a:cxn ang="0">
                <a:pos x="T4" y="T5"/>
              </a:cxn>
            </a:cxnLst>
            <a:rect l="0" t="0" r="r" b="b"/>
            <a:pathLst>
              <a:path w="21600" h="21593" fill="none" extrusionOk="0">
                <a:moveTo>
                  <a:pt x="513" y="-1"/>
                </a:moveTo>
                <a:cubicBezTo>
                  <a:pt x="12239" y="277"/>
                  <a:pt x="21600" y="9863"/>
                  <a:pt x="21600" y="21593"/>
                </a:cubicBezTo>
              </a:path>
              <a:path w="21600" h="21593" stroke="0" extrusionOk="0">
                <a:moveTo>
                  <a:pt x="513" y="-1"/>
                </a:moveTo>
                <a:cubicBezTo>
                  <a:pt x="12239" y="277"/>
                  <a:pt x="21600" y="9863"/>
                  <a:pt x="21600" y="21593"/>
                </a:cubicBezTo>
                <a:lnTo>
                  <a:pt x="0" y="21593"/>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a:defRPr/>
            </a:pPr>
            <a:endParaRPr lang="en-US">
              <a:solidFill>
                <a:srgbClr val="FFFFFF"/>
              </a:solidFill>
              <a:latin typeface="Times New Roman" pitchFamily="-111" charset="0"/>
            </a:endParaRPr>
          </a:p>
        </p:txBody>
      </p:sp>
      <p:sp>
        <p:nvSpPr>
          <p:cNvPr id="288779" name="Text Box 12"/>
          <p:cNvSpPr txBox="1">
            <a:spLocks noChangeArrowheads="1"/>
          </p:cNvSpPr>
          <p:nvPr/>
        </p:nvSpPr>
        <p:spPr bwMode="auto">
          <a:xfrm>
            <a:off x="7680325" y="6337300"/>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endParaRPr lang="en-US" sz="2000">
              <a:solidFill>
                <a:srgbClr val="FFFFFF"/>
              </a:solidFill>
              <a:latin typeface="Arial" charset="0"/>
            </a:endParaRPr>
          </a:p>
        </p:txBody>
      </p:sp>
      <p:sp>
        <p:nvSpPr>
          <p:cNvPr id="870413" name="Rectangle 13"/>
          <p:cNvSpPr>
            <a:spLocks noChangeArrowheads="1"/>
          </p:cNvSpPr>
          <p:nvPr/>
        </p:nvSpPr>
        <p:spPr bwMode="auto">
          <a:xfrm>
            <a:off x="1638300" y="5167313"/>
            <a:ext cx="5921375" cy="822325"/>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none">
            <a:spAutoFit/>
          </a:bodyPr>
          <a:lstStyle/>
          <a:p>
            <a:pPr algn="ctr" eaLnBrk="0" hangingPunct="0">
              <a:defRPr/>
            </a:pPr>
            <a:r>
              <a:rPr lang="en-US" b="1">
                <a:solidFill>
                  <a:srgbClr val="FFEA18"/>
                </a:solidFill>
                <a:latin typeface="Comic Sans MS" pitchFamily="-111" charset="0"/>
              </a:rPr>
              <a:t>From Jericho...</a:t>
            </a:r>
          </a:p>
          <a:p>
            <a:pPr algn="ctr" eaLnBrk="0" hangingPunct="0">
              <a:defRPr/>
            </a:pPr>
            <a:r>
              <a:rPr lang="en-US" b="1">
                <a:solidFill>
                  <a:srgbClr val="FFEA18"/>
                </a:solidFill>
                <a:latin typeface="Comic Sans MS" pitchFamily="-111" charset="0"/>
              </a:rPr>
              <a:t>Looking East Across the Jordan River </a:t>
            </a:r>
          </a:p>
        </p:txBody>
      </p:sp>
      <p:sp>
        <p:nvSpPr>
          <p:cNvPr id="870414" name="Text Box 14"/>
          <p:cNvSpPr txBox="1">
            <a:spLocks noChangeArrowheads="1"/>
          </p:cNvSpPr>
          <p:nvPr/>
        </p:nvSpPr>
        <p:spPr bwMode="auto">
          <a:xfrm>
            <a:off x="2424113" y="2979738"/>
            <a:ext cx="3681412" cy="457200"/>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algn="ctr" eaLnBrk="0" hangingPunct="0">
              <a:spcBef>
                <a:spcPct val="50000"/>
              </a:spcBef>
              <a:defRPr/>
            </a:pPr>
            <a:r>
              <a:rPr lang="en-US" b="1">
                <a:solidFill>
                  <a:srgbClr val="FFD34A"/>
                </a:solidFill>
                <a:latin typeface="Comic Sans MS" pitchFamily="-111" charset="0"/>
              </a:rPr>
              <a:t>MODERN JERICHO</a:t>
            </a:r>
          </a:p>
        </p:txBody>
      </p:sp>
      <p:sp>
        <p:nvSpPr>
          <p:cNvPr id="288782" name="Freeform 15"/>
          <p:cNvSpPr>
            <a:spLocks/>
          </p:cNvSpPr>
          <p:nvPr/>
        </p:nvSpPr>
        <p:spPr bwMode="auto">
          <a:xfrm>
            <a:off x="8599488" y="3581400"/>
            <a:ext cx="204787" cy="77788"/>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FFFFF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solidFill>
                <a:srgbClr val="FFFFFF"/>
              </a:solidFill>
            </a:endParaRPr>
          </a:p>
        </p:txBody>
      </p:sp>
      <p:sp>
        <p:nvSpPr>
          <p:cNvPr id="288783" name="Rectangle 16"/>
          <p:cNvSpPr>
            <a:spLocks noChangeArrowheads="1"/>
          </p:cNvSpPr>
          <p:nvPr/>
        </p:nvSpPr>
        <p:spPr bwMode="auto">
          <a:xfrm>
            <a:off x="8180388" y="3911600"/>
            <a:ext cx="304800" cy="11430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88784" name="Freeform 17"/>
          <p:cNvSpPr>
            <a:spLocks/>
          </p:cNvSpPr>
          <p:nvPr/>
        </p:nvSpPr>
        <p:spPr bwMode="auto">
          <a:xfrm>
            <a:off x="8594725" y="3541713"/>
            <a:ext cx="234950" cy="120650"/>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4D4D4D"/>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solidFill>
                <a:srgbClr val="FFFFFF"/>
              </a:solidFill>
            </a:endParaRPr>
          </a:p>
        </p:txBody>
      </p:sp>
      <p:sp>
        <p:nvSpPr>
          <p:cNvPr id="288785" name="AutoShape 18"/>
          <p:cNvSpPr>
            <a:spLocks noChangeArrowheads="1"/>
          </p:cNvSpPr>
          <p:nvPr/>
        </p:nvSpPr>
        <p:spPr bwMode="auto">
          <a:xfrm>
            <a:off x="8023225" y="3455988"/>
            <a:ext cx="736600" cy="290512"/>
          </a:xfrm>
          <a:prstGeom prst="roundRect">
            <a:avLst>
              <a:gd name="adj" fmla="val 16667"/>
            </a:avLst>
          </a:prstGeom>
          <a:solidFill>
            <a:srgbClr val="E7EC26"/>
          </a:solidFill>
          <a:ln w="38100">
            <a:solidFill>
              <a:schemeClr val="bg2"/>
            </a:solidFill>
            <a:round/>
            <a:headEnd/>
            <a:tailEnd/>
          </a:ln>
        </p:spPr>
        <p:txBody>
          <a:bodyPr wrap="none" anchor="ctr"/>
          <a:lstStyle/>
          <a:p>
            <a:endParaRPr lang="en-US">
              <a:solidFill>
                <a:srgbClr val="FFFFFF"/>
              </a:solidFill>
            </a:endParaRPr>
          </a:p>
        </p:txBody>
      </p:sp>
      <p:sp>
        <p:nvSpPr>
          <p:cNvPr id="288786" name="Rectangle 19"/>
          <p:cNvSpPr>
            <a:spLocks noChangeArrowheads="1"/>
          </p:cNvSpPr>
          <p:nvPr/>
        </p:nvSpPr>
        <p:spPr bwMode="auto">
          <a:xfrm>
            <a:off x="8018463" y="3603625"/>
            <a:ext cx="952500" cy="498475"/>
          </a:xfrm>
          <a:prstGeom prst="rect">
            <a:avLst/>
          </a:prstGeom>
          <a:solidFill>
            <a:srgbClr val="FFFF00"/>
          </a:solidFill>
          <a:ln w="38100">
            <a:solidFill>
              <a:srgbClr val="000000"/>
            </a:solidFill>
            <a:miter lim="800000"/>
            <a:headEnd/>
            <a:tailEnd/>
          </a:ln>
        </p:spPr>
        <p:txBody>
          <a:bodyPr wrap="none" anchor="ctr"/>
          <a:lstStyle/>
          <a:p>
            <a:endParaRPr lang="en-US">
              <a:solidFill>
                <a:srgbClr val="FFFFFF"/>
              </a:solidFill>
            </a:endParaRPr>
          </a:p>
        </p:txBody>
      </p:sp>
      <p:sp>
        <p:nvSpPr>
          <p:cNvPr id="288787" name="Rectangle 20"/>
          <p:cNvSpPr>
            <a:spLocks noChangeArrowheads="1"/>
          </p:cNvSpPr>
          <p:nvPr/>
        </p:nvSpPr>
        <p:spPr bwMode="auto">
          <a:xfrm>
            <a:off x="8129588" y="3862388"/>
            <a:ext cx="514350" cy="190500"/>
          </a:xfrm>
          <a:prstGeom prst="rect">
            <a:avLst/>
          </a:prstGeom>
          <a:solidFill>
            <a:srgbClr val="FFFF00"/>
          </a:solidFill>
          <a:ln>
            <a:noFill/>
          </a:ln>
          <a:extLst>
            <a:ext uri="{91240B29-F687-4f45-9708-019B960494DF}">
              <a14:hiddenLine xmlns="" xmlns:a14="http://schemas.microsoft.com/office/drawing/2010/main" w="25400">
                <a:solidFill>
                  <a:srgbClr val="000000"/>
                </a:solidFill>
                <a:miter lim="800000"/>
                <a:headEnd/>
                <a:tailEnd/>
              </a14:hiddenLine>
            </a:ext>
          </a:extLst>
        </p:spPr>
        <p:txBody>
          <a:bodyPr wrap="none" anchor="ctr"/>
          <a:lstStyle/>
          <a:p>
            <a:endParaRPr lang="en-US">
              <a:solidFill>
                <a:srgbClr val="FFFFFF"/>
              </a:solidFill>
            </a:endParaRPr>
          </a:p>
        </p:txBody>
      </p:sp>
      <p:sp>
        <p:nvSpPr>
          <p:cNvPr id="288788" name="AutoShape 21"/>
          <p:cNvSpPr>
            <a:spLocks noChangeArrowheads="1"/>
          </p:cNvSpPr>
          <p:nvPr/>
        </p:nvSpPr>
        <p:spPr bwMode="auto">
          <a:xfrm>
            <a:off x="8035925" y="3481388"/>
            <a:ext cx="711200" cy="290512"/>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solidFill>
                <a:srgbClr val="FFFFFF"/>
              </a:solidFill>
            </a:endParaRPr>
          </a:p>
        </p:txBody>
      </p:sp>
      <p:sp>
        <p:nvSpPr>
          <p:cNvPr id="288789" name="Line 22"/>
          <p:cNvSpPr>
            <a:spLocks noChangeShapeType="1"/>
          </p:cNvSpPr>
          <p:nvPr/>
        </p:nvSpPr>
        <p:spPr bwMode="auto">
          <a:xfrm>
            <a:off x="8050213" y="3825875"/>
            <a:ext cx="8763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88790" name="Line 23"/>
          <p:cNvSpPr>
            <a:spLocks noChangeShapeType="1"/>
          </p:cNvSpPr>
          <p:nvPr/>
        </p:nvSpPr>
        <p:spPr bwMode="auto">
          <a:xfrm>
            <a:off x="8050213" y="4016375"/>
            <a:ext cx="8763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88791" name="Rectangle 24"/>
          <p:cNvSpPr>
            <a:spLocks noChangeArrowheads="1"/>
          </p:cNvSpPr>
          <p:nvPr/>
        </p:nvSpPr>
        <p:spPr bwMode="auto">
          <a:xfrm>
            <a:off x="8053388" y="3429000"/>
            <a:ext cx="6572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Chicago" charset="0"/>
              </a:rPr>
              <a:t>JOSHUA</a:t>
            </a:r>
          </a:p>
        </p:txBody>
      </p:sp>
      <p:sp>
        <p:nvSpPr>
          <p:cNvPr id="288792" name="Rectangle 25"/>
          <p:cNvSpPr>
            <a:spLocks noChangeArrowheads="1"/>
          </p:cNvSpPr>
          <p:nvPr/>
        </p:nvSpPr>
        <p:spPr bwMode="auto">
          <a:xfrm>
            <a:off x="8118475" y="3644900"/>
            <a:ext cx="7334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Jericho/Ai</a:t>
            </a:r>
          </a:p>
        </p:txBody>
      </p:sp>
      <p:sp>
        <p:nvSpPr>
          <p:cNvPr id="26" name="Title 25"/>
          <p:cNvSpPr>
            <a:spLocks noGrp="1"/>
          </p:cNvSpPr>
          <p:nvPr>
            <p:ph type="title" idx="4294967295"/>
          </p:nvPr>
        </p:nvSpPr>
        <p:spPr>
          <a:xfrm>
            <a:off x="609600" y="381000"/>
            <a:ext cx="8229600" cy="715963"/>
          </a:xfrm>
          <a:prstGeom prst="rect">
            <a:avLst/>
          </a:prstGeom>
        </p:spPr>
        <p:txBody>
          <a:bodyPr/>
          <a:lstStyle/>
          <a:p>
            <a:pPr>
              <a:defRPr/>
            </a:pPr>
            <a:r>
              <a:rPr lang="en-US" sz="4000" dirty="0">
                <a:solidFill>
                  <a:schemeClr val="bg2"/>
                </a:solidFill>
                <a:latin typeface="Arial"/>
                <a:ea typeface="ＭＳ Ｐゴシック" charset="0"/>
                <a:cs typeface="Arial"/>
              </a:rPr>
              <a:t>Crossing to Jericho</a:t>
            </a:r>
          </a:p>
        </p:txBody>
      </p:sp>
    </p:spTree>
    <p:extLst>
      <p:ext uri="{BB962C8B-B14F-4D97-AF65-F5344CB8AC3E}">
        <p14:creationId xmlns:p14="http://schemas.microsoft.com/office/powerpoint/2010/main" val="70093414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870411"/>
                                        </p:tgtEl>
                                        <p:attrNameLst>
                                          <p:attrName>style.visibility</p:attrName>
                                        </p:attrNameLst>
                                      </p:cBhvr>
                                      <p:to>
                                        <p:strVal val="visible"/>
                                      </p:to>
                                    </p:set>
                                    <p:animEffect transition="in" filter="wipe(up)">
                                      <p:cBhvr>
                                        <p:cTn id="7" dur="3000"/>
                                        <p:tgtEl>
                                          <p:spTgt spid="870411"/>
                                        </p:tgtEl>
                                      </p:cBhvr>
                                    </p:animEffect>
                                  </p:childTnLst>
                                </p:cTn>
                              </p:par>
                              <p:par>
                                <p:cTn id="8" presetID="22" presetClass="entr" presetSubtype="1" fill="hold" nodeType="withEffect">
                                  <p:stCondLst>
                                    <p:cond delay="0"/>
                                  </p:stCondLst>
                                  <p:childTnLst>
                                    <p:set>
                                      <p:cBhvr>
                                        <p:cTn id="9" dur="1" fill="hold">
                                          <p:stCondLst>
                                            <p:cond delay="0"/>
                                          </p:stCondLst>
                                        </p:cTn>
                                        <p:tgtEl>
                                          <p:spTgt spid="870410"/>
                                        </p:tgtEl>
                                        <p:attrNameLst>
                                          <p:attrName>style.visibility</p:attrName>
                                        </p:attrNameLst>
                                      </p:cBhvr>
                                      <p:to>
                                        <p:strVal val="visible"/>
                                      </p:to>
                                    </p:set>
                                    <p:animEffect transition="in" filter="wipe(up)">
                                      <p:cBhvr>
                                        <p:cTn id="10" dur="3000"/>
                                        <p:tgtEl>
                                          <p:spTgt spid="870410"/>
                                        </p:tgtEl>
                                      </p:cBhvr>
                                    </p:animEffect>
                                  </p:childTnLst>
                                </p:cTn>
                              </p:par>
                              <p:par>
                                <p:cTn id="11" presetID="22" presetClass="entr" presetSubtype="1" fill="hold" nodeType="withEffect">
                                  <p:stCondLst>
                                    <p:cond delay="0"/>
                                  </p:stCondLst>
                                  <p:childTnLst>
                                    <p:set>
                                      <p:cBhvr>
                                        <p:cTn id="12" dur="1" fill="hold">
                                          <p:stCondLst>
                                            <p:cond delay="0"/>
                                          </p:stCondLst>
                                        </p:cTn>
                                        <p:tgtEl>
                                          <p:spTgt spid="870409"/>
                                        </p:tgtEl>
                                        <p:attrNameLst>
                                          <p:attrName>style.visibility</p:attrName>
                                        </p:attrNameLst>
                                      </p:cBhvr>
                                      <p:to>
                                        <p:strVal val="visible"/>
                                      </p:to>
                                    </p:set>
                                    <p:animEffect transition="in" filter="wipe(up)">
                                      <p:cBhvr>
                                        <p:cTn id="13" dur="3000"/>
                                        <p:tgtEl>
                                          <p:spTgt spid="8704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0" y="11651"/>
            <a:ext cx="9144000" cy="6858000"/>
          </a:xfrm>
          <a:prstGeom prst="rect">
            <a:avLst/>
          </a:prstGeom>
        </p:spPr>
      </p:pic>
      <p:sp>
        <p:nvSpPr>
          <p:cNvPr id="278530" name="Rectangle 2"/>
          <p:cNvSpPr>
            <a:spLocks noGrp="1" noChangeArrowheads="1"/>
          </p:cNvSpPr>
          <p:nvPr>
            <p:ph type="title"/>
          </p:nvPr>
        </p:nvSpPr>
        <p:spPr>
          <a:xfrm>
            <a:off x="128173" y="-21425"/>
            <a:ext cx="8777435" cy="708827"/>
          </a:xfrm>
        </p:spPr>
        <p:txBody>
          <a:bodyPr/>
          <a:lstStyle/>
          <a:p>
            <a:pPr algn="l" eaLnBrk="1" hangingPunct="1"/>
            <a:r>
              <a:rPr kumimoji="0" lang="en-US" sz="6600" dirty="0">
                <a:solidFill>
                  <a:srgbClr val="000000"/>
                </a:solidFill>
                <a:latin typeface="Arial Black" charset="0"/>
                <a:ea typeface="ＭＳ Ｐゴシック" charset="0"/>
                <a:cs typeface="ＭＳ Ｐゴシック" charset="0"/>
              </a:rPr>
              <a:t>Deuteronomy</a:t>
            </a:r>
          </a:p>
        </p:txBody>
      </p:sp>
      <p:sp>
        <p:nvSpPr>
          <p:cNvPr id="278533" name="Text Box 4"/>
          <p:cNvSpPr txBox="1">
            <a:spLocks noChangeArrowheads="1"/>
          </p:cNvSpPr>
          <p:nvPr/>
        </p:nvSpPr>
        <p:spPr bwMode="auto">
          <a:xfrm>
            <a:off x="0" y="6237288"/>
            <a:ext cx="9180513" cy="646112"/>
          </a:xfrm>
          <a:prstGeom prst="rect">
            <a:avLst/>
          </a:prstGeom>
          <a:solidFill>
            <a:schemeClr val="tx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sz="3600" b="1">
                <a:solidFill>
                  <a:srgbClr val="000000"/>
                </a:solidFill>
                <a:latin typeface="Arial Black" charset="0"/>
                <a:ea typeface="SimSun" charset="0"/>
                <a:cs typeface="SimSun" charset="0"/>
              </a:rPr>
              <a:t> Renewal of the Mosaic Covenant</a:t>
            </a:r>
            <a:endParaRPr lang="en-US" sz="3600">
              <a:solidFill>
                <a:srgbClr val="000000"/>
              </a:solidFill>
              <a:latin typeface="Arial Black" charset="0"/>
              <a:ea typeface="SimSun" charset="0"/>
              <a:cs typeface="SimSun" charset="0"/>
            </a:endParaRPr>
          </a:p>
        </p:txBody>
      </p:sp>
      <p:sp>
        <p:nvSpPr>
          <p:cNvPr id="7" name="Text Box 4"/>
          <p:cNvSpPr txBox="1">
            <a:spLocks noChangeArrowheads="1"/>
          </p:cNvSpPr>
          <p:nvPr/>
        </p:nvSpPr>
        <p:spPr bwMode="auto">
          <a:xfrm>
            <a:off x="5652120" y="3429000"/>
            <a:ext cx="3240361" cy="2800767"/>
          </a:xfrm>
          <a:prstGeom prst="rect">
            <a:avLst/>
          </a:prstGeom>
          <a:noFill/>
          <a:ln>
            <a:noFill/>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457200" eaLnBrk="1" fontAlgn="auto" hangingPunct="1">
              <a:spcBef>
                <a:spcPts val="0"/>
              </a:spcBef>
              <a:spcAft>
                <a:spcPts val="0"/>
              </a:spcAft>
            </a:pPr>
            <a:r>
              <a:rPr lang="en-US" altLang="zh-CN" sz="4400" b="1">
                <a:solidFill>
                  <a:srgbClr val="FFFFFF"/>
                </a:solidFill>
                <a:effectLst>
                  <a:glow rad="228600">
                    <a:srgbClr val="000000">
                      <a:alpha val="75000"/>
                    </a:srgbClr>
                  </a:glow>
                </a:effectLst>
                <a:latin typeface="Arial"/>
                <a:ea typeface="SimSun" charset="0"/>
                <a:cs typeface="Arial"/>
              </a:rPr>
              <a:t> Renewal of the Mosaic Covenant</a:t>
            </a:r>
            <a:endParaRPr lang="en-US" sz="4400">
              <a:solidFill>
                <a:srgbClr val="FFFFFF"/>
              </a:solidFill>
              <a:effectLst>
                <a:glow rad="228600">
                  <a:srgbClr val="000000">
                    <a:alpha val="75000"/>
                  </a:srgbClr>
                </a:glow>
              </a:effectLst>
              <a:latin typeface="Arial"/>
              <a:ea typeface="SimSun" charset="0"/>
              <a:cs typeface="Arial"/>
            </a:endParaRPr>
          </a:p>
        </p:txBody>
      </p:sp>
    </p:spTree>
    <p:extLst>
      <p:ext uri="{BB962C8B-B14F-4D97-AF65-F5344CB8AC3E}">
        <p14:creationId xmlns:p14="http://schemas.microsoft.com/office/powerpoint/2010/main" val="2000354307"/>
      </p:ext>
    </p:extLst>
  </p:cSld>
  <p:clrMapOvr>
    <a:overrideClrMapping bg1="lt1" tx1="dk1" bg2="lt2" tx2="dk2" accent1="accent1" accent2="accent2" accent3="accent3" accent4="accent4" accent5="accent5" accent6="accent6" hlink="hlink" folHlink="folHlink"/>
  </p:clrMapOvr>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4">
            <a:extLst>
              <a:ext uri="{BEBA8EAE-BF5A-486C-A8C5-ECC9F3942E4B}">
                <a14:imgProps xmlns:a14="http://schemas.microsoft.com/office/drawing/2010/main">
                  <a14:imgLayer r:embed="rId5">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Covenant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618233" y="1602007"/>
            <a:ext cx="7953484" cy="409662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marL="0" marR="0" lvl="0" indent="0" algn="ctr" defTabSz="914400" eaLnBrk="0" latinLnBrk="0" hangingPunct="0">
              <a:lnSpc>
                <a:spcPct val="100000"/>
              </a:lnSpc>
              <a:buClrTx/>
              <a:buSzTx/>
              <a:buFontTx/>
              <a:buNone/>
              <a:tabLst/>
              <a:defRPr kumimoji="0" sz="3200" b="1" i="0" u="none" strike="noStrike" kern="0" cap="none" spc="0" normalizeH="0" baseline="0">
                <a:ln>
                  <a:noFill/>
                </a:ln>
                <a:solidFill>
                  <a:srgbClr val="FFFFFF"/>
                </a:solidFill>
                <a:effectLst>
                  <a:glow rad="127000">
                    <a:srgbClr val="000000"/>
                  </a:glow>
                </a:effectLst>
                <a:uLnTx/>
                <a:uFillTx/>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en-US" dirty="0"/>
              <a:t>God (Suzerain) spoke via Moses (mediator) to renew Israel (vassal) to the Mosaic Covenant and predicted Israel’s exile, repentance, and return in the Land covenant (30:1-10).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42b</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Deuteronomy</a:t>
            </a:r>
          </a:p>
        </p:txBody>
      </p:sp>
    </p:spTree>
    <p:extLst>
      <p:ext uri="{BB962C8B-B14F-4D97-AF65-F5344CB8AC3E}">
        <p14:creationId xmlns:p14="http://schemas.microsoft.com/office/powerpoint/2010/main" val="9369893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7200" b="1" dirty="0">
                <a:solidFill>
                  <a:srgbClr val="FFFFFF"/>
                </a:solidFill>
                <a:effectLst>
                  <a:glow rad="127000">
                    <a:srgbClr val="000000"/>
                  </a:glow>
                </a:effectLst>
                <a:latin typeface="Arial" charset="0"/>
                <a:ea typeface="ＭＳ Ｐゴシック" charset="0"/>
                <a:cs typeface="ＭＳ Ｐゴシック" charset="0"/>
              </a:rPr>
              <a:t>Renewal</a:t>
            </a:r>
            <a:endParaRPr lang="en-US" sz="40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4800" b="1" dirty="0">
                <a:solidFill>
                  <a:srgbClr val="FFFFFF"/>
                </a:solidFill>
                <a:effectLst>
                  <a:glow rad="101600">
                    <a:srgbClr val="000000">
                      <a:alpha val="99000"/>
                    </a:srgbClr>
                  </a:glow>
                </a:effectLst>
              </a:rPr>
              <a:t>Deuteronomy </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63170" y="65344"/>
            <a:ext cx="69817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fontAlgn="auto">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a:cs typeface="Arial"/>
              </a:rPr>
              <a:t>147</a:t>
            </a:r>
          </a:p>
          <a:p>
            <a:pPr algn="ctr" defTabSz="457200" fontAlgn="auto">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a:cs typeface="Arial"/>
              </a:rPr>
              <a:t>39</a:t>
            </a:r>
          </a:p>
        </p:txBody>
      </p:sp>
    </p:spTree>
    <p:extLst>
      <p:ext uri="{BB962C8B-B14F-4D97-AF65-F5344CB8AC3E}">
        <p14:creationId xmlns:p14="http://schemas.microsoft.com/office/powerpoint/2010/main" val="1807910661"/>
      </p:ext>
    </p:extLst>
  </p:cSld>
  <p:clrMapOvr>
    <a:masterClrMapping/>
  </p:clrMapOvr>
  <p:transition/>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en-US" sz="3200" dirty="0">
                <a:solidFill>
                  <a:schemeClr val="tx1"/>
                </a:solidFill>
              </a:rPr>
              <a:t>Deuteronomy</a:t>
            </a:r>
          </a:p>
        </p:txBody>
      </p:sp>
      <p:sp>
        <p:nvSpPr>
          <p:cNvPr id="312323" name="Text Box 10"/>
          <p:cNvSpPr txBox="1">
            <a:spLocks noChangeArrowheads="1"/>
          </p:cNvSpPr>
          <p:nvPr/>
        </p:nvSpPr>
        <p:spPr bwMode="auto">
          <a:xfrm>
            <a:off x="8410575" y="14288"/>
            <a:ext cx="69850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147</a:t>
            </a: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nvGraphicFramePr>
        <p:xfrm>
          <a:off x="0" y="539924"/>
          <a:ext cx="9144000" cy="6364228"/>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en-US" sz="2400" b="1" kern="1200" dirty="0">
                          <a:solidFill>
                            <a:schemeClr val="lt1"/>
                          </a:solidFill>
                          <a:effectLst/>
                          <a:latin typeface="Arial" panose="020B0604020202020204" pitchFamily="34" charset="0"/>
                          <a:ea typeface="+mn-ea"/>
                          <a:cs typeface="Arial" panose="020B0604020202020204" pitchFamily="34" charset="0"/>
                        </a:rPr>
                        <a:t>Renewal of the Mosaic Covenant</a:t>
                      </a:r>
                      <a:endParaRPr lang="en-US" sz="2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FOCUS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Intro &amp; 1</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st</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(Past Faithfulness)</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1:1–4:43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nd</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(Present Love Laws)</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4:44–26:19</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rd </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&amp; 4</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th</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Sermons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(Future Hope)</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27:1–34:12</a:t>
                      </a: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DIVISIONS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Preamble</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(1:1-4)</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God’s Acts for Israel</a:t>
                      </a:r>
                      <a:b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(1:5–4:43)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10 Commandments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(4:44–11:32)</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Ceremonial Laws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(12:1–16:17)</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Civil  &amp; Social Laws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(16:18–26:19)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rd</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Blessings &amp; Curses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(27–28)</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th</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Land Covenant   (29–30)</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Leadership</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Transition</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(31–34)</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TOPICS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Has Done</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cs typeface="Arial" panose="020B0604020202020204" pitchFamily="34" charset="0"/>
                        </a:rPr>
                        <a:t>Historical</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Expects</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cs typeface="Arial" panose="020B0604020202020204" pitchFamily="34" charset="0"/>
                        </a:rPr>
                        <a:t>Legal</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Will Do</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Prophetic</a:t>
                      </a: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PLACE</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en-US" sz="1800" b="1" dirty="0">
                          <a:solidFill>
                            <a:srgbClr val="000000"/>
                          </a:solidFill>
                          <a:effectLst/>
                          <a:latin typeface="Arial" panose="020B0604020202020204" pitchFamily="34" charset="0"/>
                          <a:cs typeface="Arial" panose="020B0604020202020204" pitchFamily="34" charset="0"/>
                        </a:rPr>
                        <a:t>Plains of Moab</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en-US" sz="1800" b="1">
                          <a:solidFill>
                            <a:srgbClr val="000000"/>
                          </a:solidFill>
                          <a:effectLst/>
                          <a:latin typeface="Arial" panose="020B0604020202020204" pitchFamily="34" charset="0"/>
                          <a:ea typeface="Times New Roman" panose="02020603050405020304" pitchFamily="18" charset="0"/>
                          <a:cs typeface="Arial" panose="020B0604020202020204" pitchFamily="34" charset="0"/>
                        </a:rPr>
                        <a:t>TIME</a:t>
                      </a:r>
                      <a:endParaRPr lang="en-US" sz="180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About 1 Month</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kern="1200" dirty="0">
                          <a:solidFill>
                            <a:schemeClr val="dk1"/>
                          </a:solidFill>
                          <a:effectLst/>
                          <a:latin typeface="Arial" panose="020B0604020202020204" pitchFamily="34" charset="0"/>
                          <a:ea typeface="+mn-ea"/>
                          <a:cs typeface="Arial" panose="020B0604020202020204" pitchFamily="34" charset="0"/>
                        </a:rPr>
                        <a:t>Adapted from Bruce Wilkinson &amp; Kenneth Boa, </a:t>
                      </a:r>
                      <a:r>
                        <a:rPr lang="en-US" sz="1400" b="1" i="1" kern="1200" dirty="0">
                          <a:solidFill>
                            <a:schemeClr val="dk1"/>
                          </a:solidFill>
                          <a:effectLst/>
                          <a:latin typeface="Arial" panose="020B0604020202020204" pitchFamily="34" charset="0"/>
                          <a:ea typeface="+mn-ea"/>
                          <a:cs typeface="Arial" panose="020B0604020202020204" pitchFamily="34" charset="0"/>
                        </a:rPr>
                        <a:t>Talk Thru the Bible, </a:t>
                      </a:r>
                      <a:r>
                        <a:rPr lang="en-US" sz="1400" b="1" kern="1200" dirty="0">
                          <a:solidFill>
                            <a:schemeClr val="dk1"/>
                          </a:solidFill>
                          <a:effectLst/>
                          <a:latin typeface="Arial" panose="020B0604020202020204" pitchFamily="34" charset="0"/>
                          <a:ea typeface="+mn-ea"/>
                          <a:cs typeface="Arial" panose="020B0604020202020204" pitchFamily="34" charset="0"/>
                        </a:rPr>
                        <a:t>Vol. 1 (Nashville: Nelson, 1983)</a:t>
                      </a:r>
                      <a:endParaRPr lang="en-US" sz="1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0" name="Oval 9">
            <a:extLst>
              <a:ext uri="{FF2B5EF4-FFF2-40B4-BE49-F238E27FC236}">
                <a16:creationId xmlns:a16="http://schemas.microsoft.com/office/drawing/2014/main" id="{A7437306-0333-FE4F-BF72-43DC9D5FCBF2}"/>
              </a:ext>
            </a:extLst>
          </p:cNvPr>
          <p:cNvSpPr/>
          <p:nvPr/>
        </p:nvSpPr>
        <p:spPr bwMode="auto">
          <a:xfrm>
            <a:off x="146153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1" name="Oval 10">
            <a:extLst>
              <a:ext uri="{FF2B5EF4-FFF2-40B4-BE49-F238E27FC236}">
                <a16:creationId xmlns:a16="http://schemas.microsoft.com/office/drawing/2014/main" id="{80591458-99C2-1D4C-A4C3-D164B919ACC2}"/>
              </a:ext>
            </a:extLst>
          </p:cNvPr>
          <p:cNvSpPr/>
          <p:nvPr/>
        </p:nvSpPr>
        <p:spPr bwMode="auto">
          <a:xfrm>
            <a:off x="4039568"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2" name="Oval 11">
            <a:extLst>
              <a:ext uri="{FF2B5EF4-FFF2-40B4-BE49-F238E27FC236}">
                <a16:creationId xmlns:a16="http://schemas.microsoft.com/office/drawing/2014/main" id="{5EB79CC8-3C9B-F142-BE96-997D92BEBB51}"/>
              </a:ext>
            </a:extLst>
          </p:cNvPr>
          <p:cNvSpPr/>
          <p:nvPr/>
        </p:nvSpPr>
        <p:spPr bwMode="auto">
          <a:xfrm>
            <a:off x="661296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37559655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800" decel="100000"/>
                                        <p:tgtEl>
                                          <p:spTgt spid="10"/>
                                        </p:tgtEl>
                                      </p:cBhvr>
                                    </p:animEffect>
                                    <p:anim calcmode="lin" valueType="num">
                                      <p:cBhvr>
                                        <p:cTn id="12" dur="800" decel="100000" fill="hold"/>
                                        <p:tgtEl>
                                          <p:spTgt spid="10"/>
                                        </p:tgtEl>
                                        <p:attrNameLst>
                                          <p:attrName>style.rotation</p:attrName>
                                        </p:attrNameLst>
                                      </p:cBhvr>
                                      <p:tavLst>
                                        <p:tav tm="0">
                                          <p:val>
                                            <p:fltVal val="-90"/>
                                          </p:val>
                                        </p:tav>
                                        <p:tav tm="100000">
                                          <p:val>
                                            <p:fltVal val="0"/>
                                          </p:val>
                                        </p:tav>
                                      </p:tavLst>
                                    </p:anim>
                                    <p:anim calcmode="lin" valueType="num">
                                      <p:cBhvr>
                                        <p:cTn id="13" dur="800" decel="100000" fill="hold"/>
                                        <p:tgtEl>
                                          <p:spTgt spid="10"/>
                                        </p:tgtEl>
                                        <p:attrNameLst>
                                          <p:attrName>ppt_x</p:attrName>
                                        </p:attrNameLst>
                                      </p:cBhvr>
                                      <p:tavLst>
                                        <p:tav tm="0">
                                          <p:val>
                                            <p:strVal val="#ppt_x+0.4"/>
                                          </p:val>
                                        </p:tav>
                                        <p:tav tm="100000">
                                          <p:val>
                                            <p:strVal val="#ppt_x-0.05"/>
                                          </p:val>
                                        </p:tav>
                                      </p:tavLst>
                                    </p:anim>
                                    <p:anim calcmode="lin" valueType="num">
                                      <p:cBhvr>
                                        <p:cTn id="14" dur="800" decel="100000" fill="hold"/>
                                        <p:tgtEl>
                                          <p:spTgt spid="10"/>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childTnLst>
                          </p:cTn>
                        </p:par>
                        <p:par>
                          <p:cTn id="17" fill="hold">
                            <p:stCondLst>
                              <p:cond delay="1500"/>
                            </p:stCondLst>
                            <p:childTnLst>
                              <p:par>
                                <p:cTn id="18" presetID="3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800" decel="100000"/>
                                        <p:tgtEl>
                                          <p:spTgt spid="11"/>
                                        </p:tgtEl>
                                      </p:cBhvr>
                                    </p:animEffect>
                                    <p:anim calcmode="lin" valueType="num">
                                      <p:cBhvr>
                                        <p:cTn id="21" dur="800" decel="100000" fill="hold"/>
                                        <p:tgtEl>
                                          <p:spTgt spid="11"/>
                                        </p:tgtEl>
                                        <p:attrNameLst>
                                          <p:attrName>style.rotation</p:attrName>
                                        </p:attrNameLst>
                                      </p:cBhvr>
                                      <p:tavLst>
                                        <p:tav tm="0">
                                          <p:val>
                                            <p:fltVal val="-90"/>
                                          </p:val>
                                        </p:tav>
                                        <p:tav tm="100000">
                                          <p:val>
                                            <p:fltVal val="0"/>
                                          </p:val>
                                        </p:tav>
                                      </p:tavLst>
                                    </p:anim>
                                    <p:anim calcmode="lin" valueType="num">
                                      <p:cBhvr>
                                        <p:cTn id="22" dur="800" decel="100000" fill="hold"/>
                                        <p:tgtEl>
                                          <p:spTgt spid="11"/>
                                        </p:tgtEl>
                                        <p:attrNameLst>
                                          <p:attrName>ppt_x</p:attrName>
                                        </p:attrNameLst>
                                      </p:cBhvr>
                                      <p:tavLst>
                                        <p:tav tm="0">
                                          <p:val>
                                            <p:strVal val="#ppt_x+0.4"/>
                                          </p:val>
                                        </p:tav>
                                        <p:tav tm="100000">
                                          <p:val>
                                            <p:strVal val="#ppt_x-0.05"/>
                                          </p:val>
                                        </p:tav>
                                      </p:tavLst>
                                    </p:anim>
                                    <p:anim calcmode="lin" valueType="num">
                                      <p:cBhvr>
                                        <p:cTn id="23" dur="800" decel="100000" fill="hold"/>
                                        <p:tgtEl>
                                          <p:spTgt spid="11"/>
                                        </p:tgtEl>
                                        <p:attrNameLst>
                                          <p:attrName>ppt_y</p:attrName>
                                        </p:attrNameLst>
                                      </p:cBhvr>
                                      <p:tavLst>
                                        <p:tav tm="0">
                                          <p:val>
                                            <p:strVal val="#ppt_y-0.4"/>
                                          </p:val>
                                        </p:tav>
                                        <p:tav tm="100000">
                                          <p:val>
                                            <p:strVal val="#ppt_y+0.1"/>
                                          </p:val>
                                        </p:tav>
                                      </p:tavLst>
                                    </p:anim>
                                    <p:anim calcmode="lin" valueType="num">
                                      <p:cBhvr>
                                        <p:cTn id="24" dur="200" accel="100000" fill="hold">
                                          <p:stCondLst>
                                            <p:cond delay="800"/>
                                          </p:stCondLst>
                                        </p:cTn>
                                        <p:tgtEl>
                                          <p:spTgt spid="11"/>
                                        </p:tgtEl>
                                        <p:attrNameLst>
                                          <p:attrName>ppt_x</p:attrName>
                                        </p:attrNameLst>
                                      </p:cBhvr>
                                      <p:tavLst>
                                        <p:tav tm="0">
                                          <p:val>
                                            <p:strVal val="#ppt_x-0.05"/>
                                          </p:val>
                                        </p:tav>
                                        <p:tav tm="100000">
                                          <p:val>
                                            <p:strVal val="#ppt_x"/>
                                          </p:val>
                                        </p:tav>
                                      </p:tavLst>
                                    </p:anim>
                                    <p:anim calcmode="lin" valueType="num">
                                      <p:cBhvr>
                                        <p:cTn id="25" dur="200" accel="100000" fill="hold">
                                          <p:stCondLst>
                                            <p:cond delay="800"/>
                                          </p:stCondLst>
                                        </p:cTn>
                                        <p:tgtEl>
                                          <p:spTgt spid="11"/>
                                        </p:tgtEl>
                                        <p:attrNameLst>
                                          <p:attrName>ppt_y</p:attrName>
                                        </p:attrNameLst>
                                      </p:cBhvr>
                                      <p:tavLst>
                                        <p:tav tm="0">
                                          <p:val>
                                            <p:strVal val="#ppt_y+0.1"/>
                                          </p:val>
                                        </p:tav>
                                        <p:tav tm="100000">
                                          <p:val>
                                            <p:strVal val="#ppt_y"/>
                                          </p:val>
                                        </p:tav>
                                      </p:tavLst>
                                    </p:anim>
                                  </p:childTnLst>
                                </p:cTn>
                              </p:par>
                            </p:childTnLst>
                          </p:cTn>
                        </p:par>
                        <p:par>
                          <p:cTn id="26" fill="hold">
                            <p:stCondLst>
                              <p:cond delay="2500"/>
                            </p:stCondLst>
                            <p:childTnLst>
                              <p:par>
                                <p:cTn id="27" presetID="30"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800" decel="100000"/>
                                        <p:tgtEl>
                                          <p:spTgt spid="12"/>
                                        </p:tgtEl>
                                      </p:cBhvr>
                                    </p:animEffect>
                                    <p:anim calcmode="lin" valueType="num">
                                      <p:cBhvr>
                                        <p:cTn id="30" dur="800" decel="100000" fill="hold"/>
                                        <p:tgtEl>
                                          <p:spTgt spid="12"/>
                                        </p:tgtEl>
                                        <p:attrNameLst>
                                          <p:attrName>style.rotation</p:attrName>
                                        </p:attrNameLst>
                                      </p:cBhvr>
                                      <p:tavLst>
                                        <p:tav tm="0">
                                          <p:val>
                                            <p:fltVal val="-90"/>
                                          </p:val>
                                        </p:tav>
                                        <p:tav tm="100000">
                                          <p:val>
                                            <p:fltVal val="0"/>
                                          </p:val>
                                        </p:tav>
                                      </p:tavLst>
                                    </p:anim>
                                    <p:anim calcmode="lin" valueType="num">
                                      <p:cBhvr>
                                        <p:cTn id="31" dur="800" decel="100000" fill="hold"/>
                                        <p:tgtEl>
                                          <p:spTgt spid="12"/>
                                        </p:tgtEl>
                                        <p:attrNameLst>
                                          <p:attrName>ppt_x</p:attrName>
                                        </p:attrNameLst>
                                      </p:cBhvr>
                                      <p:tavLst>
                                        <p:tav tm="0">
                                          <p:val>
                                            <p:strVal val="#ppt_x+0.4"/>
                                          </p:val>
                                        </p:tav>
                                        <p:tav tm="100000">
                                          <p:val>
                                            <p:strVal val="#ppt_x-0.05"/>
                                          </p:val>
                                        </p:tav>
                                      </p:tavLst>
                                    </p:anim>
                                    <p:anim calcmode="lin" valueType="num">
                                      <p:cBhvr>
                                        <p:cTn id="32" dur="800" decel="100000" fill="hold"/>
                                        <p:tgtEl>
                                          <p:spTgt spid="12"/>
                                        </p:tgtEl>
                                        <p:attrNameLst>
                                          <p:attrName>ppt_y</p:attrName>
                                        </p:attrNameLst>
                                      </p:cBhvr>
                                      <p:tavLst>
                                        <p:tav tm="0">
                                          <p:val>
                                            <p:strVal val="#ppt_y-0.4"/>
                                          </p:val>
                                        </p:tav>
                                        <p:tav tm="100000">
                                          <p:val>
                                            <p:strVal val="#ppt_y+0.1"/>
                                          </p:val>
                                        </p:tav>
                                      </p:tavLst>
                                    </p:anim>
                                    <p:anim calcmode="lin" valueType="num">
                                      <p:cBhvr>
                                        <p:cTn id="33" dur="200" accel="100000" fill="hold">
                                          <p:stCondLst>
                                            <p:cond delay="800"/>
                                          </p:stCondLst>
                                        </p:cTn>
                                        <p:tgtEl>
                                          <p:spTgt spid="12"/>
                                        </p:tgtEl>
                                        <p:attrNameLst>
                                          <p:attrName>ppt_x</p:attrName>
                                        </p:attrNameLst>
                                      </p:cBhvr>
                                      <p:tavLst>
                                        <p:tav tm="0">
                                          <p:val>
                                            <p:strVal val="#ppt_x-0.05"/>
                                          </p:val>
                                        </p:tav>
                                        <p:tav tm="100000">
                                          <p:val>
                                            <p:strVal val="#ppt_x"/>
                                          </p:val>
                                        </p:tav>
                                      </p:tavLst>
                                    </p:anim>
                                    <p:anim calcmode="lin" valueType="num">
                                      <p:cBhvr>
                                        <p:cTn id="34" dur="200" accel="100000" fill="hold">
                                          <p:stCondLst>
                                            <p:cond delay="800"/>
                                          </p:stCondLst>
                                        </p:cTn>
                                        <p:tgtEl>
                                          <p:spTgt spid="12"/>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 grpId="0" animBg="1"/>
      <p:bldP spid="11" grpId="0" animBg="1"/>
      <p:bldP spid="12"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a:t>
            </a:r>
            <a:r>
              <a:rPr lang="en-US" sz="4800" b="1" dirty="0">
                <a:solidFill>
                  <a:srgbClr val="FFFF00"/>
                </a:solidFill>
                <a:effectLst>
                  <a:glow rad="127000">
                    <a:schemeClr val="tx1"/>
                  </a:glow>
                </a:effectLst>
                <a:latin typeface="Arial" charset="0"/>
                <a:ea typeface="ＭＳ Ｐゴシック" charset="0"/>
                <a:cs typeface="ＭＳ Ｐゴシック" charset="0"/>
              </a:rPr>
              <a:t>Thank</a:t>
            </a:r>
            <a:r>
              <a:rPr lang="en-US" sz="4800" b="1" dirty="0">
                <a:effectLst>
                  <a:glow rad="127000">
                    <a:schemeClr val="tx1"/>
                  </a:glow>
                </a:effectLst>
                <a:latin typeface="Arial" charset="0"/>
                <a:ea typeface="ＭＳ Ｐゴシック" charset="0"/>
                <a:cs typeface="ＭＳ Ｐゴシック" charset="0"/>
              </a:rPr>
              <a:t> God for his faithfulness in your past.</a:t>
            </a: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Tree>
    <p:extLst>
      <p:ext uri="{BB962C8B-B14F-4D97-AF65-F5344CB8AC3E}">
        <p14:creationId xmlns:p14="http://schemas.microsoft.com/office/powerpoint/2010/main" val="1050265398"/>
      </p:ext>
    </p:extLst>
  </p:cSld>
  <p:clrMapOvr>
    <a:masterClrMapping/>
  </p:clrMapOvr>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en-US" sz="3200" dirty="0">
                <a:solidFill>
                  <a:schemeClr val="tx1"/>
                </a:solidFill>
              </a:rPr>
              <a:t>Deuteronomy</a:t>
            </a:r>
          </a:p>
        </p:txBody>
      </p:sp>
      <p:sp>
        <p:nvSpPr>
          <p:cNvPr id="312323" name="Text Box 10"/>
          <p:cNvSpPr txBox="1">
            <a:spLocks noChangeArrowheads="1"/>
          </p:cNvSpPr>
          <p:nvPr/>
        </p:nvSpPr>
        <p:spPr bwMode="auto">
          <a:xfrm>
            <a:off x="8410575" y="14288"/>
            <a:ext cx="69850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147</a:t>
            </a: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nvGraphicFramePr>
        <p:xfrm>
          <a:off x="0" y="539924"/>
          <a:ext cx="9144000" cy="6364228"/>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en-US" sz="2400" b="1" kern="1200" dirty="0">
                          <a:solidFill>
                            <a:schemeClr val="lt1"/>
                          </a:solidFill>
                          <a:effectLst/>
                          <a:latin typeface="Arial" panose="020B0604020202020204" pitchFamily="34" charset="0"/>
                          <a:ea typeface="+mn-ea"/>
                          <a:cs typeface="Arial" panose="020B0604020202020204" pitchFamily="34" charset="0"/>
                        </a:rPr>
                        <a:t>Renewal of the Mosaic Covenant</a:t>
                      </a:r>
                      <a:endParaRPr lang="en-US" sz="2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FOCUS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Intro &amp; 1</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st</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(Past Faithfulness)</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1:1–4:43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nd</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(Present Love Laws)</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4:44–26:19</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rd </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&amp; 4</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th</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Sermons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(Future Hope)</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27:1–34:12</a:t>
                      </a: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DIVISIONS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Preamble</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(1:1-4)</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God’s Acts for Israel</a:t>
                      </a:r>
                      <a:b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(1:5–4:43)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10 Commandments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(4:44–11:32)</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Ceremonial Laws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(12:1–16:17)</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Civil  &amp; Social Laws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(16:18–26:19)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rd</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Blessings &amp; Curses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(27–28)</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th</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Land Covenant   (29–30)</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Leadership</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Transition</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(31–34)</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TOPICS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Has Done</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cs typeface="Arial" panose="020B0604020202020204" pitchFamily="34" charset="0"/>
                        </a:rPr>
                        <a:t>Historical</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Expects</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cs typeface="Arial" panose="020B0604020202020204" pitchFamily="34" charset="0"/>
                        </a:rPr>
                        <a:t>Legal</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Will Do</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Prophetic</a:t>
                      </a: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PLACE</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en-US" sz="1800" b="1" dirty="0">
                          <a:solidFill>
                            <a:srgbClr val="000000"/>
                          </a:solidFill>
                          <a:effectLst/>
                          <a:latin typeface="Arial" panose="020B0604020202020204" pitchFamily="34" charset="0"/>
                          <a:cs typeface="Arial" panose="020B0604020202020204" pitchFamily="34" charset="0"/>
                        </a:rPr>
                        <a:t>Plains of Moab</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en-US" sz="1800" b="1">
                          <a:solidFill>
                            <a:srgbClr val="000000"/>
                          </a:solidFill>
                          <a:effectLst/>
                          <a:latin typeface="Arial" panose="020B0604020202020204" pitchFamily="34" charset="0"/>
                          <a:ea typeface="Times New Roman" panose="02020603050405020304" pitchFamily="18" charset="0"/>
                          <a:cs typeface="Arial" panose="020B0604020202020204" pitchFamily="34" charset="0"/>
                        </a:rPr>
                        <a:t>TIME</a:t>
                      </a:r>
                      <a:endParaRPr lang="en-US" sz="180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About 1 Month</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kern="1200" dirty="0">
                          <a:solidFill>
                            <a:schemeClr val="dk1"/>
                          </a:solidFill>
                          <a:effectLst/>
                          <a:latin typeface="Arial" panose="020B0604020202020204" pitchFamily="34" charset="0"/>
                          <a:ea typeface="+mn-ea"/>
                          <a:cs typeface="Arial" panose="020B0604020202020204" pitchFamily="34" charset="0"/>
                        </a:rPr>
                        <a:t>Adapted from Bruce Wilkinson &amp; Kenneth Boa, </a:t>
                      </a:r>
                      <a:r>
                        <a:rPr lang="en-US" sz="1400" b="1" i="1" kern="1200" dirty="0">
                          <a:solidFill>
                            <a:schemeClr val="dk1"/>
                          </a:solidFill>
                          <a:effectLst/>
                          <a:latin typeface="Arial" panose="020B0604020202020204" pitchFamily="34" charset="0"/>
                          <a:ea typeface="+mn-ea"/>
                          <a:cs typeface="Arial" panose="020B0604020202020204" pitchFamily="34" charset="0"/>
                        </a:rPr>
                        <a:t>Talk Thru the Bible, </a:t>
                      </a:r>
                      <a:r>
                        <a:rPr lang="en-US" sz="1400" b="1" kern="1200" dirty="0">
                          <a:solidFill>
                            <a:schemeClr val="dk1"/>
                          </a:solidFill>
                          <a:effectLst/>
                          <a:latin typeface="Arial" panose="020B0604020202020204" pitchFamily="34" charset="0"/>
                          <a:ea typeface="+mn-ea"/>
                          <a:cs typeface="Arial" panose="020B0604020202020204" pitchFamily="34" charset="0"/>
                        </a:rPr>
                        <a:t>Vol. 1 (Nashville: Nelson, 1983)</a:t>
                      </a:r>
                      <a:endParaRPr lang="en-US" sz="1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0" name="Oval 9">
            <a:extLst>
              <a:ext uri="{FF2B5EF4-FFF2-40B4-BE49-F238E27FC236}">
                <a16:creationId xmlns:a16="http://schemas.microsoft.com/office/drawing/2014/main" id="{A7437306-0333-FE4F-BF72-43DC9D5FCBF2}"/>
              </a:ext>
            </a:extLst>
          </p:cNvPr>
          <p:cNvSpPr/>
          <p:nvPr/>
        </p:nvSpPr>
        <p:spPr bwMode="auto">
          <a:xfrm>
            <a:off x="146153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21268955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800" decel="100000"/>
                                        <p:tgtEl>
                                          <p:spTgt spid="10"/>
                                        </p:tgtEl>
                                      </p:cBhvr>
                                    </p:animEffect>
                                    <p:anim calcmode="lin" valueType="num">
                                      <p:cBhvr>
                                        <p:cTn id="12" dur="800" decel="100000" fill="hold"/>
                                        <p:tgtEl>
                                          <p:spTgt spid="10"/>
                                        </p:tgtEl>
                                        <p:attrNameLst>
                                          <p:attrName>style.rotation</p:attrName>
                                        </p:attrNameLst>
                                      </p:cBhvr>
                                      <p:tavLst>
                                        <p:tav tm="0">
                                          <p:val>
                                            <p:fltVal val="-90"/>
                                          </p:val>
                                        </p:tav>
                                        <p:tav tm="100000">
                                          <p:val>
                                            <p:fltVal val="0"/>
                                          </p:val>
                                        </p:tav>
                                      </p:tavLst>
                                    </p:anim>
                                    <p:anim calcmode="lin" valueType="num">
                                      <p:cBhvr>
                                        <p:cTn id="13" dur="800" decel="100000" fill="hold"/>
                                        <p:tgtEl>
                                          <p:spTgt spid="10"/>
                                        </p:tgtEl>
                                        <p:attrNameLst>
                                          <p:attrName>ppt_x</p:attrName>
                                        </p:attrNameLst>
                                      </p:cBhvr>
                                      <p:tavLst>
                                        <p:tav tm="0">
                                          <p:val>
                                            <p:strVal val="#ppt_x+0.4"/>
                                          </p:val>
                                        </p:tav>
                                        <p:tav tm="100000">
                                          <p:val>
                                            <p:strVal val="#ppt_x-0.05"/>
                                          </p:val>
                                        </p:tav>
                                      </p:tavLst>
                                    </p:anim>
                                    <p:anim calcmode="lin" valueType="num">
                                      <p:cBhvr>
                                        <p:cTn id="14" dur="800" decel="100000" fill="hold"/>
                                        <p:tgtEl>
                                          <p:spTgt spid="10"/>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1</a:t>
            </a:r>
          </a:p>
        </p:txBody>
      </p:sp>
    </p:spTree>
    <p:extLst>
      <p:ext uri="{BB962C8B-B14F-4D97-AF65-F5344CB8AC3E}">
        <p14:creationId xmlns:p14="http://schemas.microsoft.com/office/powerpoint/2010/main" val="670610802"/>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4673"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63500"/>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284676"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eaLnBrk="0" hangingPunct="0">
              <a:spcBef>
                <a:spcPct val="50000"/>
              </a:spcBef>
              <a:buFont typeface="Wingdings" charset="0"/>
              <a:buChar char="§"/>
            </a:pPr>
            <a:endParaRPr lang="en-US" b="1">
              <a:solidFill>
                <a:srgbClr val="000000"/>
              </a:solidFill>
              <a:latin typeface="Arial" charset="0"/>
              <a:cs typeface="Arial" charset="0"/>
            </a:endParaRPr>
          </a:p>
        </p:txBody>
      </p:sp>
      <p:sp>
        <p:nvSpPr>
          <p:cNvPr id="284677" name="Text Box 9"/>
          <p:cNvSpPr txBox="1">
            <a:spLocks noChangeArrowheads="1"/>
          </p:cNvSpPr>
          <p:nvPr/>
        </p:nvSpPr>
        <p:spPr bwMode="auto">
          <a:xfrm>
            <a:off x="3132138" y="4076700"/>
            <a:ext cx="1392237"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3200" b="1">
                <a:solidFill>
                  <a:srgbClr val="3333CC"/>
                </a:solidFill>
                <a:latin typeface="Arial" charset="0"/>
                <a:cs typeface="Arial" charset="0"/>
              </a:rPr>
              <a:t>Mt. Sinai</a:t>
            </a: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284680" name="Text Box 12"/>
          <p:cNvSpPr txBox="1">
            <a:spLocks noChangeArrowheads="1"/>
          </p:cNvSpPr>
          <p:nvPr/>
        </p:nvSpPr>
        <p:spPr bwMode="auto">
          <a:xfrm>
            <a:off x="2867025" y="1976438"/>
            <a:ext cx="3048000" cy="1076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3200" b="1">
                <a:solidFill>
                  <a:srgbClr val="3333CC"/>
                </a:solidFill>
                <a:latin typeface="Arial" charset="0"/>
                <a:cs typeface="Arial" charset="0"/>
              </a:rPr>
              <a:t>Kadesh- barnea</a:t>
            </a:r>
          </a:p>
        </p:txBody>
      </p:sp>
      <p:sp>
        <p:nvSpPr>
          <p:cNvPr id="284681" name="Text Box 13"/>
          <p:cNvSpPr txBox="1">
            <a:spLocks noChangeArrowheads="1"/>
          </p:cNvSpPr>
          <p:nvPr/>
        </p:nvSpPr>
        <p:spPr bwMode="auto">
          <a:xfrm>
            <a:off x="5316538" y="1897063"/>
            <a:ext cx="30480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3200" b="1">
                <a:solidFill>
                  <a:srgbClr val="3333CC"/>
                </a:solidFill>
                <a:latin typeface="Arial" charset="0"/>
                <a:cs typeface="Arial" charset="0"/>
              </a:rPr>
              <a:t>Mt. Hor</a:t>
            </a:r>
          </a:p>
        </p:txBody>
      </p:sp>
      <p:sp>
        <p:nvSpPr>
          <p:cNvPr id="284682" name="Rectangle 14"/>
          <p:cNvSpPr>
            <a:spLocks noGrp="1" noChangeArrowheads="1"/>
          </p:cNvSpPr>
          <p:nvPr>
            <p:ph type="title" idx="4294967295"/>
          </p:nvPr>
        </p:nvSpPr>
        <p:spPr>
          <a:xfrm>
            <a:off x="0" y="0"/>
            <a:ext cx="5292725" cy="1628775"/>
          </a:xfrm>
        </p:spPr>
        <p:txBody>
          <a:bodyPr/>
          <a:lstStyle/>
          <a:p>
            <a:pPr algn="l" eaLnBrk="1" hangingPunct="1"/>
            <a:r>
              <a:rPr lang="en-US" sz="4000" b="1">
                <a:latin typeface="Arial" charset="0"/>
                <a:ea typeface="ＭＳ Ｐゴシック" charset="0"/>
              </a:rPr>
              <a:t>Geographical Start of Deuteronomy</a:t>
            </a:r>
          </a:p>
        </p:txBody>
      </p:sp>
      <p:sp>
        <p:nvSpPr>
          <p:cNvPr id="13" name="Oval 6"/>
          <p:cNvSpPr>
            <a:spLocks noChangeArrowheads="1"/>
          </p:cNvSpPr>
          <p:nvPr/>
        </p:nvSpPr>
        <p:spPr bwMode="auto">
          <a:xfrm>
            <a:off x="6227763" y="549275"/>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284684" name="Text Box 13"/>
          <p:cNvSpPr txBox="1">
            <a:spLocks noChangeArrowheads="1"/>
          </p:cNvSpPr>
          <p:nvPr/>
        </p:nvSpPr>
        <p:spPr bwMode="auto">
          <a:xfrm>
            <a:off x="5292725" y="0"/>
            <a:ext cx="165576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50000"/>
              </a:spcBef>
            </a:pPr>
            <a:r>
              <a:rPr lang="en-US" sz="3200" b="1">
                <a:solidFill>
                  <a:srgbClr val="3333CC"/>
                </a:solidFill>
                <a:latin typeface="Arial" charset="0"/>
                <a:cs typeface="Arial" charset="0"/>
              </a:rPr>
              <a:t>Moab</a:t>
            </a:r>
          </a:p>
        </p:txBody>
      </p:sp>
    </p:spTree>
    <p:extLst>
      <p:ext uri="{BB962C8B-B14F-4D97-AF65-F5344CB8AC3E}">
        <p14:creationId xmlns:p14="http://schemas.microsoft.com/office/powerpoint/2010/main" val="134558572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par>
                          <p:cTn id="8" fill="hold" nodeType="afterGroup">
                            <p:stCondLst>
                              <p:cond delay="1600"/>
                            </p:stCondLst>
                            <p:childTnLst>
                              <p:par>
                                <p:cTn id="9" presetID="22" presetClass="entr" presetSubtype="8" fill="hold" nodeType="afterEffect">
                                  <p:stCondLst>
                                    <p:cond delay="0"/>
                                  </p:stCondLst>
                                  <p:childTnLst>
                                    <p:set>
                                      <p:cBhvr>
                                        <p:cTn id="10" dur="1" fill="hold">
                                          <p:stCondLst>
                                            <p:cond delay="0"/>
                                          </p:stCondLst>
                                        </p:cTn>
                                        <p:tgtEl>
                                          <p:spTgt spid="120843"/>
                                        </p:tgtEl>
                                        <p:attrNameLst>
                                          <p:attrName>style.visibility</p:attrName>
                                        </p:attrNameLst>
                                      </p:cBhvr>
                                      <p:to>
                                        <p:strVal val="visible"/>
                                      </p:to>
                                    </p:set>
                                    <p:animEffect transition="in" filter="wipe(left)">
                                      <p:cBhvr>
                                        <p:cTn id="11"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1026"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0" hangingPunct="0">
              <a:spcBef>
                <a:spcPct val="50000"/>
              </a:spcBef>
              <a:buFont typeface="Wingdings" charset="0"/>
              <a:buChar char="§"/>
            </a:pPr>
            <a:endParaRPr lang="en-US" sz="2000" b="1">
              <a:solidFill>
                <a:srgbClr val="000000"/>
              </a:solidFill>
              <a:latin typeface="Arial" charset="0"/>
              <a:cs typeface="Arial" charset="0"/>
            </a:endParaRPr>
          </a:p>
        </p:txBody>
      </p:sp>
      <p:grpSp>
        <p:nvGrpSpPr>
          <p:cNvPr id="286722" name="Group 1027"/>
          <p:cNvGrpSpPr>
            <a:grpSpLocks/>
          </p:cNvGrpSpPr>
          <p:nvPr/>
        </p:nvGrpSpPr>
        <p:grpSpPr bwMode="auto">
          <a:xfrm>
            <a:off x="2705100" y="1933575"/>
            <a:ext cx="3581400" cy="2838450"/>
            <a:chOff x="2256" y="1632"/>
            <a:chExt cx="1207" cy="972"/>
          </a:xfrm>
        </p:grpSpPr>
        <p:grpSp>
          <p:nvGrpSpPr>
            <p:cNvPr id="286749" name="Group 1028"/>
            <p:cNvGrpSpPr>
              <a:grpSpLocks/>
            </p:cNvGrpSpPr>
            <p:nvPr/>
          </p:nvGrpSpPr>
          <p:grpSpPr bwMode="auto">
            <a:xfrm>
              <a:off x="2256" y="1704"/>
              <a:ext cx="1207" cy="900"/>
              <a:chOff x="2256" y="1704"/>
              <a:chExt cx="1207" cy="900"/>
            </a:xfrm>
          </p:grpSpPr>
          <p:pic>
            <p:nvPicPr>
              <p:cNvPr id="286751" name="Picture 1029"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 xmlns:a14="http://schemas.microsoft.com/office/drawing/2010/main" w="9525">
                    <a:solidFill>
                      <a:srgbClr val="000000"/>
                    </a:solidFill>
                    <a:miter lim="800000"/>
                    <a:headEnd/>
                    <a:tailEnd/>
                  </a14:hiddenLine>
                </a:ext>
              </a:extLst>
            </p:spPr>
          </p:pic>
          <p:grpSp>
            <p:nvGrpSpPr>
              <p:cNvPr id="286752" name="Group 1030"/>
              <p:cNvGrpSpPr>
                <a:grpSpLocks/>
              </p:cNvGrpSpPr>
              <p:nvPr/>
            </p:nvGrpSpPr>
            <p:grpSpPr bwMode="auto">
              <a:xfrm>
                <a:off x="2256" y="1749"/>
                <a:ext cx="1207" cy="855"/>
                <a:chOff x="2256" y="1749"/>
                <a:chExt cx="1207" cy="855"/>
              </a:xfrm>
            </p:grpSpPr>
            <p:grpSp>
              <p:nvGrpSpPr>
                <p:cNvPr id="286753" name="Group 1031"/>
                <p:cNvGrpSpPr>
                  <a:grpSpLocks/>
                </p:cNvGrpSpPr>
                <p:nvPr/>
              </p:nvGrpSpPr>
              <p:grpSpPr bwMode="auto">
                <a:xfrm>
                  <a:off x="2299" y="1749"/>
                  <a:ext cx="1164" cy="855"/>
                  <a:chOff x="2299" y="1749"/>
                  <a:chExt cx="1164" cy="855"/>
                </a:xfrm>
              </p:grpSpPr>
              <p:sp>
                <p:nvSpPr>
                  <p:cNvPr id="286755" name="AutoShape 1032"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spcBef>
                        <a:spcPct val="50000"/>
                      </a:spcBef>
                      <a:buFont typeface="Wingdings" charset="0"/>
                      <a:buChar char="§"/>
                    </a:pPr>
                    <a:endParaRPr lang="en-US" sz="2000" b="1">
                      <a:solidFill>
                        <a:srgbClr val="000000"/>
                      </a:solidFill>
                      <a:latin typeface="Arial" charset="0"/>
                      <a:cs typeface="Arial" charset="0"/>
                    </a:endParaRPr>
                  </a:p>
                </p:txBody>
              </p:sp>
              <p:sp>
                <p:nvSpPr>
                  <p:cNvPr id="286756" name="AutoShape 1033"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spcBef>
                        <a:spcPct val="50000"/>
                      </a:spcBef>
                      <a:buFont typeface="Wingdings" charset="0"/>
                      <a:buChar char="§"/>
                    </a:pPr>
                    <a:endParaRPr lang="en-US" sz="2000" b="1">
                      <a:solidFill>
                        <a:srgbClr val="000000"/>
                      </a:solidFill>
                      <a:latin typeface="Arial" charset="0"/>
                      <a:cs typeface="Arial" charset="0"/>
                    </a:endParaRPr>
                  </a:p>
                </p:txBody>
              </p:sp>
              <p:sp>
                <p:nvSpPr>
                  <p:cNvPr id="286757" name="AutoShape 1034"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spcBef>
                        <a:spcPct val="50000"/>
                      </a:spcBef>
                      <a:buFont typeface="Wingdings" charset="0"/>
                      <a:buChar char="§"/>
                    </a:pPr>
                    <a:endParaRPr lang="en-US" sz="2000" b="1">
                      <a:solidFill>
                        <a:srgbClr val="000000"/>
                      </a:solidFill>
                      <a:latin typeface="Arial" charset="0"/>
                      <a:cs typeface="Arial" charset="0"/>
                    </a:endParaRPr>
                  </a:p>
                </p:txBody>
              </p:sp>
              <p:sp>
                <p:nvSpPr>
                  <p:cNvPr id="286758" name="Freeform 1035"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86759" name="Freeform 1036" descr="Stationery"/>
                  <p:cNvSpPr>
                    <a:spLocks/>
                  </p:cNvSpPr>
                  <p:nvPr/>
                </p:nvSpPr>
                <p:spPr bwMode="auto">
                  <a:xfrm>
                    <a:off x="3168" y="2304"/>
                    <a:ext cx="258" cy="264"/>
                  </a:xfrm>
                  <a:custGeom>
                    <a:avLst/>
                    <a:gdLst>
                      <a:gd name="T0" fmla="*/ 970 w 230"/>
                      <a:gd name="T1" fmla="*/ 6 h 264"/>
                      <a:gd name="T2" fmla="*/ 720 w 230"/>
                      <a:gd name="T3" fmla="*/ 77 h 264"/>
                      <a:gd name="T4" fmla="*/ 535 w 230"/>
                      <a:gd name="T5" fmla="*/ 140 h 264"/>
                      <a:gd name="T6" fmla="*/ 326 w 230"/>
                      <a:gd name="T7" fmla="*/ 171 h 264"/>
                      <a:gd name="T8" fmla="*/ 185 w 230"/>
                      <a:gd name="T9" fmla="*/ 192 h 264"/>
                      <a:gd name="T10" fmla="*/ 151 w 230"/>
                      <a:gd name="T11" fmla="*/ 197 h 264"/>
                      <a:gd name="T12" fmla="*/ 1052 w 230"/>
                      <a:gd name="T13" fmla="*/ 258 h 264"/>
                      <a:gd name="T14" fmla="*/ 1639 w 230"/>
                      <a:gd name="T15" fmla="*/ 222 h 264"/>
                      <a:gd name="T16" fmla="*/ 1692 w 230"/>
                      <a:gd name="T17" fmla="*/ 182 h 264"/>
                      <a:gd name="T18" fmla="*/ 1574 w 230"/>
                      <a:gd name="T19" fmla="*/ 42 h 264"/>
                      <a:gd name="T20" fmla="*/ 1088 w 230"/>
                      <a:gd name="T21" fmla="*/ 0 h 264"/>
                      <a:gd name="T22" fmla="*/ 970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86760" name="Freeform 1037"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86761" name="Freeform 1038"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000000"/>
                      </a:solidFill>
                    </a:endParaRPr>
                  </a:p>
                </p:txBody>
              </p:sp>
            </p:grpSp>
            <p:sp>
              <p:nvSpPr>
                <p:cNvPr id="286754" name="Freeform 1039" descr="Stationery"/>
                <p:cNvSpPr>
                  <a:spLocks/>
                </p:cNvSpPr>
                <p:nvPr/>
              </p:nvSpPr>
              <p:spPr bwMode="auto">
                <a:xfrm>
                  <a:off x="2256" y="2139"/>
                  <a:ext cx="146" cy="117"/>
                </a:xfrm>
                <a:custGeom>
                  <a:avLst/>
                  <a:gdLst>
                    <a:gd name="T0" fmla="*/ 23642 w 98"/>
                    <a:gd name="T1" fmla="*/ 30 h 117"/>
                    <a:gd name="T2" fmla="*/ 45400 w 98"/>
                    <a:gd name="T3" fmla="*/ 117 h 117"/>
                    <a:gd name="T4" fmla="*/ 128425 w 98"/>
                    <a:gd name="T5" fmla="*/ 84 h 117"/>
                    <a:gd name="T6" fmla="*/ 23642 w 98"/>
                    <a:gd name="T7" fmla="*/ 0 h 117"/>
                    <a:gd name="T8" fmla="*/ 2282 w 98"/>
                    <a:gd name="T9" fmla="*/ 27 h 117"/>
                    <a:gd name="T10" fmla="*/ 26550 w 98"/>
                    <a:gd name="T11" fmla="*/ 56 h 117"/>
                    <a:gd name="T12" fmla="*/ 39554 w 98"/>
                    <a:gd name="T13" fmla="*/ 57 h 117"/>
                    <a:gd name="T14" fmla="*/ 62911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000000"/>
                    </a:solidFill>
                  </a:endParaRPr>
                </a:p>
              </p:txBody>
            </p:sp>
          </p:grpSp>
        </p:grpSp>
        <p:sp>
          <p:nvSpPr>
            <p:cNvPr id="286750" name="Rectangle 1040"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spcBef>
                  <a:spcPct val="50000"/>
                </a:spcBef>
                <a:buFont typeface="Wingdings" charset="0"/>
                <a:buChar char="§"/>
              </a:pPr>
              <a:endParaRPr lang="en-US" sz="2000" b="1">
                <a:solidFill>
                  <a:srgbClr val="000000"/>
                </a:solidFill>
                <a:latin typeface="Arial" charset="0"/>
                <a:cs typeface="Arial" charset="0"/>
              </a:endParaRPr>
            </a:p>
          </p:txBody>
        </p:sp>
      </p:grpSp>
      <p:grpSp>
        <p:nvGrpSpPr>
          <p:cNvPr id="286723" name="Group 1041"/>
          <p:cNvGrpSpPr>
            <a:grpSpLocks/>
          </p:cNvGrpSpPr>
          <p:nvPr/>
        </p:nvGrpSpPr>
        <p:grpSpPr bwMode="auto">
          <a:xfrm>
            <a:off x="2438400" y="1933575"/>
            <a:ext cx="4495800" cy="3116263"/>
            <a:chOff x="1536" y="1218"/>
            <a:chExt cx="2832" cy="1963"/>
          </a:xfrm>
        </p:grpSpPr>
        <p:sp>
          <p:nvSpPr>
            <p:cNvPr id="106514" name="Text Box 1042"/>
            <p:cNvSpPr txBox="1">
              <a:spLocks noChangeArrowheads="1"/>
            </p:cNvSpPr>
            <p:nvPr/>
          </p:nvSpPr>
          <p:spPr bwMode="auto">
            <a:xfrm rot="20104557">
              <a:off x="2208" y="2580"/>
              <a:ext cx="2160" cy="601"/>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r">
                <a:spcBef>
                  <a:spcPct val="50000"/>
                </a:spcBef>
                <a:defRPr/>
              </a:pPr>
              <a:r>
                <a:rPr lang="en-US" sz="2800" b="1">
                  <a:solidFill>
                    <a:srgbClr val="3333CC"/>
                  </a:solidFill>
                  <a:latin typeface="Arial"/>
                  <a:ea typeface="Times New Roman" pitchFamily="-111" charset="0"/>
                  <a:cs typeface="Arial"/>
                </a:rPr>
                <a:t>Moses &amp; Aaron and sons</a:t>
              </a:r>
            </a:p>
          </p:txBody>
        </p:sp>
        <p:sp>
          <p:nvSpPr>
            <p:cNvPr id="106515" name="Text Box 1043"/>
            <p:cNvSpPr txBox="1">
              <a:spLocks noChangeArrowheads="1"/>
            </p:cNvSpPr>
            <p:nvPr/>
          </p:nvSpPr>
          <p:spPr bwMode="auto">
            <a:xfrm rot="2139010">
              <a:off x="2688" y="1602"/>
              <a:ext cx="1536"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sz="2800" b="1">
                  <a:solidFill>
                    <a:srgbClr val="3333CC"/>
                  </a:solidFill>
                  <a:latin typeface="Arial"/>
                  <a:ea typeface="Times New Roman" pitchFamily="-111" charset="0"/>
                  <a:cs typeface="Arial"/>
                </a:rPr>
                <a:t>Merarites</a:t>
              </a:r>
            </a:p>
          </p:txBody>
        </p:sp>
        <p:sp>
          <p:nvSpPr>
            <p:cNvPr id="106516" name="Text Box 1044"/>
            <p:cNvSpPr txBox="1">
              <a:spLocks noChangeArrowheads="1"/>
            </p:cNvSpPr>
            <p:nvPr/>
          </p:nvSpPr>
          <p:spPr bwMode="auto">
            <a:xfrm rot="20542840">
              <a:off x="1536" y="1218"/>
              <a:ext cx="1536"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sz="2800" b="1">
                  <a:solidFill>
                    <a:srgbClr val="3333CC"/>
                  </a:solidFill>
                  <a:latin typeface="Arial"/>
                  <a:ea typeface="Times New Roman" pitchFamily="-111" charset="0"/>
                  <a:cs typeface="Arial"/>
                </a:rPr>
                <a:t>Gershonites</a:t>
              </a:r>
            </a:p>
          </p:txBody>
        </p:sp>
        <p:sp>
          <p:nvSpPr>
            <p:cNvPr id="106517" name="Text Box 1045"/>
            <p:cNvSpPr txBox="1">
              <a:spLocks noChangeArrowheads="1"/>
            </p:cNvSpPr>
            <p:nvPr/>
          </p:nvSpPr>
          <p:spPr bwMode="auto">
            <a:xfrm rot="3223926">
              <a:off x="1527" y="2091"/>
              <a:ext cx="1536"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sz="2800" b="1">
                  <a:solidFill>
                    <a:srgbClr val="3333CC"/>
                  </a:solidFill>
                  <a:latin typeface="Arial"/>
                  <a:ea typeface="Times New Roman" pitchFamily="-111" charset="0"/>
                  <a:cs typeface="Arial"/>
                </a:rPr>
                <a:t>Kohathites</a:t>
              </a:r>
            </a:p>
          </p:txBody>
        </p:sp>
      </p:grpSp>
      <p:grpSp>
        <p:nvGrpSpPr>
          <p:cNvPr id="286724" name="Group 1046"/>
          <p:cNvGrpSpPr>
            <a:grpSpLocks/>
          </p:cNvGrpSpPr>
          <p:nvPr/>
        </p:nvGrpSpPr>
        <p:grpSpPr bwMode="auto">
          <a:xfrm rot="2659317">
            <a:off x="6784975" y="246063"/>
            <a:ext cx="2046288" cy="1620837"/>
            <a:chOff x="3287" y="-31"/>
            <a:chExt cx="1289" cy="1021"/>
          </a:xfrm>
        </p:grpSpPr>
        <p:sp>
          <p:nvSpPr>
            <p:cNvPr id="286740" name="AutoShape 1047"/>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endParaRPr lang="en-US">
                <a:solidFill>
                  <a:srgbClr val="000000"/>
                </a:solidFill>
              </a:endParaRPr>
            </a:p>
          </p:txBody>
        </p:sp>
        <p:sp>
          <p:nvSpPr>
            <p:cNvPr id="106520" name="Text Box 1048"/>
            <p:cNvSpPr txBox="1">
              <a:spLocks noChangeArrowheads="1"/>
            </p:cNvSpPr>
            <p:nvPr/>
          </p:nvSpPr>
          <p:spPr bwMode="auto">
            <a:xfrm>
              <a:off x="4142" y="332"/>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b="1">
                  <a:solidFill>
                    <a:srgbClr val="16165D"/>
                  </a:solidFill>
                  <a:latin typeface="Arial"/>
                  <a:ea typeface="Times New Roman" pitchFamily="-111" charset="0"/>
                  <a:cs typeface="Arial"/>
                </a:rPr>
                <a:t>E</a:t>
              </a:r>
            </a:p>
          </p:txBody>
        </p:sp>
        <p:sp>
          <p:nvSpPr>
            <p:cNvPr id="106521" name="Text Box 1049"/>
            <p:cNvSpPr txBox="1">
              <a:spLocks noChangeArrowheads="1"/>
            </p:cNvSpPr>
            <p:nvPr/>
          </p:nvSpPr>
          <p:spPr bwMode="auto">
            <a:xfrm>
              <a:off x="3707" y="698"/>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b="1">
                  <a:solidFill>
                    <a:srgbClr val="16165D"/>
                  </a:solidFill>
                  <a:latin typeface="Arial"/>
                  <a:ea typeface="Times New Roman" pitchFamily="-111" charset="0"/>
                  <a:cs typeface="Arial"/>
                </a:rPr>
                <a:t>S</a:t>
              </a:r>
            </a:p>
          </p:txBody>
        </p:sp>
        <p:sp>
          <p:nvSpPr>
            <p:cNvPr id="106522" name="Text Box 1050"/>
            <p:cNvSpPr txBox="1">
              <a:spLocks noChangeArrowheads="1"/>
            </p:cNvSpPr>
            <p:nvPr/>
          </p:nvSpPr>
          <p:spPr bwMode="auto">
            <a:xfrm>
              <a:off x="3700" y="-36"/>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b="1">
                  <a:solidFill>
                    <a:srgbClr val="16165D"/>
                  </a:solidFill>
                  <a:latin typeface="Arial"/>
                  <a:ea typeface="Times New Roman" pitchFamily="-111" charset="0"/>
                  <a:cs typeface="Arial"/>
                </a:rPr>
                <a:t>N</a:t>
              </a:r>
            </a:p>
          </p:txBody>
        </p:sp>
        <p:sp>
          <p:nvSpPr>
            <p:cNvPr id="106523" name="Text Box 1051"/>
            <p:cNvSpPr txBox="1">
              <a:spLocks noChangeArrowheads="1"/>
            </p:cNvSpPr>
            <p:nvPr/>
          </p:nvSpPr>
          <p:spPr bwMode="auto">
            <a:xfrm>
              <a:off x="3287" y="334"/>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en-US" b="1" dirty="0">
                  <a:solidFill>
                    <a:srgbClr val="16165D"/>
                  </a:solidFill>
                  <a:latin typeface="Arial"/>
                  <a:ea typeface="Times New Roman" pitchFamily="-111" charset="0"/>
                  <a:cs typeface="Arial"/>
                </a:rPr>
                <a:t>W</a:t>
              </a:r>
            </a:p>
          </p:txBody>
        </p:sp>
      </p:grpSp>
      <p:sp>
        <p:nvSpPr>
          <p:cNvPr id="286725" name="Text Box 1052"/>
          <p:cNvSpPr txBox="1">
            <a:spLocks noChangeArrowheads="1"/>
          </p:cNvSpPr>
          <p:nvPr/>
        </p:nvSpPr>
        <p:spPr bwMode="auto">
          <a:xfrm rot="1415403">
            <a:off x="2667000" y="744538"/>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en-US" sz="2800" b="1">
                <a:solidFill>
                  <a:srgbClr val="000000"/>
                </a:solidFill>
                <a:latin typeface="Arial" charset="0"/>
                <a:cs typeface="Arial" charset="0"/>
              </a:rPr>
              <a:t>Ephraim</a:t>
            </a:r>
          </a:p>
        </p:txBody>
      </p:sp>
      <p:sp>
        <p:nvSpPr>
          <p:cNvPr id="286726" name="Text Box 1053"/>
          <p:cNvSpPr txBox="1">
            <a:spLocks noChangeArrowheads="1"/>
          </p:cNvSpPr>
          <p:nvPr/>
        </p:nvSpPr>
        <p:spPr bwMode="auto">
          <a:xfrm rot="1415403">
            <a:off x="1600200" y="866775"/>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en-US" sz="2800" b="1">
                <a:solidFill>
                  <a:srgbClr val="000000"/>
                </a:solidFill>
                <a:latin typeface="Arial" charset="0"/>
                <a:cs typeface="Arial" charset="0"/>
              </a:rPr>
              <a:t>Manasseh</a:t>
            </a:r>
          </a:p>
        </p:txBody>
      </p:sp>
      <p:sp>
        <p:nvSpPr>
          <p:cNvPr id="286727" name="Text Box 1054"/>
          <p:cNvSpPr txBox="1">
            <a:spLocks noChangeArrowheads="1"/>
          </p:cNvSpPr>
          <p:nvPr/>
        </p:nvSpPr>
        <p:spPr bwMode="auto">
          <a:xfrm rot="1415403">
            <a:off x="1066800" y="1277938"/>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2800" b="1">
                <a:solidFill>
                  <a:srgbClr val="000000"/>
                </a:solidFill>
                <a:latin typeface="Arial" charset="0"/>
                <a:cs typeface="Arial" charset="0"/>
              </a:rPr>
              <a:t>Benjamin</a:t>
            </a:r>
          </a:p>
        </p:txBody>
      </p:sp>
      <p:sp>
        <p:nvSpPr>
          <p:cNvPr id="286728" name="Text Box 1055"/>
          <p:cNvSpPr txBox="1">
            <a:spLocks noChangeArrowheads="1"/>
          </p:cNvSpPr>
          <p:nvPr/>
        </p:nvSpPr>
        <p:spPr bwMode="auto">
          <a:xfrm rot="1415471">
            <a:off x="6553200" y="4859338"/>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2800" b="1">
                <a:solidFill>
                  <a:srgbClr val="000000"/>
                </a:solidFill>
                <a:latin typeface="Arial" charset="0"/>
                <a:cs typeface="Arial" charset="0"/>
              </a:rPr>
              <a:t>Judah</a:t>
            </a:r>
          </a:p>
        </p:txBody>
      </p:sp>
      <p:sp>
        <p:nvSpPr>
          <p:cNvPr id="286729" name="Text Box 1056"/>
          <p:cNvSpPr txBox="1">
            <a:spLocks noChangeArrowheads="1"/>
          </p:cNvSpPr>
          <p:nvPr/>
        </p:nvSpPr>
        <p:spPr bwMode="auto">
          <a:xfrm rot="1415471">
            <a:off x="5562600" y="4981575"/>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en-US" sz="2800" b="1">
                <a:solidFill>
                  <a:srgbClr val="000000"/>
                </a:solidFill>
                <a:latin typeface="Arial" charset="0"/>
                <a:cs typeface="Arial" charset="0"/>
              </a:rPr>
              <a:t>Issachar</a:t>
            </a:r>
          </a:p>
        </p:txBody>
      </p:sp>
      <p:sp>
        <p:nvSpPr>
          <p:cNvPr id="286730" name="Text Box 1057"/>
          <p:cNvSpPr txBox="1">
            <a:spLocks noChangeArrowheads="1"/>
          </p:cNvSpPr>
          <p:nvPr/>
        </p:nvSpPr>
        <p:spPr bwMode="auto">
          <a:xfrm rot="1415471">
            <a:off x="4191000" y="5133975"/>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50000"/>
              </a:spcBef>
            </a:pPr>
            <a:r>
              <a:rPr lang="en-US" sz="2800" b="1">
                <a:solidFill>
                  <a:srgbClr val="000000"/>
                </a:solidFill>
                <a:latin typeface="Arial" charset="0"/>
                <a:cs typeface="Arial" charset="0"/>
              </a:rPr>
              <a:t>Zebulun</a:t>
            </a:r>
          </a:p>
        </p:txBody>
      </p:sp>
      <p:sp>
        <p:nvSpPr>
          <p:cNvPr id="286731" name="Text Box 1058"/>
          <p:cNvSpPr txBox="1">
            <a:spLocks noChangeArrowheads="1"/>
          </p:cNvSpPr>
          <p:nvPr/>
        </p:nvSpPr>
        <p:spPr bwMode="auto">
          <a:xfrm>
            <a:off x="533400" y="2819400"/>
            <a:ext cx="13716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en-US" sz="2800" b="1">
                <a:solidFill>
                  <a:srgbClr val="000000"/>
                </a:solidFill>
                <a:latin typeface="Arial" charset="0"/>
                <a:cs typeface="Arial" charset="0"/>
              </a:rPr>
              <a:t>Gad</a:t>
            </a:r>
          </a:p>
        </p:txBody>
      </p:sp>
      <p:sp>
        <p:nvSpPr>
          <p:cNvPr id="286732" name="Text Box 1059"/>
          <p:cNvSpPr txBox="1">
            <a:spLocks noChangeArrowheads="1"/>
          </p:cNvSpPr>
          <p:nvPr/>
        </p:nvSpPr>
        <p:spPr bwMode="auto">
          <a:xfrm>
            <a:off x="838200" y="3429000"/>
            <a:ext cx="1600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en-US" sz="2800" b="1">
                <a:solidFill>
                  <a:srgbClr val="000000"/>
                </a:solidFill>
                <a:latin typeface="Arial" charset="0"/>
                <a:cs typeface="Arial" charset="0"/>
              </a:rPr>
              <a:t>Simeon</a:t>
            </a:r>
          </a:p>
        </p:txBody>
      </p:sp>
      <p:sp>
        <p:nvSpPr>
          <p:cNvPr id="286733" name="Text Box 1060"/>
          <p:cNvSpPr txBox="1">
            <a:spLocks noChangeArrowheads="1"/>
          </p:cNvSpPr>
          <p:nvPr/>
        </p:nvSpPr>
        <p:spPr bwMode="auto">
          <a:xfrm>
            <a:off x="1143000" y="4038600"/>
            <a:ext cx="2438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en-US" sz="2800" b="1">
                <a:solidFill>
                  <a:srgbClr val="000000"/>
                </a:solidFill>
                <a:latin typeface="Arial" charset="0"/>
                <a:cs typeface="Arial" charset="0"/>
              </a:rPr>
              <a:t>Reuben</a:t>
            </a:r>
          </a:p>
        </p:txBody>
      </p:sp>
      <p:sp>
        <p:nvSpPr>
          <p:cNvPr id="286734" name="Text Box 1061"/>
          <p:cNvSpPr txBox="1">
            <a:spLocks noChangeArrowheads="1"/>
          </p:cNvSpPr>
          <p:nvPr/>
        </p:nvSpPr>
        <p:spPr bwMode="auto">
          <a:xfrm>
            <a:off x="5410200" y="1447800"/>
            <a:ext cx="13716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2800" b="1">
                <a:solidFill>
                  <a:srgbClr val="000000"/>
                </a:solidFill>
                <a:latin typeface="Arial" charset="0"/>
                <a:cs typeface="Arial" charset="0"/>
              </a:rPr>
              <a:t>Dan</a:t>
            </a:r>
          </a:p>
        </p:txBody>
      </p:sp>
      <p:sp>
        <p:nvSpPr>
          <p:cNvPr id="286735" name="Text Box 1062"/>
          <p:cNvSpPr txBox="1">
            <a:spLocks noChangeArrowheads="1"/>
          </p:cNvSpPr>
          <p:nvPr/>
        </p:nvSpPr>
        <p:spPr bwMode="auto">
          <a:xfrm>
            <a:off x="5791200" y="1981200"/>
            <a:ext cx="1600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en-US" sz="2800" b="1">
                <a:solidFill>
                  <a:srgbClr val="000000"/>
                </a:solidFill>
                <a:latin typeface="Arial" charset="0"/>
                <a:cs typeface="Arial" charset="0"/>
              </a:rPr>
              <a:t>Asher</a:t>
            </a:r>
          </a:p>
        </p:txBody>
      </p:sp>
      <p:sp>
        <p:nvSpPr>
          <p:cNvPr id="286736" name="Text Box 1063"/>
          <p:cNvSpPr txBox="1">
            <a:spLocks noChangeArrowheads="1"/>
          </p:cNvSpPr>
          <p:nvPr/>
        </p:nvSpPr>
        <p:spPr bwMode="auto">
          <a:xfrm>
            <a:off x="6629400" y="2681288"/>
            <a:ext cx="2438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2800" b="1">
                <a:solidFill>
                  <a:srgbClr val="000000"/>
                </a:solidFill>
                <a:latin typeface="Arial" charset="0"/>
                <a:cs typeface="Arial" charset="0"/>
              </a:rPr>
              <a:t>Naphtali</a:t>
            </a:r>
          </a:p>
        </p:txBody>
      </p:sp>
      <p:sp>
        <p:nvSpPr>
          <p:cNvPr id="106536" name="Text Box 1064"/>
          <p:cNvSpPr txBox="1">
            <a:spLocks noChangeArrowheads="1"/>
          </p:cNvSpPr>
          <p:nvPr/>
        </p:nvSpPr>
        <p:spPr bwMode="auto">
          <a:xfrm>
            <a:off x="228600" y="5157788"/>
            <a:ext cx="24384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algn="ctr">
              <a:spcBef>
                <a:spcPct val="50000"/>
              </a:spcBef>
              <a:defRPr/>
            </a:pPr>
            <a:r>
              <a:rPr lang="en-US" sz="2800" b="1">
                <a:solidFill>
                  <a:srgbClr val="3333CC"/>
                </a:solidFill>
                <a:latin typeface="Arial"/>
                <a:ea typeface="Times New Roman" pitchFamily="-111" charset="0"/>
                <a:cs typeface="Arial"/>
              </a:rPr>
              <a:t>Numbers 2</a:t>
            </a:r>
          </a:p>
        </p:txBody>
      </p:sp>
      <p:sp>
        <p:nvSpPr>
          <p:cNvPr id="286738" name="Text Box 1065"/>
          <p:cNvSpPr txBox="1">
            <a:spLocks noChangeArrowheads="1"/>
          </p:cNvSpPr>
          <p:nvPr/>
        </p:nvSpPr>
        <p:spPr bwMode="auto">
          <a:xfrm>
            <a:off x="8371049" y="76200"/>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b="1" dirty="0">
                <a:solidFill>
                  <a:srgbClr val="000000"/>
                </a:solidFill>
                <a:latin typeface="Arial" charset="0"/>
                <a:cs typeface="Arial" charset="0"/>
              </a:rPr>
              <a:t>142</a:t>
            </a:r>
          </a:p>
        </p:txBody>
      </p:sp>
      <p:sp>
        <p:nvSpPr>
          <p:cNvPr id="286739" name="Rectangle 1066"/>
          <p:cNvSpPr>
            <a:spLocks noGrp="1" noChangeArrowheads="1"/>
          </p:cNvSpPr>
          <p:nvPr>
            <p:ph type="title" idx="4294967295"/>
          </p:nvPr>
        </p:nvSpPr>
        <p:spPr>
          <a:xfrm>
            <a:off x="0" y="6165850"/>
            <a:ext cx="9144000" cy="692150"/>
          </a:xfrm>
          <a:solidFill>
            <a:schemeClr val="tx1"/>
          </a:solidFill>
        </p:spPr>
        <p:txBody>
          <a:bodyPr/>
          <a:lstStyle/>
          <a:p>
            <a:r>
              <a:rPr lang="en-US" sz="3600">
                <a:latin typeface="Arial" charset="0"/>
                <a:ea typeface="ＭＳ Ｐゴシック" charset="0"/>
                <a:cs typeface="ＭＳ Ｐゴシック" charset="0"/>
              </a:rPr>
              <a:t>Locations of Tribes &amp; Levites</a:t>
            </a:r>
          </a:p>
        </p:txBody>
      </p:sp>
    </p:spTree>
    <p:extLst>
      <p:ext uri="{BB962C8B-B14F-4D97-AF65-F5344CB8AC3E}">
        <p14:creationId xmlns:p14="http://schemas.microsoft.com/office/powerpoint/2010/main" val="3950573461"/>
      </p:ext>
    </p:extLst>
  </p:cSld>
  <p:clrMapOvr>
    <a:masterClrMapping/>
  </p:clrMapOvr>
  <p:transition spd="med">
    <p:randomBar dir="vert"/>
  </p:transition>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4193" name="Picture 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6200" y="-76200"/>
            <a:ext cx="9220200" cy="7334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142338" name="Rectangle 2"/>
          <p:cNvSpPr>
            <a:spLocks noGrp="1" noChangeArrowheads="1"/>
          </p:cNvSpPr>
          <p:nvPr>
            <p:ph type="title"/>
          </p:nvPr>
        </p:nvSpPr>
        <p:spPr>
          <a:xfrm>
            <a:off x="3810000" y="-457200"/>
            <a:ext cx="5257800" cy="2878138"/>
          </a:xfrm>
          <a:effectLst>
            <a:outerShdw blurRad="63500" dist="38099" dir="2700000" algn="ctr" rotWithShape="0">
              <a:schemeClr val="tx1">
                <a:alpha val="74998"/>
              </a:schemeClr>
            </a:outerShdw>
          </a:effectLst>
        </p:spPr>
        <p:txBody>
          <a:bodyPr/>
          <a:lstStyle/>
          <a:p>
            <a:pPr eaLnBrk="1" hangingPunct="1">
              <a:defRPr/>
            </a:pPr>
            <a:r>
              <a:rPr kumimoji="1" lang="en-US" sz="6600" dirty="0">
                <a:solidFill>
                  <a:srgbClr val="FFFFFF"/>
                </a:solidFill>
                <a:ea typeface="+mj-ea"/>
              </a:rPr>
              <a:t>Wilderness Wanderings</a:t>
            </a:r>
          </a:p>
        </p:txBody>
      </p:sp>
      <p:sp>
        <p:nvSpPr>
          <p:cNvPr id="142341" name="Rectangle 5"/>
          <p:cNvSpPr>
            <a:spLocks noChangeArrowheads="1"/>
          </p:cNvSpPr>
          <p:nvPr/>
        </p:nvSpPr>
        <p:spPr bwMode="auto">
          <a:xfrm>
            <a:off x="5867400" y="5105400"/>
            <a:ext cx="2362200" cy="6858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marR="0" lvl="0" indent="-342900" algn="l" defTabSz="914400" rtl="0" eaLnBrk="1" fontAlgn="base" latinLnBrk="0" hangingPunct="1">
              <a:lnSpc>
                <a:spcPct val="100000"/>
              </a:lnSpc>
              <a:spcBef>
                <a:spcPct val="20000"/>
              </a:spcBef>
              <a:spcAft>
                <a:spcPct val="0"/>
              </a:spcAft>
              <a:buClrTx/>
              <a:buSzTx/>
              <a:buFontTx/>
              <a:buChar char="•"/>
              <a:tabLst/>
              <a:defRPr/>
            </a:pPr>
            <a:r>
              <a:rPr kumimoji="0" lang="en-US" sz="3600" b="0" i="0" u="none" strike="noStrike" kern="1200" cap="none" spc="0" normalizeH="0" baseline="0" noProof="0">
                <a:ln>
                  <a:noFill/>
                </a:ln>
                <a:solidFill>
                  <a:srgbClr val="FFFFFF"/>
                </a:solidFill>
                <a:effectLst/>
                <a:uLnTx/>
                <a:uFillTx/>
                <a:latin typeface="Arial"/>
                <a:ea typeface="Times New Roman" pitchFamily="-111" charset="0"/>
                <a:cs typeface="Arial"/>
              </a:rPr>
              <a:t>Mt. Sinai</a:t>
            </a:r>
          </a:p>
        </p:txBody>
      </p:sp>
      <p:sp>
        <p:nvSpPr>
          <p:cNvPr id="142342" name="Rectangle 6"/>
          <p:cNvSpPr>
            <a:spLocks noChangeArrowheads="1"/>
          </p:cNvSpPr>
          <p:nvPr/>
        </p:nvSpPr>
        <p:spPr bwMode="auto">
          <a:xfrm>
            <a:off x="3581400" y="2438400"/>
            <a:ext cx="2362200" cy="6858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marR="0" lvl="0" indent="-342900" algn="l" defTabSz="914400" rtl="0" eaLnBrk="1" fontAlgn="base" latinLnBrk="0" hangingPunct="1">
              <a:lnSpc>
                <a:spcPct val="100000"/>
              </a:lnSpc>
              <a:spcBef>
                <a:spcPct val="20000"/>
              </a:spcBef>
              <a:spcAft>
                <a:spcPct val="0"/>
              </a:spcAft>
              <a:buClrTx/>
              <a:buSzTx/>
              <a:buFontTx/>
              <a:buChar char="•"/>
              <a:tabLst/>
              <a:defRPr/>
            </a:pPr>
            <a:r>
              <a:rPr kumimoji="0" lang="en-US" sz="3600" b="0" i="0" u="none" strike="noStrike" kern="1200" cap="none" spc="0" normalizeH="0" baseline="0" noProof="0">
                <a:ln>
                  <a:noFill/>
                </a:ln>
                <a:solidFill>
                  <a:srgbClr val="FFFFFF"/>
                </a:solidFill>
                <a:effectLst/>
                <a:uLnTx/>
                <a:uFillTx/>
                <a:latin typeface="Arial"/>
                <a:ea typeface="Times New Roman" pitchFamily="-111" charset="0"/>
                <a:cs typeface="Arial"/>
              </a:rPr>
              <a:t>Kadesh</a:t>
            </a:r>
          </a:p>
        </p:txBody>
      </p:sp>
      <p:sp>
        <p:nvSpPr>
          <p:cNvPr id="142343" name="Rectangle 7"/>
          <p:cNvSpPr>
            <a:spLocks noChangeArrowheads="1"/>
          </p:cNvSpPr>
          <p:nvPr/>
        </p:nvSpPr>
        <p:spPr bwMode="auto">
          <a:xfrm>
            <a:off x="228600" y="304800"/>
            <a:ext cx="3352800" cy="28194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1" lang="en-US" sz="3600" b="0" i="0" u="none" strike="noStrike" kern="1200" cap="none" spc="0" normalizeH="0" baseline="0" noProof="0">
                <a:ln>
                  <a:noFill/>
                </a:ln>
                <a:solidFill>
                  <a:srgbClr val="FFFFFF"/>
                </a:solidFill>
                <a:effectLst/>
                <a:uLnTx/>
                <a:uFillTx/>
                <a:latin typeface="Arial"/>
                <a:ea typeface="Times New Roman" pitchFamily="-111" charset="0"/>
                <a:cs typeface="Arial"/>
              </a:rPr>
              <a:t>The Sinai Peninsula is no picnic (especially for 40 years!)</a:t>
            </a:r>
          </a:p>
        </p:txBody>
      </p:sp>
    </p:spTree>
    <p:extLst>
      <p:ext uri="{BB962C8B-B14F-4D97-AF65-F5344CB8AC3E}">
        <p14:creationId xmlns:p14="http://schemas.microsoft.com/office/powerpoint/2010/main" val="2339617846"/>
      </p:ext>
    </p:extLst>
  </p:cSld>
  <p:clrMapOvr>
    <a:masterClrMapping/>
  </p:clrMapOvr>
  <p:transition spd="med">
    <p:randomBar dir="vert"/>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69" name="Text Box 2"/>
          <p:cNvSpPr txBox="1">
            <a:spLocks noChangeArrowheads="1"/>
          </p:cNvSpPr>
          <p:nvPr/>
        </p:nvSpPr>
        <p:spPr bwMode="auto">
          <a:xfrm>
            <a:off x="8658225" y="6403975"/>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endParaRPr lang="en-US" sz="2000">
              <a:solidFill>
                <a:srgbClr val="FFFFFF"/>
              </a:solidFill>
              <a:latin typeface="Arial" charset="0"/>
            </a:endParaRPr>
          </a:p>
        </p:txBody>
      </p:sp>
      <p:sp>
        <p:nvSpPr>
          <p:cNvPr id="870403" name="Rectangle 3"/>
          <p:cNvSpPr>
            <a:spLocks noChangeArrowheads="1"/>
          </p:cNvSpPr>
          <p:nvPr/>
        </p:nvSpPr>
        <p:spPr bwMode="auto">
          <a:xfrm>
            <a:off x="8091488" y="6534150"/>
            <a:ext cx="339725"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42</a:t>
            </a:r>
          </a:p>
        </p:txBody>
      </p:sp>
      <p:sp>
        <p:nvSpPr>
          <p:cNvPr id="288771" name="Text Box 4"/>
          <p:cNvSpPr txBox="1">
            <a:spLocks noChangeArrowheads="1"/>
          </p:cNvSpPr>
          <p:nvPr/>
        </p:nvSpPr>
        <p:spPr bwMode="auto">
          <a:xfrm>
            <a:off x="6992938" y="6284913"/>
            <a:ext cx="1633537"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1200" b="1">
                <a:solidFill>
                  <a:srgbClr val="FFFFFF"/>
                </a:solidFill>
                <a:latin typeface="Arial" charset="0"/>
              </a:rPr>
              <a:t>Handbook pg. 26-29</a:t>
            </a:r>
          </a:p>
        </p:txBody>
      </p:sp>
      <p:pic>
        <p:nvPicPr>
          <p:cNvPr id="288772" name="Picture 5" descr="Jericho area aerial from northwest, tb q010703"/>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590550" y="550863"/>
            <a:ext cx="7958138" cy="5743575"/>
          </a:xfrm>
          <a:prstGeom prst="rect">
            <a:avLst/>
          </a:prstGeom>
          <a:noFill/>
          <a:ln w="76200">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pic>
      <p:sp>
        <p:nvSpPr>
          <p:cNvPr id="870406" name="Text Box 6"/>
          <p:cNvSpPr txBox="1">
            <a:spLocks noChangeArrowheads="1"/>
          </p:cNvSpPr>
          <p:nvPr/>
        </p:nvSpPr>
        <p:spPr bwMode="auto">
          <a:xfrm>
            <a:off x="3117850" y="4287838"/>
            <a:ext cx="3681413" cy="457200"/>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algn="ctr" eaLnBrk="0" hangingPunct="0">
              <a:spcBef>
                <a:spcPct val="50000"/>
              </a:spcBef>
              <a:defRPr/>
            </a:pPr>
            <a:r>
              <a:rPr lang="en-US" b="1">
                <a:solidFill>
                  <a:srgbClr val="FFD34A"/>
                </a:solidFill>
                <a:latin typeface="Comic Sans MS" pitchFamily="-111" charset="0"/>
              </a:rPr>
              <a:t>ANCIENT JERICHO</a:t>
            </a:r>
          </a:p>
        </p:txBody>
      </p:sp>
      <p:sp>
        <p:nvSpPr>
          <p:cNvPr id="870407" name="Text Box 7"/>
          <p:cNvSpPr txBox="1">
            <a:spLocks noChangeArrowheads="1"/>
          </p:cNvSpPr>
          <p:nvPr/>
        </p:nvSpPr>
        <p:spPr bwMode="auto">
          <a:xfrm>
            <a:off x="5000625" y="1074738"/>
            <a:ext cx="3421063" cy="457200"/>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algn="ctr" eaLnBrk="0" hangingPunct="0">
              <a:spcBef>
                <a:spcPct val="50000"/>
              </a:spcBef>
              <a:defRPr/>
            </a:pPr>
            <a:r>
              <a:rPr lang="en-US" b="1">
                <a:solidFill>
                  <a:srgbClr val="114FFB"/>
                </a:solidFill>
                <a:latin typeface="Comic Sans MS" pitchFamily="-111" charset="0"/>
              </a:rPr>
              <a:t>DEAD SEA</a:t>
            </a:r>
          </a:p>
        </p:txBody>
      </p:sp>
      <p:sp>
        <p:nvSpPr>
          <p:cNvPr id="870408" name="Text Box 8"/>
          <p:cNvSpPr txBox="1">
            <a:spLocks noChangeArrowheads="1"/>
          </p:cNvSpPr>
          <p:nvPr/>
        </p:nvSpPr>
        <p:spPr bwMode="auto">
          <a:xfrm>
            <a:off x="1446213" y="1490663"/>
            <a:ext cx="3421062" cy="457200"/>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eaLnBrk="0" hangingPunct="0">
              <a:spcBef>
                <a:spcPct val="50000"/>
              </a:spcBef>
              <a:defRPr/>
            </a:pPr>
            <a:r>
              <a:rPr lang="en-US" b="1">
                <a:solidFill>
                  <a:srgbClr val="114FFB"/>
                </a:solidFill>
                <a:latin typeface="Comic Sans MS" pitchFamily="-111" charset="0"/>
              </a:rPr>
              <a:t>JORDAN RIVER</a:t>
            </a:r>
          </a:p>
        </p:txBody>
      </p:sp>
      <p:sp>
        <p:nvSpPr>
          <p:cNvPr id="870409" name="Arc 9"/>
          <p:cNvSpPr>
            <a:spLocks/>
          </p:cNvSpPr>
          <p:nvPr/>
        </p:nvSpPr>
        <p:spPr bwMode="auto">
          <a:xfrm flipH="1" flipV="1">
            <a:off x="1135063" y="1693863"/>
            <a:ext cx="4230687" cy="2071687"/>
          </a:xfrm>
          <a:custGeom>
            <a:avLst/>
            <a:gdLst>
              <a:gd name="G0" fmla="+- 96 0 0"/>
              <a:gd name="G1" fmla="+- 21600 0 0"/>
              <a:gd name="G2" fmla="+- 21600 0 0"/>
              <a:gd name="T0" fmla="*/ 0 w 21696"/>
              <a:gd name="T1" fmla="*/ 1 h 21600"/>
              <a:gd name="T2" fmla="*/ 21696 w 21696"/>
              <a:gd name="T3" fmla="*/ 21600 h 21600"/>
              <a:gd name="T4" fmla="*/ 96 w 21696"/>
              <a:gd name="T5" fmla="*/ 21600 h 21600"/>
            </a:gdLst>
            <a:ahLst/>
            <a:cxnLst>
              <a:cxn ang="0">
                <a:pos x="T0" y="T1"/>
              </a:cxn>
              <a:cxn ang="0">
                <a:pos x="T2" y="T3"/>
              </a:cxn>
              <a:cxn ang="0">
                <a:pos x="T4" y="T5"/>
              </a:cxn>
            </a:cxnLst>
            <a:rect l="0" t="0" r="r" b="b"/>
            <a:pathLst>
              <a:path w="21696" h="21600" fill="none" extrusionOk="0">
                <a:moveTo>
                  <a:pt x="-1" y="0"/>
                </a:moveTo>
                <a:cubicBezTo>
                  <a:pt x="31" y="0"/>
                  <a:pt x="63" y="-1"/>
                  <a:pt x="96" y="-1"/>
                </a:cubicBezTo>
                <a:cubicBezTo>
                  <a:pt x="12025" y="-1"/>
                  <a:pt x="21696" y="9670"/>
                  <a:pt x="21696" y="21600"/>
                </a:cubicBezTo>
              </a:path>
              <a:path w="21696" h="21600" stroke="0" extrusionOk="0">
                <a:moveTo>
                  <a:pt x="-1" y="0"/>
                </a:moveTo>
                <a:cubicBezTo>
                  <a:pt x="31" y="0"/>
                  <a:pt x="63" y="-1"/>
                  <a:pt x="96" y="-1"/>
                </a:cubicBezTo>
                <a:cubicBezTo>
                  <a:pt x="12025" y="-1"/>
                  <a:pt x="21696" y="9670"/>
                  <a:pt x="21696" y="21600"/>
                </a:cubicBezTo>
                <a:lnTo>
                  <a:pt x="96" y="21600"/>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a:defRPr/>
            </a:pPr>
            <a:endParaRPr lang="en-US">
              <a:solidFill>
                <a:srgbClr val="FFFFFF"/>
              </a:solidFill>
              <a:latin typeface="Times New Roman" pitchFamily="-111" charset="0"/>
            </a:endParaRPr>
          </a:p>
        </p:txBody>
      </p:sp>
      <p:sp>
        <p:nvSpPr>
          <p:cNvPr id="870410" name="Arc 10"/>
          <p:cNvSpPr>
            <a:spLocks/>
          </p:cNvSpPr>
          <p:nvPr/>
        </p:nvSpPr>
        <p:spPr bwMode="auto">
          <a:xfrm flipH="1" flipV="1">
            <a:off x="865188" y="1693863"/>
            <a:ext cx="3808412" cy="2527300"/>
          </a:xfrm>
          <a:custGeom>
            <a:avLst/>
            <a:gdLst>
              <a:gd name="G0" fmla="+- 0 0 0"/>
              <a:gd name="G1" fmla="+- 21593 0 0"/>
              <a:gd name="G2" fmla="+- 21600 0 0"/>
              <a:gd name="T0" fmla="*/ 513 w 21600"/>
              <a:gd name="T1" fmla="*/ 0 h 21593"/>
              <a:gd name="T2" fmla="*/ 21600 w 21600"/>
              <a:gd name="T3" fmla="*/ 21593 h 21593"/>
              <a:gd name="T4" fmla="*/ 0 w 21600"/>
              <a:gd name="T5" fmla="*/ 21593 h 21593"/>
            </a:gdLst>
            <a:ahLst/>
            <a:cxnLst>
              <a:cxn ang="0">
                <a:pos x="T0" y="T1"/>
              </a:cxn>
              <a:cxn ang="0">
                <a:pos x="T2" y="T3"/>
              </a:cxn>
              <a:cxn ang="0">
                <a:pos x="T4" y="T5"/>
              </a:cxn>
            </a:cxnLst>
            <a:rect l="0" t="0" r="r" b="b"/>
            <a:pathLst>
              <a:path w="21600" h="21593" fill="none" extrusionOk="0">
                <a:moveTo>
                  <a:pt x="513" y="-1"/>
                </a:moveTo>
                <a:cubicBezTo>
                  <a:pt x="12239" y="277"/>
                  <a:pt x="21600" y="9863"/>
                  <a:pt x="21600" y="21593"/>
                </a:cubicBezTo>
              </a:path>
              <a:path w="21600" h="21593" stroke="0" extrusionOk="0">
                <a:moveTo>
                  <a:pt x="513" y="-1"/>
                </a:moveTo>
                <a:cubicBezTo>
                  <a:pt x="12239" y="277"/>
                  <a:pt x="21600" y="9863"/>
                  <a:pt x="21600" y="21593"/>
                </a:cubicBezTo>
                <a:lnTo>
                  <a:pt x="0" y="21593"/>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a:defRPr/>
            </a:pPr>
            <a:endParaRPr lang="en-US">
              <a:solidFill>
                <a:srgbClr val="FFFFFF"/>
              </a:solidFill>
              <a:latin typeface="Times New Roman" pitchFamily="-111" charset="0"/>
            </a:endParaRPr>
          </a:p>
        </p:txBody>
      </p:sp>
      <p:sp>
        <p:nvSpPr>
          <p:cNvPr id="870411" name="Arc 11"/>
          <p:cNvSpPr>
            <a:spLocks/>
          </p:cNvSpPr>
          <p:nvPr/>
        </p:nvSpPr>
        <p:spPr bwMode="auto">
          <a:xfrm flipH="1" flipV="1">
            <a:off x="622300" y="1685925"/>
            <a:ext cx="2571750" cy="2841625"/>
          </a:xfrm>
          <a:custGeom>
            <a:avLst/>
            <a:gdLst>
              <a:gd name="G0" fmla="+- 0 0 0"/>
              <a:gd name="G1" fmla="+- 21593 0 0"/>
              <a:gd name="G2" fmla="+- 21600 0 0"/>
              <a:gd name="T0" fmla="*/ 513 w 21600"/>
              <a:gd name="T1" fmla="*/ 0 h 21593"/>
              <a:gd name="T2" fmla="*/ 21600 w 21600"/>
              <a:gd name="T3" fmla="*/ 21593 h 21593"/>
              <a:gd name="T4" fmla="*/ 0 w 21600"/>
              <a:gd name="T5" fmla="*/ 21593 h 21593"/>
            </a:gdLst>
            <a:ahLst/>
            <a:cxnLst>
              <a:cxn ang="0">
                <a:pos x="T0" y="T1"/>
              </a:cxn>
              <a:cxn ang="0">
                <a:pos x="T2" y="T3"/>
              </a:cxn>
              <a:cxn ang="0">
                <a:pos x="T4" y="T5"/>
              </a:cxn>
            </a:cxnLst>
            <a:rect l="0" t="0" r="r" b="b"/>
            <a:pathLst>
              <a:path w="21600" h="21593" fill="none" extrusionOk="0">
                <a:moveTo>
                  <a:pt x="513" y="-1"/>
                </a:moveTo>
                <a:cubicBezTo>
                  <a:pt x="12239" y="277"/>
                  <a:pt x="21600" y="9863"/>
                  <a:pt x="21600" y="21593"/>
                </a:cubicBezTo>
              </a:path>
              <a:path w="21600" h="21593" stroke="0" extrusionOk="0">
                <a:moveTo>
                  <a:pt x="513" y="-1"/>
                </a:moveTo>
                <a:cubicBezTo>
                  <a:pt x="12239" y="277"/>
                  <a:pt x="21600" y="9863"/>
                  <a:pt x="21600" y="21593"/>
                </a:cubicBezTo>
                <a:lnTo>
                  <a:pt x="0" y="21593"/>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a:defRPr/>
            </a:pPr>
            <a:endParaRPr lang="en-US">
              <a:solidFill>
                <a:srgbClr val="FFFFFF"/>
              </a:solidFill>
              <a:latin typeface="Times New Roman" pitchFamily="-111" charset="0"/>
            </a:endParaRPr>
          </a:p>
        </p:txBody>
      </p:sp>
      <p:sp>
        <p:nvSpPr>
          <p:cNvPr id="288779" name="Text Box 12"/>
          <p:cNvSpPr txBox="1">
            <a:spLocks noChangeArrowheads="1"/>
          </p:cNvSpPr>
          <p:nvPr/>
        </p:nvSpPr>
        <p:spPr bwMode="auto">
          <a:xfrm>
            <a:off x="7680325" y="6337300"/>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endParaRPr lang="en-US" sz="2000">
              <a:solidFill>
                <a:srgbClr val="FFFFFF"/>
              </a:solidFill>
              <a:latin typeface="Arial" charset="0"/>
            </a:endParaRPr>
          </a:p>
        </p:txBody>
      </p:sp>
      <p:sp>
        <p:nvSpPr>
          <p:cNvPr id="870413" name="Rectangle 13"/>
          <p:cNvSpPr>
            <a:spLocks noChangeArrowheads="1"/>
          </p:cNvSpPr>
          <p:nvPr/>
        </p:nvSpPr>
        <p:spPr bwMode="auto">
          <a:xfrm>
            <a:off x="1638300" y="5167313"/>
            <a:ext cx="5921375" cy="822325"/>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none">
            <a:spAutoFit/>
          </a:bodyPr>
          <a:lstStyle/>
          <a:p>
            <a:pPr algn="ctr" eaLnBrk="0" hangingPunct="0">
              <a:defRPr/>
            </a:pPr>
            <a:r>
              <a:rPr lang="en-US" b="1">
                <a:solidFill>
                  <a:srgbClr val="FFEA18"/>
                </a:solidFill>
                <a:latin typeface="Comic Sans MS" pitchFamily="-111" charset="0"/>
              </a:rPr>
              <a:t>From Jericho...</a:t>
            </a:r>
          </a:p>
          <a:p>
            <a:pPr algn="ctr" eaLnBrk="0" hangingPunct="0">
              <a:defRPr/>
            </a:pPr>
            <a:r>
              <a:rPr lang="en-US" b="1">
                <a:solidFill>
                  <a:srgbClr val="FFEA18"/>
                </a:solidFill>
                <a:latin typeface="Comic Sans MS" pitchFamily="-111" charset="0"/>
              </a:rPr>
              <a:t>Looking East Across the Jordan River </a:t>
            </a:r>
          </a:p>
        </p:txBody>
      </p:sp>
      <p:sp>
        <p:nvSpPr>
          <p:cNvPr id="870414" name="Text Box 14"/>
          <p:cNvSpPr txBox="1">
            <a:spLocks noChangeArrowheads="1"/>
          </p:cNvSpPr>
          <p:nvPr/>
        </p:nvSpPr>
        <p:spPr bwMode="auto">
          <a:xfrm>
            <a:off x="2424113" y="2979738"/>
            <a:ext cx="3681412" cy="457200"/>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algn="ctr" eaLnBrk="0" hangingPunct="0">
              <a:spcBef>
                <a:spcPct val="50000"/>
              </a:spcBef>
              <a:defRPr/>
            </a:pPr>
            <a:r>
              <a:rPr lang="en-US" b="1">
                <a:solidFill>
                  <a:srgbClr val="FFD34A"/>
                </a:solidFill>
                <a:latin typeface="Comic Sans MS" pitchFamily="-111" charset="0"/>
              </a:rPr>
              <a:t>MODERN JERICHO</a:t>
            </a:r>
          </a:p>
        </p:txBody>
      </p:sp>
      <p:sp>
        <p:nvSpPr>
          <p:cNvPr id="288782" name="Freeform 15"/>
          <p:cNvSpPr>
            <a:spLocks/>
          </p:cNvSpPr>
          <p:nvPr/>
        </p:nvSpPr>
        <p:spPr bwMode="auto">
          <a:xfrm>
            <a:off x="8599488" y="3581400"/>
            <a:ext cx="204787" cy="77788"/>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FFFFF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solidFill>
                <a:srgbClr val="FFFFFF"/>
              </a:solidFill>
            </a:endParaRPr>
          </a:p>
        </p:txBody>
      </p:sp>
      <p:sp>
        <p:nvSpPr>
          <p:cNvPr id="288783" name="Rectangle 16"/>
          <p:cNvSpPr>
            <a:spLocks noChangeArrowheads="1"/>
          </p:cNvSpPr>
          <p:nvPr/>
        </p:nvSpPr>
        <p:spPr bwMode="auto">
          <a:xfrm>
            <a:off x="8180388" y="3911600"/>
            <a:ext cx="304800" cy="11430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88784" name="Freeform 17"/>
          <p:cNvSpPr>
            <a:spLocks/>
          </p:cNvSpPr>
          <p:nvPr/>
        </p:nvSpPr>
        <p:spPr bwMode="auto">
          <a:xfrm>
            <a:off x="8594725" y="3541713"/>
            <a:ext cx="234950" cy="120650"/>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4D4D4D"/>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solidFill>
                <a:srgbClr val="FFFFFF"/>
              </a:solidFill>
            </a:endParaRPr>
          </a:p>
        </p:txBody>
      </p:sp>
      <p:sp>
        <p:nvSpPr>
          <p:cNvPr id="288785" name="AutoShape 18"/>
          <p:cNvSpPr>
            <a:spLocks noChangeArrowheads="1"/>
          </p:cNvSpPr>
          <p:nvPr/>
        </p:nvSpPr>
        <p:spPr bwMode="auto">
          <a:xfrm>
            <a:off x="8023225" y="3455988"/>
            <a:ext cx="736600" cy="290512"/>
          </a:xfrm>
          <a:prstGeom prst="roundRect">
            <a:avLst>
              <a:gd name="adj" fmla="val 16667"/>
            </a:avLst>
          </a:prstGeom>
          <a:solidFill>
            <a:srgbClr val="E7EC26"/>
          </a:solidFill>
          <a:ln w="38100">
            <a:solidFill>
              <a:schemeClr val="bg2"/>
            </a:solidFill>
            <a:round/>
            <a:headEnd/>
            <a:tailEnd/>
          </a:ln>
        </p:spPr>
        <p:txBody>
          <a:bodyPr wrap="none" anchor="ctr"/>
          <a:lstStyle/>
          <a:p>
            <a:endParaRPr lang="en-US">
              <a:solidFill>
                <a:srgbClr val="FFFFFF"/>
              </a:solidFill>
            </a:endParaRPr>
          </a:p>
        </p:txBody>
      </p:sp>
      <p:sp>
        <p:nvSpPr>
          <p:cNvPr id="288786" name="Rectangle 19"/>
          <p:cNvSpPr>
            <a:spLocks noChangeArrowheads="1"/>
          </p:cNvSpPr>
          <p:nvPr/>
        </p:nvSpPr>
        <p:spPr bwMode="auto">
          <a:xfrm>
            <a:off x="8018463" y="3603625"/>
            <a:ext cx="952500" cy="498475"/>
          </a:xfrm>
          <a:prstGeom prst="rect">
            <a:avLst/>
          </a:prstGeom>
          <a:solidFill>
            <a:srgbClr val="FFFF00"/>
          </a:solidFill>
          <a:ln w="38100">
            <a:solidFill>
              <a:srgbClr val="000000"/>
            </a:solidFill>
            <a:miter lim="800000"/>
            <a:headEnd/>
            <a:tailEnd/>
          </a:ln>
        </p:spPr>
        <p:txBody>
          <a:bodyPr wrap="none" anchor="ctr"/>
          <a:lstStyle/>
          <a:p>
            <a:endParaRPr lang="en-US">
              <a:solidFill>
                <a:srgbClr val="FFFFFF"/>
              </a:solidFill>
            </a:endParaRPr>
          </a:p>
        </p:txBody>
      </p:sp>
      <p:sp>
        <p:nvSpPr>
          <p:cNvPr id="288787" name="Rectangle 20"/>
          <p:cNvSpPr>
            <a:spLocks noChangeArrowheads="1"/>
          </p:cNvSpPr>
          <p:nvPr/>
        </p:nvSpPr>
        <p:spPr bwMode="auto">
          <a:xfrm>
            <a:off x="8129588" y="3862388"/>
            <a:ext cx="514350" cy="190500"/>
          </a:xfrm>
          <a:prstGeom prst="rect">
            <a:avLst/>
          </a:prstGeom>
          <a:solidFill>
            <a:srgbClr val="FFFF00"/>
          </a:solidFill>
          <a:ln>
            <a:noFill/>
          </a:ln>
          <a:extLst>
            <a:ext uri="{91240B29-F687-4f45-9708-019B960494DF}">
              <a14:hiddenLine xmlns="" xmlns:a14="http://schemas.microsoft.com/office/drawing/2010/main" w="25400">
                <a:solidFill>
                  <a:srgbClr val="000000"/>
                </a:solidFill>
                <a:miter lim="800000"/>
                <a:headEnd/>
                <a:tailEnd/>
              </a14:hiddenLine>
            </a:ext>
          </a:extLst>
        </p:spPr>
        <p:txBody>
          <a:bodyPr wrap="none" anchor="ctr"/>
          <a:lstStyle/>
          <a:p>
            <a:endParaRPr lang="en-US">
              <a:solidFill>
                <a:srgbClr val="FFFFFF"/>
              </a:solidFill>
            </a:endParaRPr>
          </a:p>
        </p:txBody>
      </p:sp>
      <p:sp>
        <p:nvSpPr>
          <p:cNvPr id="288788" name="AutoShape 21"/>
          <p:cNvSpPr>
            <a:spLocks noChangeArrowheads="1"/>
          </p:cNvSpPr>
          <p:nvPr/>
        </p:nvSpPr>
        <p:spPr bwMode="auto">
          <a:xfrm>
            <a:off x="8035925" y="3481388"/>
            <a:ext cx="711200" cy="290512"/>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solidFill>
                <a:srgbClr val="FFFFFF"/>
              </a:solidFill>
            </a:endParaRPr>
          </a:p>
        </p:txBody>
      </p:sp>
      <p:sp>
        <p:nvSpPr>
          <p:cNvPr id="288789" name="Line 22"/>
          <p:cNvSpPr>
            <a:spLocks noChangeShapeType="1"/>
          </p:cNvSpPr>
          <p:nvPr/>
        </p:nvSpPr>
        <p:spPr bwMode="auto">
          <a:xfrm>
            <a:off x="8050213" y="3825875"/>
            <a:ext cx="8763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88790" name="Line 23"/>
          <p:cNvSpPr>
            <a:spLocks noChangeShapeType="1"/>
          </p:cNvSpPr>
          <p:nvPr/>
        </p:nvSpPr>
        <p:spPr bwMode="auto">
          <a:xfrm>
            <a:off x="8050213" y="4016375"/>
            <a:ext cx="8763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88791" name="Rectangle 24"/>
          <p:cNvSpPr>
            <a:spLocks noChangeArrowheads="1"/>
          </p:cNvSpPr>
          <p:nvPr/>
        </p:nvSpPr>
        <p:spPr bwMode="auto">
          <a:xfrm>
            <a:off x="8053388" y="3429000"/>
            <a:ext cx="6572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Chicago" charset="0"/>
              </a:rPr>
              <a:t>JOSHUA</a:t>
            </a:r>
          </a:p>
        </p:txBody>
      </p:sp>
      <p:sp>
        <p:nvSpPr>
          <p:cNvPr id="288792" name="Rectangle 25"/>
          <p:cNvSpPr>
            <a:spLocks noChangeArrowheads="1"/>
          </p:cNvSpPr>
          <p:nvPr/>
        </p:nvSpPr>
        <p:spPr bwMode="auto">
          <a:xfrm>
            <a:off x="8118475" y="3644900"/>
            <a:ext cx="7334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Jericho/Ai</a:t>
            </a:r>
          </a:p>
        </p:txBody>
      </p:sp>
      <p:sp>
        <p:nvSpPr>
          <p:cNvPr id="26" name="Title 25"/>
          <p:cNvSpPr>
            <a:spLocks noGrp="1"/>
          </p:cNvSpPr>
          <p:nvPr>
            <p:ph type="title" idx="4294967295"/>
          </p:nvPr>
        </p:nvSpPr>
        <p:spPr>
          <a:xfrm>
            <a:off x="609600" y="381000"/>
            <a:ext cx="8229600" cy="715963"/>
          </a:xfrm>
          <a:prstGeom prst="rect">
            <a:avLst/>
          </a:prstGeom>
        </p:spPr>
        <p:txBody>
          <a:bodyPr/>
          <a:lstStyle/>
          <a:p>
            <a:pPr>
              <a:defRPr/>
            </a:pPr>
            <a:r>
              <a:rPr lang="en-US" sz="4000" dirty="0">
                <a:solidFill>
                  <a:schemeClr val="bg2"/>
                </a:solidFill>
                <a:latin typeface="Arial"/>
                <a:ea typeface="ＭＳ Ｐゴシック" charset="0"/>
                <a:cs typeface="Arial"/>
              </a:rPr>
              <a:t>Crossing to Jericho</a:t>
            </a:r>
          </a:p>
        </p:txBody>
      </p:sp>
    </p:spTree>
    <p:extLst>
      <p:ext uri="{BB962C8B-B14F-4D97-AF65-F5344CB8AC3E}">
        <p14:creationId xmlns:p14="http://schemas.microsoft.com/office/powerpoint/2010/main" val="199477302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870411"/>
                                        </p:tgtEl>
                                        <p:attrNameLst>
                                          <p:attrName>style.visibility</p:attrName>
                                        </p:attrNameLst>
                                      </p:cBhvr>
                                      <p:to>
                                        <p:strVal val="visible"/>
                                      </p:to>
                                    </p:set>
                                    <p:animEffect transition="in" filter="wipe(up)">
                                      <p:cBhvr>
                                        <p:cTn id="7" dur="3000"/>
                                        <p:tgtEl>
                                          <p:spTgt spid="870411"/>
                                        </p:tgtEl>
                                      </p:cBhvr>
                                    </p:animEffect>
                                  </p:childTnLst>
                                </p:cTn>
                              </p:par>
                              <p:par>
                                <p:cTn id="8" presetID="22" presetClass="entr" presetSubtype="1" fill="hold" nodeType="withEffect">
                                  <p:stCondLst>
                                    <p:cond delay="0"/>
                                  </p:stCondLst>
                                  <p:childTnLst>
                                    <p:set>
                                      <p:cBhvr>
                                        <p:cTn id="9" dur="1" fill="hold">
                                          <p:stCondLst>
                                            <p:cond delay="0"/>
                                          </p:stCondLst>
                                        </p:cTn>
                                        <p:tgtEl>
                                          <p:spTgt spid="870410"/>
                                        </p:tgtEl>
                                        <p:attrNameLst>
                                          <p:attrName>style.visibility</p:attrName>
                                        </p:attrNameLst>
                                      </p:cBhvr>
                                      <p:to>
                                        <p:strVal val="visible"/>
                                      </p:to>
                                    </p:set>
                                    <p:animEffect transition="in" filter="wipe(up)">
                                      <p:cBhvr>
                                        <p:cTn id="10" dur="3000"/>
                                        <p:tgtEl>
                                          <p:spTgt spid="870410"/>
                                        </p:tgtEl>
                                      </p:cBhvr>
                                    </p:animEffect>
                                  </p:childTnLst>
                                </p:cTn>
                              </p:par>
                              <p:par>
                                <p:cTn id="11" presetID="22" presetClass="entr" presetSubtype="1" fill="hold" nodeType="withEffect">
                                  <p:stCondLst>
                                    <p:cond delay="0"/>
                                  </p:stCondLst>
                                  <p:childTnLst>
                                    <p:set>
                                      <p:cBhvr>
                                        <p:cTn id="12" dur="1" fill="hold">
                                          <p:stCondLst>
                                            <p:cond delay="0"/>
                                          </p:stCondLst>
                                        </p:cTn>
                                        <p:tgtEl>
                                          <p:spTgt spid="870409"/>
                                        </p:tgtEl>
                                        <p:attrNameLst>
                                          <p:attrName>style.visibility</p:attrName>
                                        </p:attrNameLst>
                                      </p:cBhvr>
                                      <p:to>
                                        <p:strVal val="visible"/>
                                      </p:to>
                                    </p:set>
                                    <p:animEffect transition="in" filter="wipe(up)">
                                      <p:cBhvr>
                                        <p:cTn id="13" dur="3000"/>
                                        <p:tgtEl>
                                          <p:spTgt spid="8704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4673"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412776" y="-90488"/>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1665512" y="5041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39" name="Oval 7"/>
          <p:cNvSpPr>
            <a:spLocks noChangeArrowheads="1"/>
          </p:cNvSpPr>
          <p:nvPr/>
        </p:nvSpPr>
        <p:spPr bwMode="auto">
          <a:xfrm>
            <a:off x="2275112" y="1993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4676" name="AutoShape 8"/>
          <p:cNvSpPr>
            <a:spLocks noChangeArrowheads="1"/>
          </p:cNvSpPr>
          <p:nvPr/>
        </p:nvSpPr>
        <p:spPr bwMode="auto">
          <a:xfrm>
            <a:off x="3113312" y="1612900"/>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84677" name="Text Box 9"/>
          <p:cNvSpPr txBox="1">
            <a:spLocks noChangeArrowheads="1"/>
          </p:cNvSpPr>
          <p:nvPr/>
        </p:nvSpPr>
        <p:spPr bwMode="auto">
          <a:xfrm>
            <a:off x="755875" y="4049712"/>
            <a:ext cx="1392237"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Mt. Sinai</a:t>
            </a:r>
          </a:p>
        </p:txBody>
      </p:sp>
      <p:sp>
        <p:nvSpPr>
          <p:cNvPr id="120842" name="Freeform 10"/>
          <p:cNvSpPr>
            <a:spLocks/>
          </p:cNvSpPr>
          <p:nvPr/>
        </p:nvSpPr>
        <p:spPr bwMode="auto">
          <a:xfrm>
            <a:off x="1856012" y="2122487"/>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43" name="Freeform 11"/>
          <p:cNvSpPr>
            <a:spLocks/>
          </p:cNvSpPr>
          <p:nvPr/>
        </p:nvSpPr>
        <p:spPr bwMode="auto">
          <a:xfrm>
            <a:off x="2789462" y="774700"/>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4680" name="Text Box 12"/>
          <p:cNvSpPr txBox="1">
            <a:spLocks noChangeArrowheads="1"/>
          </p:cNvSpPr>
          <p:nvPr/>
        </p:nvSpPr>
        <p:spPr bwMode="auto">
          <a:xfrm>
            <a:off x="490762" y="1949450"/>
            <a:ext cx="3048000" cy="1076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Kadesh- barnea</a:t>
            </a:r>
          </a:p>
        </p:txBody>
      </p:sp>
      <p:sp>
        <p:nvSpPr>
          <p:cNvPr id="284681" name="Text Box 13"/>
          <p:cNvSpPr txBox="1">
            <a:spLocks noChangeArrowheads="1"/>
          </p:cNvSpPr>
          <p:nvPr/>
        </p:nvSpPr>
        <p:spPr bwMode="auto">
          <a:xfrm>
            <a:off x="2940275" y="1870075"/>
            <a:ext cx="1775741"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Mt. Hor</a:t>
            </a:r>
          </a:p>
        </p:txBody>
      </p:sp>
      <p:sp>
        <p:nvSpPr>
          <p:cNvPr id="284682" name="Rectangle 14"/>
          <p:cNvSpPr>
            <a:spLocks noGrp="1" noChangeArrowheads="1"/>
          </p:cNvSpPr>
          <p:nvPr>
            <p:ph type="title" idx="4294967295"/>
          </p:nvPr>
        </p:nvSpPr>
        <p:spPr>
          <a:xfrm>
            <a:off x="4644008" y="0"/>
            <a:ext cx="4499992" cy="1052736"/>
          </a:xfrm>
        </p:spPr>
        <p:txBody>
          <a:bodyPr/>
          <a:lstStyle/>
          <a:p>
            <a:pPr eaLnBrk="1" hangingPunct="1"/>
            <a:r>
              <a:rPr lang="en-US" sz="4000" b="1">
                <a:latin typeface="Arial" charset="0"/>
                <a:ea typeface="ＭＳ Ｐゴシック" charset="0"/>
              </a:rPr>
              <a:t>Moses at Moab</a:t>
            </a:r>
          </a:p>
        </p:txBody>
      </p:sp>
      <p:sp>
        <p:nvSpPr>
          <p:cNvPr id="13" name="Oval 6"/>
          <p:cNvSpPr>
            <a:spLocks noChangeArrowheads="1"/>
          </p:cNvSpPr>
          <p:nvPr/>
        </p:nvSpPr>
        <p:spPr bwMode="auto">
          <a:xfrm>
            <a:off x="3851500" y="522287"/>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4684" name="Text Box 13"/>
          <p:cNvSpPr txBox="1">
            <a:spLocks noChangeArrowheads="1"/>
          </p:cNvSpPr>
          <p:nvPr/>
        </p:nvSpPr>
        <p:spPr bwMode="auto">
          <a:xfrm>
            <a:off x="2916462" y="-26988"/>
            <a:ext cx="165576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Moab</a:t>
            </a:r>
          </a:p>
        </p:txBody>
      </p:sp>
      <p:sp>
        <p:nvSpPr>
          <p:cNvPr id="14" name="Rectangle 2"/>
          <p:cNvSpPr txBox="1">
            <a:spLocks noChangeArrowheads="1"/>
          </p:cNvSpPr>
          <p:nvPr/>
        </p:nvSpPr>
        <p:spPr>
          <a:xfrm>
            <a:off x="4644008" y="1052736"/>
            <a:ext cx="4499992" cy="5703787"/>
          </a:xfrm>
          <a:prstGeom prst="rect">
            <a:avLst/>
          </a:prstGeom>
          <a:noFill/>
          <a:effectLst/>
        </p:spPr>
        <p:txBody>
          <a:bodyPr anchor="t"/>
          <a:lst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ru-RU"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These are the words that Moses spoke to all the people of Israel while they were in the wilderness east of the Jordan River. They were camped in the Jordan Valley near Suph, between Paran on one side and Tophel, Laban, Hazeroth, and Di-zahab on the other</a:t>
            </a:r>
            <a:r>
              <a:rPr kumimoji="0" lang="ru-RU"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(Deut 1:1 </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NLT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Tree>
    <p:extLst>
      <p:ext uri="{BB962C8B-B14F-4D97-AF65-F5344CB8AC3E}">
        <p14:creationId xmlns:p14="http://schemas.microsoft.com/office/powerpoint/2010/main" val="375782214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par>
                          <p:cTn id="8" fill="hold" nodeType="afterGroup">
                            <p:stCondLst>
                              <p:cond delay="1600"/>
                            </p:stCondLst>
                            <p:childTnLst>
                              <p:par>
                                <p:cTn id="9" presetID="22" presetClass="entr" presetSubtype="8" fill="hold" nodeType="afterEffect">
                                  <p:stCondLst>
                                    <p:cond delay="0"/>
                                  </p:stCondLst>
                                  <p:childTnLst>
                                    <p:set>
                                      <p:cBhvr>
                                        <p:cTn id="10" dur="1" fill="hold">
                                          <p:stCondLst>
                                            <p:cond delay="0"/>
                                          </p:stCondLst>
                                        </p:cTn>
                                        <p:tgtEl>
                                          <p:spTgt spid="120843"/>
                                        </p:tgtEl>
                                        <p:attrNameLst>
                                          <p:attrName>style.visibility</p:attrName>
                                        </p:attrNameLst>
                                      </p:cBhvr>
                                      <p:to>
                                        <p:strVal val="visible"/>
                                      </p:to>
                                    </p:set>
                                    <p:animEffect transition="in" filter="wipe(left)">
                                      <p:cBhvr>
                                        <p:cTn id="11"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Redemption</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marL="0" marR="0" lvl="0" indent="0" algn="ctr" defTabSz="914400" eaLnBrk="0" latinLnBrk="0" hangingPunct="0">
              <a:lnSpc>
                <a:spcPct val="100000"/>
              </a:lnSpc>
              <a:buClrTx/>
              <a:buSzTx/>
              <a:buFontTx/>
              <a:buNone/>
              <a:tabLst/>
              <a:defRPr kumimoji="0" sz="3200" b="1" i="0" u="none" strike="noStrike" kern="0" cap="none" spc="0" normalizeH="0" baseline="0">
                <a:ln>
                  <a:noFill/>
                </a:ln>
                <a:solidFill>
                  <a:srgbClr val="FFFFFF"/>
                </a:solidFill>
                <a:effectLst>
                  <a:glow rad="127000">
                    <a:srgbClr val="000000"/>
                  </a:glow>
                </a:effectLst>
                <a:uLnTx/>
                <a:uFillTx/>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en-US" dirty="0"/>
              <a:t>Israel’s foundation of love for and obedience to God (6:4-5) to experience deliverance in the land parallels the Christian’s need to love God as the basic motivation for redemption from sin and successful living today (Luke 10:27). </a:t>
            </a: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42b</a:t>
            </a: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Deuteronomy</a:t>
            </a:r>
          </a:p>
        </p:txBody>
      </p:sp>
    </p:spTree>
    <p:extLst>
      <p:ext uri="{BB962C8B-B14F-4D97-AF65-F5344CB8AC3E}">
        <p14:creationId xmlns:p14="http://schemas.microsoft.com/office/powerpoint/2010/main" val="38627445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4673"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124074" y="-90488"/>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6202362" y="5041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39" name="Oval 7"/>
          <p:cNvSpPr>
            <a:spLocks noChangeArrowheads="1"/>
          </p:cNvSpPr>
          <p:nvPr/>
        </p:nvSpPr>
        <p:spPr bwMode="auto">
          <a:xfrm>
            <a:off x="6811962" y="1993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4677" name="Text Box 9"/>
          <p:cNvSpPr txBox="1">
            <a:spLocks noChangeArrowheads="1"/>
          </p:cNvSpPr>
          <p:nvPr/>
        </p:nvSpPr>
        <p:spPr bwMode="auto">
          <a:xfrm>
            <a:off x="5292725" y="4049712"/>
            <a:ext cx="1392237"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Mt. Sinai</a:t>
            </a:r>
          </a:p>
        </p:txBody>
      </p:sp>
      <p:sp>
        <p:nvSpPr>
          <p:cNvPr id="120842" name="Freeform 10"/>
          <p:cNvSpPr>
            <a:spLocks/>
          </p:cNvSpPr>
          <p:nvPr/>
        </p:nvSpPr>
        <p:spPr bwMode="auto">
          <a:xfrm>
            <a:off x="6392862" y="2122487"/>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4680" name="Text Box 12"/>
          <p:cNvSpPr txBox="1">
            <a:spLocks noChangeArrowheads="1"/>
          </p:cNvSpPr>
          <p:nvPr/>
        </p:nvSpPr>
        <p:spPr bwMode="auto">
          <a:xfrm>
            <a:off x="5027612" y="1949450"/>
            <a:ext cx="3048000" cy="1076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Kadesh- barnea</a:t>
            </a:r>
          </a:p>
        </p:txBody>
      </p:sp>
      <p:sp>
        <p:nvSpPr>
          <p:cNvPr id="284682" name="Rectangle 14"/>
          <p:cNvSpPr>
            <a:spLocks noGrp="1" noChangeArrowheads="1"/>
          </p:cNvSpPr>
          <p:nvPr>
            <p:ph type="title" idx="4294967295"/>
          </p:nvPr>
        </p:nvSpPr>
        <p:spPr>
          <a:xfrm>
            <a:off x="11297" y="-171400"/>
            <a:ext cx="4992751" cy="1008112"/>
          </a:xfrm>
        </p:spPr>
        <p:txBody>
          <a:bodyPr/>
          <a:lstStyle/>
          <a:p>
            <a:pPr eaLnBrk="1" hangingPunct="1"/>
            <a:r>
              <a:rPr lang="en-US" sz="4000" b="1">
                <a:latin typeface="Arial" charset="0"/>
                <a:ea typeface="ＭＳ Ｐゴシック" charset="0"/>
              </a:rPr>
              <a:t>The Normal Trip</a:t>
            </a:r>
          </a:p>
        </p:txBody>
      </p:sp>
      <p:sp>
        <p:nvSpPr>
          <p:cNvPr id="14" name="Rectangle 2"/>
          <p:cNvSpPr txBox="1">
            <a:spLocks noChangeArrowheads="1"/>
          </p:cNvSpPr>
          <p:nvPr/>
        </p:nvSpPr>
        <p:spPr>
          <a:xfrm>
            <a:off x="0" y="965573"/>
            <a:ext cx="4932040" cy="5991819"/>
          </a:xfrm>
          <a:prstGeom prst="rect">
            <a:avLst/>
          </a:prstGeom>
          <a:solidFill>
            <a:schemeClr val="tx1"/>
          </a:solidFill>
          <a:effectLst/>
        </p:spPr>
        <p:txBody>
          <a:bodyPr anchor="t"/>
          <a:lst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ru-RU"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Normally it takes only eleven days to travel from Mount Sinai to Kadesh-barnea, going by way of Mount Seir.  </a:t>
            </a:r>
            <a:r>
              <a:rPr kumimoji="0" lang="en-US" sz="2800" b="1" i="0" u="none" strike="noStrike" kern="1200" cap="none" spc="0" normalizeH="0" baseline="30000" noProof="0" dirty="0">
                <a:ln>
                  <a:noFill/>
                </a:ln>
                <a:solidFill>
                  <a:srgbClr val="FFFFFF"/>
                </a:solidFill>
                <a:effectLst>
                  <a:glow rad="127000">
                    <a:srgbClr val="000000"/>
                  </a:glow>
                </a:effectLst>
                <a:uLnTx/>
                <a:uFillTx/>
                <a:latin typeface="Arial" charset="0"/>
                <a:ea typeface="ＭＳ Ｐゴシック" charset="0"/>
                <a:cs typeface="ＭＳ Ｐゴシック" charset="0"/>
              </a:rPr>
              <a:t>3</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But forty years after the Israelites left Egypt, on the first day of the eleventh month, Moses addressed the people of Israel, telling them everything the L</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had commanded him to say</a:t>
            </a:r>
            <a:r>
              <a:rPr kumimoji="0" lang="ru-RU"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(Deut 1:2-3 </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NLT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Tree>
    <p:extLst>
      <p:ext uri="{BB962C8B-B14F-4D97-AF65-F5344CB8AC3E}">
        <p14:creationId xmlns:p14="http://schemas.microsoft.com/office/powerpoint/2010/main" val="11052495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0097"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024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0098" name="Rectangle 2"/>
          <p:cNvSpPr>
            <a:spLocks noGrp="1" noChangeArrowheads="1"/>
          </p:cNvSpPr>
          <p:nvPr>
            <p:ph type="title"/>
          </p:nvPr>
        </p:nvSpPr>
        <p:spPr>
          <a:xfrm>
            <a:off x="0" y="6019800"/>
            <a:ext cx="9109075" cy="838200"/>
          </a:xfrm>
        </p:spPr>
        <p:txBody>
          <a:bodyPr anchor="ctr"/>
          <a:lstStyle/>
          <a:p>
            <a:pPr algn="ctr"/>
            <a:r>
              <a:rPr lang="en-US" sz="2800" b="1" dirty="0">
                <a:latin typeface="Arial" charset="0"/>
              </a:rPr>
              <a:t>Kadesh Barnea (Num 13:26; Deut 1:19-21)</a:t>
            </a:r>
          </a:p>
        </p:txBody>
      </p:sp>
    </p:spTree>
    <p:extLst>
      <p:ext uri="{BB962C8B-B14F-4D97-AF65-F5344CB8AC3E}">
        <p14:creationId xmlns:p14="http://schemas.microsoft.com/office/powerpoint/2010/main" val="92295366"/>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262146" name="Rectangle 93"/>
          <p:cNvSpPr>
            <a:spLocks noChangeArrowheads="1"/>
          </p:cNvSpPr>
          <p:nvPr/>
        </p:nvSpPr>
        <p:spPr bwMode="auto">
          <a:xfrm>
            <a:off x="2452688" y="-738188"/>
            <a:ext cx="91440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endParaRPr kumimoji="0" lang="en-US" sz="24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262147" name="Text Box 94"/>
          <p:cNvSpPr txBox="1">
            <a:spLocks noChangeArrowheads="1"/>
          </p:cNvSpPr>
          <p:nvPr/>
        </p:nvSpPr>
        <p:spPr bwMode="auto">
          <a:xfrm>
            <a:off x="8142288" y="228600"/>
            <a:ext cx="868362" cy="461963"/>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 typeface="Wingdings" charset="0"/>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cs typeface="Arial" charset="0"/>
              </a:rPr>
              <a:t>142a</a:t>
            </a:r>
          </a:p>
        </p:txBody>
      </p:sp>
      <p:sp>
        <p:nvSpPr>
          <p:cNvPr id="262148" name="Rectangle 96"/>
          <p:cNvSpPr>
            <a:spLocks noGrp="1" noChangeArrowheads="1"/>
          </p:cNvSpPr>
          <p:nvPr>
            <p:ph type="title"/>
          </p:nvPr>
        </p:nvSpPr>
        <p:spPr>
          <a:xfrm>
            <a:off x="4343400" y="1676400"/>
            <a:ext cx="4267200" cy="3505200"/>
          </a:xfrm>
          <a:solidFill>
            <a:schemeClr val="accent1"/>
          </a:solidFill>
          <a:ln>
            <a:solidFill>
              <a:schemeClr val="tx1"/>
            </a:solidFill>
            <a:miter lim="800000"/>
            <a:headEnd/>
            <a:tailEnd/>
          </a:ln>
        </p:spPr>
        <p:txBody>
          <a:bodyPr anchor="ctr" anchorCtr="1"/>
          <a:lstStyle/>
          <a:p>
            <a:pPr algn="ctr"/>
            <a:r>
              <a:rPr lang="en-US" altLang="zh-CN" b="1" dirty="0">
                <a:solidFill>
                  <a:srgbClr val="000000"/>
                </a:solidFill>
                <a:latin typeface="Arial" charset="0"/>
                <a:ea typeface="SimSun" charset="0"/>
                <a:cs typeface="SimSun" charset="0"/>
              </a:rPr>
              <a:t>Journey of the Spies </a:t>
            </a:r>
            <a:br>
              <a:rPr lang="en-US" altLang="zh-CN" b="1" dirty="0">
                <a:solidFill>
                  <a:srgbClr val="000000"/>
                </a:solidFill>
                <a:latin typeface="Arial" charset="0"/>
                <a:ea typeface="SimSun" charset="0"/>
                <a:cs typeface="SimSun" charset="0"/>
              </a:rPr>
            </a:br>
            <a:br>
              <a:rPr lang="en-US" altLang="zh-CN" b="1" dirty="0">
                <a:solidFill>
                  <a:srgbClr val="000000"/>
                </a:solidFill>
                <a:latin typeface="Arial" charset="0"/>
                <a:ea typeface="SimSun" charset="0"/>
                <a:cs typeface="SimSun" charset="0"/>
              </a:rPr>
            </a:br>
            <a:r>
              <a:rPr lang="en-US" altLang="zh-CN" sz="2800" b="1" dirty="0">
                <a:solidFill>
                  <a:srgbClr val="000000"/>
                </a:solidFill>
                <a:latin typeface="Arial" charset="0"/>
                <a:ea typeface="SimSun" charset="0"/>
                <a:cs typeface="SimSun" charset="0"/>
              </a:rPr>
              <a:t>Numbers 13:21-24</a:t>
            </a:r>
            <a:br>
              <a:rPr lang="en-US" altLang="zh-CN" sz="2800" b="1" dirty="0">
                <a:solidFill>
                  <a:srgbClr val="000000"/>
                </a:solidFill>
                <a:latin typeface="Arial" charset="0"/>
                <a:ea typeface="SimSun" charset="0"/>
                <a:cs typeface="SimSun" charset="0"/>
              </a:rPr>
            </a:br>
            <a:r>
              <a:rPr lang="en-US" altLang="zh-CN" sz="2800" b="1" dirty="0">
                <a:solidFill>
                  <a:srgbClr val="000000"/>
                </a:solidFill>
                <a:latin typeface="Arial" charset="0"/>
                <a:ea typeface="SimSun" charset="0"/>
                <a:cs typeface="SimSun" charset="0"/>
              </a:rPr>
              <a:t>Deuteronomy 1:22-25</a:t>
            </a:r>
            <a:endParaRPr lang="en-US" sz="1800" b="1" dirty="0">
              <a:solidFill>
                <a:srgbClr val="000000"/>
              </a:solidFill>
              <a:latin typeface="Arial" charset="0"/>
              <a:ea typeface="SimSun" charset="0"/>
              <a:cs typeface="SimSun" charset="0"/>
            </a:endParaRPr>
          </a:p>
        </p:txBody>
      </p:sp>
      <p:pic>
        <p:nvPicPr>
          <p:cNvPr id="262149" name="Picture 9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34480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62150" name="Text Box 98"/>
          <p:cNvSpPr txBox="1">
            <a:spLocks noChangeArrowheads="1"/>
          </p:cNvSpPr>
          <p:nvPr/>
        </p:nvSpPr>
        <p:spPr bwMode="auto">
          <a:xfrm>
            <a:off x="4038600" y="5791200"/>
            <a:ext cx="5105400" cy="646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1" lang="en-US" altLang="zh-CN" sz="1800" b="1" i="0" u="none" strike="noStrike" kern="1200" cap="none" spc="0" normalizeH="0" baseline="0" noProof="0">
                <a:ln>
                  <a:noFill/>
                </a:ln>
                <a:solidFill>
                  <a:srgbClr val="000000"/>
                </a:solidFill>
                <a:effectLst/>
                <a:uLnTx/>
                <a:uFillTx/>
                <a:latin typeface="Arial" charset="0"/>
                <a:ea typeface="ＭＳ Ｐゴシック" charset="0"/>
                <a:cs typeface="Arial" charset="0"/>
              </a:rPr>
              <a:t>Barry Beitzel, </a:t>
            </a:r>
            <a:br>
              <a:rPr kumimoji="1" lang="en-US" altLang="zh-CN" sz="1800" b="1" i="0" u="none" strike="noStrike" kern="1200" cap="none" spc="0" normalizeH="0" baseline="0" noProof="0">
                <a:ln>
                  <a:noFill/>
                </a:ln>
                <a:solidFill>
                  <a:srgbClr val="000000"/>
                </a:solidFill>
                <a:effectLst/>
                <a:uLnTx/>
                <a:uFillTx/>
                <a:latin typeface="Arial" charset="0"/>
                <a:ea typeface="ＭＳ Ｐゴシック" charset="0"/>
                <a:cs typeface="Arial" charset="0"/>
              </a:rPr>
            </a:br>
            <a:r>
              <a:rPr kumimoji="1" lang="en-US" altLang="zh-CN" sz="1800" b="1" i="1" u="none" strike="noStrike" kern="1200" cap="none" spc="0" normalizeH="0" baseline="0" noProof="0">
                <a:ln>
                  <a:noFill/>
                </a:ln>
                <a:solidFill>
                  <a:srgbClr val="000000"/>
                </a:solidFill>
                <a:effectLst/>
                <a:uLnTx/>
                <a:uFillTx/>
                <a:latin typeface="Arial" charset="0"/>
                <a:ea typeface="ＭＳ Ｐゴシック" charset="0"/>
                <a:cs typeface="Arial" charset="0"/>
              </a:rPr>
              <a:t>The Moody Atlas of Bible Lands</a:t>
            </a:r>
            <a:r>
              <a:rPr kumimoji="1" lang="en-US" altLang="zh-CN" sz="1800" b="1" i="0" u="none" strike="noStrike" kern="1200" cap="none" spc="0" normalizeH="0" baseline="0" noProof="0">
                <a:ln>
                  <a:noFill/>
                </a:ln>
                <a:solidFill>
                  <a:srgbClr val="000000"/>
                </a:solidFill>
                <a:effectLst/>
                <a:uLnTx/>
                <a:uFillTx/>
                <a:latin typeface="Arial" charset="0"/>
                <a:ea typeface="ＭＳ Ｐゴシック" charset="0"/>
                <a:cs typeface="Arial" charset="0"/>
              </a:rPr>
              <a:t>, 93</a:t>
            </a:r>
            <a:endParaRPr kumimoji="1" lang="en-US" sz="18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822300449"/>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04834" name="Picture 6"/>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287" y="0"/>
            <a:ext cx="9150293" cy="60825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49636" name="Rectangle 4"/>
          <p:cNvSpPr>
            <a:spLocks noGrp="1"/>
          </p:cNvSpPr>
          <p:nvPr>
            <p:ph type="title"/>
          </p:nvPr>
        </p:nvSpPr>
        <p:spPr>
          <a:xfrm>
            <a:off x="1220787" y="304800"/>
            <a:ext cx="7770813" cy="762000"/>
          </a:xfrm>
        </p:spPr>
        <p:txBody>
          <a:bodyPr>
            <a:normAutofit fontScale="90000"/>
          </a:bodyPr>
          <a:lstStyle/>
          <a:p>
            <a:pPr marL="715963" indent="-715963" algn="r">
              <a:defRPr/>
            </a:pPr>
            <a:r>
              <a:rPr lang="en-US" b="1" kern="1200" dirty="0">
                <a:effectLst>
                  <a:glow rad="317500">
                    <a:schemeClr val="bg2">
                      <a:alpha val="90000"/>
                    </a:schemeClr>
                  </a:glow>
                </a:effectLst>
                <a:latin typeface="Arial"/>
                <a:cs typeface="Arial"/>
              </a:rPr>
              <a:t>The Spies Return</a:t>
            </a:r>
          </a:p>
        </p:txBody>
      </p:sp>
      <p:sp>
        <p:nvSpPr>
          <p:cNvPr id="504836" name="Rectangle 5"/>
          <p:cNvSpPr>
            <a:spLocks noChangeArrowheads="1"/>
          </p:cNvSpPr>
          <p:nvPr/>
        </p:nvSpPr>
        <p:spPr bwMode="auto">
          <a:xfrm>
            <a:off x="-234950" y="1397000"/>
            <a:ext cx="184150" cy="36671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349638" name="Text Box 6"/>
          <p:cNvSpPr txBox="1">
            <a:spLocks noChangeArrowheads="1"/>
          </p:cNvSpPr>
          <p:nvPr/>
        </p:nvSpPr>
        <p:spPr bwMode="auto">
          <a:xfrm>
            <a:off x="165463" y="6024600"/>
            <a:ext cx="8826137" cy="830997"/>
          </a:xfrm>
          <a:prstGeom prst="rect">
            <a:avLst/>
          </a:prstGeom>
          <a:noFill/>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normAutofit fontScale="97500"/>
          </a:bodyPr>
          <a:lstStyle>
            <a:defPPr>
              <a:defRPr lang="en-US"/>
            </a:defPPr>
            <a:lvl1pPr marL="715963" indent="-715963" algn="r">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317500">
                    <a:srgbClr val="212121">
                      <a:alpha val="90000"/>
                    </a:srgbClr>
                  </a:glow>
                </a:effectLst>
                <a:uLnTx/>
                <a:uFillTx/>
                <a:latin typeface="Arial"/>
                <a:ea typeface="ＭＳ Ｐゴシック"/>
                <a:cs typeface="Arial"/>
              </a:rPr>
              <a:t>Numbers 13; Deut 1:25</a:t>
            </a:r>
          </a:p>
        </p:txBody>
      </p:sp>
    </p:spTree>
    <p:extLst>
      <p:ext uri="{BB962C8B-B14F-4D97-AF65-F5344CB8AC3E}">
        <p14:creationId xmlns:p14="http://schemas.microsoft.com/office/powerpoint/2010/main" val="2451208053"/>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66241" name="Picture 2" descr="ISRAEL4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100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55780" name="Text Box 4"/>
          <p:cNvSpPr txBox="1">
            <a:spLocks noChangeArrowheads="1"/>
          </p:cNvSpPr>
          <p:nvPr/>
        </p:nvSpPr>
        <p:spPr bwMode="auto">
          <a:xfrm>
            <a:off x="3000375" y="114300"/>
            <a:ext cx="7620000" cy="1098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6600" b="1" i="0" u="none" strike="noStrike" kern="1200" cap="none" spc="0" normalizeH="0" baseline="0" noProof="0" dirty="0" err="1">
                <a:ln>
                  <a:noFill/>
                </a:ln>
                <a:solidFill>
                  <a:srgbClr val="FF3300"/>
                </a:solidFill>
                <a:effectLst>
                  <a:outerShdw blurRad="50800" dist="38100" dir="2700000" algn="tl" rotWithShape="0">
                    <a:srgbClr val="000000">
                      <a:alpha val="77000"/>
                    </a:srgbClr>
                  </a:outerShdw>
                </a:effectLst>
                <a:uLnTx/>
                <a:uFillTx/>
                <a:latin typeface="Arial"/>
                <a:ea typeface="ＭＳ Ｐゴシック" charset="0"/>
                <a:cs typeface="Arial"/>
              </a:rPr>
              <a:t>ood</a:t>
            </a:r>
            <a:endParaRPr kumimoji="0" lang="en-US" sz="6600" b="1" i="0"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a:ea typeface="ＭＳ Ｐゴシック" charset="0"/>
              <a:cs typeface="Arial"/>
            </a:endParaRPr>
          </a:p>
        </p:txBody>
      </p:sp>
      <p:sp>
        <p:nvSpPr>
          <p:cNvPr id="1355781" name="Text Box 5"/>
          <p:cNvSpPr txBox="1">
            <a:spLocks noChangeArrowheads="1"/>
          </p:cNvSpPr>
          <p:nvPr/>
        </p:nvSpPr>
        <p:spPr bwMode="auto">
          <a:xfrm>
            <a:off x="2375262" y="6086475"/>
            <a:ext cx="6629400" cy="76944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normAutofit fontScale="75000" lnSpcReduction="20000"/>
          </a:bodyPr>
          <a:lstStyle>
            <a:defPPr>
              <a:defRPr lang="en-US"/>
            </a:defPPr>
            <a:lvl1pPr marL="715963" indent="-715963" algn="r">
              <a:defRPr sz="4400" b="1" i="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kumimoji="0" lang="en-US" sz="4400" b="1" i="1" u="none" strike="noStrike" kern="1200" cap="none" spc="0" normalizeH="0" baseline="0" noProof="0" dirty="0">
                <a:ln>
                  <a:noFill/>
                </a:ln>
                <a:solidFill>
                  <a:srgbClr val="FFFFFF"/>
                </a:solidFill>
                <a:effectLst/>
                <a:uLnTx/>
                <a:uFillTx/>
                <a:latin typeface="Arial"/>
                <a:ea typeface="ＭＳ Ｐゴシック"/>
                <a:cs typeface="Arial"/>
              </a:rPr>
              <a:t>Numbers 13:26-33; Deut 1:26-28</a:t>
            </a:r>
          </a:p>
        </p:txBody>
      </p:sp>
      <p:sp>
        <p:nvSpPr>
          <p:cNvPr id="1355782" name="Text Box 6"/>
          <p:cNvSpPr txBox="1">
            <a:spLocks noChangeArrowheads="1"/>
          </p:cNvSpPr>
          <p:nvPr/>
        </p:nvSpPr>
        <p:spPr bwMode="auto">
          <a:xfrm>
            <a:off x="3000375" y="898525"/>
            <a:ext cx="7620000" cy="1098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6600" b="1" i="0" u="none" strike="noStrike" kern="1200" cap="none" spc="0" normalizeH="0" baseline="0" noProof="0" dirty="0" err="1">
                <a:ln>
                  <a:noFill/>
                </a:ln>
                <a:solidFill>
                  <a:srgbClr val="FF3300"/>
                </a:solidFill>
                <a:effectLst>
                  <a:outerShdw blurRad="50800" dist="38100" dir="2700000" algn="tl" rotWithShape="0">
                    <a:srgbClr val="000000">
                      <a:alpha val="77000"/>
                    </a:srgbClr>
                  </a:outerShdw>
                </a:effectLst>
                <a:uLnTx/>
                <a:uFillTx/>
                <a:latin typeface="Arial"/>
                <a:ea typeface="ＭＳ Ｐゴシック" charset="0"/>
                <a:cs typeface="Arial"/>
              </a:rPr>
              <a:t>iants</a:t>
            </a:r>
            <a:endParaRPr kumimoji="0" lang="en-US" sz="6600" b="1" i="0"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a:ea typeface="ＭＳ Ｐゴシック" charset="0"/>
              <a:cs typeface="Arial"/>
            </a:endParaRPr>
          </a:p>
        </p:txBody>
      </p:sp>
      <p:sp>
        <p:nvSpPr>
          <p:cNvPr id="1355783" name="Text Box 7"/>
          <p:cNvSpPr txBox="1">
            <a:spLocks noChangeArrowheads="1"/>
          </p:cNvSpPr>
          <p:nvPr/>
        </p:nvSpPr>
        <p:spPr bwMode="auto">
          <a:xfrm>
            <a:off x="3000375" y="1682750"/>
            <a:ext cx="7620000" cy="1098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6600" b="1" i="0" u="none" strike="noStrike" kern="1200" cap="none" spc="0" normalizeH="0" baseline="0" noProof="0" dirty="0" err="1">
                <a:ln>
                  <a:noFill/>
                </a:ln>
                <a:solidFill>
                  <a:srgbClr val="FF3300"/>
                </a:solidFill>
                <a:effectLst>
                  <a:outerShdw blurRad="50800" dist="38100" dir="2700000" algn="tl" rotWithShape="0">
                    <a:srgbClr val="000000">
                      <a:alpha val="77000"/>
                    </a:srgbClr>
                  </a:outerShdw>
                </a:effectLst>
                <a:uLnTx/>
                <a:uFillTx/>
                <a:latin typeface="Arial"/>
                <a:ea typeface="ＭＳ Ｐゴシック" charset="0"/>
                <a:cs typeface="Arial"/>
              </a:rPr>
              <a:t>rasshoppers</a:t>
            </a:r>
            <a:endParaRPr kumimoji="0" lang="en-US" sz="6600" b="1" i="0"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a:ea typeface="ＭＳ Ｐゴシック" charset="0"/>
              <a:cs typeface="Arial"/>
            </a:endParaRPr>
          </a:p>
        </p:txBody>
      </p:sp>
      <p:sp>
        <p:nvSpPr>
          <p:cNvPr id="1355784" name="Rectangle 8"/>
          <p:cNvSpPr>
            <a:spLocks noGrp="1" noChangeArrowheads="1"/>
          </p:cNvSpPr>
          <p:nvPr>
            <p:ph type="title" idx="4294967295"/>
          </p:nvPr>
        </p:nvSpPr>
        <p:spPr>
          <a:xfrm>
            <a:off x="0" y="4518025"/>
            <a:ext cx="7772400" cy="1143000"/>
          </a:xfrm>
        </p:spPr>
        <p:txBody>
          <a:bodyPr>
            <a:normAutofit fontScale="97500"/>
          </a:bodyPr>
          <a:lstStyle/>
          <a:p>
            <a:pPr marL="715963" indent="-715963">
              <a:defRPr/>
            </a:pPr>
            <a:r>
              <a:rPr lang="en-US" sz="4800" b="1" kern="1200" dirty="0">
                <a:solidFill>
                  <a:schemeClr val="bg1"/>
                </a:solidFill>
                <a:effectLst>
                  <a:glow rad="317500">
                    <a:schemeClr val="tx2">
                      <a:alpha val="90000"/>
                    </a:schemeClr>
                  </a:glow>
                </a:effectLst>
              </a:rPr>
              <a:t>The Majority Report</a:t>
            </a:r>
          </a:p>
        </p:txBody>
      </p:sp>
      <p:sp>
        <p:nvSpPr>
          <p:cNvPr id="9" name="Text Box 3"/>
          <p:cNvSpPr txBox="1">
            <a:spLocks noChangeArrowheads="1"/>
          </p:cNvSpPr>
          <p:nvPr/>
        </p:nvSpPr>
        <p:spPr bwMode="auto">
          <a:xfrm>
            <a:off x="609600" y="-503238"/>
            <a:ext cx="2286000" cy="39322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5200" b="1" i="0"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a:ea typeface="ＭＳ Ｐゴシック" charset="0"/>
                <a:cs typeface="Arial"/>
              </a:rPr>
              <a:t>G</a:t>
            </a:r>
            <a:endParaRPr kumimoji="0" lang="en-US" sz="18900" b="1" i="0"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a:ea typeface="ＭＳ Ｐゴシック" charset="0"/>
              <a:cs typeface="Arial"/>
            </a:endParaRPr>
          </a:p>
        </p:txBody>
      </p:sp>
    </p:spTree>
    <p:extLst>
      <p:ext uri="{BB962C8B-B14F-4D97-AF65-F5344CB8AC3E}">
        <p14:creationId xmlns:p14="http://schemas.microsoft.com/office/powerpoint/2010/main" val="2172165131"/>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delay="0"/>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355780"/>
                                        </p:tgtEl>
                                        <p:attrNameLst>
                                          <p:attrName>style.visibility</p:attrName>
                                        </p:attrNameLst>
                                      </p:cBhvr>
                                      <p:to>
                                        <p:strVal val="visible"/>
                                      </p:to>
                                    </p:set>
                                    <p:animEffect transition="in" filter="dissolve">
                                      <p:cBhvr>
                                        <p:cTn id="7" dur="75"/>
                                        <p:tgtEl>
                                          <p:spTgt spid="1355780"/>
                                        </p:tgtEl>
                                      </p:cBhvr>
                                    </p:animEffect>
                                  </p:childTnLst>
                                </p:cTn>
                              </p:par>
                            </p:childTnLst>
                          </p:cTn>
                        </p:par>
                        <p:par>
                          <p:cTn id="8" fill="hold" nodeType="afterGroup">
                            <p:stCondLst>
                              <p:cond delay="2225"/>
                            </p:stCondLst>
                            <p:childTnLst>
                              <p:par>
                                <p:cTn id="9" presetID="9" presetClass="entr" presetSubtype="0" fill="hold" grpId="0" nodeType="afterEffect">
                                  <p:stCondLst>
                                    <p:cond delay="4000"/>
                                  </p:stCondLst>
                                  <p:iterate type="lt">
                                    <p:tmPct val="100000"/>
                                  </p:iterate>
                                  <p:childTnLst>
                                    <p:set>
                                      <p:cBhvr>
                                        <p:cTn id="10" dur="1" fill="hold">
                                          <p:stCondLst>
                                            <p:cond delay="0"/>
                                          </p:stCondLst>
                                        </p:cTn>
                                        <p:tgtEl>
                                          <p:spTgt spid="1355782"/>
                                        </p:tgtEl>
                                        <p:attrNameLst>
                                          <p:attrName>style.visibility</p:attrName>
                                        </p:attrNameLst>
                                      </p:cBhvr>
                                      <p:to>
                                        <p:strVal val="visible"/>
                                      </p:to>
                                    </p:set>
                                    <p:animEffect transition="in" filter="dissolve">
                                      <p:cBhvr>
                                        <p:cTn id="11" dur="75"/>
                                        <p:tgtEl>
                                          <p:spTgt spid="1355782"/>
                                        </p:tgtEl>
                                      </p:cBhvr>
                                    </p:animEffect>
                                  </p:childTnLst>
                                </p:cTn>
                              </p:par>
                            </p:childTnLst>
                          </p:cTn>
                        </p:par>
                        <p:par>
                          <p:cTn id="12" fill="hold" nodeType="afterGroup">
                            <p:stCondLst>
                              <p:cond delay="660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355783"/>
                                        </p:tgtEl>
                                        <p:attrNameLst>
                                          <p:attrName>style.visibility</p:attrName>
                                        </p:attrNameLst>
                                      </p:cBhvr>
                                      <p:to>
                                        <p:strVal val="visible"/>
                                      </p:to>
                                    </p:set>
                                    <p:animEffect transition="in" filter="dissolve">
                                      <p:cBhvr>
                                        <p:cTn id="15" dur="75"/>
                                        <p:tgtEl>
                                          <p:spTgt spid="13557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5780" grpId="0" autoUpdateAnimBg="0"/>
      <p:bldP spid="1355782" grpId="0" autoUpdateAnimBg="0"/>
      <p:bldP spid="1355783" grpId="0" autoUpdateAnimBg="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68289" name="Picture 2" descr="ISRAEL4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100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57827" name="Text Box 3"/>
          <p:cNvSpPr txBox="1">
            <a:spLocks noChangeArrowheads="1"/>
          </p:cNvSpPr>
          <p:nvPr/>
        </p:nvSpPr>
        <p:spPr bwMode="auto">
          <a:xfrm>
            <a:off x="609600" y="-503238"/>
            <a:ext cx="2286000" cy="39322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5200" b="1" i="0"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a:ea typeface="ＭＳ Ｐゴシック" charset="0"/>
                <a:cs typeface="Arial"/>
              </a:rPr>
              <a:t>G</a:t>
            </a:r>
            <a:endParaRPr kumimoji="0" lang="en-US" sz="18900" b="1" i="0"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a:ea typeface="ＭＳ Ｐゴシック" charset="0"/>
              <a:cs typeface="Arial"/>
            </a:endParaRPr>
          </a:p>
        </p:txBody>
      </p:sp>
      <p:sp>
        <p:nvSpPr>
          <p:cNvPr id="1357828" name="Text Box 4"/>
          <p:cNvSpPr txBox="1">
            <a:spLocks noChangeArrowheads="1"/>
          </p:cNvSpPr>
          <p:nvPr/>
        </p:nvSpPr>
        <p:spPr bwMode="auto">
          <a:xfrm>
            <a:off x="0" y="6027003"/>
            <a:ext cx="8900160" cy="83099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normAutofit fontScale="97500"/>
          </a:bodyPr>
          <a:lstStyle>
            <a:lvl1pPr marL="715963" indent="-715963">
              <a:defRPr sz="4800" b="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kumimoji="0" lang="en-US" sz="3200" b="1" i="1" u="none" strike="noStrike" kern="1200" cap="none" spc="0" normalizeH="0" baseline="0" noProof="0" dirty="0">
                <a:ln>
                  <a:noFill/>
                </a:ln>
                <a:solidFill>
                  <a:srgbClr val="FFFFFF"/>
                </a:solidFill>
                <a:effectLst/>
                <a:uLnTx/>
                <a:uFillTx/>
                <a:latin typeface="Arial"/>
                <a:ea typeface="ＭＳ Ｐゴシック"/>
                <a:cs typeface="Arial"/>
              </a:rPr>
              <a:t>Numbers 13:26-33</a:t>
            </a:r>
            <a:r>
              <a:rPr kumimoji="0" lang="en-US" sz="3200" b="1" i="1" u="none" strike="noStrike" kern="1200" cap="none" spc="0" normalizeH="0" baseline="0" noProof="0" dirty="0">
                <a:ln>
                  <a:noFill/>
                </a:ln>
                <a:solidFill>
                  <a:srgbClr val="FFFFFF"/>
                </a:solidFill>
                <a:effectLst/>
                <a:uLnTx/>
                <a:uFillTx/>
                <a:latin typeface="Arial"/>
                <a:ea typeface="Osaka"/>
                <a:cs typeface="Arial"/>
              </a:rPr>
              <a:t> ; Deut 1:29-31</a:t>
            </a:r>
            <a:endParaRPr kumimoji="0" lang="en-US" sz="3200" b="1" i="1" u="none" strike="noStrike" kern="1200" cap="none" spc="0" normalizeH="0" baseline="0" noProof="0" dirty="0">
              <a:ln>
                <a:noFill/>
              </a:ln>
              <a:solidFill>
                <a:srgbClr val="FFFFFF"/>
              </a:solidFill>
              <a:effectLst/>
              <a:uLnTx/>
              <a:uFillTx/>
              <a:latin typeface="Arial"/>
              <a:ea typeface="ＭＳ Ｐゴシック"/>
              <a:cs typeface="Arial"/>
            </a:endParaRPr>
          </a:p>
        </p:txBody>
      </p:sp>
      <p:sp>
        <p:nvSpPr>
          <p:cNvPr id="1357829" name="Text Box 5"/>
          <p:cNvSpPr txBox="1">
            <a:spLocks noChangeArrowheads="1"/>
          </p:cNvSpPr>
          <p:nvPr/>
        </p:nvSpPr>
        <p:spPr bwMode="auto">
          <a:xfrm>
            <a:off x="3000375" y="1073150"/>
            <a:ext cx="7620000" cy="17081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0600" b="1" i="0"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a:ea typeface="ＭＳ Ｐゴシック" charset="0"/>
                <a:cs typeface="Arial"/>
              </a:rPr>
              <a:t>OD</a:t>
            </a:r>
          </a:p>
        </p:txBody>
      </p:sp>
      <p:sp>
        <p:nvSpPr>
          <p:cNvPr id="1357830" name="Rectangle 6"/>
          <p:cNvSpPr>
            <a:spLocks noGrp="1" noChangeArrowheads="1"/>
          </p:cNvSpPr>
          <p:nvPr>
            <p:ph type="title" idx="4294967295"/>
          </p:nvPr>
        </p:nvSpPr>
        <p:spPr>
          <a:xfrm>
            <a:off x="0" y="4518025"/>
            <a:ext cx="7772400" cy="1143000"/>
          </a:xfrm>
        </p:spPr>
        <p:txBody>
          <a:bodyPr>
            <a:normAutofit fontScale="97500"/>
          </a:bodyPr>
          <a:lstStyle/>
          <a:p>
            <a:pPr marL="715963" indent="-715963">
              <a:defRPr/>
            </a:pPr>
            <a:r>
              <a:rPr lang="en-US" sz="4800" b="1" kern="1200" dirty="0">
                <a:solidFill>
                  <a:schemeClr val="bg1"/>
                </a:solidFill>
                <a:effectLst>
                  <a:glow rad="317500">
                    <a:schemeClr val="tx2">
                      <a:alpha val="90000"/>
                    </a:schemeClr>
                  </a:glow>
                </a:effectLst>
              </a:rPr>
              <a:t>The Minority Report</a:t>
            </a:r>
          </a:p>
        </p:txBody>
      </p:sp>
    </p:spTree>
    <p:extLst>
      <p:ext uri="{BB962C8B-B14F-4D97-AF65-F5344CB8AC3E}">
        <p14:creationId xmlns:p14="http://schemas.microsoft.com/office/powerpoint/2010/main" val="3473206993"/>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0898" name="Rectangle 2"/>
          <p:cNvSpPr>
            <a:spLocks noChangeArrowheads="1"/>
          </p:cNvSpPr>
          <p:nvPr/>
        </p:nvSpPr>
        <p:spPr bwMode="auto">
          <a:xfrm>
            <a:off x="441325" y="166688"/>
            <a:ext cx="968375" cy="137318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899" name="Rectangle 3"/>
          <p:cNvSpPr>
            <a:spLocks noChangeArrowheads="1"/>
          </p:cNvSpPr>
          <p:nvPr/>
        </p:nvSpPr>
        <p:spPr bwMode="auto">
          <a:xfrm>
            <a:off x="590550" y="2020888"/>
            <a:ext cx="1695450" cy="42275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00" name="Rectangle 4"/>
          <p:cNvSpPr>
            <a:spLocks noChangeArrowheads="1"/>
          </p:cNvSpPr>
          <p:nvPr/>
        </p:nvSpPr>
        <p:spPr bwMode="auto">
          <a:xfrm>
            <a:off x="76200" y="304800"/>
            <a:ext cx="2825750" cy="118427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charset="0"/>
                <a:ea typeface="ＭＳ Ｐゴシック" charset="0"/>
                <a:cs typeface="ＭＳ Ｐゴシック" charset="0"/>
              </a:rPr>
              <a:t> DRESSING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charset="0"/>
                <a:ea typeface="ＭＳ Ｐゴシック" charset="0"/>
                <a:cs typeface="ＭＳ Ｐゴシック" charset="0"/>
              </a:rPr>
              <a:t>        THE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charset="0"/>
                <a:ea typeface="ＭＳ Ｐゴシック" charset="0"/>
                <a:cs typeface="ＭＳ Ｐゴシック" charset="0"/>
              </a:rPr>
              <a:t>   STAGE</a:t>
            </a:r>
          </a:p>
        </p:txBody>
      </p:sp>
      <p:sp>
        <p:nvSpPr>
          <p:cNvPr id="1360901" name="Line 5"/>
          <p:cNvSpPr>
            <a:spLocks noChangeShapeType="1"/>
          </p:cNvSpPr>
          <p:nvPr/>
        </p:nvSpPr>
        <p:spPr bwMode="auto">
          <a:xfrm>
            <a:off x="4114800" y="1600200"/>
            <a:ext cx="1693863" cy="0"/>
          </a:xfrm>
          <a:prstGeom prst="line">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noFill/>
              </a14:hiddenFill>
            </a:ext>
            <a:ext uri="{91240B29-F687-4f45-9708-019B960494DF}">
              <a14:hiddenLine xmlns="" xmlns:a14="http://schemas.microsoft.com/office/drawing/2010/main" w="25400">
                <a:solidFill>
                  <a:schemeClr val="tx1"/>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02" name="Text Box 6"/>
          <p:cNvSpPr txBox="1">
            <a:spLocks noChangeArrowheads="1"/>
          </p:cNvSpPr>
          <p:nvPr/>
        </p:nvSpPr>
        <p:spPr bwMode="auto">
          <a:xfrm>
            <a:off x="533400" y="6483350"/>
            <a:ext cx="199390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Comic Sans MS" charset="0"/>
              <a:ea typeface="ＭＳ Ｐゴシック" charset="0"/>
              <a:cs typeface="ＭＳ Ｐゴシック" charset="0"/>
            </a:endParaRPr>
          </a:p>
        </p:txBody>
      </p:sp>
      <p:sp>
        <p:nvSpPr>
          <p:cNvPr id="1360903" name="Text Box 7"/>
          <p:cNvSpPr txBox="1">
            <a:spLocks noChangeArrowheads="1"/>
          </p:cNvSpPr>
          <p:nvPr/>
        </p:nvSpPr>
        <p:spPr bwMode="auto">
          <a:xfrm>
            <a:off x="1765300" y="42863"/>
            <a:ext cx="4160838" cy="274637"/>
          </a:xfrm>
          <a:prstGeom prst="rect">
            <a:avLst/>
          </a:prstGeom>
          <a:noFill/>
          <a:ln>
            <a:noFill/>
          </a:ln>
          <a:effectLst>
            <a:outerShdw blurRad="63500" dist="29783" dir="1514402"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Comic Sans MS" charset="0"/>
                <a:ea typeface="ＭＳ Ｐゴシック" charset="0"/>
                <a:cs typeface="ＭＳ Ｐゴシック" charset="0"/>
              </a:rPr>
              <a:t>Num. 13:26-14:9</a:t>
            </a:r>
            <a:endParaRPr kumimoji="0" lang="en-US" sz="800" b="1" i="0" u="sng" strike="noStrike" kern="1200" cap="none" spc="0" normalizeH="0" baseline="0" noProof="0">
              <a:ln>
                <a:noFill/>
              </a:ln>
              <a:solidFill>
                <a:srgbClr val="000000"/>
              </a:solidFill>
              <a:effectLst/>
              <a:uLnTx/>
              <a:uFillTx/>
              <a:latin typeface="Geneva" charset="0"/>
              <a:ea typeface="ＭＳ Ｐゴシック" charset="0"/>
              <a:cs typeface="ＭＳ Ｐゴシック" charset="0"/>
            </a:endParaRPr>
          </a:p>
        </p:txBody>
      </p:sp>
      <p:grpSp>
        <p:nvGrpSpPr>
          <p:cNvPr id="270343" name="Group 8"/>
          <p:cNvGrpSpPr>
            <a:grpSpLocks/>
          </p:cNvGrpSpPr>
          <p:nvPr/>
        </p:nvGrpSpPr>
        <p:grpSpPr bwMode="auto">
          <a:xfrm>
            <a:off x="1614488" y="92075"/>
            <a:ext cx="7381875" cy="6003925"/>
            <a:chOff x="1008" y="57"/>
            <a:chExt cx="4650" cy="3782"/>
          </a:xfrm>
        </p:grpSpPr>
        <p:sp>
          <p:nvSpPr>
            <p:cNvPr id="1360905" name="Freeform 9"/>
            <p:cNvSpPr>
              <a:spLocks/>
            </p:cNvSpPr>
            <p:nvPr/>
          </p:nvSpPr>
          <p:spPr bwMode="auto">
            <a:xfrm>
              <a:off x="1504" y="800"/>
              <a:ext cx="731" cy="2204"/>
            </a:xfrm>
            <a:custGeom>
              <a:avLst/>
              <a:gdLst>
                <a:gd name="T0" fmla="*/ 731 w 731"/>
                <a:gd name="T1" fmla="*/ 0 h 2204"/>
                <a:gd name="T2" fmla="*/ 606 w 731"/>
                <a:gd name="T3" fmla="*/ 71 h 2204"/>
                <a:gd name="T4" fmla="*/ 590 w 731"/>
                <a:gd name="T5" fmla="*/ 479 h 2204"/>
                <a:gd name="T6" fmla="*/ 504 w 731"/>
                <a:gd name="T7" fmla="*/ 698 h 2204"/>
                <a:gd name="T8" fmla="*/ 339 w 731"/>
                <a:gd name="T9" fmla="*/ 1012 h 2204"/>
                <a:gd name="T10" fmla="*/ 229 w 731"/>
                <a:gd name="T11" fmla="*/ 1184 h 2204"/>
                <a:gd name="T12" fmla="*/ 80 w 731"/>
                <a:gd name="T13" fmla="*/ 1475 h 2204"/>
                <a:gd name="T14" fmla="*/ 25 w 731"/>
                <a:gd name="T15" fmla="*/ 1679 h 2204"/>
                <a:gd name="T16" fmla="*/ 190 w 731"/>
                <a:gd name="T17" fmla="*/ 2157 h 2204"/>
                <a:gd name="T18" fmla="*/ 308 w 731"/>
                <a:gd name="T19" fmla="*/ 2204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33CC33"/>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06" name="Rectangle 10"/>
            <p:cNvSpPr>
              <a:spLocks noChangeArrowheads="1"/>
            </p:cNvSpPr>
            <p:nvPr/>
          </p:nvSpPr>
          <p:spPr bwMode="auto">
            <a:xfrm>
              <a:off x="1008" y="500"/>
              <a:ext cx="4320" cy="3312"/>
            </a:xfrm>
            <a:prstGeom prst="rect">
              <a:avLst/>
            </a:prstGeom>
            <a:gradFill rotWithShape="0">
              <a:gsLst>
                <a:gs pos="0">
                  <a:srgbClr val="0331B3"/>
                </a:gs>
                <a:gs pos="100000">
                  <a:srgbClr val="0331B3">
                    <a:gamma/>
                    <a:shade val="46275"/>
                    <a:invGamma/>
                  </a:srgbClr>
                </a:gs>
              </a:gsLst>
              <a:path path="shape">
                <a:fillToRect l="50000" t="50000" r="50000" b="50000"/>
              </a:path>
            </a:gradFill>
            <a:ln w="76200">
              <a:solidFill>
                <a:schemeClr val="accent2"/>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0000"/>
                </a:solidFill>
                <a:effectLst/>
                <a:uLnTx/>
                <a:uFillTx/>
                <a:latin typeface="Comic Sans MS" charset="0"/>
                <a:ea typeface="ＭＳ Ｐゴシック" charset="0"/>
                <a:cs typeface="ＭＳ Ｐゴシック" charset="0"/>
              </a:endParaRPr>
            </a:p>
          </p:txBody>
        </p:sp>
        <p:sp>
          <p:nvSpPr>
            <p:cNvPr id="1360907" name="Freeform 11"/>
            <p:cNvSpPr>
              <a:spLocks/>
            </p:cNvSpPr>
            <p:nvPr/>
          </p:nvSpPr>
          <p:spPr bwMode="auto">
            <a:xfrm>
              <a:off x="1018" y="541"/>
              <a:ext cx="1021" cy="1921"/>
            </a:xfrm>
            <a:custGeom>
              <a:avLst/>
              <a:gdLst>
                <a:gd name="T0" fmla="*/ 984 w 1021"/>
                <a:gd name="T1" fmla="*/ 24 h 1921"/>
                <a:gd name="T2" fmla="*/ 996 w 1021"/>
                <a:gd name="T3" fmla="*/ 72 h 1921"/>
                <a:gd name="T4" fmla="*/ 1008 w 1021"/>
                <a:gd name="T5" fmla="*/ 120 h 1921"/>
                <a:gd name="T6" fmla="*/ 1020 w 1021"/>
                <a:gd name="T7" fmla="*/ 180 h 1921"/>
                <a:gd name="T8" fmla="*/ 1020 w 1021"/>
                <a:gd name="T9" fmla="*/ 240 h 1921"/>
                <a:gd name="T10" fmla="*/ 1020 w 1021"/>
                <a:gd name="T11" fmla="*/ 300 h 1921"/>
                <a:gd name="T12" fmla="*/ 1020 w 1021"/>
                <a:gd name="T13" fmla="*/ 348 h 1921"/>
                <a:gd name="T14" fmla="*/ 1020 w 1021"/>
                <a:gd name="T15" fmla="*/ 396 h 1921"/>
                <a:gd name="T16" fmla="*/ 1008 w 1021"/>
                <a:gd name="T17" fmla="*/ 456 h 1921"/>
                <a:gd name="T18" fmla="*/ 996 w 1021"/>
                <a:gd name="T19" fmla="*/ 516 h 1921"/>
                <a:gd name="T20" fmla="*/ 996 w 1021"/>
                <a:gd name="T21" fmla="*/ 564 h 1921"/>
                <a:gd name="T22" fmla="*/ 972 w 1021"/>
                <a:gd name="T23" fmla="*/ 636 h 1921"/>
                <a:gd name="T24" fmla="*/ 972 w 1021"/>
                <a:gd name="T25" fmla="*/ 696 h 1921"/>
                <a:gd name="T26" fmla="*/ 948 w 1021"/>
                <a:gd name="T27" fmla="*/ 744 h 1921"/>
                <a:gd name="T28" fmla="*/ 936 w 1021"/>
                <a:gd name="T29" fmla="*/ 792 h 1921"/>
                <a:gd name="T30" fmla="*/ 924 w 1021"/>
                <a:gd name="T31" fmla="*/ 864 h 1921"/>
                <a:gd name="T32" fmla="*/ 900 w 1021"/>
                <a:gd name="T33" fmla="*/ 912 h 1921"/>
                <a:gd name="T34" fmla="*/ 888 w 1021"/>
                <a:gd name="T35" fmla="*/ 960 h 1921"/>
                <a:gd name="T36" fmla="*/ 864 w 1021"/>
                <a:gd name="T37" fmla="*/ 1020 h 1921"/>
                <a:gd name="T38" fmla="*/ 840 w 1021"/>
                <a:gd name="T39" fmla="*/ 1068 h 1921"/>
                <a:gd name="T40" fmla="*/ 828 w 1021"/>
                <a:gd name="T41" fmla="*/ 1116 h 1921"/>
                <a:gd name="T42" fmla="*/ 792 w 1021"/>
                <a:gd name="T43" fmla="*/ 1176 h 1921"/>
                <a:gd name="T44" fmla="*/ 768 w 1021"/>
                <a:gd name="T45" fmla="*/ 1224 h 1921"/>
                <a:gd name="T46" fmla="*/ 732 w 1021"/>
                <a:gd name="T47" fmla="*/ 1284 h 1921"/>
                <a:gd name="T48" fmla="*/ 696 w 1021"/>
                <a:gd name="T49" fmla="*/ 1332 h 1921"/>
                <a:gd name="T50" fmla="*/ 660 w 1021"/>
                <a:gd name="T51" fmla="*/ 1380 h 1921"/>
                <a:gd name="T52" fmla="*/ 636 w 1021"/>
                <a:gd name="T53" fmla="*/ 1428 h 1921"/>
                <a:gd name="T54" fmla="*/ 600 w 1021"/>
                <a:gd name="T55" fmla="*/ 1476 h 1921"/>
                <a:gd name="T56" fmla="*/ 564 w 1021"/>
                <a:gd name="T57" fmla="*/ 1524 h 1921"/>
                <a:gd name="T58" fmla="*/ 540 w 1021"/>
                <a:gd name="T59" fmla="*/ 1560 h 1921"/>
                <a:gd name="T60" fmla="*/ 516 w 1021"/>
                <a:gd name="T61" fmla="*/ 1608 h 1921"/>
                <a:gd name="T62" fmla="*/ 480 w 1021"/>
                <a:gd name="T63" fmla="*/ 1644 h 1921"/>
                <a:gd name="T64" fmla="*/ 432 w 1021"/>
                <a:gd name="T65" fmla="*/ 1692 h 1921"/>
                <a:gd name="T66" fmla="*/ 396 w 1021"/>
                <a:gd name="T67" fmla="*/ 1728 h 1921"/>
                <a:gd name="T68" fmla="*/ 336 w 1021"/>
                <a:gd name="T69" fmla="*/ 1764 h 1921"/>
                <a:gd name="T70" fmla="*/ 288 w 1021"/>
                <a:gd name="T71" fmla="*/ 1800 h 1921"/>
                <a:gd name="T72" fmla="*/ 228 w 1021"/>
                <a:gd name="T73" fmla="*/ 1836 h 1921"/>
                <a:gd name="T74" fmla="*/ 168 w 1021"/>
                <a:gd name="T75" fmla="*/ 1860 h 1921"/>
                <a:gd name="T76" fmla="*/ 96 w 1021"/>
                <a:gd name="T77" fmla="*/ 1884 h 1921"/>
                <a:gd name="T78" fmla="*/ 48 w 1021"/>
                <a:gd name="T79" fmla="*/ 1908 h 1921"/>
                <a:gd name="T80" fmla="*/ 0 w 1021"/>
                <a:gd name="T81" fmla="*/ 1920 h 1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1" h="1921">
                  <a:moveTo>
                    <a:pt x="984" y="0"/>
                  </a:moveTo>
                  <a:lnTo>
                    <a:pt x="984" y="24"/>
                  </a:lnTo>
                  <a:lnTo>
                    <a:pt x="996" y="48"/>
                  </a:lnTo>
                  <a:lnTo>
                    <a:pt x="996" y="72"/>
                  </a:lnTo>
                  <a:lnTo>
                    <a:pt x="1008" y="96"/>
                  </a:lnTo>
                  <a:lnTo>
                    <a:pt x="1008" y="120"/>
                  </a:lnTo>
                  <a:lnTo>
                    <a:pt x="1020" y="156"/>
                  </a:lnTo>
                  <a:lnTo>
                    <a:pt x="1020" y="180"/>
                  </a:lnTo>
                  <a:lnTo>
                    <a:pt x="1020" y="216"/>
                  </a:lnTo>
                  <a:lnTo>
                    <a:pt x="1020" y="240"/>
                  </a:lnTo>
                  <a:lnTo>
                    <a:pt x="1020" y="264"/>
                  </a:lnTo>
                  <a:lnTo>
                    <a:pt x="1020" y="300"/>
                  </a:lnTo>
                  <a:lnTo>
                    <a:pt x="1020" y="324"/>
                  </a:lnTo>
                  <a:lnTo>
                    <a:pt x="1020" y="348"/>
                  </a:lnTo>
                  <a:lnTo>
                    <a:pt x="1020" y="372"/>
                  </a:lnTo>
                  <a:lnTo>
                    <a:pt x="1020" y="396"/>
                  </a:lnTo>
                  <a:lnTo>
                    <a:pt x="1020" y="432"/>
                  </a:lnTo>
                  <a:lnTo>
                    <a:pt x="1008" y="456"/>
                  </a:lnTo>
                  <a:lnTo>
                    <a:pt x="1008" y="492"/>
                  </a:lnTo>
                  <a:lnTo>
                    <a:pt x="996" y="516"/>
                  </a:lnTo>
                  <a:lnTo>
                    <a:pt x="996" y="540"/>
                  </a:lnTo>
                  <a:lnTo>
                    <a:pt x="996" y="564"/>
                  </a:lnTo>
                  <a:lnTo>
                    <a:pt x="984" y="600"/>
                  </a:lnTo>
                  <a:lnTo>
                    <a:pt x="972" y="636"/>
                  </a:lnTo>
                  <a:lnTo>
                    <a:pt x="972" y="672"/>
                  </a:lnTo>
                  <a:lnTo>
                    <a:pt x="972" y="696"/>
                  </a:lnTo>
                  <a:lnTo>
                    <a:pt x="960" y="720"/>
                  </a:lnTo>
                  <a:lnTo>
                    <a:pt x="948" y="744"/>
                  </a:lnTo>
                  <a:lnTo>
                    <a:pt x="936" y="768"/>
                  </a:lnTo>
                  <a:lnTo>
                    <a:pt x="936" y="792"/>
                  </a:lnTo>
                  <a:lnTo>
                    <a:pt x="924" y="828"/>
                  </a:lnTo>
                  <a:lnTo>
                    <a:pt x="924" y="864"/>
                  </a:lnTo>
                  <a:lnTo>
                    <a:pt x="912" y="888"/>
                  </a:lnTo>
                  <a:lnTo>
                    <a:pt x="900" y="912"/>
                  </a:lnTo>
                  <a:lnTo>
                    <a:pt x="900" y="936"/>
                  </a:lnTo>
                  <a:lnTo>
                    <a:pt x="888" y="960"/>
                  </a:lnTo>
                  <a:lnTo>
                    <a:pt x="876" y="984"/>
                  </a:lnTo>
                  <a:lnTo>
                    <a:pt x="864" y="1020"/>
                  </a:lnTo>
                  <a:lnTo>
                    <a:pt x="852" y="1044"/>
                  </a:lnTo>
                  <a:lnTo>
                    <a:pt x="840" y="1068"/>
                  </a:lnTo>
                  <a:lnTo>
                    <a:pt x="828" y="1092"/>
                  </a:lnTo>
                  <a:lnTo>
                    <a:pt x="828" y="1116"/>
                  </a:lnTo>
                  <a:lnTo>
                    <a:pt x="804" y="1152"/>
                  </a:lnTo>
                  <a:lnTo>
                    <a:pt x="792" y="1176"/>
                  </a:lnTo>
                  <a:lnTo>
                    <a:pt x="780" y="1200"/>
                  </a:lnTo>
                  <a:lnTo>
                    <a:pt x="768" y="1224"/>
                  </a:lnTo>
                  <a:lnTo>
                    <a:pt x="744" y="1236"/>
                  </a:lnTo>
                  <a:lnTo>
                    <a:pt x="732" y="1284"/>
                  </a:lnTo>
                  <a:lnTo>
                    <a:pt x="708" y="1296"/>
                  </a:lnTo>
                  <a:lnTo>
                    <a:pt x="696" y="1332"/>
                  </a:lnTo>
                  <a:lnTo>
                    <a:pt x="684" y="1356"/>
                  </a:lnTo>
                  <a:lnTo>
                    <a:pt x="660" y="1380"/>
                  </a:lnTo>
                  <a:lnTo>
                    <a:pt x="648" y="1404"/>
                  </a:lnTo>
                  <a:lnTo>
                    <a:pt x="636" y="1428"/>
                  </a:lnTo>
                  <a:lnTo>
                    <a:pt x="624" y="1452"/>
                  </a:lnTo>
                  <a:lnTo>
                    <a:pt x="600" y="1476"/>
                  </a:lnTo>
                  <a:lnTo>
                    <a:pt x="588" y="1500"/>
                  </a:lnTo>
                  <a:lnTo>
                    <a:pt x="564" y="1524"/>
                  </a:lnTo>
                  <a:lnTo>
                    <a:pt x="564" y="1548"/>
                  </a:lnTo>
                  <a:lnTo>
                    <a:pt x="540" y="1560"/>
                  </a:lnTo>
                  <a:lnTo>
                    <a:pt x="528" y="1584"/>
                  </a:lnTo>
                  <a:lnTo>
                    <a:pt x="516" y="1608"/>
                  </a:lnTo>
                  <a:lnTo>
                    <a:pt x="492" y="1620"/>
                  </a:lnTo>
                  <a:lnTo>
                    <a:pt x="480" y="1644"/>
                  </a:lnTo>
                  <a:lnTo>
                    <a:pt x="456" y="1668"/>
                  </a:lnTo>
                  <a:lnTo>
                    <a:pt x="432" y="1692"/>
                  </a:lnTo>
                  <a:lnTo>
                    <a:pt x="408" y="1704"/>
                  </a:lnTo>
                  <a:lnTo>
                    <a:pt x="396" y="1728"/>
                  </a:lnTo>
                  <a:lnTo>
                    <a:pt x="360" y="1752"/>
                  </a:lnTo>
                  <a:lnTo>
                    <a:pt x="336" y="1764"/>
                  </a:lnTo>
                  <a:lnTo>
                    <a:pt x="312" y="1788"/>
                  </a:lnTo>
                  <a:lnTo>
                    <a:pt x="288" y="1800"/>
                  </a:lnTo>
                  <a:lnTo>
                    <a:pt x="252" y="1824"/>
                  </a:lnTo>
                  <a:lnTo>
                    <a:pt x="228" y="1836"/>
                  </a:lnTo>
                  <a:lnTo>
                    <a:pt x="192" y="1848"/>
                  </a:lnTo>
                  <a:lnTo>
                    <a:pt x="168" y="1860"/>
                  </a:lnTo>
                  <a:lnTo>
                    <a:pt x="132" y="1884"/>
                  </a:lnTo>
                  <a:lnTo>
                    <a:pt x="96" y="1884"/>
                  </a:lnTo>
                  <a:lnTo>
                    <a:pt x="72" y="1896"/>
                  </a:lnTo>
                  <a:lnTo>
                    <a:pt x="48" y="1908"/>
                  </a:lnTo>
                  <a:lnTo>
                    <a:pt x="24" y="1920"/>
                  </a:lnTo>
                  <a:lnTo>
                    <a:pt x="0" y="1920"/>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08" name="Freeform 12"/>
            <p:cNvSpPr>
              <a:spLocks/>
            </p:cNvSpPr>
            <p:nvPr/>
          </p:nvSpPr>
          <p:spPr bwMode="auto">
            <a:xfrm>
              <a:off x="4404" y="2506"/>
              <a:ext cx="901" cy="1321"/>
            </a:xfrm>
            <a:custGeom>
              <a:avLst/>
              <a:gdLst>
                <a:gd name="T0" fmla="*/ 900 w 901"/>
                <a:gd name="T1" fmla="*/ 0 h 1321"/>
                <a:gd name="T2" fmla="*/ 876 w 901"/>
                <a:gd name="T3" fmla="*/ 12 h 1321"/>
                <a:gd name="T4" fmla="*/ 852 w 901"/>
                <a:gd name="T5" fmla="*/ 24 h 1321"/>
                <a:gd name="T6" fmla="*/ 828 w 901"/>
                <a:gd name="T7" fmla="*/ 36 h 1321"/>
                <a:gd name="T8" fmla="*/ 804 w 901"/>
                <a:gd name="T9" fmla="*/ 48 h 1321"/>
                <a:gd name="T10" fmla="*/ 780 w 901"/>
                <a:gd name="T11" fmla="*/ 60 h 1321"/>
                <a:gd name="T12" fmla="*/ 768 w 901"/>
                <a:gd name="T13" fmla="*/ 84 h 1321"/>
                <a:gd name="T14" fmla="*/ 744 w 901"/>
                <a:gd name="T15" fmla="*/ 96 h 1321"/>
                <a:gd name="T16" fmla="*/ 720 w 901"/>
                <a:gd name="T17" fmla="*/ 120 h 1321"/>
                <a:gd name="T18" fmla="*/ 696 w 901"/>
                <a:gd name="T19" fmla="*/ 132 h 1321"/>
                <a:gd name="T20" fmla="*/ 684 w 901"/>
                <a:gd name="T21" fmla="*/ 156 h 1321"/>
                <a:gd name="T22" fmla="*/ 660 w 901"/>
                <a:gd name="T23" fmla="*/ 168 h 1321"/>
                <a:gd name="T24" fmla="*/ 648 w 901"/>
                <a:gd name="T25" fmla="*/ 192 h 1321"/>
                <a:gd name="T26" fmla="*/ 624 w 901"/>
                <a:gd name="T27" fmla="*/ 216 h 1321"/>
                <a:gd name="T28" fmla="*/ 612 w 901"/>
                <a:gd name="T29" fmla="*/ 240 h 1321"/>
                <a:gd name="T30" fmla="*/ 588 w 901"/>
                <a:gd name="T31" fmla="*/ 252 h 1321"/>
                <a:gd name="T32" fmla="*/ 576 w 901"/>
                <a:gd name="T33" fmla="*/ 276 h 1321"/>
                <a:gd name="T34" fmla="*/ 552 w 901"/>
                <a:gd name="T35" fmla="*/ 288 h 1321"/>
                <a:gd name="T36" fmla="*/ 528 w 901"/>
                <a:gd name="T37" fmla="*/ 312 h 1321"/>
                <a:gd name="T38" fmla="*/ 516 w 901"/>
                <a:gd name="T39" fmla="*/ 336 h 1321"/>
                <a:gd name="T40" fmla="*/ 492 w 901"/>
                <a:gd name="T41" fmla="*/ 360 h 1321"/>
                <a:gd name="T42" fmla="*/ 468 w 901"/>
                <a:gd name="T43" fmla="*/ 372 h 1321"/>
                <a:gd name="T44" fmla="*/ 456 w 901"/>
                <a:gd name="T45" fmla="*/ 396 h 1321"/>
                <a:gd name="T46" fmla="*/ 432 w 901"/>
                <a:gd name="T47" fmla="*/ 420 h 1321"/>
                <a:gd name="T48" fmla="*/ 408 w 901"/>
                <a:gd name="T49" fmla="*/ 444 h 1321"/>
                <a:gd name="T50" fmla="*/ 396 w 901"/>
                <a:gd name="T51" fmla="*/ 468 h 1321"/>
                <a:gd name="T52" fmla="*/ 372 w 901"/>
                <a:gd name="T53" fmla="*/ 492 h 1321"/>
                <a:gd name="T54" fmla="*/ 360 w 901"/>
                <a:gd name="T55" fmla="*/ 516 h 1321"/>
                <a:gd name="T56" fmla="*/ 336 w 901"/>
                <a:gd name="T57" fmla="*/ 540 h 1321"/>
                <a:gd name="T58" fmla="*/ 324 w 901"/>
                <a:gd name="T59" fmla="*/ 564 h 1321"/>
                <a:gd name="T60" fmla="*/ 312 w 901"/>
                <a:gd name="T61" fmla="*/ 588 h 1321"/>
                <a:gd name="T62" fmla="*/ 288 w 901"/>
                <a:gd name="T63" fmla="*/ 624 h 1321"/>
                <a:gd name="T64" fmla="*/ 276 w 901"/>
                <a:gd name="T65" fmla="*/ 648 h 1321"/>
                <a:gd name="T66" fmla="*/ 264 w 901"/>
                <a:gd name="T67" fmla="*/ 684 h 1321"/>
                <a:gd name="T68" fmla="*/ 240 w 901"/>
                <a:gd name="T69" fmla="*/ 708 h 1321"/>
                <a:gd name="T70" fmla="*/ 228 w 901"/>
                <a:gd name="T71" fmla="*/ 732 h 1321"/>
                <a:gd name="T72" fmla="*/ 216 w 901"/>
                <a:gd name="T73" fmla="*/ 756 h 1321"/>
                <a:gd name="T74" fmla="*/ 204 w 901"/>
                <a:gd name="T75" fmla="*/ 780 h 1321"/>
                <a:gd name="T76" fmla="*/ 192 w 901"/>
                <a:gd name="T77" fmla="*/ 804 h 1321"/>
                <a:gd name="T78" fmla="*/ 180 w 901"/>
                <a:gd name="T79" fmla="*/ 828 h 1321"/>
                <a:gd name="T80" fmla="*/ 168 w 901"/>
                <a:gd name="T81" fmla="*/ 852 h 1321"/>
                <a:gd name="T82" fmla="*/ 156 w 901"/>
                <a:gd name="T83" fmla="*/ 876 h 1321"/>
                <a:gd name="T84" fmla="*/ 144 w 901"/>
                <a:gd name="T85" fmla="*/ 900 h 1321"/>
                <a:gd name="T86" fmla="*/ 132 w 901"/>
                <a:gd name="T87" fmla="*/ 924 h 1321"/>
                <a:gd name="T88" fmla="*/ 120 w 901"/>
                <a:gd name="T89" fmla="*/ 948 h 1321"/>
                <a:gd name="T90" fmla="*/ 120 w 901"/>
                <a:gd name="T91" fmla="*/ 972 h 1321"/>
                <a:gd name="T92" fmla="*/ 108 w 901"/>
                <a:gd name="T93" fmla="*/ 996 h 1321"/>
                <a:gd name="T94" fmla="*/ 96 w 901"/>
                <a:gd name="T95" fmla="*/ 1020 h 1321"/>
                <a:gd name="T96" fmla="*/ 96 w 901"/>
                <a:gd name="T97" fmla="*/ 1044 h 1321"/>
                <a:gd name="T98" fmla="*/ 84 w 901"/>
                <a:gd name="T99" fmla="*/ 1068 h 1321"/>
                <a:gd name="T100" fmla="*/ 72 w 901"/>
                <a:gd name="T101" fmla="*/ 1092 h 1321"/>
                <a:gd name="T102" fmla="*/ 60 w 901"/>
                <a:gd name="T103" fmla="*/ 1116 h 1321"/>
                <a:gd name="T104" fmla="*/ 60 w 901"/>
                <a:gd name="T105" fmla="*/ 1140 h 1321"/>
                <a:gd name="T106" fmla="*/ 48 w 901"/>
                <a:gd name="T107" fmla="*/ 1164 h 1321"/>
                <a:gd name="T108" fmla="*/ 36 w 901"/>
                <a:gd name="T109" fmla="*/ 1188 h 1321"/>
                <a:gd name="T110" fmla="*/ 36 w 901"/>
                <a:gd name="T111" fmla="*/ 1212 h 1321"/>
                <a:gd name="T112" fmla="*/ 24 w 901"/>
                <a:gd name="T113" fmla="*/ 1236 h 1321"/>
                <a:gd name="T114" fmla="*/ 12 w 901"/>
                <a:gd name="T115" fmla="*/ 1260 h 1321"/>
                <a:gd name="T116" fmla="*/ 12 w 901"/>
                <a:gd name="T117" fmla="*/ 1296 h 1321"/>
                <a:gd name="T118" fmla="*/ 0 w 901"/>
                <a:gd name="T119" fmla="*/ 1320 h 1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01" h="1321">
                  <a:moveTo>
                    <a:pt x="900" y="0"/>
                  </a:moveTo>
                  <a:lnTo>
                    <a:pt x="876" y="12"/>
                  </a:lnTo>
                  <a:lnTo>
                    <a:pt x="852" y="24"/>
                  </a:lnTo>
                  <a:lnTo>
                    <a:pt x="828" y="36"/>
                  </a:lnTo>
                  <a:lnTo>
                    <a:pt x="804" y="48"/>
                  </a:lnTo>
                  <a:lnTo>
                    <a:pt x="780" y="60"/>
                  </a:lnTo>
                  <a:lnTo>
                    <a:pt x="768" y="84"/>
                  </a:lnTo>
                  <a:lnTo>
                    <a:pt x="744" y="96"/>
                  </a:lnTo>
                  <a:lnTo>
                    <a:pt x="720" y="120"/>
                  </a:lnTo>
                  <a:lnTo>
                    <a:pt x="696" y="132"/>
                  </a:lnTo>
                  <a:lnTo>
                    <a:pt x="684" y="156"/>
                  </a:lnTo>
                  <a:lnTo>
                    <a:pt x="660" y="168"/>
                  </a:lnTo>
                  <a:lnTo>
                    <a:pt x="648" y="192"/>
                  </a:lnTo>
                  <a:lnTo>
                    <a:pt x="624" y="216"/>
                  </a:lnTo>
                  <a:lnTo>
                    <a:pt x="612" y="240"/>
                  </a:lnTo>
                  <a:lnTo>
                    <a:pt x="588" y="252"/>
                  </a:lnTo>
                  <a:lnTo>
                    <a:pt x="576" y="276"/>
                  </a:lnTo>
                  <a:lnTo>
                    <a:pt x="552" y="288"/>
                  </a:lnTo>
                  <a:lnTo>
                    <a:pt x="528" y="312"/>
                  </a:lnTo>
                  <a:lnTo>
                    <a:pt x="516" y="336"/>
                  </a:lnTo>
                  <a:lnTo>
                    <a:pt x="492" y="360"/>
                  </a:lnTo>
                  <a:lnTo>
                    <a:pt x="468" y="372"/>
                  </a:lnTo>
                  <a:lnTo>
                    <a:pt x="456" y="396"/>
                  </a:lnTo>
                  <a:lnTo>
                    <a:pt x="432" y="420"/>
                  </a:lnTo>
                  <a:lnTo>
                    <a:pt x="408" y="444"/>
                  </a:lnTo>
                  <a:lnTo>
                    <a:pt x="396" y="468"/>
                  </a:lnTo>
                  <a:lnTo>
                    <a:pt x="372" y="492"/>
                  </a:lnTo>
                  <a:lnTo>
                    <a:pt x="360" y="516"/>
                  </a:lnTo>
                  <a:lnTo>
                    <a:pt x="336" y="540"/>
                  </a:lnTo>
                  <a:lnTo>
                    <a:pt x="324" y="564"/>
                  </a:lnTo>
                  <a:lnTo>
                    <a:pt x="312" y="588"/>
                  </a:lnTo>
                  <a:lnTo>
                    <a:pt x="288" y="624"/>
                  </a:lnTo>
                  <a:lnTo>
                    <a:pt x="276" y="648"/>
                  </a:lnTo>
                  <a:lnTo>
                    <a:pt x="264" y="684"/>
                  </a:lnTo>
                  <a:lnTo>
                    <a:pt x="240" y="708"/>
                  </a:lnTo>
                  <a:lnTo>
                    <a:pt x="228" y="732"/>
                  </a:lnTo>
                  <a:lnTo>
                    <a:pt x="216" y="756"/>
                  </a:lnTo>
                  <a:lnTo>
                    <a:pt x="204" y="780"/>
                  </a:lnTo>
                  <a:lnTo>
                    <a:pt x="192" y="804"/>
                  </a:lnTo>
                  <a:lnTo>
                    <a:pt x="180" y="828"/>
                  </a:lnTo>
                  <a:lnTo>
                    <a:pt x="168" y="852"/>
                  </a:lnTo>
                  <a:lnTo>
                    <a:pt x="156" y="876"/>
                  </a:lnTo>
                  <a:lnTo>
                    <a:pt x="144" y="900"/>
                  </a:lnTo>
                  <a:lnTo>
                    <a:pt x="132" y="924"/>
                  </a:lnTo>
                  <a:lnTo>
                    <a:pt x="120" y="948"/>
                  </a:lnTo>
                  <a:lnTo>
                    <a:pt x="120" y="972"/>
                  </a:lnTo>
                  <a:lnTo>
                    <a:pt x="108" y="996"/>
                  </a:lnTo>
                  <a:lnTo>
                    <a:pt x="96" y="1020"/>
                  </a:lnTo>
                  <a:lnTo>
                    <a:pt x="96" y="1044"/>
                  </a:lnTo>
                  <a:lnTo>
                    <a:pt x="84" y="1068"/>
                  </a:lnTo>
                  <a:lnTo>
                    <a:pt x="72" y="1092"/>
                  </a:lnTo>
                  <a:lnTo>
                    <a:pt x="60" y="1116"/>
                  </a:lnTo>
                  <a:lnTo>
                    <a:pt x="60" y="1140"/>
                  </a:lnTo>
                  <a:lnTo>
                    <a:pt x="48" y="1164"/>
                  </a:lnTo>
                  <a:lnTo>
                    <a:pt x="36" y="1188"/>
                  </a:lnTo>
                  <a:lnTo>
                    <a:pt x="36" y="1212"/>
                  </a:lnTo>
                  <a:lnTo>
                    <a:pt x="24" y="1236"/>
                  </a:lnTo>
                  <a:lnTo>
                    <a:pt x="12" y="1260"/>
                  </a:lnTo>
                  <a:lnTo>
                    <a:pt x="12" y="1296"/>
                  </a:lnTo>
                  <a:lnTo>
                    <a:pt x="0" y="1320"/>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09" name="Freeform 13"/>
            <p:cNvSpPr>
              <a:spLocks/>
            </p:cNvSpPr>
            <p:nvPr/>
          </p:nvSpPr>
          <p:spPr bwMode="auto">
            <a:xfrm>
              <a:off x="2244" y="1068"/>
              <a:ext cx="2581" cy="1837"/>
            </a:xfrm>
            <a:custGeom>
              <a:avLst/>
              <a:gdLst>
                <a:gd name="T0" fmla="*/ 2555 w 2581"/>
                <a:gd name="T1" fmla="*/ 1824 h 1837"/>
                <a:gd name="T2" fmla="*/ 2494 w 2581"/>
                <a:gd name="T3" fmla="*/ 1800 h 1837"/>
                <a:gd name="T4" fmla="*/ 2444 w 2581"/>
                <a:gd name="T5" fmla="*/ 1787 h 1837"/>
                <a:gd name="T6" fmla="*/ 2395 w 2581"/>
                <a:gd name="T7" fmla="*/ 1763 h 1837"/>
                <a:gd name="T8" fmla="*/ 2345 w 2581"/>
                <a:gd name="T9" fmla="*/ 1727 h 1837"/>
                <a:gd name="T10" fmla="*/ 2296 w 2581"/>
                <a:gd name="T11" fmla="*/ 1702 h 1837"/>
                <a:gd name="T12" fmla="*/ 2247 w 2581"/>
                <a:gd name="T13" fmla="*/ 1678 h 1837"/>
                <a:gd name="T14" fmla="*/ 2185 w 2581"/>
                <a:gd name="T15" fmla="*/ 1641 h 1837"/>
                <a:gd name="T16" fmla="*/ 2123 w 2581"/>
                <a:gd name="T17" fmla="*/ 1605 h 1837"/>
                <a:gd name="T18" fmla="*/ 2074 w 2581"/>
                <a:gd name="T19" fmla="*/ 1581 h 1837"/>
                <a:gd name="T20" fmla="*/ 2024 w 2581"/>
                <a:gd name="T21" fmla="*/ 1556 h 1837"/>
                <a:gd name="T22" fmla="*/ 1975 w 2581"/>
                <a:gd name="T23" fmla="*/ 1520 h 1837"/>
                <a:gd name="T24" fmla="*/ 1926 w 2581"/>
                <a:gd name="T25" fmla="*/ 1496 h 1837"/>
                <a:gd name="T26" fmla="*/ 1889 w 2581"/>
                <a:gd name="T27" fmla="*/ 1471 h 1837"/>
                <a:gd name="T28" fmla="*/ 1827 w 2581"/>
                <a:gd name="T29" fmla="*/ 1423 h 1837"/>
                <a:gd name="T30" fmla="*/ 1778 w 2581"/>
                <a:gd name="T31" fmla="*/ 1410 h 1837"/>
                <a:gd name="T32" fmla="*/ 1728 w 2581"/>
                <a:gd name="T33" fmla="*/ 1362 h 1837"/>
                <a:gd name="T34" fmla="*/ 1679 w 2581"/>
                <a:gd name="T35" fmla="*/ 1337 h 1837"/>
                <a:gd name="T36" fmla="*/ 1629 w 2581"/>
                <a:gd name="T37" fmla="*/ 1301 h 1837"/>
                <a:gd name="T38" fmla="*/ 1555 w 2581"/>
                <a:gd name="T39" fmla="*/ 1240 h 1837"/>
                <a:gd name="T40" fmla="*/ 1506 w 2581"/>
                <a:gd name="T41" fmla="*/ 1216 h 1837"/>
                <a:gd name="T42" fmla="*/ 1457 w 2581"/>
                <a:gd name="T43" fmla="*/ 1167 h 1837"/>
                <a:gd name="T44" fmla="*/ 1395 w 2581"/>
                <a:gd name="T45" fmla="*/ 1106 h 1837"/>
                <a:gd name="T46" fmla="*/ 1358 w 2581"/>
                <a:gd name="T47" fmla="*/ 1058 h 1837"/>
                <a:gd name="T48" fmla="*/ 1333 w 2581"/>
                <a:gd name="T49" fmla="*/ 1009 h 1837"/>
                <a:gd name="T50" fmla="*/ 1296 w 2581"/>
                <a:gd name="T51" fmla="*/ 961 h 1837"/>
                <a:gd name="T52" fmla="*/ 1234 w 2581"/>
                <a:gd name="T53" fmla="*/ 912 h 1837"/>
                <a:gd name="T54" fmla="*/ 1173 w 2581"/>
                <a:gd name="T55" fmla="*/ 851 h 1837"/>
                <a:gd name="T56" fmla="*/ 1136 w 2581"/>
                <a:gd name="T57" fmla="*/ 815 h 1837"/>
                <a:gd name="T58" fmla="*/ 1099 w 2581"/>
                <a:gd name="T59" fmla="*/ 766 h 1837"/>
                <a:gd name="T60" fmla="*/ 1062 w 2581"/>
                <a:gd name="T61" fmla="*/ 730 h 1837"/>
                <a:gd name="T62" fmla="*/ 1012 w 2581"/>
                <a:gd name="T63" fmla="*/ 681 h 1837"/>
                <a:gd name="T64" fmla="*/ 963 w 2581"/>
                <a:gd name="T65" fmla="*/ 644 h 1837"/>
                <a:gd name="T66" fmla="*/ 938 w 2581"/>
                <a:gd name="T67" fmla="*/ 596 h 1837"/>
                <a:gd name="T68" fmla="*/ 901 w 2581"/>
                <a:gd name="T69" fmla="*/ 559 h 1837"/>
                <a:gd name="T70" fmla="*/ 876 w 2581"/>
                <a:gd name="T71" fmla="*/ 511 h 1837"/>
                <a:gd name="T72" fmla="*/ 852 w 2581"/>
                <a:gd name="T73" fmla="*/ 462 h 1837"/>
                <a:gd name="T74" fmla="*/ 815 w 2581"/>
                <a:gd name="T75" fmla="*/ 413 h 1837"/>
                <a:gd name="T76" fmla="*/ 790 w 2581"/>
                <a:gd name="T77" fmla="*/ 365 h 1837"/>
                <a:gd name="T78" fmla="*/ 753 w 2581"/>
                <a:gd name="T79" fmla="*/ 328 h 1837"/>
                <a:gd name="T80" fmla="*/ 704 w 2581"/>
                <a:gd name="T81" fmla="*/ 267 h 1837"/>
                <a:gd name="T82" fmla="*/ 667 w 2581"/>
                <a:gd name="T83" fmla="*/ 219 h 1837"/>
                <a:gd name="T84" fmla="*/ 630 w 2581"/>
                <a:gd name="T85" fmla="*/ 182 h 1837"/>
                <a:gd name="T86" fmla="*/ 580 w 2581"/>
                <a:gd name="T87" fmla="*/ 146 h 1837"/>
                <a:gd name="T88" fmla="*/ 543 w 2581"/>
                <a:gd name="T89" fmla="*/ 122 h 1837"/>
                <a:gd name="T90" fmla="*/ 494 w 2581"/>
                <a:gd name="T91" fmla="*/ 73 h 1837"/>
                <a:gd name="T92" fmla="*/ 444 w 2581"/>
                <a:gd name="T93" fmla="*/ 61 h 1837"/>
                <a:gd name="T94" fmla="*/ 383 w 2581"/>
                <a:gd name="T95" fmla="*/ 36 h 1837"/>
                <a:gd name="T96" fmla="*/ 321 w 2581"/>
                <a:gd name="T97" fmla="*/ 24 h 1837"/>
                <a:gd name="T98" fmla="*/ 272 w 2581"/>
                <a:gd name="T99" fmla="*/ 12 h 1837"/>
                <a:gd name="T100" fmla="*/ 222 w 2581"/>
                <a:gd name="T101" fmla="*/ 0 h 1837"/>
                <a:gd name="T102" fmla="*/ 173 w 2581"/>
                <a:gd name="T103" fmla="*/ 0 h 1837"/>
                <a:gd name="T104" fmla="*/ 123 w 2581"/>
                <a:gd name="T105" fmla="*/ 12 h 1837"/>
                <a:gd name="T106" fmla="*/ 74 w 2581"/>
                <a:gd name="T107" fmla="*/ 24 h 1837"/>
                <a:gd name="T108" fmla="*/ 25 w 2581"/>
                <a:gd name="T109" fmla="*/ 49 h 1837"/>
                <a:gd name="T110" fmla="*/ 0 w 2581"/>
                <a:gd name="T111" fmla="*/ 97 h 1837"/>
                <a:gd name="T112" fmla="*/ 0 w 2581"/>
                <a:gd name="T113" fmla="*/ 146 h 1837"/>
                <a:gd name="T114" fmla="*/ 12 w 2581"/>
                <a:gd name="T115" fmla="*/ 195 h 1837"/>
                <a:gd name="T116" fmla="*/ 37 w 2581"/>
                <a:gd name="T117" fmla="*/ 243 h 1837"/>
                <a:gd name="T118" fmla="*/ 74 w 2581"/>
                <a:gd name="T119" fmla="*/ 280 h 1837"/>
                <a:gd name="T120" fmla="*/ 136 w 2581"/>
                <a:gd name="T121" fmla="*/ 304 h 1837"/>
                <a:gd name="T122" fmla="*/ 185 w 2581"/>
                <a:gd name="T123" fmla="*/ 316 h 1837"/>
                <a:gd name="T124" fmla="*/ 235 w 2581"/>
                <a:gd name="T125" fmla="*/ 328 h 1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81" h="1837">
                  <a:moveTo>
                    <a:pt x="2580" y="1836"/>
                  </a:moveTo>
                  <a:lnTo>
                    <a:pt x="2555" y="1824"/>
                  </a:lnTo>
                  <a:lnTo>
                    <a:pt x="2518" y="1812"/>
                  </a:lnTo>
                  <a:lnTo>
                    <a:pt x="2494" y="1800"/>
                  </a:lnTo>
                  <a:lnTo>
                    <a:pt x="2469" y="1800"/>
                  </a:lnTo>
                  <a:lnTo>
                    <a:pt x="2444" y="1787"/>
                  </a:lnTo>
                  <a:lnTo>
                    <a:pt x="2420" y="1763"/>
                  </a:lnTo>
                  <a:lnTo>
                    <a:pt x="2395" y="1763"/>
                  </a:lnTo>
                  <a:lnTo>
                    <a:pt x="2370" y="1739"/>
                  </a:lnTo>
                  <a:lnTo>
                    <a:pt x="2345" y="1727"/>
                  </a:lnTo>
                  <a:lnTo>
                    <a:pt x="2321" y="1714"/>
                  </a:lnTo>
                  <a:lnTo>
                    <a:pt x="2296" y="1702"/>
                  </a:lnTo>
                  <a:lnTo>
                    <a:pt x="2271" y="1690"/>
                  </a:lnTo>
                  <a:lnTo>
                    <a:pt x="2247" y="1678"/>
                  </a:lnTo>
                  <a:lnTo>
                    <a:pt x="2222" y="1654"/>
                  </a:lnTo>
                  <a:lnTo>
                    <a:pt x="2185" y="1641"/>
                  </a:lnTo>
                  <a:lnTo>
                    <a:pt x="2160" y="1617"/>
                  </a:lnTo>
                  <a:lnTo>
                    <a:pt x="2123" y="1605"/>
                  </a:lnTo>
                  <a:lnTo>
                    <a:pt x="2099" y="1593"/>
                  </a:lnTo>
                  <a:lnTo>
                    <a:pt x="2074" y="1581"/>
                  </a:lnTo>
                  <a:lnTo>
                    <a:pt x="2049" y="1569"/>
                  </a:lnTo>
                  <a:lnTo>
                    <a:pt x="2024" y="1556"/>
                  </a:lnTo>
                  <a:lnTo>
                    <a:pt x="2000" y="1544"/>
                  </a:lnTo>
                  <a:lnTo>
                    <a:pt x="1975" y="1520"/>
                  </a:lnTo>
                  <a:lnTo>
                    <a:pt x="1950" y="1508"/>
                  </a:lnTo>
                  <a:lnTo>
                    <a:pt x="1926" y="1496"/>
                  </a:lnTo>
                  <a:lnTo>
                    <a:pt x="1913" y="1471"/>
                  </a:lnTo>
                  <a:lnTo>
                    <a:pt x="1889" y="1471"/>
                  </a:lnTo>
                  <a:lnTo>
                    <a:pt x="1852" y="1447"/>
                  </a:lnTo>
                  <a:lnTo>
                    <a:pt x="1827" y="1423"/>
                  </a:lnTo>
                  <a:lnTo>
                    <a:pt x="1802" y="1423"/>
                  </a:lnTo>
                  <a:lnTo>
                    <a:pt x="1778" y="1410"/>
                  </a:lnTo>
                  <a:lnTo>
                    <a:pt x="1753" y="1386"/>
                  </a:lnTo>
                  <a:lnTo>
                    <a:pt x="1728" y="1362"/>
                  </a:lnTo>
                  <a:lnTo>
                    <a:pt x="1704" y="1350"/>
                  </a:lnTo>
                  <a:lnTo>
                    <a:pt x="1679" y="1337"/>
                  </a:lnTo>
                  <a:lnTo>
                    <a:pt x="1654" y="1313"/>
                  </a:lnTo>
                  <a:lnTo>
                    <a:pt x="1629" y="1301"/>
                  </a:lnTo>
                  <a:lnTo>
                    <a:pt x="1592" y="1265"/>
                  </a:lnTo>
                  <a:lnTo>
                    <a:pt x="1555" y="1240"/>
                  </a:lnTo>
                  <a:lnTo>
                    <a:pt x="1531" y="1228"/>
                  </a:lnTo>
                  <a:lnTo>
                    <a:pt x="1506" y="1216"/>
                  </a:lnTo>
                  <a:lnTo>
                    <a:pt x="1494" y="1192"/>
                  </a:lnTo>
                  <a:lnTo>
                    <a:pt x="1457" y="1167"/>
                  </a:lnTo>
                  <a:lnTo>
                    <a:pt x="1432" y="1131"/>
                  </a:lnTo>
                  <a:lnTo>
                    <a:pt x="1395" y="1106"/>
                  </a:lnTo>
                  <a:lnTo>
                    <a:pt x="1383" y="1082"/>
                  </a:lnTo>
                  <a:lnTo>
                    <a:pt x="1358" y="1058"/>
                  </a:lnTo>
                  <a:lnTo>
                    <a:pt x="1358" y="1034"/>
                  </a:lnTo>
                  <a:lnTo>
                    <a:pt x="1333" y="1009"/>
                  </a:lnTo>
                  <a:lnTo>
                    <a:pt x="1321" y="985"/>
                  </a:lnTo>
                  <a:lnTo>
                    <a:pt x="1296" y="961"/>
                  </a:lnTo>
                  <a:lnTo>
                    <a:pt x="1259" y="924"/>
                  </a:lnTo>
                  <a:lnTo>
                    <a:pt x="1234" y="912"/>
                  </a:lnTo>
                  <a:lnTo>
                    <a:pt x="1197" y="875"/>
                  </a:lnTo>
                  <a:lnTo>
                    <a:pt x="1173" y="851"/>
                  </a:lnTo>
                  <a:lnTo>
                    <a:pt x="1160" y="827"/>
                  </a:lnTo>
                  <a:lnTo>
                    <a:pt x="1136" y="815"/>
                  </a:lnTo>
                  <a:lnTo>
                    <a:pt x="1123" y="790"/>
                  </a:lnTo>
                  <a:lnTo>
                    <a:pt x="1099" y="766"/>
                  </a:lnTo>
                  <a:lnTo>
                    <a:pt x="1086" y="742"/>
                  </a:lnTo>
                  <a:lnTo>
                    <a:pt x="1062" y="730"/>
                  </a:lnTo>
                  <a:lnTo>
                    <a:pt x="1025" y="705"/>
                  </a:lnTo>
                  <a:lnTo>
                    <a:pt x="1012" y="681"/>
                  </a:lnTo>
                  <a:lnTo>
                    <a:pt x="988" y="657"/>
                  </a:lnTo>
                  <a:lnTo>
                    <a:pt x="963" y="644"/>
                  </a:lnTo>
                  <a:lnTo>
                    <a:pt x="951" y="620"/>
                  </a:lnTo>
                  <a:lnTo>
                    <a:pt x="938" y="596"/>
                  </a:lnTo>
                  <a:lnTo>
                    <a:pt x="926" y="571"/>
                  </a:lnTo>
                  <a:lnTo>
                    <a:pt x="901" y="559"/>
                  </a:lnTo>
                  <a:lnTo>
                    <a:pt x="889" y="535"/>
                  </a:lnTo>
                  <a:lnTo>
                    <a:pt x="876" y="511"/>
                  </a:lnTo>
                  <a:lnTo>
                    <a:pt x="864" y="486"/>
                  </a:lnTo>
                  <a:lnTo>
                    <a:pt x="852" y="462"/>
                  </a:lnTo>
                  <a:lnTo>
                    <a:pt x="827" y="438"/>
                  </a:lnTo>
                  <a:lnTo>
                    <a:pt x="815" y="413"/>
                  </a:lnTo>
                  <a:lnTo>
                    <a:pt x="802" y="389"/>
                  </a:lnTo>
                  <a:lnTo>
                    <a:pt x="790" y="365"/>
                  </a:lnTo>
                  <a:lnTo>
                    <a:pt x="778" y="340"/>
                  </a:lnTo>
                  <a:lnTo>
                    <a:pt x="753" y="328"/>
                  </a:lnTo>
                  <a:lnTo>
                    <a:pt x="728" y="292"/>
                  </a:lnTo>
                  <a:lnTo>
                    <a:pt x="704" y="267"/>
                  </a:lnTo>
                  <a:lnTo>
                    <a:pt x="679" y="243"/>
                  </a:lnTo>
                  <a:lnTo>
                    <a:pt x="667" y="219"/>
                  </a:lnTo>
                  <a:lnTo>
                    <a:pt x="642" y="207"/>
                  </a:lnTo>
                  <a:lnTo>
                    <a:pt x="630" y="182"/>
                  </a:lnTo>
                  <a:lnTo>
                    <a:pt x="605" y="158"/>
                  </a:lnTo>
                  <a:lnTo>
                    <a:pt x="580" y="146"/>
                  </a:lnTo>
                  <a:lnTo>
                    <a:pt x="568" y="122"/>
                  </a:lnTo>
                  <a:lnTo>
                    <a:pt x="543" y="122"/>
                  </a:lnTo>
                  <a:lnTo>
                    <a:pt x="531" y="97"/>
                  </a:lnTo>
                  <a:lnTo>
                    <a:pt x="494" y="73"/>
                  </a:lnTo>
                  <a:lnTo>
                    <a:pt x="469" y="73"/>
                  </a:lnTo>
                  <a:lnTo>
                    <a:pt x="444" y="61"/>
                  </a:lnTo>
                  <a:lnTo>
                    <a:pt x="407" y="49"/>
                  </a:lnTo>
                  <a:lnTo>
                    <a:pt x="383" y="36"/>
                  </a:lnTo>
                  <a:lnTo>
                    <a:pt x="358" y="36"/>
                  </a:lnTo>
                  <a:lnTo>
                    <a:pt x="321" y="24"/>
                  </a:lnTo>
                  <a:lnTo>
                    <a:pt x="296" y="12"/>
                  </a:lnTo>
                  <a:lnTo>
                    <a:pt x="272" y="12"/>
                  </a:lnTo>
                  <a:lnTo>
                    <a:pt x="247" y="12"/>
                  </a:lnTo>
                  <a:lnTo>
                    <a:pt x="222" y="0"/>
                  </a:lnTo>
                  <a:lnTo>
                    <a:pt x="198" y="0"/>
                  </a:lnTo>
                  <a:lnTo>
                    <a:pt x="173" y="0"/>
                  </a:lnTo>
                  <a:lnTo>
                    <a:pt x="148" y="12"/>
                  </a:lnTo>
                  <a:lnTo>
                    <a:pt x="123" y="12"/>
                  </a:lnTo>
                  <a:lnTo>
                    <a:pt x="99" y="12"/>
                  </a:lnTo>
                  <a:lnTo>
                    <a:pt x="74" y="24"/>
                  </a:lnTo>
                  <a:lnTo>
                    <a:pt x="49" y="36"/>
                  </a:lnTo>
                  <a:lnTo>
                    <a:pt x="25" y="49"/>
                  </a:lnTo>
                  <a:lnTo>
                    <a:pt x="12" y="73"/>
                  </a:lnTo>
                  <a:lnTo>
                    <a:pt x="0" y="97"/>
                  </a:lnTo>
                  <a:lnTo>
                    <a:pt x="0" y="122"/>
                  </a:lnTo>
                  <a:lnTo>
                    <a:pt x="0" y="146"/>
                  </a:lnTo>
                  <a:lnTo>
                    <a:pt x="0" y="170"/>
                  </a:lnTo>
                  <a:lnTo>
                    <a:pt x="12" y="195"/>
                  </a:lnTo>
                  <a:lnTo>
                    <a:pt x="25" y="219"/>
                  </a:lnTo>
                  <a:lnTo>
                    <a:pt x="37" y="243"/>
                  </a:lnTo>
                  <a:lnTo>
                    <a:pt x="62" y="255"/>
                  </a:lnTo>
                  <a:lnTo>
                    <a:pt x="74" y="280"/>
                  </a:lnTo>
                  <a:lnTo>
                    <a:pt x="99" y="280"/>
                  </a:lnTo>
                  <a:lnTo>
                    <a:pt x="136" y="304"/>
                  </a:lnTo>
                  <a:lnTo>
                    <a:pt x="160" y="316"/>
                  </a:lnTo>
                  <a:lnTo>
                    <a:pt x="185" y="316"/>
                  </a:lnTo>
                  <a:lnTo>
                    <a:pt x="210" y="316"/>
                  </a:lnTo>
                  <a:lnTo>
                    <a:pt x="235" y="328"/>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10" name="Rectangle 14"/>
            <p:cNvSpPr>
              <a:spLocks noChangeArrowheads="1"/>
            </p:cNvSpPr>
            <p:nvPr/>
          </p:nvSpPr>
          <p:spPr bwMode="auto">
            <a:xfrm>
              <a:off x="2917" y="1669"/>
              <a:ext cx="958"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331B3"/>
                  </a:solidFill>
                  <a:effectLst/>
                  <a:uLnTx/>
                  <a:uFillTx/>
                  <a:latin typeface="Times" charset="0"/>
                  <a:ea typeface="ＭＳ Ｐゴシック" charset="0"/>
                  <a:cs typeface="ＭＳ Ｐゴシック" charset="0"/>
                </a:rPr>
                <a:t>ER</a:t>
              </a:r>
            </a:p>
          </p:txBody>
        </p:sp>
        <p:sp>
          <p:nvSpPr>
            <p:cNvPr id="1360911" name="Freeform 15"/>
            <p:cNvSpPr>
              <a:spLocks/>
            </p:cNvSpPr>
            <p:nvPr/>
          </p:nvSpPr>
          <p:spPr bwMode="auto">
            <a:xfrm>
              <a:off x="1284" y="2892"/>
              <a:ext cx="1189" cy="937"/>
            </a:xfrm>
            <a:custGeom>
              <a:avLst/>
              <a:gdLst>
                <a:gd name="T0" fmla="*/ 276 w 1189"/>
                <a:gd name="T1" fmla="*/ 888 h 937"/>
                <a:gd name="T2" fmla="*/ 276 w 1189"/>
                <a:gd name="T3" fmla="*/ 816 h 937"/>
                <a:gd name="T4" fmla="*/ 264 w 1189"/>
                <a:gd name="T5" fmla="*/ 744 h 937"/>
                <a:gd name="T6" fmla="*/ 240 w 1189"/>
                <a:gd name="T7" fmla="*/ 672 h 937"/>
                <a:gd name="T8" fmla="*/ 204 w 1189"/>
                <a:gd name="T9" fmla="*/ 612 h 937"/>
                <a:gd name="T10" fmla="*/ 168 w 1189"/>
                <a:gd name="T11" fmla="*/ 540 h 937"/>
                <a:gd name="T12" fmla="*/ 132 w 1189"/>
                <a:gd name="T13" fmla="*/ 468 h 937"/>
                <a:gd name="T14" fmla="*/ 84 w 1189"/>
                <a:gd name="T15" fmla="*/ 384 h 937"/>
                <a:gd name="T16" fmla="*/ 24 w 1189"/>
                <a:gd name="T17" fmla="*/ 312 h 937"/>
                <a:gd name="T18" fmla="*/ 0 w 1189"/>
                <a:gd name="T19" fmla="*/ 240 h 937"/>
                <a:gd name="T20" fmla="*/ 0 w 1189"/>
                <a:gd name="T21" fmla="*/ 168 h 937"/>
                <a:gd name="T22" fmla="*/ 24 w 1189"/>
                <a:gd name="T23" fmla="*/ 96 h 937"/>
                <a:gd name="T24" fmla="*/ 84 w 1189"/>
                <a:gd name="T25" fmla="*/ 36 h 937"/>
                <a:gd name="T26" fmla="*/ 144 w 1189"/>
                <a:gd name="T27" fmla="*/ 12 h 937"/>
                <a:gd name="T28" fmla="*/ 228 w 1189"/>
                <a:gd name="T29" fmla="*/ 24 h 937"/>
                <a:gd name="T30" fmla="*/ 300 w 1189"/>
                <a:gd name="T31" fmla="*/ 60 h 937"/>
                <a:gd name="T32" fmla="*/ 348 w 1189"/>
                <a:gd name="T33" fmla="*/ 132 h 937"/>
                <a:gd name="T34" fmla="*/ 384 w 1189"/>
                <a:gd name="T35" fmla="*/ 204 h 937"/>
                <a:gd name="T36" fmla="*/ 408 w 1189"/>
                <a:gd name="T37" fmla="*/ 276 h 937"/>
                <a:gd name="T38" fmla="*/ 432 w 1189"/>
                <a:gd name="T39" fmla="*/ 348 h 937"/>
                <a:gd name="T40" fmla="*/ 444 w 1189"/>
                <a:gd name="T41" fmla="*/ 420 h 937"/>
                <a:gd name="T42" fmla="*/ 456 w 1189"/>
                <a:gd name="T43" fmla="*/ 492 h 937"/>
                <a:gd name="T44" fmla="*/ 480 w 1189"/>
                <a:gd name="T45" fmla="*/ 564 h 937"/>
                <a:gd name="T46" fmla="*/ 516 w 1189"/>
                <a:gd name="T47" fmla="*/ 636 h 937"/>
                <a:gd name="T48" fmla="*/ 600 w 1189"/>
                <a:gd name="T49" fmla="*/ 672 h 937"/>
                <a:gd name="T50" fmla="*/ 672 w 1189"/>
                <a:gd name="T51" fmla="*/ 684 h 937"/>
                <a:gd name="T52" fmla="*/ 744 w 1189"/>
                <a:gd name="T53" fmla="*/ 660 h 937"/>
                <a:gd name="T54" fmla="*/ 804 w 1189"/>
                <a:gd name="T55" fmla="*/ 588 h 937"/>
                <a:gd name="T56" fmla="*/ 828 w 1189"/>
                <a:gd name="T57" fmla="*/ 504 h 937"/>
                <a:gd name="T58" fmla="*/ 840 w 1189"/>
                <a:gd name="T59" fmla="*/ 432 h 937"/>
                <a:gd name="T60" fmla="*/ 876 w 1189"/>
                <a:gd name="T61" fmla="*/ 360 h 937"/>
                <a:gd name="T62" fmla="*/ 924 w 1189"/>
                <a:gd name="T63" fmla="*/ 288 h 937"/>
                <a:gd name="T64" fmla="*/ 984 w 1189"/>
                <a:gd name="T65" fmla="*/ 252 h 937"/>
                <a:gd name="T66" fmla="*/ 1056 w 1189"/>
                <a:gd name="T67" fmla="*/ 240 h 937"/>
                <a:gd name="T68" fmla="*/ 1128 w 1189"/>
                <a:gd name="T69" fmla="*/ 264 h 937"/>
                <a:gd name="T70" fmla="*/ 1176 w 1189"/>
                <a:gd name="T71" fmla="*/ 324 h 937"/>
                <a:gd name="T72" fmla="*/ 1188 w 1189"/>
                <a:gd name="T73" fmla="*/ 396 h 937"/>
                <a:gd name="T74" fmla="*/ 1164 w 1189"/>
                <a:gd name="T75" fmla="*/ 468 h 937"/>
                <a:gd name="T76" fmla="*/ 1128 w 1189"/>
                <a:gd name="T77" fmla="*/ 540 h 937"/>
                <a:gd name="T78" fmla="*/ 1080 w 1189"/>
                <a:gd name="T79" fmla="*/ 612 h 937"/>
                <a:gd name="T80" fmla="*/ 1020 w 1189"/>
                <a:gd name="T81" fmla="*/ 672 h 937"/>
                <a:gd name="T82" fmla="*/ 984 w 1189"/>
                <a:gd name="T83" fmla="*/ 744 h 937"/>
                <a:gd name="T84" fmla="*/ 936 w 1189"/>
                <a:gd name="T85" fmla="*/ 816 h 937"/>
                <a:gd name="T86" fmla="*/ 900 w 1189"/>
                <a:gd name="T87" fmla="*/ 888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89" h="937">
                  <a:moveTo>
                    <a:pt x="300" y="936"/>
                  </a:moveTo>
                  <a:lnTo>
                    <a:pt x="288" y="912"/>
                  </a:lnTo>
                  <a:lnTo>
                    <a:pt x="276" y="888"/>
                  </a:lnTo>
                  <a:lnTo>
                    <a:pt x="276" y="864"/>
                  </a:lnTo>
                  <a:lnTo>
                    <a:pt x="276" y="840"/>
                  </a:lnTo>
                  <a:lnTo>
                    <a:pt x="276" y="816"/>
                  </a:lnTo>
                  <a:lnTo>
                    <a:pt x="276" y="792"/>
                  </a:lnTo>
                  <a:lnTo>
                    <a:pt x="264" y="768"/>
                  </a:lnTo>
                  <a:lnTo>
                    <a:pt x="264" y="744"/>
                  </a:lnTo>
                  <a:lnTo>
                    <a:pt x="252" y="720"/>
                  </a:lnTo>
                  <a:lnTo>
                    <a:pt x="252" y="696"/>
                  </a:lnTo>
                  <a:lnTo>
                    <a:pt x="240" y="672"/>
                  </a:lnTo>
                  <a:lnTo>
                    <a:pt x="216" y="660"/>
                  </a:lnTo>
                  <a:lnTo>
                    <a:pt x="216" y="636"/>
                  </a:lnTo>
                  <a:lnTo>
                    <a:pt x="204" y="612"/>
                  </a:lnTo>
                  <a:lnTo>
                    <a:pt x="192" y="588"/>
                  </a:lnTo>
                  <a:lnTo>
                    <a:pt x="180" y="564"/>
                  </a:lnTo>
                  <a:lnTo>
                    <a:pt x="168" y="540"/>
                  </a:lnTo>
                  <a:lnTo>
                    <a:pt x="156" y="516"/>
                  </a:lnTo>
                  <a:lnTo>
                    <a:pt x="144" y="492"/>
                  </a:lnTo>
                  <a:lnTo>
                    <a:pt x="132" y="468"/>
                  </a:lnTo>
                  <a:lnTo>
                    <a:pt x="120" y="432"/>
                  </a:lnTo>
                  <a:lnTo>
                    <a:pt x="96" y="408"/>
                  </a:lnTo>
                  <a:lnTo>
                    <a:pt x="84" y="384"/>
                  </a:lnTo>
                  <a:lnTo>
                    <a:pt x="60" y="360"/>
                  </a:lnTo>
                  <a:lnTo>
                    <a:pt x="48" y="336"/>
                  </a:lnTo>
                  <a:lnTo>
                    <a:pt x="24" y="312"/>
                  </a:lnTo>
                  <a:lnTo>
                    <a:pt x="12" y="288"/>
                  </a:lnTo>
                  <a:lnTo>
                    <a:pt x="0" y="264"/>
                  </a:lnTo>
                  <a:lnTo>
                    <a:pt x="0" y="240"/>
                  </a:lnTo>
                  <a:lnTo>
                    <a:pt x="0" y="216"/>
                  </a:lnTo>
                  <a:lnTo>
                    <a:pt x="0" y="192"/>
                  </a:lnTo>
                  <a:lnTo>
                    <a:pt x="0" y="168"/>
                  </a:lnTo>
                  <a:lnTo>
                    <a:pt x="0" y="144"/>
                  </a:lnTo>
                  <a:lnTo>
                    <a:pt x="12" y="120"/>
                  </a:lnTo>
                  <a:lnTo>
                    <a:pt x="24" y="96"/>
                  </a:lnTo>
                  <a:lnTo>
                    <a:pt x="36" y="72"/>
                  </a:lnTo>
                  <a:lnTo>
                    <a:pt x="60" y="48"/>
                  </a:lnTo>
                  <a:lnTo>
                    <a:pt x="84" y="36"/>
                  </a:lnTo>
                  <a:lnTo>
                    <a:pt x="96" y="12"/>
                  </a:lnTo>
                  <a:lnTo>
                    <a:pt x="120" y="12"/>
                  </a:lnTo>
                  <a:lnTo>
                    <a:pt x="144" y="12"/>
                  </a:lnTo>
                  <a:lnTo>
                    <a:pt x="168" y="0"/>
                  </a:lnTo>
                  <a:lnTo>
                    <a:pt x="192" y="12"/>
                  </a:lnTo>
                  <a:lnTo>
                    <a:pt x="228" y="24"/>
                  </a:lnTo>
                  <a:lnTo>
                    <a:pt x="252" y="24"/>
                  </a:lnTo>
                  <a:lnTo>
                    <a:pt x="276" y="48"/>
                  </a:lnTo>
                  <a:lnTo>
                    <a:pt x="300" y="60"/>
                  </a:lnTo>
                  <a:lnTo>
                    <a:pt x="324" y="84"/>
                  </a:lnTo>
                  <a:lnTo>
                    <a:pt x="336" y="108"/>
                  </a:lnTo>
                  <a:lnTo>
                    <a:pt x="348" y="132"/>
                  </a:lnTo>
                  <a:lnTo>
                    <a:pt x="360" y="156"/>
                  </a:lnTo>
                  <a:lnTo>
                    <a:pt x="372" y="180"/>
                  </a:lnTo>
                  <a:lnTo>
                    <a:pt x="384" y="204"/>
                  </a:lnTo>
                  <a:lnTo>
                    <a:pt x="384" y="228"/>
                  </a:lnTo>
                  <a:lnTo>
                    <a:pt x="396" y="252"/>
                  </a:lnTo>
                  <a:lnTo>
                    <a:pt x="408" y="276"/>
                  </a:lnTo>
                  <a:lnTo>
                    <a:pt x="408" y="300"/>
                  </a:lnTo>
                  <a:lnTo>
                    <a:pt x="420" y="324"/>
                  </a:lnTo>
                  <a:lnTo>
                    <a:pt x="432" y="348"/>
                  </a:lnTo>
                  <a:lnTo>
                    <a:pt x="432" y="372"/>
                  </a:lnTo>
                  <a:lnTo>
                    <a:pt x="432" y="396"/>
                  </a:lnTo>
                  <a:lnTo>
                    <a:pt x="444" y="420"/>
                  </a:lnTo>
                  <a:lnTo>
                    <a:pt x="444" y="444"/>
                  </a:lnTo>
                  <a:lnTo>
                    <a:pt x="444" y="468"/>
                  </a:lnTo>
                  <a:lnTo>
                    <a:pt x="456" y="492"/>
                  </a:lnTo>
                  <a:lnTo>
                    <a:pt x="456" y="516"/>
                  </a:lnTo>
                  <a:lnTo>
                    <a:pt x="468" y="540"/>
                  </a:lnTo>
                  <a:lnTo>
                    <a:pt x="480" y="564"/>
                  </a:lnTo>
                  <a:lnTo>
                    <a:pt x="480" y="588"/>
                  </a:lnTo>
                  <a:lnTo>
                    <a:pt x="504" y="612"/>
                  </a:lnTo>
                  <a:lnTo>
                    <a:pt x="516" y="636"/>
                  </a:lnTo>
                  <a:lnTo>
                    <a:pt x="540" y="648"/>
                  </a:lnTo>
                  <a:lnTo>
                    <a:pt x="564" y="660"/>
                  </a:lnTo>
                  <a:lnTo>
                    <a:pt x="600" y="672"/>
                  </a:lnTo>
                  <a:lnTo>
                    <a:pt x="624" y="684"/>
                  </a:lnTo>
                  <a:lnTo>
                    <a:pt x="648" y="684"/>
                  </a:lnTo>
                  <a:lnTo>
                    <a:pt x="672" y="684"/>
                  </a:lnTo>
                  <a:lnTo>
                    <a:pt x="696" y="684"/>
                  </a:lnTo>
                  <a:lnTo>
                    <a:pt x="720" y="672"/>
                  </a:lnTo>
                  <a:lnTo>
                    <a:pt x="744" y="660"/>
                  </a:lnTo>
                  <a:lnTo>
                    <a:pt x="768" y="636"/>
                  </a:lnTo>
                  <a:lnTo>
                    <a:pt x="780" y="612"/>
                  </a:lnTo>
                  <a:lnTo>
                    <a:pt x="804" y="588"/>
                  </a:lnTo>
                  <a:lnTo>
                    <a:pt x="804" y="564"/>
                  </a:lnTo>
                  <a:lnTo>
                    <a:pt x="816" y="540"/>
                  </a:lnTo>
                  <a:lnTo>
                    <a:pt x="828" y="504"/>
                  </a:lnTo>
                  <a:lnTo>
                    <a:pt x="828" y="480"/>
                  </a:lnTo>
                  <a:lnTo>
                    <a:pt x="840" y="456"/>
                  </a:lnTo>
                  <a:lnTo>
                    <a:pt x="840" y="432"/>
                  </a:lnTo>
                  <a:lnTo>
                    <a:pt x="852" y="408"/>
                  </a:lnTo>
                  <a:lnTo>
                    <a:pt x="864" y="384"/>
                  </a:lnTo>
                  <a:lnTo>
                    <a:pt x="876" y="360"/>
                  </a:lnTo>
                  <a:lnTo>
                    <a:pt x="900" y="336"/>
                  </a:lnTo>
                  <a:lnTo>
                    <a:pt x="912" y="312"/>
                  </a:lnTo>
                  <a:lnTo>
                    <a:pt x="924" y="288"/>
                  </a:lnTo>
                  <a:lnTo>
                    <a:pt x="948" y="276"/>
                  </a:lnTo>
                  <a:lnTo>
                    <a:pt x="960" y="252"/>
                  </a:lnTo>
                  <a:lnTo>
                    <a:pt x="984" y="252"/>
                  </a:lnTo>
                  <a:lnTo>
                    <a:pt x="1008" y="240"/>
                  </a:lnTo>
                  <a:lnTo>
                    <a:pt x="1032" y="240"/>
                  </a:lnTo>
                  <a:lnTo>
                    <a:pt x="1056" y="240"/>
                  </a:lnTo>
                  <a:lnTo>
                    <a:pt x="1080" y="240"/>
                  </a:lnTo>
                  <a:lnTo>
                    <a:pt x="1104" y="252"/>
                  </a:lnTo>
                  <a:lnTo>
                    <a:pt x="1128" y="264"/>
                  </a:lnTo>
                  <a:lnTo>
                    <a:pt x="1152" y="276"/>
                  </a:lnTo>
                  <a:lnTo>
                    <a:pt x="1164" y="300"/>
                  </a:lnTo>
                  <a:lnTo>
                    <a:pt x="1176" y="324"/>
                  </a:lnTo>
                  <a:lnTo>
                    <a:pt x="1176" y="348"/>
                  </a:lnTo>
                  <a:lnTo>
                    <a:pt x="1188" y="372"/>
                  </a:lnTo>
                  <a:lnTo>
                    <a:pt x="1188" y="396"/>
                  </a:lnTo>
                  <a:lnTo>
                    <a:pt x="1188" y="420"/>
                  </a:lnTo>
                  <a:lnTo>
                    <a:pt x="1176" y="444"/>
                  </a:lnTo>
                  <a:lnTo>
                    <a:pt x="1164" y="468"/>
                  </a:lnTo>
                  <a:lnTo>
                    <a:pt x="1152" y="492"/>
                  </a:lnTo>
                  <a:lnTo>
                    <a:pt x="1140" y="516"/>
                  </a:lnTo>
                  <a:lnTo>
                    <a:pt x="1128" y="540"/>
                  </a:lnTo>
                  <a:lnTo>
                    <a:pt x="1116" y="564"/>
                  </a:lnTo>
                  <a:lnTo>
                    <a:pt x="1092" y="588"/>
                  </a:lnTo>
                  <a:lnTo>
                    <a:pt x="1080" y="612"/>
                  </a:lnTo>
                  <a:lnTo>
                    <a:pt x="1056" y="624"/>
                  </a:lnTo>
                  <a:lnTo>
                    <a:pt x="1044" y="660"/>
                  </a:lnTo>
                  <a:lnTo>
                    <a:pt x="1020" y="672"/>
                  </a:lnTo>
                  <a:lnTo>
                    <a:pt x="1020" y="696"/>
                  </a:lnTo>
                  <a:lnTo>
                    <a:pt x="996" y="720"/>
                  </a:lnTo>
                  <a:lnTo>
                    <a:pt x="984" y="744"/>
                  </a:lnTo>
                  <a:lnTo>
                    <a:pt x="960" y="768"/>
                  </a:lnTo>
                  <a:lnTo>
                    <a:pt x="948" y="792"/>
                  </a:lnTo>
                  <a:lnTo>
                    <a:pt x="936" y="816"/>
                  </a:lnTo>
                  <a:lnTo>
                    <a:pt x="924" y="840"/>
                  </a:lnTo>
                  <a:lnTo>
                    <a:pt x="912" y="864"/>
                  </a:lnTo>
                  <a:lnTo>
                    <a:pt x="900" y="888"/>
                  </a:lnTo>
                  <a:lnTo>
                    <a:pt x="900" y="912"/>
                  </a:lnTo>
                  <a:lnTo>
                    <a:pt x="888" y="936"/>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12" name="Rectangle 16"/>
            <p:cNvSpPr>
              <a:spLocks noChangeArrowheads="1"/>
            </p:cNvSpPr>
            <p:nvPr/>
          </p:nvSpPr>
          <p:spPr bwMode="auto">
            <a:xfrm>
              <a:off x="4573" y="3313"/>
              <a:ext cx="826"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PG</a:t>
              </a:r>
            </a:p>
          </p:txBody>
        </p:sp>
        <p:sp>
          <p:nvSpPr>
            <p:cNvPr id="1360913" name="Freeform 17"/>
            <p:cNvSpPr>
              <a:spLocks/>
            </p:cNvSpPr>
            <p:nvPr/>
          </p:nvSpPr>
          <p:spPr bwMode="auto">
            <a:xfrm>
              <a:off x="2052" y="1656"/>
              <a:ext cx="169" cy="193"/>
            </a:xfrm>
            <a:custGeom>
              <a:avLst/>
              <a:gdLst>
                <a:gd name="T0" fmla="*/ 108 w 169"/>
                <a:gd name="T1" fmla="*/ 12 h 193"/>
                <a:gd name="T2" fmla="*/ 84 w 169"/>
                <a:gd name="T3" fmla="*/ 24 h 193"/>
                <a:gd name="T4" fmla="*/ 60 w 169"/>
                <a:gd name="T5" fmla="*/ 36 h 193"/>
                <a:gd name="T6" fmla="*/ 36 w 169"/>
                <a:gd name="T7" fmla="*/ 48 h 193"/>
                <a:gd name="T8" fmla="*/ 24 w 169"/>
                <a:gd name="T9" fmla="*/ 72 h 193"/>
                <a:gd name="T10" fmla="*/ 0 w 169"/>
                <a:gd name="T11" fmla="*/ 96 h 193"/>
                <a:gd name="T12" fmla="*/ 0 w 169"/>
                <a:gd name="T13" fmla="*/ 120 h 193"/>
                <a:gd name="T14" fmla="*/ 0 w 169"/>
                <a:gd name="T15" fmla="*/ 144 h 193"/>
                <a:gd name="T16" fmla="*/ 24 w 169"/>
                <a:gd name="T17" fmla="*/ 156 h 193"/>
                <a:gd name="T18" fmla="*/ 36 w 169"/>
                <a:gd name="T19" fmla="*/ 180 h 193"/>
                <a:gd name="T20" fmla="*/ 60 w 169"/>
                <a:gd name="T21" fmla="*/ 192 h 193"/>
                <a:gd name="T22" fmla="*/ 84 w 169"/>
                <a:gd name="T23" fmla="*/ 192 h 193"/>
                <a:gd name="T24" fmla="*/ 108 w 169"/>
                <a:gd name="T25" fmla="*/ 192 h 193"/>
                <a:gd name="T26" fmla="*/ 132 w 169"/>
                <a:gd name="T27" fmla="*/ 180 h 193"/>
                <a:gd name="T28" fmla="*/ 144 w 169"/>
                <a:gd name="T29" fmla="*/ 156 h 193"/>
                <a:gd name="T30" fmla="*/ 156 w 169"/>
                <a:gd name="T31" fmla="*/ 132 h 193"/>
                <a:gd name="T32" fmla="*/ 168 w 169"/>
                <a:gd name="T33" fmla="*/ 108 h 193"/>
                <a:gd name="T34" fmla="*/ 168 w 169"/>
                <a:gd name="T35" fmla="*/ 84 h 193"/>
                <a:gd name="T36" fmla="*/ 168 w 169"/>
                <a:gd name="T37" fmla="*/ 60 h 193"/>
                <a:gd name="T38" fmla="*/ 156 w 169"/>
                <a:gd name="T39" fmla="*/ 36 h 193"/>
                <a:gd name="T40" fmla="*/ 144 w 169"/>
                <a:gd name="T41" fmla="*/ 12 h 193"/>
                <a:gd name="T42" fmla="*/ 120 w 169"/>
                <a:gd name="T43" fmla="*/ 0 h 193"/>
                <a:gd name="T44" fmla="*/ 108 w 169"/>
                <a:gd name="T45" fmla="*/ 1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9" h="193">
                  <a:moveTo>
                    <a:pt x="108" y="12"/>
                  </a:moveTo>
                  <a:lnTo>
                    <a:pt x="84" y="24"/>
                  </a:lnTo>
                  <a:lnTo>
                    <a:pt x="60" y="36"/>
                  </a:lnTo>
                  <a:lnTo>
                    <a:pt x="36" y="48"/>
                  </a:lnTo>
                  <a:lnTo>
                    <a:pt x="24" y="72"/>
                  </a:lnTo>
                  <a:lnTo>
                    <a:pt x="0" y="96"/>
                  </a:lnTo>
                  <a:lnTo>
                    <a:pt x="0" y="120"/>
                  </a:lnTo>
                  <a:lnTo>
                    <a:pt x="0" y="144"/>
                  </a:lnTo>
                  <a:lnTo>
                    <a:pt x="24" y="156"/>
                  </a:lnTo>
                  <a:lnTo>
                    <a:pt x="36" y="180"/>
                  </a:lnTo>
                  <a:lnTo>
                    <a:pt x="60" y="192"/>
                  </a:lnTo>
                  <a:lnTo>
                    <a:pt x="84" y="192"/>
                  </a:lnTo>
                  <a:lnTo>
                    <a:pt x="108" y="192"/>
                  </a:lnTo>
                  <a:lnTo>
                    <a:pt x="132" y="180"/>
                  </a:lnTo>
                  <a:lnTo>
                    <a:pt x="144" y="156"/>
                  </a:lnTo>
                  <a:lnTo>
                    <a:pt x="156" y="132"/>
                  </a:lnTo>
                  <a:lnTo>
                    <a:pt x="168" y="108"/>
                  </a:lnTo>
                  <a:lnTo>
                    <a:pt x="168" y="84"/>
                  </a:lnTo>
                  <a:lnTo>
                    <a:pt x="168" y="60"/>
                  </a:lnTo>
                  <a:lnTo>
                    <a:pt x="156" y="36"/>
                  </a:lnTo>
                  <a:lnTo>
                    <a:pt x="144" y="12"/>
                  </a:lnTo>
                  <a:lnTo>
                    <a:pt x="120" y="0"/>
                  </a:lnTo>
                  <a:lnTo>
                    <a:pt x="108" y="12"/>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14" name="Freeform 18"/>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cmpd="sng">
              <a:solidFill>
                <a:srgbClr val="00AE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15" name="Freeform 19"/>
            <p:cNvSpPr>
              <a:spLocks/>
            </p:cNvSpPr>
            <p:nvPr/>
          </p:nvSpPr>
          <p:spPr bwMode="auto">
            <a:xfrm>
              <a:off x="2100" y="1848"/>
              <a:ext cx="37" cy="265"/>
            </a:xfrm>
            <a:custGeom>
              <a:avLst/>
              <a:gdLst>
                <a:gd name="T0" fmla="*/ 12 w 37"/>
                <a:gd name="T1" fmla="*/ 12 h 265"/>
                <a:gd name="T2" fmla="*/ 36 w 37"/>
                <a:gd name="T3" fmla="*/ 0 h 265"/>
                <a:gd name="T4" fmla="*/ 36 w 37"/>
                <a:gd name="T5" fmla="*/ 24 h 265"/>
                <a:gd name="T6" fmla="*/ 36 w 37"/>
                <a:gd name="T7" fmla="*/ 48 h 265"/>
                <a:gd name="T8" fmla="*/ 36 w 37"/>
                <a:gd name="T9" fmla="*/ 72 h 265"/>
                <a:gd name="T10" fmla="*/ 36 w 37"/>
                <a:gd name="T11" fmla="*/ 96 h 265"/>
                <a:gd name="T12" fmla="*/ 24 w 37"/>
                <a:gd name="T13" fmla="*/ 120 h 265"/>
                <a:gd name="T14" fmla="*/ 12 w 37"/>
                <a:gd name="T15" fmla="*/ 144 h 265"/>
                <a:gd name="T16" fmla="*/ 0 w 37"/>
                <a:gd name="T17" fmla="*/ 168 h 265"/>
                <a:gd name="T18" fmla="*/ 0 w 37"/>
                <a:gd name="T19" fmla="*/ 192 h 265"/>
                <a:gd name="T20" fmla="*/ 0 w 37"/>
                <a:gd name="T21" fmla="*/ 216 h 265"/>
                <a:gd name="T22" fmla="*/ 0 w 37"/>
                <a:gd name="T23" fmla="*/ 240 h 265"/>
                <a:gd name="T24" fmla="*/ 12 w 37"/>
                <a:gd name="T25" fmla="*/ 26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65">
                  <a:moveTo>
                    <a:pt x="12" y="12"/>
                  </a:moveTo>
                  <a:lnTo>
                    <a:pt x="36" y="0"/>
                  </a:lnTo>
                  <a:lnTo>
                    <a:pt x="36" y="24"/>
                  </a:lnTo>
                  <a:lnTo>
                    <a:pt x="36" y="48"/>
                  </a:lnTo>
                  <a:lnTo>
                    <a:pt x="36" y="72"/>
                  </a:lnTo>
                  <a:lnTo>
                    <a:pt x="36" y="96"/>
                  </a:lnTo>
                  <a:lnTo>
                    <a:pt x="24" y="120"/>
                  </a:lnTo>
                  <a:lnTo>
                    <a:pt x="12" y="144"/>
                  </a:lnTo>
                  <a:lnTo>
                    <a:pt x="0" y="168"/>
                  </a:lnTo>
                  <a:lnTo>
                    <a:pt x="0" y="192"/>
                  </a:lnTo>
                  <a:lnTo>
                    <a:pt x="0" y="216"/>
                  </a:lnTo>
                  <a:lnTo>
                    <a:pt x="0" y="240"/>
                  </a:lnTo>
                  <a:lnTo>
                    <a:pt x="12" y="264"/>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16" name="Rectangle 20"/>
            <p:cNvSpPr>
              <a:spLocks noChangeArrowheads="1"/>
            </p:cNvSpPr>
            <p:nvPr/>
          </p:nvSpPr>
          <p:spPr bwMode="auto">
            <a:xfrm>
              <a:off x="2173" y="1501"/>
              <a:ext cx="802"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22380"/>
                  </a:solidFill>
                  <a:effectLst/>
                  <a:uLnTx/>
                  <a:uFillTx/>
                  <a:latin typeface="Times" charset="0"/>
                  <a:ea typeface="ＭＳ Ｐゴシック" charset="0"/>
                  <a:cs typeface="ＭＳ Ｐゴシック" charset="0"/>
                </a:rPr>
                <a:t>SG</a:t>
              </a:r>
            </a:p>
          </p:txBody>
        </p:sp>
        <p:sp>
          <p:nvSpPr>
            <p:cNvPr id="1360917" name="Rectangle 21"/>
            <p:cNvSpPr>
              <a:spLocks noChangeArrowheads="1"/>
            </p:cNvSpPr>
            <p:nvPr/>
          </p:nvSpPr>
          <p:spPr bwMode="auto">
            <a:xfrm>
              <a:off x="1585" y="3553"/>
              <a:ext cx="442"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RS</a:t>
              </a:r>
            </a:p>
          </p:txBody>
        </p:sp>
        <p:sp>
          <p:nvSpPr>
            <p:cNvPr id="1360918" name="Rectangle 22"/>
            <p:cNvSpPr>
              <a:spLocks noChangeArrowheads="1"/>
            </p:cNvSpPr>
            <p:nvPr/>
          </p:nvSpPr>
          <p:spPr bwMode="auto">
            <a:xfrm>
              <a:off x="1273" y="625"/>
              <a:ext cx="526"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MS</a:t>
              </a:r>
            </a:p>
          </p:txBody>
        </p:sp>
        <p:sp>
          <p:nvSpPr>
            <p:cNvPr id="1360919" name="Rectangle 23"/>
            <p:cNvSpPr>
              <a:spLocks noChangeArrowheads="1"/>
            </p:cNvSpPr>
            <p:nvPr/>
          </p:nvSpPr>
          <p:spPr bwMode="auto">
            <a:xfrm>
              <a:off x="1944" y="2760"/>
              <a:ext cx="1056" cy="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0" name="Line 24"/>
            <p:cNvSpPr>
              <a:spLocks noChangeShapeType="1"/>
            </p:cNvSpPr>
            <p:nvPr/>
          </p:nvSpPr>
          <p:spPr bwMode="auto">
            <a:xfrm>
              <a:off x="1100" y="2208"/>
              <a:ext cx="4124" cy="0"/>
            </a:xfrm>
            <a:prstGeom prst="line">
              <a:avLst/>
            </a:prstGeom>
            <a:noFill/>
            <a:ln w="25400">
              <a:solidFill>
                <a:schemeClr val="accent2"/>
              </a:solidFill>
              <a:prstDash val="dash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1" name="Line 25"/>
            <p:cNvSpPr>
              <a:spLocks noChangeShapeType="1"/>
            </p:cNvSpPr>
            <p:nvPr/>
          </p:nvSpPr>
          <p:spPr bwMode="auto">
            <a:xfrm>
              <a:off x="3144" y="620"/>
              <a:ext cx="0" cy="3152"/>
            </a:xfrm>
            <a:prstGeom prst="line">
              <a:avLst/>
            </a:prstGeom>
            <a:noFill/>
            <a:ln w="25400">
              <a:solidFill>
                <a:schemeClr val="accent2"/>
              </a:solidFill>
              <a:prstDash val="dash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2" name="Rectangle 26"/>
            <p:cNvSpPr>
              <a:spLocks noChangeArrowheads="1"/>
            </p:cNvSpPr>
            <p:nvPr/>
          </p:nvSpPr>
          <p:spPr bwMode="auto">
            <a:xfrm>
              <a:off x="1646" y="2276"/>
              <a:ext cx="1090"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DS</a:t>
              </a:r>
            </a:p>
          </p:txBody>
        </p:sp>
        <p:sp>
          <p:nvSpPr>
            <p:cNvPr id="1360923" name="Oval 27"/>
            <p:cNvSpPr>
              <a:spLocks noChangeArrowheads="1"/>
            </p:cNvSpPr>
            <p:nvPr/>
          </p:nvSpPr>
          <p:spPr bwMode="auto">
            <a:xfrm>
              <a:off x="4243" y="2840"/>
              <a:ext cx="122" cy="118"/>
            </a:xfrm>
            <a:prstGeom prst="ellipse">
              <a:avLst/>
            </a:prstGeom>
            <a:solidFill>
              <a:schemeClr val="accent1"/>
            </a:solidFill>
            <a:ln w="25400">
              <a:solidFill>
                <a:schemeClr val="accent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4" name="Rectangle 28"/>
            <p:cNvSpPr>
              <a:spLocks noChangeArrowheads="1"/>
            </p:cNvSpPr>
            <p:nvPr/>
          </p:nvSpPr>
          <p:spPr bwMode="auto">
            <a:xfrm>
              <a:off x="2571" y="709"/>
              <a:ext cx="512" cy="32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5" name="Rectangle 29"/>
            <p:cNvSpPr>
              <a:spLocks noChangeArrowheads="1"/>
            </p:cNvSpPr>
            <p:nvPr/>
          </p:nvSpPr>
          <p:spPr bwMode="auto">
            <a:xfrm>
              <a:off x="4344" y="2769"/>
              <a:ext cx="526"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accent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14FFB"/>
                  </a:solidFill>
                  <a:effectLst/>
                  <a:uLnTx/>
                  <a:uFillTx/>
                  <a:latin typeface="Times" charset="0"/>
                  <a:ea typeface="ＭＳ Ｐゴシック" charset="0"/>
                  <a:cs typeface="ＭＳ Ｐゴシック" charset="0"/>
                </a:rPr>
                <a:t>U</a:t>
              </a:r>
              <a:endPar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endParaRPr>
            </a:p>
          </p:txBody>
        </p:sp>
        <p:sp>
          <p:nvSpPr>
            <p:cNvPr id="1360926" name="Rectangle 30"/>
            <p:cNvSpPr>
              <a:spLocks noChangeArrowheads="1"/>
            </p:cNvSpPr>
            <p:nvPr/>
          </p:nvSpPr>
          <p:spPr bwMode="auto">
            <a:xfrm>
              <a:off x="1942" y="1618"/>
              <a:ext cx="253"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C</a:t>
              </a:r>
            </a:p>
          </p:txBody>
        </p:sp>
        <p:sp>
          <p:nvSpPr>
            <p:cNvPr id="1360927" name="Oval 31"/>
            <p:cNvSpPr>
              <a:spLocks noChangeArrowheads="1"/>
            </p:cNvSpPr>
            <p:nvPr/>
          </p:nvSpPr>
          <p:spPr bwMode="auto">
            <a:xfrm>
              <a:off x="1874" y="2038"/>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8" name="Rectangle 32"/>
            <p:cNvSpPr>
              <a:spLocks noChangeArrowheads="1"/>
            </p:cNvSpPr>
            <p:nvPr/>
          </p:nvSpPr>
          <p:spPr bwMode="auto">
            <a:xfrm>
              <a:off x="1718" y="1939"/>
              <a:ext cx="210"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rgbClr val="008000"/>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J</a:t>
              </a:r>
            </a:p>
          </p:txBody>
        </p:sp>
        <p:sp>
          <p:nvSpPr>
            <p:cNvPr id="1360929" name="Oval 33"/>
            <p:cNvSpPr>
              <a:spLocks noChangeArrowheads="1"/>
            </p:cNvSpPr>
            <p:nvPr/>
          </p:nvSpPr>
          <p:spPr bwMode="auto">
            <a:xfrm>
              <a:off x="2215" y="2017"/>
              <a:ext cx="122" cy="118"/>
            </a:xfrm>
            <a:prstGeom prst="ellipse">
              <a:avLst/>
            </a:prstGeom>
            <a:noFill/>
            <a:ln w="25400">
              <a:solidFill>
                <a:srgbClr val="008000"/>
              </a:solidFill>
              <a:round/>
              <a:headEnd/>
              <a:tailEnd/>
            </a:ln>
            <a:effectLst/>
            <a:extLst>
              <a:ext uri="{909E8E84-426E-40dd-AFC4-6F175D3DCCD1}">
                <a14:hiddenFill xmlns="" xmlns:a14="http://schemas.microsoft.com/office/drawing/2010/main">
                  <a:solidFill>
                    <a:srgbClr val="008000"/>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30" name="Oval 34"/>
            <p:cNvSpPr>
              <a:spLocks noChangeArrowheads="1"/>
            </p:cNvSpPr>
            <p:nvPr/>
          </p:nvSpPr>
          <p:spPr bwMode="auto">
            <a:xfrm>
              <a:off x="1831" y="2881"/>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31" name="Rectangle 35"/>
            <p:cNvSpPr>
              <a:spLocks noChangeArrowheads="1"/>
            </p:cNvSpPr>
            <p:nvPr/>
          </p:nvSpPr>
          <p:spPr bwMode="auto">
            <a:xfrm>
              <a:off x="1932" y="2804"/>
              <a:ext cx="391"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KB</a:t>
              </a:r>
            </a:p>
          </p:txBody>
        </p:sp>
        <p:sp>
          <p:nvSpPr>
            <p:cNvPr id="1360932" name="Oval 36"/>
            <p:cNvSpPr>
              <a:spLocks noChangeArrowheads="1"/>
            </p:cNvSpPr>
            <p:nvPr/>
          </p:nvSpPr>
          <p:spPr bwMode="auto">
            <a:xfrm>
              <a:off x="1885" y="3330"/>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33" name="Rectangle 37"/>
            <p:cNvSpPr>
              <a:spLocks noChangeArrowheads="1"/>
            </p:cNvSpPr>
            <p:nvPr/>
          </p:nvSpPr>
          <p:spPr bwMode="auto">
            <a:xfrm>
              <a:off x="2003" y="3253"/>
              <a:ext cx="402"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MS</a:t>
              </a:r>
            </a:p>
          </p:txBody>
        </p:sp>
        <p:sp>
          <p:nvSpPr>
            <p:cNvPr id="1360934" name="Oval 38"/>
            <p:cNvSpPr>
              <a:spLocks noChangeArrowheads="1"/>
            </p:cNvSpPr>
            <p:nvPr/>
          </p:nvSpPr>
          <p:spPr bwMode="auto">
            <a:xfrm>
              <a:off x="1053" y="2637"/>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35" name="Rectangle 39"/>
            <p:cNvSpPr>
              <a:spLocks noChangeArrowheads="1"/>
            </p:cNvSpPr>
            <p:nvPr/>
          </p:nvSpPr>
          <p:spPr bwMode="auto">
            <a:xfrm>
              <a:off x="1140" y="2571"/>
              <a:ext cx="242"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rgbClr val="008000"/>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E</a:t>
              </a:r>
            </a:p>
          </p:txBody>
        </p:sp>
        <p:sp>
          <p:nvSpPr>
            <p:cNvPr id="1360936" name="Rectangle 40"/>
            <p:cNvSpPr>
              <a:spLocks noChangeArrowheads="1"/>
            </p:cNvSpPr>
            <p:nvPr/>
          </p:nvSpPr>
          <p:spPr bwMode="auto">
            <a:xfrm>
              <a:off x="2363" y="1939"/>
              <a:ext cx="434"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22380"/>
                  </a:solidFill>
                  <a:effectLst/>
                  <a:uLnTx/>
                  <a:uFillTx/>
                  <a:latin typeface="Times" charset="0"/>
                  <a:ea typeface="ＭＳ Ｐゴシック" charset="0"/>
                  <a:cs typeface="ＭＳ Ｐゴシック" charset="0"/>
                </a:rPr>
                <a:t>MN</a:t>
              </a:r>
            </a:p>
          </p:txBody>
        </p:sp>
        <p:sp>
          <p:nvSpPr>
            <p:cNvPr id="1360937" name="Oval 41"/>
            <p:cNvSpPr>
              <a:spLocks noChangeArrowheads="1"/>
            </p:cNvSpPr>
            <p:nvPr/>
          </p:nvSpPr>
          <p:spPr bwMode="auto">
            <a:xfrm>
              <a:off x="1776" y="2640"/>
              <a:ext cx="672" cy="624"/>
            </a:xfrm>
            <a:prstGeom prst="ellipse">
              <a:avLst/>
            </a:prstGeom>
            <a:noFill/>
            <a:ln w="57150">
              <a:solidFill>
                <a:srgbClr val="008000"/>
              </a:solidFill>
              <a:round/>
              <a:headEnd/>
              <a:tailEnd/>
            </a:ln>
            <a:effectLst>
              <a:outerShdw blurRad="63500" dist="109250" dir="2132261"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38" name="Rectangle 42"/>
            <p:cNvSpPr>
              <a:spLocks noChangeArrowheads="1"/>
            </p:cNvSpPr>
            <p:nvPr/>
          </p:nvSpPr>
          <p:spPr bwMode="auto">
            <a:xfrm>
              <a:off x="3673" y="1817"/>
              <a:ext cx="526" cy="286"/>
            </a:xfrm>
            <a:prstGeom prst="rect">
              <a:avLst/>
            </a:prstGeom>
            <a:noFill/>
            <a:ln>
              <a:noFill/>
            </a:ln>
            <a:effectLst/>
            <a:extLst>
              <a:ext uri="{909E8E84-426E-40dd-AFC4-6F175D3DCCD1}">
                <a14:hiddenFill xmlns="" xmlns:a14="http://schemas.microsoft.com/office/drawing/2010/main">
                  <a:solidFill>
                    <a:srgbClr val="4729B7"/>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14FFB"/>
                  </a:solidFill>
                  <a:effectLst/>
                  <a:uLnTx/>
                  <a:uFillTx/>
                  <a:latin typeface="Times" charset="0"/>
                  <a:ea typeface="ＭＳ Ｐゴシック" charset="0"/>
                  <a:cs typeface="ＭＳ Ｐゴシック" charset="0"/>
                </a:rPr>
                <a:t>B</a:t>
              </a:r>
            </a:p>
          </p:txBody>
        </p:sp>
        <p:sp>
          <p:nvSpPr>
            <p:cNvPr id="1360939" name="Oval 43"/>
            <p:cNvSpPr>
              <a:spLocks noChangeArrowheads="1"/>
            </p:cNvSpPr>
            <p:nvPr/>
          </p:nvSpPr>
          <p:spPr bwMode="auto">
            <a:xfrm>
              <a:off x="3592" y="1911"/>
              <a:ext cx="122" cy="118"/>
            </a:xfrm>
            <a:prstGeom prst="ellipse">
              <a:avLst/>
            </a:prstGeom>
            <a:solidFill>
              <a:schemeClr val="accent1"/>
            </a:solidFill>
            <a:ln>
              <a:noFill/>
            </a:ln>
            <a:effectLst/>
            <a:extLst>
              <a:ext uri="{91240B29-F687-4f45-9708-019B960494DF}">
                <a14:hiddenLine xmlns="" xmlns:a14="http://schemas.microsoft.com/office/drawing/2010/main" w="25400">
                  <a:solidFill>
                    <a:srgbClr val="00AE00"/>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0" name="Rectangle 44"/>
            <p:cNvSpPr>
              <a:spLocks noChangeArrowheads="1"/>
            </p:cNvSpPr>
            <p:nvPr/>
          </p:nvSpPr>
          <p:spPr bwMode="auto">
            <a:xfrm>
              <a:off x="3457" y="1141"/>
              <a:ext cx="526" cy="286"/>
            </a:xfrm>
            <a:prstGeom prst="rect">
              <a:avLst/>
            </a:prstGeom>
            <a:noFill/>
            <a:ln>
              <a:noFill/>
            </a:ln>
            <a:effectLst/>
            <a:extLst>
              <a:ext uri="{909E8E84-426E-40dd-AFC4-6F175D3DCCD1}">
                <a14:hiddenFill xmlns="" xmlns:a14="http://schemas.microsoft.com/office/drawing/2010/main">
                  <a:solidFill>
                    <a:srgbClr val="0331B3"/>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331B3"/>
                  </a:solidFill>
                  <a:effectLst/>
                  <a:uLnTx/>
                  <a:uFillTx/>
                  <a:latin typeface="Times" charset="0"/>
                  <a:ea typeface="ＭＳ Ｐゴシック" charset="0"/>
                  <a:cs typeface="ＭＳ Ｐゴシック" charset="0"/>
                </a:rPr>
                <a:t>H</a:t>
              </a:r>
            </a:p>
          </p:txBody>
        </p:sp>
        <p:sp>
          <p:nvSpPr>
            <p:cNvPr id="1360941" name="Oval 45"/>
            <p:cNvSpPr>
              <a:spLocks noChangeArrowheads="1"/>
            </p:cNvSpPr>
            <p:nvPr/>
          </p:nvSpPr>
          <p:spPr bwMode="auto">
            <a:xfrm>
              <a:off x="3347" y="1249"/>
              <a:ext cx="122" cy="118"/>
            </a:xfrm>
            <a:prstGeom prst="ellipse">
              <a:avLst/>
            </a:prstGeom>
            <a:solidFill>
              <a:srgbClr val="0331B3"/>
            </a:solidFill>
            <a:ln w="25400">
              <a:solidFill>
                <a:srgbClr val="0331B3"/>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2" name="Rectangle 46"/>
            <p:cNvSpPr>
              <a:spLocks noChangeArrowheads="1"/>
            </p:cNvSpPr>
            <p:nvPr/>
          </p:nvSpPr>
          <p:spPr bwMode="auto">
            <a:xfrm>
              <a:off x="4465" y="961"/>
              <a:ext cx="814" cy="286"/>
            </a:xfrm>
            <a:prstGeom prst="rect">
              <a:avLst/>
            </a:prstGeom>
            <a:noFill/>
            <a:ln>
              <a:noFill/>
            </a:ln>
            <a:effectLst/>
            <a:extLst>
              <a:ext uri="{909E8E84-426E-40dd-AFC4-6F175D3DCCD1}">
                <a14:hiddenFill xmlns="" xmlns:a14="http://schemas.microsoft.com/office/drawing/2010/main">
                  <a:solidFill>
                    <a:srgbClr val="0331B3"/>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331B3"/>
                  </a:solidFill>
                  <a:effectLst/>
                  <a:uLnTx/>
                  <a:uFillTx/>
                  <a:latin typeface="Times" charset="0"/>
                  <a:ea typeface="ＭＳ Ｐゴシック" charset="0"/>
                  <a:cs typeface="ＭＳ Ｐゴシック" charset="0"/>
                </a:rPr>
                <a:t>N(A)</a:t>
              </a:r>
            </a:p>
          </p:txBody>
        </p:sp>
        <p:sp>
          <p:nvSpPr>
            <p:cNvPr id="1360943" name="Oval 47"/>
            <p:cNvSpPr>
              <a:spLocks noChangeArrowheads="1"/>
            </p:cNvSpPr>
            <p:nvPr/>
          </p:nvSpPr>
          <p:spPr bwMode="auto">
            <a:xfrm>
              <a:off x="4360" y="1036"/>
              <a:ext cx="122" cy="118"/>
            </a:xfrm>
            <a:prstGeom prst="ellipse">
              <a:avLst/>
            </a:prstGeom>
            <a:solidFill>
              <a:srgbClr val="0331B3"/>
            </a:solidFill>
            <a:ln w="25400">
              <a:solidFill>
                <a:srgbClr val="0331B3"/>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4" name="Oval 48"/>
            <p:cNvSpPr>
              <a:spLocks noChangeArrowheads="1"/>
            </p:cNvSpPr>
            <p:nvPr/>
          </p:nvSpPr>
          <p:spPr bwMode="auto">
            <a:xfrm>
              <a:off x="1810" y="1729"/>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5" name="Freeform 49"/>
            <p:cNvSpPr>
              <a:spLocks/>
            </p:cNvSpPr>
            <p:nvPr/>
          </p:nvSpPr>
          <p:spPr bwMode="auto">
            <a:xfrm>
              <a:off x="1767" y="798"/>
              <a:ext cx="575" cy="2120"/>
            </a:xfrm>
            <a:custGeom>
              <a:avLst/>
              <a:gdLst>
                <a:gd name="T0" fmla="*/ 147 w 575"/>
                <a:gd name="T1" fmla="*/ 2120 h 2120"/>
                <a:gd name="T2" fmla="*/ 100 w 575"/>
                <a:gd name="T3" fmla="*/ 2049 h 2120"/>
                <a:gd name="T4" fmla="*/ 84 w 575"/>
                <a:gd name="T5" fmla="*/ 2002 h 2120"/>
                <a:gd name="T6" fmla="*/ 68 w 575"/>
                <a:gd name="T7" fmla="*/ 1971 h 2120"/>
                <a:gd name="T8" fmla="*/ 53 w 575"/>
                <a:gd name="T9" fmla="*/ 1908 h 2120"/>
                <a:gd name="T10" fmla="*/ 45 w 575"/>
                <a:gd name="T11" fmla="*/ 1877 h 2120"/>
                <a:gd name="T12" fmla="*/ 92 w 575"/>
                <a:gd name="T13" fmla="*/ 1257 h 2120"/>
                <a:gd name="T14" fmla="*/ 162 w 575"/>
                <a:gd name="T15" fmla="*/ 1069 h 2120"/>
                <a:gd name="T16" fmla="*/ 257 w 575"/>
                <a:gd name="T17" fmla="*/ 888 h 2120"/>
                <a:gd name="T18" fmla="*/ 312 w 575"/>
                <a:gd name="T19" fmla="*/ 818 h 2120"/>
                <a:gd name="T20" fmla="*/ 390 w 575"/>
                <a:gd name="T21" fmla="*/ 669 h 2120"/>
                <a:gd name="T22" fmla="*/ 437 w 575"/>
                <a:gd name="T23" fmla="*/ 575 h 2120"/>
                <a:gd name="T24" fmla="*/ 500 w 575"/>
                <a:gd name="T25" fmla="*/ 410 h 2120"/>
                <a:gd name="T26" fmla="*/ 531 w 575"/>
                <a:gd name="T27" fmla="*/ 300 h 2120"/>
                <a:gd name="T28" fmla="*/ 555 w 575"/>
                <a:gd name="T29" fmla="*/ 182 h 2120"/>
                <a:gd name="T30" fmla="*/ 492 w 575"/>
                <a:gd name="T31" fmla="*/ 2 h 2120"/>
                <a:gd name="T32" fmla="*/ 437 w 575"/>
                <a:gd name="T33" fmla="*/ 2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5" h="2120">
                  <a:moveTo>
                    <a:pt x="147" y="2120"/>
                  </a:moveTo>
                  <a:cubicBezTo>
                    <a:pt x="131" y="2096"/>
                    <a:pt x="111" y="2075"/>
                    <a:pt x="100" y="2049"/>
                  </a:cubicBezTo>
                  <a:cubicBezTo>
                    <a:pt x="93" y="2033"/>
                    <a:pt x="91" y="2016"/>
                    <a:pt x="84" y="2002"/>
                  </a:cubicBezTo>
                  <a:cubicBezTo>
                    <a:pt x="78" y="1991"/>
                    <a:pt x="73" y="1981"/>
                    <a:pt x="68" y="1971"/>
                  </a:cubicBezTo>
                  <a:cubicBezTo>
                    <a:pt x="63" y="1950"/>
                    <a:pt x="58" y="1928"/>
                    <a:pt x="53" y="1908"/>
                  </a:cubicBezTo>
                  <a:cubicBezTo>
                    <a:pt x="50" y="1897"/>
                    <a:pt x="45" y="1877"/>
                    <a:pt x="45" y="1877"/>
                  </a:cubicBezTo>
                  <a:cubicBezTo>
                    <a:pt x="29" y="1737"/>
                    <a:pt x="0" y="1405"/>
                    <a:pt x="92" y="1257"/>
                  </a:cubicBezTo>
                  <a:cubicBezTo>
                    <a:pt x="103" y="1200"/>
                    <a:pt x="128" y="1114"/>
                    <a:pt x="162" y="1069"/>
                  </a:cubicBezTo>
                  <a:cubicBezTo>
                    <a:pt x="182" y="1008"/>
                    <a:pt x="220" y="941"/>
                    <a:pt x="257" y="888"/>
                  </a:cubicBezTo>
                  <a:cubicBezTo>
                    <a:pt x="273" y="863"/>
                    <a:pt x="298" y="844"/>
                    <a:pt x="312" y="818"/>
                  </a:cubicBezTo>
                  <a:cubicBezTo>
                    <a:pt x="336" y="767"/>
                    <a:pt x="361" y="717"/>
                    <a:pt x="390" y="669"/>
                  </a:cubicBezTo>
                  <a:cubicBezTo>
                    <a:pt x="408" y="637"/>
                    <a:pt x="416" y="604"/>
                    <a:pt x="437" y="575"/>
                  </a:cubicBezTo>
                  <a:cubicBezTo>
                    <a:pt x="450" y="519"/>
                    <a:pt x="473" y="461"/>
                    <a:pt x="500" y="410"/>
                  </a:cubicBezTo>
                  <a:cubicBezTo>
                    <a:pt x="507" y="368"/>
                    <a:pt x="512" y="337"/>
                    <a:pt x="531" y="300"/>
                  </a:cubicBezTo>
                  <a:cubicBezTo>
                    <a:pt x="537" y="260"/>
                    <a:pt x="547" y="221"/>
                    <a:pt x="555" y="182"/>
                  </a:cubicBezTo>
                  <a:cubicBezTo>
                    <a:pt x="552" y="133"/>
                    <a:pt x="575" y="10"/>
                    <a:pt x="492" y="2"/>
                  </a:cubicBezTo>
                  <a:cubicBezTo>
                    <a:pt x="473" y="0"/>
                    <a:pt x="455" y="2"/>
                    <a:pt x="437" y="2"/>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6" name="Freeform 50"/>
            <p:cNvSpPr>
              <a:spLocks/>
            </p:cNvSpPr>
            <p:nvPr/>
          </p:nvSpPr>
          <p:spPr bwMode="auto">
            <a:xfrm>
              <a:off x="1446" y="786"/>
              <a:ext cx="731" cy="2204"/>
            </a:xfrm>
            <a:custGeom>
              <a:avLst/>
              <a:gdLst>
                <a:gd name="T0" fmla="*/ 731 w 731"/>
                <a:gd name="T1" fmla="*/ 0 h 2204"/>
                <a:gd name="T2" fmla="*/ 606 w 731"/>
                <a:gd name="T3" fmla="*/ 71 h 2204"/>
                <a:gd name="T4" fmla="*/ 590 w 731"/>
                <a:gd name="T5" fmla="*/ 479 h 2204"/>
                <a:gd name="T6" fmla="*/ 504 w 731"/>
                <a:gd name="T7" fmla="*/ 698 h 2204"/>
                <a:gd name="T8" fmla="*/ 339 w 731"/>
                <a:gd name="T9" fmla="*/ 1012 h 2204"/>
                <a:gd name="T10" fmla="*/ 229 w 731"/>
                <a:gd name="T11" fmla="*/ 1184 h 2204"/>
                <a:gd name="T12" fmla="*/ 80 w 731"/>
                <a:gd name="T13" fmla="*/ 1475 h 2204"/>
                <a:gd name="T14" fmla="*/ 25 w 731"/>
                <a:gd name="T15" fmla="*/ 1679 h 2204"/>
                <a:gd name="T16" fmla="*/ 190 w 731"/>
                <a:gd name="T17" fmla="*/ 2157 h 2204"/>
                <a:gd name="T18" fmla="*/ 308 w 731"/>
                <a:gd name="T19" fmla="*/ 2204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7" name="Freeform 51"/>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8" name="Text Box 52"/>
            <p:cNvSpPr txBox="1">
              <a:spLocks noChangeArrowheads="1"/>
            </p:cNvSpPr>
            <p:nvPr/>
          </p:nvSpPr>
          <p:spPr bwMode="auto">
            <a:xfrm>
              <a:off x="5494" y="57"/>
              <a:ext cx="164" cy="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cs typeface="ＭＳ Ｐゴシック" charset="0"/>
                </a:rPr>
                <a:t> </a:t>
              </a:r>
            </a:p>
          </p:txBody>
        </p:sp>
      </p:grpSp>
      <p:sp>
        <p:nvSpPr>
          <p:cNvPr id="1360949" name="Rectangle 53"/>
          <p:cNvSpPr>
            <a:spLocks noChangeArrowheads="1"/>
          </p:cNvSpPr>
          <p:nvPr/>
        </p:nvSpPr>
        <p:spPr bwMode="auto">
          <a:xfrm>
            <a:off x="1633538" y="792163"/>
            <a:ext cx="6804025" cy="5218112"/>
          </a:xfrm>
          <a:prstGeom prst="rect">
            <a:avLst/>
          </a:prstGeom>
          <a:solidFill>
            <a:schemeClr val="bg2">
              <a:alpha val="50000"/>
            </a:schemeClr>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50" name="Text Box 54"/>
          <p:cNvSpPr txBox="1">
            <a:spLocks noChangeArrowheads="1"/>
          </p:cNvSpPr>
          <p:nvPr/>
        </p:nvSpPr>
        <p:spPr bwMode="auto">
          <a:xfrm>
            <a:off x="2922588" y="1262063"/>
            <a:ext cx="4597400" cy="3698875"/>
          </a:xfrm>
          <a:prstGeom prst="rect">
            <a:avLst/>
          </a:prstGeom>
          <a:noFill/>
          <a:ln>
            <a:noFill/>
          </a:ln>
          <a:effectLst>
            <a:outerShdw blurRad="63500" dist="46662" dir="3284183"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0000"/>
                </a:solidFill>
                <a:miter lim="800000"/>
                <a:headEnd/>
                <a:tailEnd/>
              </a14:hiddenLine>
            </a:ext>
          </a:extLst>
        </p:spPr>
        <p:txBody>
          <a:bodyPr>
            <a:spAutoFit/>
          </a:bodyPr>
          <a:lstStyle>
            <a:lvl1pPr algn="l">
              <a:tabLst>
                <a:tab pos="457200" algn="l"/>
              </a:tabLst>
              <a:defRPr sz="2400">
                <a:solidFill>
                  <a:schemeClr val="tx1"/>
                </a:solidFill>
                <a:latin typeface="Times New Roman" charset="0"/>
                <a:ea typeface="ＭＳ Ｐゴシック" charset="0"/>
              </a:defRPr>
            </a:lvl1pPr>
            <a:lvl2pPr algn="l">
              <a:tabLst>
                <a:tab pos="457200" algn="l"/>
              </a:tabLst>
              <a:defRPr sz="2400">
                <a:solidFill>
                  <a:schemeClr val="tx1"/>
                </a:solidFill>
                <a:latin typeface="Times New Roman" charset="0"/>
                <a:ea typeface="ＭＳ Ｐゴシック" charset="0"/>
              </a:defRPr>
            </a:lvl2pPr>
            <a:lvl3pPr algn="l">
              <a:tabLst>
                <a:tab pos="457200" algn="l"/>
              </a:tabLst>
              <a:defRPr sz="2400">
                <a:solidFill>
                  <a:schemeClr val="tx1"/>
                </a:solidFill>
                <a:latin typeface="Times New Roman" charset="0"/>
                <a:ea typeface="ＭＳ Ｐゴシック" charset="0"/>
              </a:defRPr>
            </a:lvl3pPr>
            <a:lvl4pPr algn="l">
              <a:tabLst>
                <a:tab pos="457200" algn="l"/>
              </a:tabLst>
              <a:defRPr sz="2400">
                <a:solidFill>
                  <a:schemeClr val="tx1"/>
                </a:solidFill>
                <a:latin typeface="Times New Roman" charset="0"/>
                <a:ea typeface="ＭＳ Ｐゴシック" charset="0"/>
              </a:defRPr>
            </a:lvl4pPr>
            <a:lvl5pPr algn="l">
              <a:tabLst>
                <a:tab pos="457200" algn="l"/>
              </a:tabLst>
              <a:defRPr sz="2400">
                <a:solidFill>
                  <a:schemeClr val="tx1"/>
                </a:solidFill>
                <a:latin typeface="Times New Roman" charset="0"/>
                <a:ea typeface="ＭＳ Ｐゴシック" charset="0"/>
              </a:defRPr>
            </a:lvl5pPr>
            <a:lvl6pPr fontAlgn="base">
              <a:spcBef>
                <a:spcPct val="0"/>
              </a:spcBef>
              <a:spcAft>
                <a:spcPct val="0"/>
              </a:spcAft>
              <a:tabLst>
                <a:tab pos="457200" algn="l"/>
              </a:tabLst>
              <a:defRPr sz="2400">
                <a:solidFill>
                  <a:schemeClr val="tx1"/>
                </a:solidFill>
                <a:latin typeface="Times New Roman" charset="0"/>
                <a:ea typeface="ＭＳ Ｐゴシック" charset="0"/>
              </a:defRPr>
            </a:lvl6pPr>
            <a:lvl7pPr fontAlgn="base">
              <a:spcBef>
                <a:spcPct val="0"/>
              </a:spcBef>
              <a:spcAft>
                <a:spcPct val="0"/>
              </a:spcAft>
              <a:tabLst>
                <a:tab pos="457200" algn="l"/>
              </a:tabLst>
              <a:defRPr sz="2400">
                <a:solidFill>
                  <a:schemeClr val="tx1"/>
                </a:solidFill>
                <a:latin typeface="Times New Roman" charset="0"/>
                <a:ea typeface="ＭＳ Ｐゴシック" charset="0"/>
              </a:defRPr>
            </a:lvl7pPr>
            <a:lvl8pPr fontAlgn="base">
              <a:spcBef>
                <a:spcPct val="0"/>
              </a:spcBef>
              <a:spcAft>
                <a:spcPct val="0"/>
              </a:spcAft>
              <a:tabLst>
                <a:tab pos="457200" algn="l"/>
              </a:tabLst>
              <a:defRPr sz="2400">
                <a:solidFill>
                  <a:schemeClr val="tx1"/>
                </a:solidFill>
                <a:latin typeface="Times New Roman" charset="0"/>
                <a:ea typeface="ＭＳ Ｐゴシック" charset="0"/>
              </a:defRPr>
            </a:lvl8pPr>
            <a:lvl9pPr fontAlgn="base">
              <a:spcBef>
                <a:spcPct val="0"/>
              </a:spcBef>
              <a:spcAft>
                <a:spcPct val="0"/>
              </a:spcAft>
              <a:tabLst>
                <a:tab pos="457200" algn="l"/>
              </a:tabLs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en-US" sz="20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TWELVE SPIES: TWO REPORTS</a:t>
            </a:r>
            <a:endPar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endParaRP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FFFF"/>
                </a:solidFill>
                <a:effectLst/>
                <a:uLnTx/>
                <a:uFillTx/>
                <a:latin typeface="Comic Sans MS" charset="0"/>
                <a:ea typeface="ＭＳ Ｐゴシック" charset="0"/>
                <a:cs typeface="ＭＳ Ｐゴシック" charset="0"/>
              </a:rPr>
              <a:t>10 SPIES: A MAJORITY OPINION</a:t>
            </a:r>
            <a:endPar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endParaRP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rPr>
              <a:t>	</a:t>
            </a: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LAND OF MILK AND HONEY!</a:t>
            </a: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	GIANTS IN THE LAND!</a:t>
            </a: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	</a:t>
            </a:r>
            <a:r>
              <a:rPr kumimoji="0" lang="en-US" sz="1800" b="1" i="0" u="none" strike="noStrike" kern="1200" cap="none" spc="0" normalizeH="0" baseline="0" noProof="0">
                <a:ln>
                  <a:noFill/>
                </a:ln>
                <a:solidFill>
                  <a:srgbClr val="FF0000"/>
                </a:solidFill>
                <a:effectLst/>
                <a:uLnTx/>
                <a:uFillTx/>
                <a:latin typeface="Comic Sans MS" charset="0"/>
                <a:ea typeface="ＭＳ Ｐゴシック" charset="0"/>
                <a:cs typeface="ＭＳ Ｐゴシック" charset="0"/>
              </a:rPr>
              <a:t>GO BACK TO EGYPT!</a:t>
            </a:r>
            <a:endPar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endParaRP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FFFF"/>
                </a:solidFill>
                <a:effectLst/>
                <a:uLnTx/>
                <a:uFillTx/>
                <a:latin typeface="Comic Sans MS" charset="0"/>
                <a:ea typeface="ＭＳ Ｐゴシック" charset="0"/>
                <a:cs typeface="ＭＳ Ｐゴシック" charset="0"/>
              </a:rPr>
              <a:t>2 SPIES: A MINORITY OPINION</a:t>
            </a:r>
            <a:endPar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endParaRP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rPr>
              <a:t>	</a:t>
            </a: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LAND OF MILK AND HONEY!</a:t>
            </a: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	GIANTS IN THE LAND!</a:t>
            </a: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	</a:t>
            </a:r>
            <a:r>
              <a:rPr kumimoji="0" lang="en-US" sz="1800" b="1" i="0" u="none" strike="noStrike" kern="1200" cap="none" spc="0" normalizeH="0" baseline="0" noProof="0">
                <a:ln>
                  <a:noFill/>
                </a:ln>
                <a:solidFill>
                  <a:srgbClr val="FF0000"/>
                </a:solidFill>
                <a:effectLst/>
                <a:uLnTx/>
                <a:uFillTx/>
                <a:latin typeface="Comic Sans MS" charset="0"/>
                <a:ea typeface="ＭＳ Ｐゴシック" charset="0"/>
                <a:cs typeface="ＭＳ Ｐゴシック" charset="0"/>
              </a:rPr>
              <a:t>GOD IS WITH US!</a:t>
            </a:r>
            <a:endPar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endParaRPr>
          </a:p>
        </p:txBody>
      </p:sp>
      <p:grpSp>
        <p:nvGrpSpPr>
          <p:cNvPr id="270346" name="Group 55"/>
          <p:cNvGrpSpPr>
            <a:grpSpLocks/>
          </p:cNvGrpSpPr>
          <p:nvPr/>
        </p:nvGrpSpPr>
        <p:grpSpPr bwMode="auto">
          <a:xfrm>
            <a:off x="2286000" y="1762125"/>
            <a:ext cx="5257800" cy="2400300"/>
            <a:chOff x="1440" y="1110"/>
            <a:chExt cx="3312" cy="1512"/>
          </a:xfrm>
        </p:grpSpPr>
        <p:sp>
          <p:nvSpPr>
            <p:cNvPr id="1360952" name="Oval 56"/>
            <p:cNvSpPr>
              <a:spLocks noChangeArrowheads="1"/>
            </p:cNvSpPr>
            <p:nvPr/>
          </p:nvSpPr>
          <p:spPr bwMode="auto">
            <a:xfrm>
              <a:off x="1440" y="1110"/>
              <a:ext cx="3312" cy="320"/>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53" name="Oval 57"/>
            <p:cNvSpPr>
              <a:spLocks noChangeArrowheads="1"/>
            </p:cNvSpPr>
            <p:nvPr/>
          </p:nvSpPr>
          <p:spPr bwMode="auto">
            <a:xfrm>
              <a:off x="1440" y="2302"/>
              <a:ext cx="3312" cy="320"/>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grpSp>
      <p:sp>
        <p:nvSpPr>
          <p:cNvPr id="1360954" name="Oval 58"/>
          <p:cNvSpPr>
            <a:spLocks noChangeArrowheads="1"/>
          </p:cNvSpPr>
          <p:nvPr/>
        </p:nvSpPr>
        <p:spPr bwMode="auto">
          <a:xfrm>
            <a:off x="1754188" y="1579563"/>
            <a:ext cx="6197600" cy="863600"/>
          </a:xfrm>
          <a:prstGeom prst="ellipse">
            <a:avLst/>
          </a:prstGeom>
          <a:noFill/>
          <a:ln w="76200">
            <a:solidFill>
              <a:srgbClr val="FFFF00"/>
            </a:solidFill>
            <a:round/>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55" name="Text Box 59"/>
          <p:cNvSpPr txBox="1">
            <a:spLocks noChangeArrowheads="1"/>
          </p:cNvSpPr>
          <p:nvPr/>
        </p:nvSpPr>
        <p:spPr bwMode="auto">
          <a:xfrm>
            <a:off x="3127375" y="5389563"/>
            <a:ext cx="4403725" cy="641350"/>
          </a:xfrm>
          <a:prstGeom prst="rect">
            <a:avLst/>
          </a:prstGeom>
          <a:noFill/>
          <a:ln>
            <a:noFill/>
          </a:ln>
          <a:effectLst>
            <a:outerShdw blurRad="63500" dist="81320" dir="2319588"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54C8F6"/>
                </a:solidFill>
                <a:effectLst/>
                <a:uLnTx/>
                <a:uFillTx/>
                <a:latin typeface="Comic Sans MS" charset="0"/>
                <a:ea typeface="ＭＳ Ｐゴシック" charset="0"/>
                <a:cs typeface="ＭＳ Ｐゴシック" charset="0"/>
              </a:rPr>
              <a:t>SO...LET</a:t>
            </a:r>
            <a:r>
              <a:rPr kumimoji="0" lang="uk-UA" altLang="ja-JP" sz="3600" b="1" i="0" u="none" strike="noStrike" kern="1200" cap="none" spc="0" normalizeH="0" baseline="0" noProof="0" dirty="0">
                <a:ln>
                  <a:noFill/>
                </a:ln>
                <a:solidFill>
                  <a:srgbClr val="54C8F6"/>
                </a:solidFill>
                <a:effectLst/>
                <a:uLnTx/>
                <a:uFillTx/>
                <a:latin typeface="Arial"/>
                <a:ea typeface="ＭＳ Ｐゴシック" charset="0"/>
                <a:cs typeface="ＭＳ Ｐゴシック" charset="0"/>
              </a:rPr>
              <a:t>'</a:t>
            </a:r>
            <a:r>
              <a:rPr kumimoji="0" lang="en-US" sz="3600" b="1" i="0" u="none" strike="noStrike" kern="1200" cap="none" spc="0" normalizeH="0" baseline="0" noProof="0" dirty="0">
                <a:ln>
                  <a:noFill/>
                </a:ln>
                <a:solidFill>
                  <a:srgbClr val="54C8F6"/>
                </a:solidFill>
                <a:effectLst/>
                <a:uLnTx/>
                <a:uFillTx/>
                <a:latin typeface="Comic Sans MS" charset="0"/>
                <a:ea typeface="ＭＳ Ｐゴシック" charset="0"/>
                <a:cs typeface="ＭＳ Ｐゴシック" charset="0"/>
              </a:rPr>
              <a:t>S GO!!!!!</a:t>
            </a:r>
            <a:endParaRPr kumimoji="0" lang="en-US" sz="3600" b="1" i="0" u="none" strike="noStrike" kern="1200" cap="none" spc="0" normalizeH="0" baseline="0" noProof="0" dirty="0">
              <a:ln>
                <a:noFill/>
              </a:ln>
              <a:solidFill>
                <a:srgbClr val="FFD34A"/>
              </a:solidFill>
              <a:effectLst/>
              <a:uLnTx/>
              <a:uFillTx/>
              <a:latin typeface="Comic Sans MS" charset="0"/>
              <a:ea typeface="ＭＳ Ｐゴシック" charset="0"/>
              <a:cs typeface="ＭＳ Ｐゴシック" charset="0"/>
            </a:endParaRPr>
          </a:p>
        </p:txBody>
      </p:sp>
      <p:sp>
        <p:nvSpPr>
          <p:cNvPr id="1360956" name="Text Box 60"/>
          <p:cNvSpPr txBox="1">
            <a:spLocks noChangeArrowheads="1"/>
          </p:cNvSpPr>
          <p:nvPr/>
        </p:nvSpPr>
        <p:spPr bwMode="auto">
          <a:xfrm rot="-26776">
            <a:off x="2114550" y="596900"/>
            <a:ext cx="4930775" cy="579438"/>
          </a:xfrm>
          <a:prstGeom prst="rect">
            <a:avLst/>
          </a:prstGeom>
          <a:noFill/>
          <a:ln>
            <a:noFill/>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rgbClr val="66FFCC"/>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CC"/>
                </a:solidFill>
                <a:effectLst/>
                <a:uLnTx/>
                <a:uFillTx/>
                <a:latin typeface="Comic Sans MS" charset="0"/>
                <a:ea typeface="ＭＳ Ｐゴシック" charset="0"/>
                <a:cs typeface="ＭＳ Ｐゴシック" charset="0"/>
              </a:rPr>
              <a:t>Here</a:t>
            </a:r>
            <a:r>
              <a:rPr kumimoji="0" lang="uk-UA" altLang="ja-JP" sz="3200" b="1" i="0" u="none" strike="noStrike" kern="1200" cap="none" spc="0" normalizeH="0" baseline="0" noProof="0" dirty="0">
                <a:ln>
                  <a:noFill/>
                </a:ln>
                <a:solidFill>
                  <a:srgbClr val="66FFCC"/>
                </a:solidFill>
                <a:effectLst/>
                <a:uLnTx/>
                <a:uFillTx/>
                <a:latin typeface="Arial"/>
                <a:ea typeface="ＭＳ Ｐゴシック" charset="0"/>
                <a:cs typeface="ＭＳ Ｐゴシック" charset="0"/>
              </a:rPr>
              <a:t>'</a:t>
            </a:r>
            <a:r>
              <a:rPr kumimoji="0" lang="en-US" sz="3200" b="1" i="0" u="none" strike="noStrike" kern="1200" cap="none" spc="0" normalizeH="0" baseline="0" noProof="0" dirty="0">
                <a:ln>
                  <a:noFill/>
                </a:ln>
                <a:solidFill>
                  <a:srgbClr val="66FFCC"/>
                </a:solidFill>
                <a:effectLst/>
                <a:uLnTx/>
                <a:uFillTx/>
                <a:latin typeface="Comic Sans MS" charset="0"/>
                <a:ea typeface="ＭＳ Ｐゴシック" charset="0"/>
                <a:cs typeface="ＭＳ Ｐゴシック" charset="0"/>
              </a:rPr>
              <a:t>s the situation:</a:t>
            </a:r>
          </a:p>
        </p:txBody>
      </p:sp>
      <p:sp>
        <p:nvSpPr>
          <p:cNvPr id="1360957" name="Rectangle 61"/>
          <p:cNvSpPr>
            <a:spLocks noChangeArrowheads="1"/>
          </p:cNvSpPr>
          <p:nvPr/>
        </p:nvSpPr>
        <p:spPr bwMode="auto">
          <a:xfrm>
            <a:off x="1646238" y="766763"/>
            <a:ext cx="6804025" cy="5256212"/>
          </a:xfrm>
          <a:prstGeom prst="rect">
            <a:avLst/>
          </a:prstGeom>
          <a:solidFill>
            <a:schemeClr val="bg2">
              <a:alpha val="50000"/>
            </a:schemeClr>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58" name="AutoShape 62"/>
          <p:cNvSpPr>
            <a:spLocks noChangeArrowheads="1"/>
          </p:cNvSpPr>
          <p:nvPr/>
        </p:nvSpPr>
        <p:spPr bwMode="auto">
          <a:xfrm>
            <a:off x="2273300" y="774700"/>
            <a:ext cx="5575300" cy="5275263"/>
          </a:xfrm>
          <a:custGeom>
            <a:avLst/>
            <a:gdLst>
              <a:gd name="G0" fmla="+- 2700 0 0"/>
              <a:gd name="G1" fmla="*/ G0 2 1"/>
              <a:gd name="G2" fmla="+- 21600 0 G1"/>
              <a:gd name="G3" fmla="*/ G2 G2 1"/>
              <a:gd name="G4" fmla="*/ G0 G0 1"/>
              <a:gd name="G5" fmla="+- G3 0 G4"/>
              <a:gd name="G6" fmla="*/ G5 1 8"/>
              <a:gd name="G7" fmla="sqrt G6"/>
              <a:gd name="G8" fmla="*/ G4 1 8"/>
              <a:gd name="G9" fmla="sqrt G8"/>
              <a:gd name="G10" fmla="+- G7 G9 0"/>
              <a:gd name="G11" fmla="+- G7 0 G9"/>
              <a:gd name="G12" fmla="+- G10 10800 0"/>
              <a:gd name="G13" fmla="+- 10800 0 G10"/>
              <a:gd name="G14" fmla="+- G11 10800 0"/>
              <a:gd name="G15" fmla="+- 10800 0 G11"/>
              <a:gd name="G16" fmla="+- 21600 0 G0"/>
              <a:gd name="T0" fmla="*/ 10800 w 21600"/>
              <a:gd name="T1" fmla="*/ 0 h 21600"/>
              <a:gd name="T2" fmla="*/ 3163 w 21600"/>
              <a:gd name="T3" fmla="*/ 3163 h 21600"/>
              <a:gd name="T4" fmla="*/ 0 w 21600"/>
              <a:gd name="T5" fmla="*/ 10800 h 21600"/>
              <a:gd name="T6" fmla="*/ 3163 w 21600"/>
              <a:gd name="T7" fmla="*/ 18437 h 21600"/>
              <a:gd name="T8" fmla="*/ 10800 w 21600"/>
              <a:gd name="T9" fmla="*/ 21600 h 21600"/>
              <a:gd name="T10" fmla="*/ 18437 w 21600"/>
              <a:gd name="T11" fmla="*/ 18437 h 21600"/>
              <a:gd name="T12" fmla="*/ 21600 w 21600"/>
              <a:gd name="T13" fmla="*/ 10800 h 21600"/>
              <a:gd name="T14" fmla="*/ 18437 w 21600"/>
              <a:gd name="T15" fmla="*/ 3163 h 21600"/>
              <a:gd name="T16" fmla="*/ 3163 w 21600"/>
              <a:gd name="T17" fmla="*/ 3163 h 21600"/>
              <a:gd name="T18" fmla="*/ 18437 w 21600"/>
              <a:gd name="T19" fmla="*/ 18437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401" y="15493"/>
                </a:moveTo>
                <a:cubicBezTo>
                  <a:pt x="18376" y="14122"/>
                  <a:pt x="18900" y="12482"/>
                  <a:pt x="18900" y="10800"/>
                </a:cubicBezTo>
                <a:cubicBezTo>
                  <a:pt x="18900" y="6326"/>
                  <a:pt x="15273" y="2700"/>
                  <a:pt x="10800" y="2700"/>
                </a:cubicBezTo>
                <a:cubicBezTo>
                  <a:pt x="9117" y="2699"/>
                  <a:pt x="7477" y="3223"/>
                  <a:pt x="6106" y="4198"/>
                </a:cubicBezTo>
                <a:close/>
                <a:moveTo>
                  <a:pt x="4198" y="6106"/>
                </a:moveTo>
                <a:cubicBezTo>
                  <a:pt x="3223" y="7477"/>
                  <a:pt x="2699" y="9117"/>
                  <a:pt x="2699" y="10799"/>
                </a:cubicBezTo>
                <a:cubicBezTo>
                  <a:pt x="2700" y="15273"/>
                  <a:pt x="6326" y="18900"/>
                  <a:pt x="10800" y="18900"/>
                </a:cubicBezTo>
                <a:cubicBezTo>
                  <a:pt x="12482" y="18900"/>
                  <a:pt x="14122" y="18376"/>
                  <a:pt x="15493" y="17401"/>
                </a:cubicBezTo>
                <a:close/>
              </a:path>
            </a:pathLst>
          </a:custGeom>
          <a:solidFill>
            <a:srgbClr val="FF0000"/>
          </a:solidFill>
          <a:ln w="571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59" name="Text Box 63"/>
          <p:cNvSpPr txBox="1">
            <a:spLocks noChangeArrowheads="1"/>
          </p:cNvSpPr>
          <p:nvPr/>
        </p:nvSpPr>
        <p:spPr bwMode="auto">
          <a:xfrm rot="-2066509">
            <a:off x="1000125" y="1541463"/>
            <a:ext cx="7356475" cy="2774950"/>
          </a:xfrm>
          <a:prstGeom prst="rect">
            <a:avLst/>
          </a:prstGeom>
          <a:noFill/>
          <a:ln>
            <a:noFill/>
          </a:ln>
          <a:effectLst>
            <a:outerShdw blurRad="63500" dist="125724"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8800" b="1" i="0" u="none" strike="noStrike" kern="1200" cap="none" spc="0" normalizeH="0" baseline="0" noProof="0">
                <a:ln>
                  <a:noFill/>
                </a:ln>
                <a:solidFill>
                  <a:srgbClr val="FFFF00"/>
                </a:solidFill>
                <a:effectLst/>
                <a:uLnTx/>
                <a:uFillTx/>
                <a:latin typeface="Comic Sans MS" charset="0"/>
                <a:ea typeface="ＭＳ Ｐゴシック" charset="0"/>
                <a:cs typeface="ＭＳ Ｐゴシック" charset="0"/>
              </a:rPr>
              <a:t>TRIP CANCELLED!</a:t>
            </a:r>
          </a:p>
        </p:txBody>
      </p:sp>
      <p:sp>
        <p:nvSpPr>
          <p:cNvPr id="1360960" name="Rectangle 64"/>
          <p:cNvSpPr>
            <a:spLocks noChangeArrowheads="1"/>
          </p:cNvSpPr>
          <p:nvPr/>
        </p:nvSpPr>
        <p:spPr bwMode="auto">
          <a:xfrm>
            <a:off x="8177213" y="4403725"/>
            <a:ext cx="254000" cy="115888"/>
          </a:xfrm>
          <a:prstGeom prst="rect">
            <a:avLst/>
          </a:prstGeom>
          <a:solidFill>
            <a:srgbClr val="FFFFFF"/>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1" name="Rectangle 65"/>
          <p:cNvSpPr>
            <a:spLocks noChangeArrowheads="1"/>
          </p:cNvSpPr>
          <p:nvPr/>
        </p:nvSpPr>
        <p:spPr bwMode="auto">
          <a:xfrm>
            <a:off x="8121650" y="4356100"/>
            <a:ext cx="293688" cy="2111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40</a:t>
            </a:r>
          </a:p>
        </p:txBody>
      </p:sp>
      <p:sp>
        <p:nvSpPr>
          <p:cNvPr id="1360962" name="AutoShape 66"/>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3" name="Rectangle 67"/>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4" name="AutoShape 68"/>
          <p:cNvSpPr>
            <a:spLocks noChangeArrowheads="1"/>
          </p:cNvSpPr>
          <p:nvPr/>
        </p:nvSpPr>
        <p:spPr bwMode="auto">
          <a:xfrm>
            <a:off x="7969250" y="3486150"/>
            <a:ext cx="698500" cy="336550"/>
          </a:xfrm>
          <a:prstGeom prst="roundRect">
            <a:avLst>
              <a:gd name="adj" fmla="val 16667"/>
            </a:avLst>
          </a:prstGeom>
          <a:solidFill>
            <a:srgbClr val="FFFF00"/>
          </a:solidFill>
          <a:ln>
            <a:noFill/>
          </a:ln>
          <a:effectLst/>
          <a:extLst>
            <a:ext uri="{91240B29-F687-4f45-9708-019B960494DF}">
              <a14:hiddenLine xmlns="" xmlns:a14="http://schemas.microsoft.com/office/drawing/2010/main" w="38100">
                <a:solidFill>
                  <a:schemeClr val="bg2"/>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5" name="Line 69"/>
          <p:cNvSpPr>
            <a:spLocks noChangeShapeType="1"/>
          </p:cNvSpPr>
          <p:nvPr/>
        </p:nvSpPr>
        <p:spPr bwMode="auto">
          <a:xfrm>
            <a:off x="7993063" y="38385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6" name="Line 70"/>
          <p:cNvSpPr>
            <a:spLocks noChangeShapeType="1"/>
          </p:cNvSpPr>
          <p:nvPr/>
        </p:nvSpPr>
        <p:spPr bwMode="auto">
          <a:xfrm>
            <a:off x="7993063" y="40163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7" name="Line 71"/>
          <p:cNvSpPr>
            <a:spLocks noChangeShapeType="1"/>
          </p:cNvSpPr>
          <p:nvPr/>
        </p:nvSpPr>
        <p:spPr bwMode="auto">
          <a:xfrm>
            <a:off x="7993063" y="41941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8" name="Line 72"/>
          <p:cNvSpPr>
            <a:spLocks noChangeShapeType="1"/>
          </p:cNvSpPr>
          <p:nvPr/>
        </p:nvSpPr>
        <p:spPr bwMode="auto">
          <a:xfrm>
            <a:off x="7993063" y="43719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9" name="Line 73"/>
          <p:cNvSpPr>
            <a:spLocks noChangeShapeType="1"/>
          </p:cNvSpPr>
          <p:nvPr/>
        </p:nvSpPr>
        <p:spPr bwMode="auto">
          <a:xfrm>
            <a:off x="8005763" y="45497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70" name="Rectangle 74"/>
          <p:cNvSpPr>
            <a:spLocks noChangeArrowheads="1"/>
          </p:cNvSpPr>
          <p:nvPr/>
        </p:nvSpPr>
        <p:spPr bwMode="auto">
          <a:xfrm>
            <a:off x="8007350" y="3429000"/>
            <a:ext cx="571500" cy="2254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Chicago" charset="0"/>
                <a:ea typeface="ＭＳ Ｐゴシック" charset="0"/>
                <a:cs typeface="ＭＳ Ｐゴシック" charset="0"/>
              </a:rPr>
              <a:t>MOSES</a:t>
            </a:r>
          </a:p>
        </p:txBody>
      </p:sp>
      <p:sp>
        <p:nvSpPr>
          <p:cNvPr id="1360971" name="Rectangle 75"/>
          <p:cNvSpPr>
            <a:spLocks noChangeArrowheads="1"/>
          </p:cNvSpPr>
          <p:nvPr/>
        </p:nvSpPr>
        <p:spPr bwMode="auto">
          <a:xfrm>
            <a:off x="8156575" y="3841750"/>
            <a:ext cx="454025" cy="2254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Sinai</a:t>
            </a:r>
          </a:p>
        </p:txBody>
      </p:sp>
      <p:sp>
        <p:nvSpPr>
          <p:cNvPr id="1360972" name="Rectangle 76"/>
          <p:cNvSpPr>
            <a:spLocks noChangeArrowheads="1"/>
          </p:cNvSpPr>
          <p:nvPr/>
        </p:nvSpPr>
        <p:spPr bwMode="auto">
          <a:xfrm>
            <a:off x="8075613" y="4025900"/>
            <a:ext cx="644525" cy="2254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M - C - C</a:t>
            </a:r>
          </a:p>
        </p:txBody>
      </p:sp>
      <p:sp>
        <p:nvSpPr>
          <p:cNvPr id="1360973" name="Rectangle 77"/>
          <p:cNvSpPr>
            <a:spLocks noChangeArrowheads="1"/>
          </p:cNvSpPr>
          <p:nvPr/>
        </p:nvSpPr>
        <p:spPr bwMode="auto">
          <a:xfrm>
            <a:off x="7912100" y="4197350"/>
            <a:ext cx="1012825" cy="2254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Kadesh Barnea</a:t>
            </a:r>
          </a:p>
        </p:txBody>
      </p:sp>
      <p:sp>
        <p:nvSpPr>
          <p:cNvPr id="1360974" name="Line 78"/>
          <p:cNvSpPr>
            <a:spLocks noChangeShapeType="1"/>
          </p:cNvSpPr>
          <p:nvPr/>
        </p:nvSpPr>
        <p:spPr bwMode="auto">
          <a:xfrm>
            <a:off x="7986713" y="4727575"/>
            <a:ext cx="8636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75" name="Rectangle 79"/>
          <p:cNvSpPr>
            <a:spLocks noChangeArrowheads="1"/>
          </p:cNvSpPr>
          <p:nvPr/>
        </p:nvSpPr>
        <p:spPr bwMode="auto">
          <a:xfrm>
            <a:off x="8120063" y="3670300"/>
            <a:ext cx="593725" cy="2254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Exodus</a:t>
            </a:r>
          </a:p>
        </p:txBody>
      </p:sp>
      <p:sp>
        <p:nvSpPr>
          <p:cNvPr id="1360976" name="Rectangle 80"/>
          <p:cNvSpPr>
            <a:spLocks noChangeArrowheads="1"/>
          </p:cNvSpPr>
          <p:nvPr/>
        </p:nvSpPr>
        <p:spPr bwMode="auto">
          <a:xfrm>
            <a:off x="8093075" y="6526213"/>
            <a:ext cx="339725"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cs typeface="ＭＳ Ｐゴシック" charset="0"/>
              </a:rPr>
              <a:t>21</a:t>
            </a:r>
          </a:p>
        </p:txBody>
      </p:sp>
      <p:sp>
        <p:nvSpPr>
          <p:cNvPr id="1360977" name="Text Box 81"/>
          <p:cNvSpPr txBox="1">
            <a:spLocks noChangeArrowheads="1"/>
          </p:cNvSpPr>
          <p:nvPr/>
        </p:nvSpPr>
        <p:spPr bwMode="auto">
          <a:xfrm>
            <a:off x="6994525" y="6284913"/>
            <a:ext cx="1631950" cy="274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rPr>
              <a:t>Handbook pg. 26-29</a:t>
            </a:r>
          </a:p>
        </p:txBody>
      </p:sp>
      <p:sp>
        <p:nvSpPr>
          <p:cNvPr id="1360978" name="Rectangle 82"/>
          <p:cNvSpPr>
            <a:spLocks noGrp="1" noChangeArrowheads="1"/>
          </p:cNvSpPr>
          <p:nvPr>
            <p:ph type="title" idx="4294967295"/>
          </p:nvPr>
        </p:nvSpPr>
        <p:spPr bwMode="auto">
          <a:xfrm>
            <a:off x="0" y="6019800"/>
            <a:ext cx="9144000" cy="838200"/>
          </a:xfrm>
          <a:prstGeom prst="rect">
            <a:avLst/>
          </a:prstGeom>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normAutofit fontScale="97500"/>
          </a:bodyPr>
          <a:lstStyle/>
          <a:p>
            <a:pPr marL="715963" indent="-715963" algn="ctr">
              <a:defRPr/>
            </a:pPr>
            <a:r>
              <a:rPr lang="en-US" sz="4800" b="1" kern="1200" dirty="0">
                <a:solidFill>
                  <a:schemeClr val="tx1"/>
                </a:solidFill>
                <a:effectLst>
                  <a:glow rad="139700">
                    <a:schemeClr val="bg2">
                      <a:alpha val="40000"/>
                    </a:schemeClr>
                  </a:glow>
                </a:effectLst>
                <a:latin typeface="Arial"/>
                <a:cs typeface="Arial"/>
              </a:rPr>
              <a:t>God</a:t>
            </a:r>
            <a:r>
              <a:rPr lang="uk-UA" altLang="ja-JP" sz="4800" b="1" kern="1200" dirty="0">
                <a:solidFill>
                  <a:schemeClr val="tx1"/>
                </a:solidFill>
                <a:effectLst>
                  <a:glow rad="139700">
                    <a:schemeClr val="bg2">
                      <a:alpha val="40000"/>
                    </a:schemeClr>
                  </a:glow>
                </a:effectLst>
                <a:latin typeface="Arial"/>
                <a:cs typeface="Arial"/>
              </a:rPr>
              <a:t>'</a:t>
            </a:r>
            <a:r>
              <a:rPr lang="en-US" sz="4800" b="1" kern="1200" dirty="0">
                <a:solidFill>
                  <a:schemeClr val="tx1"/>
                </a:solidFill>
                <a:effectLst>
                  <a:glow rad="139700">
                    <a:schemeClr val="bg2">
                      <a:alpha val="40000"/>
                    </a:schemeClr>
                  </a:glow>
                </a:effectLst>
                <a:latin typeface="Arial"/>
                <a:cs typeface="Arial"/>
              </a:rPr>
              <a:t>s Report</a:t>
            </a:r>
          </a:p>
        </p:txBody>
      </p:sp>
    </p:spTree>
    <p:extLst>
      <p:ext uri="{BB962C8B-B14F-4D97-AF65-F5344CB8AC3E}">
        <p14:creationId xmlns:p14="http://schemas.microsoft.com/office/powerpoint/2010/main" val="3229570444"/>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nodeType="afterEffect">
                                  <p:stCondLst>
                                    <p:cond delay="0"/>
                                  </p:stCondLst>
                                  <p:childTnLst>
                                    <p:set>
                                      <p:cBhvr>
                                        <p:cTn id="6" dur="1" fill="hold">
                                          <p:stCondLst>
                                            <p:cond delay="0"/>
                                          </p:stCondLst>
                                        </p:cTn>
                                        <p:tgtEl>
                                          <p:spTgt spid="1360958"/>
                                        </p:tgtEl>
                                        <p:attrNameLst>
                                          <p:attrName>style.visibility</p:attrName>
                                        </p:attrNameLst>
                                      </p:cBhvr>
                                      <p:to>
                                        <p:strVal val="visible"/>
                                      </p:to>
                                    </p:set>
                                    <p:anim calcmode="lin" valueType="num">
                                      <p:cBhvr>
                                        <p:cTn id="7" dur="500" fill="hold"/>
                                        <p:tgtEl>
                                          <p:spTgt spid="1360958"/>
                                        </p:tgtEl>
                                        <p:attrNameLst>
                                          <p:attrName>ppt_w</p:attrName>
                                        </p:attrNameLst>
                                      </p:cBhvr>
                                      <p:tavLst>
                                        <p:tav tm="0">
                                          <p:val>
                                            <p:fltVal val="0"/>
                                          </p:val>
                                        </p:tav>
                                        <p:tav tm="100000">
                                          <p:val>
                                            <p:strVal val="#ppt_w"/>
                                          </p:val>
                                        </p:tav>
                                      </p:tavLst>
                                    </p:anim>
                                    <p:anim calcmode="lin" valueType="num">
                                      <p:cBhvr>
                                        <p:cTn id="8" dur="500" fill="hold"/>
                                        <p:tgtEl>
                                          <p:spTgt spid="1360958"/>
                                        </p:tgtEl>
                                        <p:attrNameLst>
                                          <p:attrName>ppt_h</p:attrName>
                                        </p:attrNameLst>
                                      </p:cBhvr>
                                      <p:tavLst>
                                        <p:tav tm="0">
                                          <p:val>
                                            <p:fltVal val="0"/>
                                          </p:val>
                                        </p:tav>
                                        <p:tav tm="100000">
                                          <p:val>
                                            <p:strVal val="#ppt_h"/>
                                          </p:val>
                                        </p:tav>
                                      </p:tavLst>
                                    </p:anim>
                                    <p:anim calcmode="lin" valueType="num">
                                      <p:cBhvr>
                                        <p:cTn id="9" dur="500" fill="hold"/>
                                        <p:tgtEl>
                                          <p:spTgt spid="1360958"/>
                                        </p:tgtEl>
                                        <p:attrNameLst>
                                          <p:attrName>ppt_x</p:attrName>
                                        </p:attrNameLst>
                                      </p:cBhvr>
                                      <p:tavLst>
                                        <p:tav tm="0">
                                          <p:val>
                                            <p:fltVal val="0.5"/>
                                          </p:val>
                                        </p:tav>
                                        <p:tav tm="100000">
                                          <p:val>
                                            <p:strVal val="#ppt_x"/>
                                          </p:val>
                                        </p:tav>
                                      </p:tavLst>
                                    </p:anim>
                                    <p:anim calcmode="lin" valueType="num">
                                      <p:cBhvr>
                                        <p:cTn id="10" dur="500" fill="hold"/>
                                        <p:tgtEl>
                                          <p:spTgt spid="1360958"/>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1360959"/>
                                        </p:tgtEl>
                                        <p:attrNameLst>
                                          <p:attrName>style.visibility</p:attrName>
                                        </p:attrNameLst>
                                      </p:cBhvr>
                                      <p:to>
                                        <p:strVal val="visible"/>
                                      </p:to>
                                    </p:set>
                                    <p:anim calcmode="lin" valueType="num">
                                      <p:cBhvr>
                                        <p:cTn id="14" dur="500" fill="hold"/>
                                        <p:tgtEl>
                                          <p:spTgt spid="1360959"/>
                                        </p:tgtEl>
                                        <p:attrNameLst>
                                          <p:attrName>ppt_w</p:attrName>
                                        </p:attrNameLst>
                                      </p:cBhvr>
                                      <p:tavLst>
                                        <p:tav tm="0">
                                          <p:val>
                                            <p:fltVal val="0"/>
                                          </p:val>
                                        </p:tav>
                                        <p:tav tm="100000">
                                          <p:val>
                                            <p:strVal val="#ppt_w"/>
                                          </p:val>
                                        </p:tav>
                                      </p:tavLst>
                                    </p:anim>
                                    <p:anim calcmode="lin" valueType="num">
                                      <p:cBhvr>
                                        <p:cTn id="15" dur="500" fill="hold"/>
                                        <p:tgtEl>
                                          <p:spTgt spid="1360959"/>
                                        </p:tgtEl>
                                        <p:attrNameLst>
                                          <p:attrName>ppt_h</p:attrName>
                                        </p:attrNameLst>
                                      </p:cBhvr>
                                      <p:tavLst>
                                        <p:tav tm="0">
                                          <p:val>
                                            <p:fltVal val="0"/>
                                          </p:val>
                                        </p:tav>
                                        <p:tav tm="100000">
                                          <p:val>
                                            <p:strVal val="#ppt_h"/>
                                          </p:val>
                                        </p:tav>
                                      </p:tavLst>
                                    </p:anim>
                                    <p:anim calcmode="lin" valueType="num">
                                      <p:cBhvr>
                                        <p:cTn id="16" dur="500" fill="hold"/>
                                        <p:tgtEl>
                                          <p:spTgt spid="1360959"/>
                                        </p:tgtEl>
                                        <p:attrNameLst>
                                          <p:attrName>ppt_x</p:attrName>
                                        </p:attrNameLst>
                                      </p:cBhvr>
                                      <p:tavLst>
                                        <p:tav tm="0">
                                          <p:val>
                                            <p:fltVal val="0.5"/>
                                          </p:val>
                                        </p:tav>
                                        <p:tav tm="100000">
                                          <p:val>
                                            <p:strVal val="#ppt_x"/>
                                          </p:val>
                                        </p:tav>
                                      </p:tavLst>
                                    </p:anim>
                                    <p:anim calcmode="lin" valueType="num">
                                      <p:cBhvr>
                                        <p:cTn id="17" dur="500" fill="hold"/>
                                        <p:tgtEl>
                                          <p:spTgt spid="136095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0959" grpId="0" autoUpdateAnimBg="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385" name="Picture 6" descr="Num 15 Wilderness of Zi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533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2338" name="Rectangle 2"/>
          <p:cNvSpPr>
            <a:spLocks noGrp="1" noChangeArrowheads="1"/>
          </p:cNvSpPr>
          <p:nvPr>
            <p:ph type="title"/>
          </p:nvPr>
        </p:nvSpPr>
        <p:spPr>
          <a:xfrm>
            <a:off x="0" y="5562600"/>
            <a:ext cx="9067800" cy="990600"/>
          </a:xfrm>
          <a:effectLst>
            <a:outerShdw blurRad="63500" dist="38099" dir="2700000" algn="ctr" rotWithShape="0">
              <a:schemeClr val="tx1">
                <a:alpha val="74998"/>
              </a:schemeClr>
            </a:outerShdw>
          </a:effectLst>
        </p:spPr>
        <p:txBody>
          <a:bodyPr/>
          <a:lstStyle/>
          <a:p>
            <a:pPr eaLnBrk="1" hangingPunct="1">
              <a:defRPr/>
            </a:pPr>
            <a:r>
              <a:rPr kumimoji="1" lang="en-US" sz="6600" dirty="0">
                <a:solidFill>
                  <a:srgbClr val="FFFFFF"/>
                </a:solidFill>
                <a:ea typeface="ＭＳ Ｐゴシック" charset="0"/>
              </a:rPr>
              <a:t>Wilderness of </a:t>
            </a:r>
            <a:r>
              <a:rPr kumimoji="1" lang="en-US" sz="6600" dirty="0" err="1">
                <a:solidFill>
                  <a:srgbClr val="FFFFFF"/>
                </a:solidFill>
                <a:ea typeface="ＭＳ Ｐゴシック" charset="0"/>
              </a:rPr>
              <a:t>Zin</a:t>
            </a:r>
            <a:endParaRPr kumimoji="1" lang="en-US" sz="6600" dirty="0">
              <a:solidFill>
                <a:srgbClr val="FFFFFF"/>
              </a:solidFill>
              <a:ea typeface="ＭＳ Ｐゴシック" charset="0"/>
            </a:endParaRPr>
          </a:p>
        </p:txBody>
      </p:sp>
    </p:spTree>
    <p:extLst>
      <p:ext uri="{BB962C8B-B14F-4D97-AF65-F5344CB8AC3E}">
        <p14:creationId xmlns:p14="http://schemas.microsoft.com/office/powerpoint/2010/main" val="1035243963"/>
      </p:ext>
    </p:extLst>
  </p:cSld>
  <p:clrMapOvr>
    <a:masterClrMapping/>
  </p:clrMapOvr>
  <p:transition spd="med">
    <p:randomBar dir="vert"/>
  </p:transition>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2"/>
          <p:cNvSpPr>
            <a:spLocks noChangeArrowheads="1"/>
          </p:cNvSpPr>
          <p:nvPr/>
        </p:nvSpPr>
        <p:spPr bwMode="auto">
          <a:xfrm>
            <a:off x="76200" y="304800"/>
            <a:ext cx="2825750" cy="118427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pitchFamily="-111" charset="0"/>
                <a:ea typeface="Times New Roman" pitchFamily="-111" charset="0"/>
                <a:cs typeface="Times New Roman" pitchFamily="-111" charset="0"/>
              </a:rPr>
              <a:t> DRESSING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pitchFamily="-111" charset="0"/>
                <a:ea typeface="Times New Roman" pitchFamily="-111" charset="0"/>
                <a:cs typeface="Times New Roman" pitchFamily="-111" charset="0"/>
              </a:rPr>
              <a:t>        THE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pitchFamily="-111" charset="0"/>
                <a:ea typeface="Times New Roman" pitchFamily="-111" charset="0"/>
                <a:cs typeface="Times New Roman" pitchFamily="-111" charset="0"/>
              </a:rPr>
              <a:t>   STAGE</a:t>
            </a:r>
          </a:p>
        </p:txBody>
      </p:sp>
      <p:sp>
        <p:nvSpPr>
          <p:cNvPr id="171011" name="Rectangle 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
        <p:nvSpPr>
          <p:cNvPr id="171012" name="Line 4"/>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
        <p:nvSpPr>
          <p:cNvPr id="171013" name="Text Box 5"/>
          <p:cNvSpPr txBox="1">
            <a:spLocks noChangeArrowheads="1"/>
          </p:cNvSpPr>
          <p:nvPr/>
        </p:nvSpPr>
        <p:spPr bwMode="auto">
          <a:xfrm>
            <a:off x="1770063" y="44450"/>
            <a:ext cx="2874962" cy="274638"/>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Comic Sans MS" pitchFamily="-111" charset="0"/>
                <a:ea typeface="Times New Roman" pitchFamily="-111" charset="0"/>
                <a:cs typeface="Times New Roman" pitchFamily="-111" charset="0"/>
              </a:rPr>
              <a:t>Num. 32:49; 34:1</a:t>
            </a:r>
          </a:p>
        </p:txBody>
      </p:sp>
      <p:sp>
        <p:nvSpPr>
          <p:cNvPr id="276485" name="Text Box 6"/>
          <p:cNvSpPr txBox="1">
            <a:spLocks noChangeArrowheads="1"/>
          </p:cNvSpPr>
          <p:nvPr/>
        </p:nvSpPr>
        <p:spPr bwMode="auto">
          <a:xfrm>
            <a:off x="8720138" y="90488"/>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171015" name="Rectangle 7"/>
          <p:cNvSpPr>
            <a:spLocks noChangeArrowheads="1"/>
          </p:cNvSpPr>
          <p:nvPr/>
        </p:nvSpPr>
        <p:spPr bwMode="auto">
          <a:xfrm>
            <a:off x="8091488" y="6526213"/>
            <a:ext cx="339725" cy="24447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cs typeface="Times New Roman" charset="0"/>
              </a:rPr>
              <a:t>24</a:t>
            </a:r>
          </a:p>
        </p:txBody>
      </p:sp>
      <p:sp>
        <p:nvSpPr>
          <p:cNvPr id="276487" name="Text Box 8"/>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charset="0"/>
                <a:ea typeface="ＭＳ Ｐゴシック" charset="0"/>
              </a:rPr>
              <a:t>Handbook pg. 26-29</a:t>
            </a:r>
          </a:p>
        </p:txBody>
      </p:sp>
      <p:pic>
        <p:nvPicPr>
          <p:cNvPr id="171017" name="Picture 9" descr="Red Canyon6"/>
          <p:cNvPicPr preferRelativeResize="0">
            <a:picLocks noChangeAspect="1" noChangeArrowheads="1"/>
          </p:cNvPicPr>
          <p:nvPr>
            <p:custDataLst>
              <p:tags r:id="rId1"/>
            </p:custDataLst>
          </p:nvPr>
        </p:nvPicPr>
        <p:blipFill>
          <a:blip r:embed="rId11" cstate="screen">
            <a:extLst>
              <a:ext uri="{28A0092B-C50C-407E-A947-70E740481C1C}">
                <a14:useLocalDpi xmlns:a14="http://schemas.microsoft.com/office/drawing/2010/main"/>
              </a:ext>
            </a:extLst>
          </a:blip>
          <a:srcRect/>
          <a:stretch>
            <a:fillRect/>
          </a:stretch>
        </p:blipFill>
        <p:spPr bwMode="auto">
          <a:xfrm>
            <a:off x="3663950" y="266700"/>
            <a:ext cx="5087938" cy="381635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171018" name="Picture 10" descr="Nahal Zin from above, tb n062400 sr"/>
          <p:cNvPicPr preferRelativeResize="0">
            <a:picLocks noChangeAspect="1" noChangeArrowheads="1"/>
          </p:cNvPicPr>
          <p:nvPr>
            <p:custDataLst>
              <p:tags r:id="rId2"/>
            </p:custDataLst>
          </p:nvPr>
        </p:nvPicPr>
        <p:blipFill>
          <a:blip r:embed="rId12" cstate="screen">
            <a:extLst>
              <a:ext uri="{28A0092B-C50C-407E-A947-70E740481C1C}">
                <a14:useLocalDpi xmlns:a14="http://schemas.microsoft.com/office/drawing/2010/main"/>
              </a:ext>
            </a:extLst>
          </a:blip>
          <a:srcRect/>
          <a:stretch>
            <a:fillRect/>
          </a:stretch>
        </p:blipFill>
        <p:spPr bwMode="auto">
          <a:xfrm>
            <a:off x="5572125" y="4225925"/>
            <a:ext cx="2632075" cy="197485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171019" name="Picture 11" descr="Nahal Zin rugged mountains, 72-5tb"/>
          <p:cNvPicPr preferRelativeResize="0">
            <a:picLocks noChangeAspect="1" noChangeArrowheads="1"/>
          </p:cNvPicPr>
          <p:nvPr>
            <p:custDataLst>
              <p:tags r:id="rId3"/>
            </p:custDataLst>
          </p:nvPr>
        </p:nvPicPr>
        <p:blipFill>
          <a:blip r:embed="rId13" cstate="screen">
            <a:extLst>
              <a:ext uri="{28A0092B-C50C-407E-A947-70E740481C1C}">
                <a14:useLocalDpi xmlns:a14="http://schemas.microsoft.com/office/drawing/2010/main"/>
              </a:ext>
            </a:extLst>
          </a:blip>
          <a:srcRect/>
          <a:stretch>
            <a:fillRect/>
          </a:stretch>
        </p:blipFill>
        <p:spPr bwMode="auto">
          <a:xfrm>
            <a:off x="138113" y="268288"/>
            <a:ext cx="3208337" cy="213360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171020" name="Picture 12" descr="Machtesh Gadol looking south, tb n121701"/>
          <p:cNvPicPr preferRelativeResize="0">
            <a:picLocks noChangeAspect="1" noChangeArrowheads="1"/>
          </p:cNvPicPr>
          <p:nvPr>
            <p:custDataLst>
              <p:tags r:id="rId4"/>
            </p:custDataLst>
          </p:nvPr>
        </p:nvPicPr>
        <p:blipFill>
          <a:blip r:embed="rId14" cstate="screen">
            <a:extLst>
              <a:ext uri="{28A0092B-C50C-407E-A947-70E740481C1C}">
                <a14:useLocalDpi xmlns:a14="http://schemas.microsoft.com/office/drawing/2010/main"/>
              </a:ext>
            </a:extLst>
          </a:blip>
          <a:srcRect/>
          <a:stretch>
            <a:fillRect/>
          </a:stretch>
        </p:blipFill>
        <p:spPr bwMode="auto">
          <a:xfrm>
            <a:off x="868363" y="3178175"/>
            <a:ext cx="3970337" cy="2979738"/>
          </a:xfrm>
          <a:prstGeom prst="rect">
            <a:avLst/>
          </a:prstGeom>
          <a:noFill/>
          <a:ln w="9525">
            <a:noFill/>
            <a:miter lim="800000"/>
            <a:headEnd/>
            <a:tailEnd/>
          </a:ln>
          <a:effectLst>
            <a:outerShdw blurRad="63500" dist="107763" dir="2700000" algn="ctr" rotWithShape="0">
              <a:schemeClr val="bg2">
                <a:alpha val="74998"/>
              </a:schemeClr>
            </a:outerShdw>
          </a:effectLst>
        </p:spPr>
      </p:pic>
      <p:sp>
        <p:nvSpPr>
          <p:cNvPr id="276492" name="Rectangle 13"/>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FFFF"/>
              </a:solidFill>
              <a:effectLst/>
              <a:uLnTx/>
              <a:uFillTx/>
              <a:latin typeface="Times" charset="0"/>
              <a:ea typeface="ＭＳ Ｐゴシック" charset="0"/>
              <a:cs typeface="ＭＳ Ｐゴシック" charset="0"/>
            </a:endParaRPr>
          </a:p>
        </p:txBody>
      </p:sp>
      <p:sp>
        <p:nvSpPr>
          <p:cNvPr id="276493" name="Rectangle 14"/>
          <p:cNvSpPr>
            <a:spLocks noChangeArrowheads="1"/>
          </p:cNvSpPr>
          <p:nvPr/>
        </p:nvSpPr>
        <p:spPr bwMode="auto">
          <a:xfrm>
            <a:off x="8121650" y="4356100"/>
            <a:ext cx="293688" cy="211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40</a:t>
            </a:r>
          </a:p>
        </p:txBody>
      </p:sp>
      <p:sp>
        <p:nvSpPr>
          <p:cNvPr id="276494" name="AutoShape 15"/>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FFFF"/>
              </a:solidFill>
              <a:effectLst/>
              <a:uLnTx/>
              <a:uFillTx/>
              <a:latin typeface="Times" charset="0"/>
              <a:ea typeface="ＭＳ Ｐゴシック" charset="0"/>
              <a:cs typeface="ＭＳ Ｐゴシック" charset="0"/>
            </a:endParaRPr>
          </a:p>
        </p:txBody>
      </p:sp>
      <p:sp>
        <p:nvSpPr>
          <p:cNvPr id="276495" name="Rectangle 16"/>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FFFF"/>
              </a:solidFill>
              <a:effectLst/>
              <a:uLnTx/>
              <a:uFillTx/>
              <a:latin typeface="Times" charset="0"/>
              <a:ea typeface="ＭＳ Ｐゴシック" charset="0"/>
              <a:cs typeface="ＭＳ Ｐゴシック" charset="0"/>
            </a:endParaRPr>
          </a:p>
        </p:txBody>
      </p:sp>
      <p:sp>
        <p:nvSpPr>
          <p:cNvPr id="276496" name="AutoShape 17"/>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FFFF"/>
              </a:solidFill>
              <a:effectLst/>
              <a:uLnTx/>
              <a:uFillTx/>
              <a:latin typeface="Times" charset="0"/>
              <a:ea typeface="ＭＳ Ｐゴシック" charset="0"/>
              <a:cs typeface="ＭＳ Ｐゴシック" charset="0"/>
            </a:endParaRPr>
          </a:p>
        </p:txBody>
      </p:sp>
      <p:sp>
        <p:nvSpPr>
          <p:cNvPr id="276497" name="Line 18"/>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276498" name="Line 19"/>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276499" name="Line 20"/>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276500" name="Line 21"/>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276501" name="Line 22"/>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276502" name="Rectangle 23"/>
          <p:cNvSpPr>
            <a:spLocks noChangeArrowheads="1"/>
          </p:cNvSpPr>
          <p:nvPr/>
        </p:nvSpPr>
        <p:spPr bwMode="auto">
          <a:xfrm>
            <a:off x="8007350" y="3429000"/>
            <a:ext cx="5937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Chicago" charset="0"/>
                <a:ea typeface="ＭＳ Ｐゴシック" charset="0"/>
                <a:cs typeface="ＭＳ Ｐゴシック" charset="0"/>
              </a:rPr>
              <a:t>MOSES</a:t>
            </a:r>
          </a:p>
        </p:txBody>
      </p:sp>
      <p:sp>
        <p:nvSpPr>
          <p:cNvPr id="276503" name="Rectangle 24"/>
          <p:cNvSpPr>
            <a:spLocks noChangeArrowheads="1"/>
          </p:cNvSpPr>
          <p:nvPr/>
        </p:nvSpPr>
        <p:spPr bwMode="auto">
          <a:xfrm>
            <a:off x="8156575" y="3841750"/>
            <a:ext cx="4540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Sinai</a:t>
            </a:r>
          </a:p>
        </p:txBody>
      </p:sp>
      <p:sp>
        <p:nvSpPr>
          <p:cNvPr id="276504" name="Rectangle 25"/>
          <p:cNvSpPr>
            <a:spLocks noChangeArrowheads="1"/>
          </p:cNvSpPr>
          <p:nvPr/>
        </p:nvSpPr>
        <p:spPr bwMode="auto">
          <a:xfrm>
            <a:off x="8075613" y="4025900"/>
            <a:ext cx="6445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M - C - C</a:t>
            </a:r>
          </a:p>
        </p:txBody>
      </p:sp>
      <p:sp>
        <p:nvSpPr>
          <p:cNvPr id="276505" name="Rectangle 26"/>
          <p:cNvSpPr>
            <a:spLocks noChangeArrowheads="1"/>
          </p:cNvSpPr>
          <p:nvPr/>
        </p:nvSpPr>
        <p:spPr bwMode="auto">
          <a:xfrm>
            <a:off x="7912100" y="4197350"/>
            <a:ext cx="10128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Kadesh Barnea</a:t>
            </a:r>
          </a:p>
        </p:txBody>
      </p:sp>
      <p:sp>
        <p:nvSpPr>
          <p:cNvPr id="276506" name="Rectangle 27"/>
          <p:cNvSpPr>
            <a:spLocks noChangeArrowheads="1"/>
          </p:cNvSpPr>
          <p:nvPr/>
        </p:nvSpPr>
        <p:spPr bwMode="auto">
          <a:xfrm>
            <a:off x="8267700" y="4381500"/>
            <a:ext cx="30797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40</a:t>
            </a:r>
          </a:p>
        </p:txBody>
      </p:sp>
      <p:sp>
        <p:nvSpPr>
          <p:cNvPr id="276507" name="Line 28"/>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276508" name="Rectangle 29"/>
          <p:cNvSpPr>
            <a:spLocks noChangeArrowheads="1"/>
          </p:cNvSpPr>
          <p:nvPr/>
        </p:nvSpPr>
        <p:spPr bwMode="auto">
          <a:xfrm>
            <a:off x="8120063" y="3670300"/>
            <a:ext cx="5937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Exodus</a:t>
            </a:r>
          </a:p>
        </p:txBody>
      </p:sp>
      <p:pic>
        <p:nvPicPr>
          <p:cNvPr id="171038" name="Picture 30" descr="Machtesh Gadol looking southeast, tb n121701"/>
          <p:cNvPicPr preferRelativeResize="0">
            <a:picLocks noChangeAspect="1" noChangeArrowheads="1"/>
          </p:cNvPicPr>
          <p:nvPr>
            <p:custDataLst>
              <p:tags r:id="rId5"/>
            </p:custDataLst>
          </p:nvPr>
        </p:nvPicPr>
        <p:blipFill>
          <a:blip r:embed="rId15" cstate="screen">
            <a:extLst>
              <a:ext uri="{28A0092B-C50C-407E-A947-70E740481C1C}">
                <a14:useLocalDpi xmlns:a14="http://schemas.microsoft.com/office/drawing/2010/main"/>
              </a:ext>
            </a:extLst>
          </a:blip>
          <a:srcRect/>
          <a:stretch>
            <a:fillRect/>
          </a:stretch>
        </p:blipFill>
        <p:spPr bwMode="auto">
          <a:xfrm>
            <a:off x="2943225" y="868363"/>
            <a:ext cx="2633663" cy="1976437"/>
          </a:xfrm>
          <a:prstGeom prst="rect">
            <a:avLst/>
          </a:prstGeom>
          <a:noFill/>
          <a:ln w="9525">
            <a:noFill/>
            <a:miter lim="800000"/>
            <a:headEnd/>
            <a:tailEnd/>
          </a:ln>
          <a:effectLst>
            <a:outerShdw blurRad="63500" dist="107763" dir="2700000" algn="ctr" rotWithShape="0">
              <a:schemeClr val="bg2">
                <a:alpha val="74998"/>
              </a:schemeClr>
            </a:outerShdw>
          </a:effectLst>
        </p:spPr>
      </p:pic>
      <p:pic>
        <p:nvPicPr>
          <p:cNvPr id="171039" name="Picture 31" descr="Machtesh Ramon from north2, df 111001"/>
          <p:cNvPicPr preferRelativeResize="0">
            <a:picLocks noChangeAspect="1" noChangeArrowheads="1"/>
          </p:cNvPicPr>
          <p:nvPr>
            <p:custDataLst>
              <p:tags r:id="rId6"/>
            </p:custDataLst>
          </p:nvPr>
        </p:nvPicPr>
        <p:blipFill>
          <a:blip r:embed="rId16" cstate="screen">
            <a:extLst>
              <a:ext uri="{28A0092B-C50C-407E-A947-70E740481C1C}">
                <a14:useLocalDpi xmlns:a14="http://schemas.microsoft.com/office/drawing/2010/main"/>
              </a:ext>
            </a:extLst>
          </a:blip>
          <a:srcRect/>
          <a:stretch>
            <a:fillRect/>
          </a:stretch>
        </p:blipFill>
        <p:spPr bwMode="auto">
          <a:xfrm>
            <a:off x="2432050" y="2095500"/>
            <a:ext cx="2806700" cy="1879600"/>
          </a:xfrm>
          <a:prstGeom prst="rect">
            <a:avLst/>
          </a:prstGeom>
          <a:noFill/>
          <a:ln w="9525">
            <a:noFill/>
            <a:miter lim="800000"/>
            <a:headEnd/>
            <a:tailEnd/>
          </a:ln>
          <a:effectLst>
            <a:outerShdw blurRad="63500" dist="107763" dir="2700000" algn="ctr" rotWithShape="0">
              <a:schemeClr val="bg2">
                <a:alpha val="74998"/>
              </a:schemeClr>
            </a:outerShdw>
          </a:effectLst>
        </p:spPr>
      </p:pic>
      <p:pic>
        <p:nvPicPr>
          <p:cNvPr id="171040" name="Picture 32" descr="Solomon's Pillars, df 101101"/>
          <p:cNvPicPr preferRelativeResize="0">
            <a:picLocks noChangeAspect="1" noChangeArrowheads="1"/>
          </p:cNvPicPr>
          <p:nvPr>
            <p:custDataLst>
              <p:tags r:id="rId7"/>
            </p:custDataLst>
          </p:nvPr>
        </p:nvPicPr>
        <p:blipFill>
          <a:blip r:embed="rId17" cstate="screen">
            <a:extLst>
              <a:ext uri="{28A0092B-C50C-407E-A947-70E740481C1C}">
                <a14:useLocalDpi xmlns:a14="http://schemas.microsoft.com/office/drawing/2010/main"/>
              </a:ext>
            </a:extLst>
          </a:blip>
          <a:srcRect/>
          <a:stretch>
            <a:fillRect/>
          </a:stretch>
        </p:blipFill>
        <p:spPr bwMode="auto">
          <a:xfrm>
            <a:off x="560388" y="2144713"/>
            <a:ext cx="2030412" cy="1611312"/>
          </a:xfrm>
          <a:prstGeom prst="rect">
            <a:avLst/>
          </a:prstGeom>
          <a:noFill/>
          <a:ln w="9525">
            <a:noFill/>
            <a:miter lim="800000"/>
            <a:headEnd/>
            <a:tailEnd/>
          </a:ln>
          <a:effectLst>
            <a:outerShdw blurRad="63500" dist="89803" dir="2700000" algn="ctr" rotWithShape="0">
              <a:schemeClr val="bg2">
                <a:alpha val="74998"/>
              </a:schemeClr>
            </a:outerShdw>
          </a:effectLst>
        </p:spPr>
      </p:pic>
      <p:pic>
        <p:nvPicPr>
          <p:cNvPr id="171041" name="Picture 33" descr="Machtesh Qatan from east2, tb n112500 sr"/>
          <p:cNvPicPr preferRelativeResize="0">
            <a:picLocks noChangeAspect="1" noChangeArrowheads="1"/>
          </p:cNvPicPr>
          <p:nvPr>
            <p:custDataLst>
              <p:tags r:id="rId8"/>
            </p:custDataLst>
          </p:nvPr>
        </p:nvPicPr>
        <p:blipFill>
          <a:blip r:embed="rId18" cstate="screen">
            <a:extLst>
              <a:ext uri="{28A0092B-C50C-407E-A947-70E740481C1C}">
                <a14:useLocalDpi xmlns:a14="http://schemas.microsoft.com/office/drawing/2010/main"/>
              </a:ext>
            </a:extLst>
          </a:blip>
          <a:srcRect/>
          <a:stretch>
            <a:fillRect/>
          </a:stretch>
        </p:blipFill>
        <p:spPr bwMode="auto">
          <a:xfrm>
            <a:off x="4117975" y="3824288"/>
            <a:ext cx="2162175" cy="1620837"/>
          </a:xfrm>
          <a:prstGeom prst="rect">
            <a:avLst/>
          </a:prstGeom>
          <a:noFill/>
          <a:ln w="101600" cmpd="thinThick">
            <a:noFill/>
            <a:miter lim="800000"/>
            <a:headEnd/>
            <a:tailEnd/>
          </a:ln>
          <a:effectLst>
            <a:outerShdw blurRad="63500" dist="89803" dir="2700000" algn="ctr" rotWithShape="0">
              <a:schemeClr val="bg2">
                <a:alpha val="74998"/>
              </a:schemeClr>
            </a:outerShdw>
          </a:effectLst>
        </p:spPr>
      </p:pic>
      <p:sp>
        <p:nvSpPr>
          <p:cNvPr id="171042" name="Text Box 34"/>
          <p:cNvSpPr txBox="1">
            <a:spLocks noChangeArrowheads="1"/>
          </p:cNvSpPr>
          <p:nvPr/>
        </p:nvSpPr>
        <p:spPr bwMode="auto">
          <a:xfrm>
            <a:off x="1587500" y="1228725"/>
            <a:ext cx="6351588" cy="3382963"/>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7200" b="1" i="0" u="none" strike="noStrike" kern="1200" cap="none" spc="0" normalizeH="0" baseline="0" noProof="0">
                <a:ln>
                  <a:noFill/>
                </a:ln>
                <a:solidFill>
                  <a:srgbClr val="FFEA18"/>
                </a:solidFill>
                <a:effectLst/>
                <a:uLnTx/>
                <a:uFillTx/>
                <a:latin typeface="Comic Sans MS" charset="0"/>
                <a:ea typeface="ＭＳ Ｐゴシック" charset="0"/>
                <a:cs typeface="Times New Roman" charset="0"/>
              </a:rPr>
              <a:t>YOU MEAN…</a:t>
            </a:r>
            <a:br>
              <a:rPr kumimoji="0" lang="en-US" sz="7200" b="1" i="0" u="none" strike="noStrike" kern="1200" cap="none" spc="0" normalizeH="0" baseline="0" noProof="0">
                <a:ln>
                  <a:noFill/>
                </a:ln>
                <a:solidFill>
                  <a:srgbClr val="FFEA18"/>
                </a:solidFill>
                <a:effectLst/>
                <a:uLnTx/>
                <a:uFillTx/>
                <a:latin typeface="Comic Sans MS" charset="0"/>
                <a:ea typeface="ＭＳ Ｐゴシック" charset="0"/>
                <a:cs typeface="Times New Roman" charset="0"/>
              </a:rPr>
            </a:br>
            <a:r>
              <a:rPr kumimoji="0" lang="en-US" sz="7200" b="1" i="0" u="none" strike="noStrike" kern="1200" cap="none" spc="0" normalizeH="0" baseline="0" noProof="0">
                <a:ln>
                  <a:noFill/>
                </a:ln>
                <a:solidFill>
                  <a:srgbClr val="FFEA18"/>
                </a:solidFill>
                <a:effectLst/>
                <a:uLnTx/>
                <a:uFillTx/>
                <a:latin typeface="Comic Sans MS" charset="0"/>
                <a:ea typeface="ＭＳ Ｐゴシック" charset="0"/>
                <a:cs typeface="Times New Roman" charset="0"/>
              </a:rPr>
              <a:t>40 YEARS? OUT HERE?</a:t>
            </a:r>
          </a:p>
        </p:txBody>
      </p:sp>
      <p:sp>
        <p:nvSpPr>
          <p:cNvPr id="171043" name="Rectangle 35"/>
          <p:cNvSpPr>
            <a:spLocks noGrp="1" noChangeArrowheads="1"/>
          </p:cNvSpPr>
          <p:nvPr>
            <p:ph type="title" idx="4294967295"/>
          </p:nvPr>
        </p:nvSpPr>
        <p:spPr bwMode="auto">
          <a:xfrm>
            <a:off x="0" y="6096000"/>
            <a:ext cx="9144000" cy="762000"/>
          </a:xfrm>
          <a:prstGeom prst="rect">
            <a:avLst/>
          </a:prstGeom>
          <a:ln>
            <a:miter lim="800000"/>
            <a:headEnd/>
            <a:tailEnd/>
          </a:ln>
        </p:spPr>
        <p:txBody>
          <a:bodyPr/>
          <a:lstStyle/>
          <a:p>
            <a:pPr algn="ctr" eaLnBrk="1" hangingPunct="1">
              <a:defRPr/>
            </a:pPr>
            <a:r>
              <a:rPr lang="en-US" b="1" dirty="0">
                <a:latin typeface="Arial"/>
                <a:cs typeface="Arial"/>
              </a:rPr>
              <a:t>Divine Discipline</a:t>
            </a:r>
          </a:p>
        </p:txBody>
      </p:sp>
    </p:spTree>
    <p:extLst>
      <p:ext uri="{BB962C8B-B14F-4D97-AF65-F5344CB8AC3E}">
        <p14:creationId xmlns:p14="http://schemas.microsoft.com/office/powerpoint/2010/main" val="2628281660"/>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171020"/>
                                        </p:tgtEl>
                                        <p:attrNameLst>
                                          <p:attrName>style.visibility</p:attrName>
                                        </p:attrNameLst>
                                      </p:cBhvr>
                                      <p:to>
                                        <p:strVal val="visible"/>
                                      </p:to>
                                    </p:set>
                                    <p:animEffect transition="in" filter="wipe(right)">
                                      <p:cBhvr>
                                        <p:cTn id="7" dur="500"/>
                                        <p:tgtEl>
                                          <p:spTgt spid="171020"/>
                                        </p:tgtEl>
                                      </p:cBhvr>
                                    </p:animEffect>
                                  </p:childTnLst>
                                </p:cTn>
                              </p:par>
                            </p:childTnLst>
                          </p:cTn>
                        </p:par>
                        <p:par>
                          <p:cTn id="8" fill="hold" nodeType="afterGroup">
                            <p:stCondLst>
                              <p:cond delay="500"/>
                            </p:stCondLst>
                            <p:childTnLst>
                              <p:par>
                                <p:cTn id="9" presetID="22" presetClass="entr" presetSubtype="2" fill="hold" grpId="0" nodeType="afterEffect" nodePh="1">
                                  <p:stCondLst>
                                    <p:cond delay="0"/>
                                  </p:stCondLst>
                                  <p:endCondLst>
                                    <p:cond evt="begin" delay="0">
                                      <p:tn val="9"/>
                                    </p:cond>
                                  </p:endCondLst>
                                  <p:childTnLst>
                                    <p:set>
                                      <p:cBhvr>
                                        <p:cTn id="10" dur="1" fill="hold">
                                          <p:stCondLst>
                                            <p:cond delay="0"/>
                                          </p:stCondLst>
                                        </p:cTn>
                                        <p:tgtEl>
                                          <p:spTgt spid="171018"/>
                                        </p:tgtEl>
                                        <p:attrNameLst>
                                          <p:attrName>style.visibility</p:attrName>
                                        </p:attrNameLst>
                                      </p:cBhvr>
                                      <p:to>
                                        <p:strVal val="visible"/>
                                      </p:to>
                                    </p:set>
                                    <p:animEffect transition="in" filter="wipe(right)">
                                      <p:cBhvr>
                                        <p:cTn id="11" dur="500"/>
                                        <p:tgtEl>
                                          <p:spTgt spid="171018"/>
                                        </p:tgtEl>
                                      </p:cBhvr>
                                    </p:animEffect>
                                  </p:childTnLst>
                                </p:cTn>
                              </p:par>
                            </p:childTnLst>
                          </p:cTn>
                        </p:par>
                        <p:par>
                          <p:cTn id="12" fill="hold" nodeType="afterGroup">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171019"/>
                                        </p:tgtEl>
                                        <p:attrNameLst>
                                          <p:attrName>style.visibility</p:attrName>
                                        </p:attrNameLst>
                                      </p:cBhvr>
                                      <p:to>
                                        <p:strVal val="visible"/>
                                      </p:to>
                                    </p:set>
                                    <p:animEffect transition="in" filter="wipe(left)">
                                      <p:cBhvr>
                                        <p:cTn id="15" dur="500"/>
                                        <p:tgtEl>
                                          <p:spTgt spid="171019"/>
                                        </p:tgtEl>
                                      </p:cBhvr>
                                    </p:animEffect>
                                  </p:childTnLst>
                                </p:cTn>
                              </p:par>
                            </p:childTnLst>
                          </p:cTn>
                        </p:par>
                        <p:par>
                          <p:cTn id="16" fill="hold" nodeType="afterGroup">
                            <p:stCondLst>
                              <p:cond delay="1500"/>
                            </p:stCondLst>
                            <p:childTnLst>
                              <p:par>
                                <p:cTn id="17" presetID="22" presetClass="entr" presetSubtype="8" fill="hold" grpId="0" nodeType="afterEffect" nodePh="1">
                                  <p:stCondLst>
                                    <p:cond delay="0"/>
                                  </p:stCondLst>
                                  <p:endCondLst>
                                    <p:cond evt="begin" delay="0">
                                      <p:tn val="17"/>
                                    </p:cond>
                                  </p:endCondLst>
                                  <p:childTnLst>
                                    <p:set>
                                      <p:cBhvr>
                                        <p:cTn id="18" dur="1" fill="hold">
                                          <p:stCondLst>
                                            <p:cond delay="0"/>
                                          </p:stCondLst>
                                        </p:cTn>
                                        <p:tgtEl>
                                          <p:spTgt spid="171017"/>
                                        </p:tgtEl>
                                        <p:attrNameLst>
                                          <p:attrName>style.visibility</p:attrName>
                                        </p:attrNameLst>
                                      </p:cBhvr>
                                      <p:to>
                                        <p:strVal val="visible"/>
                                      </p:to>
                                    </p:set>
                                    <p:animEffect transition="in" filter="wipe(left)">
                                      <p:cBhvr>
                                        <p:cTn id="19" dur="500"/>
                                        <p:tgtEl>
                                          <p:spTgt spid="171017"/>
                                        </p:tgtEl>
                                      </p:cBhvr>
                                    </p:animEffect>
                                  </p:childTnLst>
                                </p:cTn>
                              </p:par>
                            </p:childTnLst>
                          </p:cTn>
                        </p:par>
                        <p:par>
                          <p:cTn id="20" fill="hold" nodeType="afterGroup">
                            <p:stCondLst>
                              <p:cond delay="2000"/>
                            </p:stCondLst>
                            <p:childTnLst>
                              <p:par>
                                <p:cTn id="21" presetID="22" presetClass="entr" presetSubtype="2" fill="hold" nodeType="afterEffect">
                                  <p:stCondLst>
                                    <p:cond delay="0"/>
                                  </p:stCondLst>
                                  <p:childTnLst>
                                    <p:set>
                                      <p:cBhvr>
                                        <p:cTn id="22" dur="1" fill="hold">
                                          <p:stCondLst>
                                            <p:cond delay="0"/>
                                          </p:stCondLst>
                                        </p:cTn>
                                        <p:tgtEl>
                                          <p:spTgt spid="171038"/>
                                        </p:tgtEl>
                                        <p:attrNameLst>
                                          <p:attrName>style.visibility</p:attrName>
                                        </p:attrNameLst>
                                      </p:cBhvr>
                                      <p:to>
                                        <p:strVal val="visible"/>
                                      </p:to>
                                    </p:set>
                                    <p:animEffect transition="in" filter="wipe(right)">
                                      <p:cBhvr>
                                        <p:cTn id="23" dur="500"/>
                                        <p:tgtEl>
                                          <p:spTgt spid="171038"/>
                                        </p:tgtEl>
                                      </p:cBhvr>
                                    </p:animEffect>
                                  </p:childTnLst>
                                </p:cTn>
                              </p:par>
                            </p:childTnLst>
                          </p:cTn>
                        </p:par>
                        <p:par>
                          <p:cTn id="24" fill="hold" nodeType="afterGroup">
                            <p:stCondLst>
                              <p:cond delay="2500"/>
                            </p:stCondLst>
                            <p:childTnLst>
                              <p:par>
                                <p:cTn id="25" presetID="22" presetClass="entr" presetSubtype="2" fill="hold" grpId="0" nodeType="afterEffect" nodePh="1">
                                  <p:stCondLst>
                                    <p:cond delay="0"/>
                                  </p:stCondLst>
                                  <p:endCondLst>
                                    <p:cond evt="begin" delay="0">
                                      <p:tn val="25"/>
                                    </p:cond>
                                  </p:endCondLst>
                                  <p:childTnLst>
                                    <p:set>
                                      <p:cBhvr>
                                        <p:cTn id="26" dur="1" fill="hold">
                                          <p:stCondLst>
                                            <p:cond delay="0"/>
                                          </p:stCondLst>
                                        </p:cTn>
                                        <p:tgtEl>
                                          <p:spTgt spid="171041"/>
                                        </p:tgtEl>
                                        <p:attrNameLst>
                                          <p:attrName>style.visibility</p:attrName>
                                        </p:attrNameLst>
                                      </p:cBhvr>
                                      <p:to>
                                        <p:strVal val="visible"/>
                                      </p:to>
                                    </p:set>
                                    <p:animEffect transition="in" filter="wipe(right)">
                                      <p:cBhvr>
                                        <p:cTn id="27" dur="500"/>
                                        <p:tgtEl>
                                          <p:spTgt spid="171041"/>
                                        </p:tgtEl>
                                      </p:cBhvr>
                                    </p:animEffect>
                                  </p:childTnLst>
                                </p:cTn>
                              </p:par>
                            </p:childTnLst>
                          </p:cTn>
                        </p:par>
                        <p:par>
                          <p:cTn id="28" fill="hold" nodeType="afterGroup">
                            <p:stCondLst>
                              <p:cond delay="3000"/>
                            </p:stCondLst>
                            <p:childTnLst>
                              <p:par>
                                <p:cTn id="29" presetID="22" presetClass="entr" presetSubtype="2" fill="hold" nodeType="afterEffect">
                                  <p:stCondLst>
                                    <p:cond delay="0"/>
                                  </p:stCondLst>
                                  <p:childTnLst>
                                    <p:set>
                                      <p:cBhvr>
                                        <p:cTn id="30" dur="1" fill="hold">
                                          <p:stCondLst>
                                            <p:cond delay="0"/>
                                          </p:stCondLst>
                                        </p:cTn>
                                        <p:tgtEl>
                                          <p:spTgt spid="171040"/>
                                        </p:tgtEl>
                                        <p:attrNameLst>
                                          <p:attrName>style.visibility</p:attrName>
                                        </p:attrNameLst>
                                      </p:cBhvr>
                                      <p:to>
                                        <p:strVal val="visible"/>
                                      </p:to>
                                    </p:set>
                                    <p:animEffect transition="in" filter="wipe(right)">
                                      <p:cBhvr>
                                        <p:cTn id="31" dur="500"/>
                                        <p:tgtEl>
                                          <p:spTgt spid="171040"/>
                                        </p:tgtEl>
                                      </p:cBhvr>
                                    </p:animEffect>
                                  </p:childTnLst>
                                </p:cTn>
                              </p:par>
                            </p:childTnLst>
                          </p:cTn>
                        </p:par>
                        <p:par>
                          <p:cTn id="32" fill="hold" nodeType="afterGroup">
                            <p:stCondLst>
                              <p:cond delay="3500"/>
                            </p:stCondLst>
                            <p:childTnLst>
                              <p:par>
                                <p:cTn id="33" presetID="22" presetClass="entr" presetSubtype="8" fill="hold" nodeType="afterEffect">
                                  <p:stCondLst>
                                    <p:cond delay="0"/>
                                  </p:stCondLst>
                                  <p:childTnLst>
                                    <p:set>
                                      <p:cBhvr>
                                        <p:cTn id="34" dur="1" fill="hold">
                                          <p:stCondLst>
                                            <p:cond delay="0"/>
                                          </p:stCondLst>
                                        </p:cTn>
                                        <p:tgtEl>
                                          <p:spTgt spid="171039"/>
                                        </p:tgtEl>
                                        <p:attrNameLst>
                                          <p:attrName>style.visibility</p:attrName>
                                        </p:attrNameLst>
                                      </p:cBhvr>
                                      <p:to>
                                        <p:strVal val="visible"/>
                                      </p:to>
                                    </p:set>
                                    <p:animEffect transition="in" filter="wipe(left)">
                                      <p:cBhvr>
                                        <p:cTn id="35" dur="500"/>
                                        <p:tgtEl>
                                          <p:spTgt spid="171039"/>
                                        </p:tgtEl>
                                      </p:cBhvr>
                                    </p:animEffect>
                                  </p:childTnLst>
                                </p:cTn>
                              </p:par>
                            </p:childTnLst>
                          </p:cTn>
                        </p:par>
                        <p:par>
                          <p:cTn id="36" fill="hold" nodeType="afterGroup">
                            <p:stCondLst>
                              <p:cond delay="4000"/>
                            </p:stCondLst>
                            <p:childTnLst>
                              <p:par>
                                <p:cTn id="37" presetID="23" presetClass="entr" presetSubtype="528" fill="hold" grpId="0" nodeType="afterEffect">
                                  <p:stCondLst>
                                    <p:cond delay="0"/>
                                  </p:stCondLst>
                                  <p:childTnLst>
                                    <p:set>
                                      <p:cBhvr>
                                        <p:cTn id="38" dur="1" fill="hold">
                                          <p:stCondLst>
                                            <p:cond delay="0"/>
                                          </p:stCondLst>
                                        </p:cTn>
                                        <p:tgtEl>
                                          <p:spTgt spid="171042"/>
                                        </p:tgtEl>
                                        <p:attrNameLst>
                                          <p:attrName>style.visibility</p:attrName>
                                        </p:attrNameLst>
                                      </p:cBhvr>
                                      <p:to>
                                        <p:strVal val="visible"/>
                                      </p:to>
                                    </p:set>
                                    <p:anim calcmode="lin" valueType="num">
                                      <p:cBhvr>
                                        <p:cTn id="39" dur="500" fill="hold"/>
                                        <p:tgtEl>
                                          <p:spTgt spid="171042"/>
                                        </p:tgtEl>
                                        <p:attrNameLst>
                                          <p:attrName>ppt_w</p:attrName>
                                        </p:attrNameLst>
                                      </p:cBhvr>
                                      <p:tavLst>
                                        <p:tav tm="0">
                                          <p:val>
                                            <p:fltVal val="0"/>
                                          </p:val>
                                        </p:tav>
                                        <p:tav tm="100000">
                                          <p:val>
                                            <p:strVal val="#ppt_w"/>
                                          </p:val>
                                        </p:tav>
                                      </p:tavLst>
                                    </p:anim>
                                    <p:anim calcmode="lin" valueType="num">
                                      <p:cBhvr>
                                        <p:cTn id="40" dur="500" fill="hold"/>
                                        <p:tgtEl>
                                          <p:spTgt spid="171042"/>
                                        </p:tgtEl>
                                        <p:attrNameLst>
                                          <p:attrName>ppt_h</p:attrName>
                                        </p:attrNameLst>
                                      </p:cBhvr>
                                      <p:tavLst>
                                        <p:tav tm="0">
                                          <p:val>
                                            <p:fltVal val="0"/>
                                          </p:val>
                                        </p:tav>
                                        <p:tav tm="100000">
                                          <p:val>
                                            <p:strVal val="#ppt_h"/>
                                          </p:val>
                                        </p:tav>
                                      </p:tavLst>
                                    </p:anim>
                                    <p:anim calcmode="lin" valueType="num">
                                      <p:cBhvr>
                                        <p:cTn id="41" dur="500" fill="hold"/>
                                        <p:tgtEl>
                                          <p:spTgt spid="171042"/>
                                        </p:tgtEl>
                                        <p:attrNameLst>
                                          <p:attrName>ppt_x</p:attrName>
                                        </p:attrNameLst>
                                      </p:cBhvr>
                                      <p:tavLst>
                                        <p:tav tm="0">
                                          <p:val>
                                            <p:fltVal val="0.5"/>
                                          </p:val>
                                        </p:tav>
                                        <p:tav tm="100000">
                                          <p:val>
                                            <p:strVal val="#ppt_x"/>
                                          </p:val>
                                        </p:tav>
                                      </p:tavLst>
                                    </p:anim>
                                    <p:anim calcmode="lin" valueType="num">
                                      <p:cBhvr>
                                        <p:cTn id="42" dur="500" fill="hold"/>
                                        <p:tgtEl>
                                          <p:spTgt spid="17104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017" grpId="0" autoUpdateAnimBg="0"/>
      <p:bldP spid="171018" grpId="0" autoUpdateAnimBg="0"/>
      <p:bldP spid="171019" grpId="0" autoUpdateAnimBg="0"/>
      <p:bldP spid="171041" grpId="0" autoUpdateAnimBg="0"/>
      <p:bldP spid="171042" grpId="0" autoUpdateAnimBg="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37" name="Picture 2" descr="ExodusMapBeitzel3"/>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b="36620"/>
          <a:stretch/>
        </p:blipFill>
        <p:spPr bwMode="auto">
          <a:xfrm>
            <a:off x="0" y="0"/>
            <a:ext cx="808831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84003" name="Text Box 3"/>
          <p:cNvSpPr txBox="1">
            <a:spLocks noChangeArrowheads="1"/>
          </p:cNvSpPr>
          <p:nvPr/>
        </p:nvSpPr>
        <p:spPr bwMode="auto">
          <a:xfrm>
            <a:off x="8467725" y="76200"/>
            <a:ext cx="523875" cy="457200"/>
          </a:xfrm>
          <a:prstGeom prst="rect">
            <a:avLst/>
          </a:prstGeom>
          <a:noFill/>
          <a:ln>
            <a:noFill/>
          </a:ln>
          <a:effectLst>
            <a:outerShdw blurRad="63500" dist="35921" dir="2700000" algn="ctr" rotWithShape="0">
              <a:schemeClr val="bg1">
                <a:alpha val="74998"/>
              </a:schemeClr>
            </a:outerShdw>
          </a:effectLst>
          <a:extLst>
            <a:ext uri="{909E8E84-426E-40dd-AFC4-6F175D3DCCD1}">
              <a14:hiddenFill xmlns="" xmlns:a14="http://schemas.microsoft.com/office/drawing/2010/main">
                <a:solidFill>
                  <a:schemeClr val="tx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54</a:t>
            </a:r>
          </a:p>
        </p:txBody>
      </p:sp>
      <p:sp>
        <p:nvSpPr>
          <p:cNvPr id="384004" name="Rectangle 4"/>
          <p:cNvSpPr>
            <a:spLocks noGrp="1" noChangeArrowheads="1"/>
          </p:cNvSpPr>
          <p:nvPr>
            <p:ph type="ctrTitle"/>
          </p:nvPr>
        </p:nvSpPr>
        <p:spPr>
          <a:xfrm>
            <a:off x="5940152" y="2636912"/>
            <a:ext cx="2286000" cy="3276600"/>
          </a:xfrm>
        </p:spPr>
        <p:txBody>
          <a:bodyPr/>
          <a:lstStyle/>
          <a:p>
            <a:pPr eaLnBrk="1" hangingPunct="1">
              <a:defRPr/>
            </a:pPr>
            <a:r>
              <a:rPr lang="en-US" sz="4000" b="1">
                <a:latin typeface="Arial" panose="020B0604020202020204" pitchFamily="34" charset="0"/>
                <a:cs typeface="Arial" panose="020B0604020202020204" pitchFamily="34" charset="0"/>
              </a:rPr>
              <a:t>The King's Highway</a:t>
            </a:r>
          </a:p>
        </p:txBody>
      </p:sp>
      <p:sp>
        <p:nvSpPr>
          <p:cNvPr id="384005" name="Freeform 5"/>
          <p:cNvSpPr>
            <a:spLocks/>
          </p:cNvSpPr>
          <p:nvPr/>
        </p:nvSpPr>
        <p:spPr bwMode="auto">
          <a:xfrm>
            <a:off x="0" y="-84138"/>
            <a:ext cx="6716713" cy="6462713"/>
          </a:xfrm>
          <a:custGeom>
            <a:avLst/>
            <a:gdLst>
              <a:gd name="T0" fmla="*/ 0 w 4231"/>
              <a:gd name="T1" fmla="*/ 3360 h 4071"/>
              <a:gd name="T2" fmla="*/ 267 w 4231"/>
              <a:gd name="T3" fmla="*/ 3315 h 4071"/>
              <a:gd name="T4" fmla="*/ 444 w 4231"/>
              <a:gd name="T5" fmla="*/ 3324 h 4071"/>
              <a:gd name="T6" fmla="*/ 702 w 4231"/>
              <a:gd name="T7" fmla="*/ 3315 h 4071"/>
              <a:gd name="T8" fmla="*/ 889 w 4231"/>
              <a:gd name="T9" fmla="*/ 3377 h 4071"/>
              <a:gd name="T10" fmla="*/ 1013 w 4231"/>
              <a:gd name="T11" fmla="*/ 3413 h 4071"/>
              <a:gd name="T12" fmla="*/ 1227 w 4231"/>
              <a:gd name="T13" fmla="*/ 3484 h 4071"/>
              <a:gd name="T14" fmla="*/ 1316 w 4231"/>
              <a:gd name="T15" fmla="*/ 3511 h 4071"/>
              <a:gd name="T16" fmla="*/ 1636 w 4231"/>
              <a:gd name="T17" fmla="*/ 3573 h 4071"/>
              <a:gd name="T18" fmla="*/ 1716 w 4231"/>
              <a:gd name="T19" fmla="*/ 3617 h 4071"/>
              <a:gd name="T20" fmla="*/ 1876 w 4231"/>
              <a:gd name="T21" fmla="*/ 3724 h 4071"/>
              <a:gd name="T22" fmla="*/ 2053 w 4231"/>
              <a:gd name="T23" fmla="*/ 3760 h 4071"/>
              <a:gd name="T24" fmla="*/ 2187 w 4231"/>
              <a:gd name="T25" fmla="*/ 3786 h 4071"/>
              <a:gd name="T26" fmla="*/ 2293 w 4231"/>
              <a:gd name="T27" fmla="*/ 3813 h 4071"/>
              <a:gd name="T28" fmla="*/ 2373 w 4231"/>
              <a:gd name="T29" fmla="*/ 3857 h 4071"/>
              <a:gd name="T30" fmla="*/ 2400 w 4231"/>
              <a:gd name="T31" fmla="*/ 3866 h 4071"/>
              <a:gd name="T32" fmla="*/ 2516 w 4231"/>
              <a:gd name="T33" fmla="*/ 3955 h 4071"/>
              <a:gd name="T34" fmla="*/ 2596 w 4231"/>
              <a:gd name="T35" fmla="*/ 3991 h 4071"/>
              <a:gd name="T36" fmla="*/ 2782 w 4231"/>
              <a:gd name="T37" fmla="*/ 4071 h 4071"/>
              <a:gd name="T38" fmla="*/ 3093 w 4231"/>
              <a:gd name="T39" fmla="*/ 4044 h 4071"/>
              <a:gd name="T40" fmla="*/ 3200 w 4231"/>
              <a:gd name="T41" fmla="*/ 3973 h 4071"/>
              <a:gd name="T42" fmla="*/ 3253 w 4231"/>
              <a:gd name="T43" fmla="*/ 3937 h 4071"/>
              <a:gd name="T44" fmla="*/ 3333 w 4231"/>
              <a:gd name="T45" fmla="*/ 3840 h 4071"/>
              <a:gd name="T46" fmla="*/ 3396 w 4231"/>
              <a:gd name="T47" fmla="*/ 3769 h 4071"/>
              <a:gd name="T48" fmla="*/ 3458 w 4231"/>
              <a:gd name="T49" fmla="*/ 3653 h 4071"/>
              <a:gd name="T50" fmla="*/ 3502 w 4231"/>
              <a:gd name="T51" fmla="*/ 3493 h 4071"/>
              <a:gd name="T52" fmla="*/ 3600 w 4231"/>
              <a:gd name="T53" fmla="*/ 3351 h 4071"/>
              <a:gd name="T54" fmla="*/ 3653 w 4231"/>
              <a:gd name="T55" fmla="*/ 3226 h 4071"/>
              <a:gd name="T56" fmla="*/ 3707 w 4231"/>
              <a:gd name="T57" fmla="*/ 3022 h 4071"/>
              <a:gd name="T58" fmla="*/ 3724 w 4231"/>
              <a:gd name="T59" fmla="*/ 2969 h 4071"/>
              <a:gd name="T60" fmla="*/ 3689 w 4231"/>
              <a:gd name="T61" fmla="*/ 2764 h 4071"/>
              <a:gd name="T62" fmla="*/ 3707 w 4231"/>
              <a:gd name="T63" fmla="*/ 2657 h 4071"/>
              <a:gd name="T64" fmla="*/ 3716 w 4231"/>
              <a:gd name="T65" fmla="*/ 2426 h 4071"/>
              <a:gd name="T66" fmla="*/ 3769 w 4231"/>
              <a:gd name="T67" fmla="*/ 2417 h 4071"/>
              <a:gd name="T68" fmla="*/ 3849 w 4231"/>
              <a:gd name="T69" fmla="*/ 2391 h 4071"/>
              <a:gd name="T70" fmla="*/ 3884 w 4231"/>
              <a:gd name="T71" fmla="*/ 2337 h 4071"/>
              <a:gd name="T72" fmla="*/ 3902 w 4231"/>
              <a:gd name="T73" fmla="*/ 2284 h 4071"/>
              <a:gd name="T74" fmla="*/ 3884 w 4231"/>
              <a:gd name="T75" fmla="*/ 2257 h 4071"/>
              <a:gd name="T76" fmla="*/ 3893 w 4231"/>
              <a:gd name="T77" fmla="*/ 2231 h 4071"/>
              <a:gd name="T78" fmla="*/ 3884 w 4231"/>
              <a:gd name="T79" fmla="*/ 2097 h 4071"/>
              <a:gd name="T80" fmla="*/ 3902 w 4231"/>
              <a:gd name="T81" fmla="*/ 1893 h 4071"/>
              <a:gd name="T82" fmla="*/ 3911 w 4231"/>
              <a:gd name="T83" fmla="*/ 1866 h 4071"/>
              <a:gd name="T84" fmla="*/ 3920 w 4231"/>
              <a:gd name="T85" fmla="*/ 1751 h 4071"/>
              <a:gd name="T86" fmla="*/ 4009 w 4231"/>
              <a:gd name="T87" fmla="*/ 1724 h 4071"/>
              <a:gd name="T88" fmla="*/ 4036 w 4231"/>
              <a:gd name="T89" fmla="*/ 1457 h 4071"/>
              <a:gd name="T90" fmla="*/ 4053 w 4231"/>
              <a:gd name="T91" fmla="*/ 1155 h 4071"/>
              <a:gd name="T92" fmla="*/ 4116 w 4231"/>
              <a:gd name="T93" fmla="*/ 995 h 4071"/>
              <a:gd name="T94" fmla="*/ 4160 w 4231"/>
              <a:gd name="T95" fmla="*/ 773 h 4071"/>
              <a:gd name="T96" fmla="*/ 4169 w 4231"/>
              <a:gd name="T97" fmla="*/ 613 h 4071"/>
              <a:gd name="T98" fmla="*/ 4178 w 4231"/>
              <a:gd name="T99" fmla="*/ 320 h 4071"/>
              <a:gd name="T100" fmla="*/ 4187 w 4231"/>
              <a:gd name="T101" fmla="*/ 266 h 4071"/>
              <a:gd name="T102" fmla="*/ 4222 w 4231"/>
              <a:gd name="T103" fmla="*/ 62 h 4071"/>
              <a:gd name="T104" fmla="*/ 4231 w 4231"/>
              <a:gd name="T105" fmla="*/ 0 h 4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31" h="4071">
                <a:moveTo>
                  <a:pt x="0" y="3360"/>
                </a:moveTo>
                <a:cubicBezTo>
                  <a:pt x="89" y="3329"/>
                  <a:pt x="172" y="3328"/>
                  <a:pt x="267" y="3315"/>
                </a:cubicBezTo>
                <a:cubicBezTo>
                  <a:pt x="311" y="3299"/>
                  <a:pt x="412" y="3321"/>
                  <a:pt x="444" y="3324"/>
                </a:cubicBezTo>
                <a:cubicBezTo>
                  <a:pt x="532" y="3318"/>
                  <a:pt x="615" y="3302"/>
                  <a:pt x="702" y="3315"/>
                </a:cubicBezTo>
                <a:cubicBezTo>
                  <a:pt x="764" y="3335"/>
                  <a:pt x="826" y="3356"/>
                  <a:pt x="889" y="3377"/>
                </a:cubicBezTo>
                <a:cubicBezTo>
                  <a:pt x="927" y="3389"/>
                  <a:pt x="978" y="3389"/>
                  <a:pt x="1013" y="3413"/>
                </a:cubicBezTo>
                <a:cubicBezTo>
                  <a:pt x="1073" y="3453"/>
                  <a:pt x="1156" y="3468"/>
                  <a:pt x="1227" y="3484"/>
                </a:cubicBezTo>
                <a:cubicBezTo>
                  <a:pt x="1257" y="3490"/>
                  <a:pt x="1285" y="3507"/>
                  <a:pt x="1316" y="3511"/>
                </a:cubicBezTo>
                <a:cubicBezTo>
                  <a:pt x="1417" y="3521"/>
                  <a:pt x="1537" y="3540"/>
                  <a:pt x="1636" y="3573"/>
                </a:cubicBezTo>
                <a:cubicBezTo>
                  <a:pt x="1696" y="3614"/>
                  <a:pt x="1668" y="3602"/>
                  <a:pt x="1716" y="3617"/>
                </a:cubicBezTo>
                <a:cubicBezTo>
                  <a:pt x="1758" y="3661"/>
                  <a:pt x="1816" y="3704"/>
                  <a:pt x="1876" y="3724"/>
                </a:cubicBezTo>
                <a:cubicBezTo>
                  <a:pt x="1931" y="3762"/>
                  <a:pt x="1981" y="3754"/>
                  <a:pt x="2053" y="3760"/>
                </a:cubicBezTo>
                <a:cubicBezTo>
                  <a:pt x="2097" y="3768"/>
                  <a:pt x="2141" y="3778"/>
                  <a:pt x="2187" y="3786"/>
                </a:cubicBezTo>
                <a:cubicBezTo>
                  <a:pt x="2221" y="3797"/>
                  <a:pt x="2257" y="3803"/>
                  <a:pt x="2293" y="3813"/>
                </a:cubicBezTo>
                <a:cubicBezTo>
                  <a:pt x="2333" y="3853"/>
                  <a:pt x="2307" y="3835"/>
                  <a:pt x="2373" y="3857"/>
                </a:cubicBezTo>
                <a:cubicBezTo>
                  <a:pt x="2382" y="3859"/>
                  <a:pt x="2400" y="3866"/>
                  <a:pt x="2400" y="3866"/>
                </a:cubicBezTo>
                <a:cubicBezTo>
                  <a:pt x="2426" y="3892"/>
                  <a:pt x="2481" y="3943"/>
                  <a:pt x="2516" y="3955"/>
                </a:cubicBezTo>
                <a:cubicBezTo>
                  <a:pt x="2579" y="3976"/>
                  <a:pt x="2553" y="3962"/>
                  <a:pt x="2596" y="3991"/>
                </a:cubicBezTo>
                <a:cubicBezTo>
                  <a:pt x="2643" y="4063"/>
                  <a:pt x="2701" y="4062"/>
                  <a:pt x="2782" y="4071"/>
                </a:cubicBezTo>
                <a:cubicBezTo>
                  <a:pt x="2838" y="4067"/>
                  <a:pt x="3042" y="4071"/>
                  <a:pt x="3093" y="4044"/>
                </a:cubicBezTo>
                <a:cubicBezTo>
                  <a:pt x="3129" y="4023"/>
                  <a:pt x="3164" y="3996"/>
                  <a:pt x="3200" y="3973"/>
                </a:cubicBezTo>
                <a:cubicBezTo>
                  <a:pt x="3217" y="3961"/>
                  <a:pt x="3253" y="3937"/>
                  <a:pt x="3253" y="3937"/>
                </a:cubicBezTo>
                <a:cubicBezTo>
                  <a:pt x="3280" y="3896"/>
                  <a:pt x="3293" y="3865"/>
                  <a:pt x="3333" y="3840"/>
                </a:cubicBezTo>
                <a:cubicBezTo>
                  <a:pt x="3345" y="3803"/>
                  <a:pt x="3363" y="3789"/>
                  <a:pt x="3396" y="3769"/>
                </a:cubicBezTo>
                <a:cubicBezTo>
                  <a:pt x="3409" y="3723"/>
                  <a:pt x="3445" y="3691"/>
                  <a:pt x="3458" y="3653"/>
                </a:cubicBezTo>
                <a:cubicBezTo>
                  <a:pt x="3469" y="3617"/>
                  <a:pt x="3487" y="3515"/>
                  <a:pt x="3502" y="3493"/>
                </a:cubicBezTo>
                <a:cubicBezTo>
                  <a:pt x="3536" y="3440"/>
                  <a:pt x="3574" y="3417"/>
                  <a:pt x="3600" y="3351"/>
                </a:cubicBezTo>
                <a:cubicBezTo>
                  <a:pt x="3617" y="3304"/>
                  <a:pt x="3632" y="3268"/>
                  <a:pt x="3653" y="3226"/>
                </a:cubicBezTo>
                <a:cubicBezTo>
                  <a:pt x="3682" y="3165"/>
                  <a:pt x="3686" y="3086"/>
                  <a:pt x="3707" y="3022"/>
                </a:cubicBezTo>
                <a:cubicBezTo>
                  <a:pt x="3712" y="3004"/>
                  <a:pt x="3724" y="2969"/>
                  <a:pt x="3724" y="2969"/>
                </a:cubicBezTo>
                <a:cubicBezTo>
                  <a:pt x="3718" y="2864"/>
                  <a:pt x="3735" y="2833"/>
                  <a:pt x="3689" y="2764"/>
                </a:cubicBezTo>
                <a:cubicBezTo>
                  <a:pt x="3693" y="2728"/>
                  <a:pt x="3704" y="2693"/>
                  <a:pt x="3707" y="2657"/>
                </a:cubicBezTo>
                <a:cubicBezTo>
                  <a:pt x="3712" y="2580"/>
                  <a:pt x="3696" y="2500"/>
                  <a:pt x="3716" y="2426"/>
                </a:cubicBezTo>
                <a:cubicBezTo>
                  <a:pt x="3720" y="2408"/>
                  <a:pt x="3751" y="2420"/>
                  <a:pt x="3769" y="2417"/>
                </a:cubicBezTo>
                <a:cubicBezTo>
                  <a:pt x="3796" y="2411"/>
                  <a:pt x="3849" y="2391"/>
                  <a:pt x="3849" y="2391"/>
                </a:cubicBezTo>
                <a:cubicBezTo>
                  <a:pt x="3860" y="2373"/>
                  <a:pt x="3877" y="2357"/>
                  <a:pt x="3884" y="2337"/>
                </a:cubicBezTo>
                <a:cubicBezTo>
                  <a:pt x="3890" y="2319"/>
                  <a:pt x="3902" y="2284"/>
                  <a:pt x="3902" y="2284"/>
                </a:cubicBezTo>
                <a:cubicBezTo>
                  <a:pt x="3896" y="2275"/>
                  <a:pt x="3885" y="2267"/>
                  <a:pt x="3884" y="2257"/>
                </a:cubicBezTo>
                <a:cubicBezTo>
                  <a:pt x="3882" y="2247"/>
                  <a:pt x="3893" y="2240"/>
                  <a:pt x="3893" y="2231"/>
                </a:cubicBezTo>
                <a:cubicBezTo>
                  <a:pt x="3893" y="2186"/>
                  <a:pt x="3887" y="2141"/>
                  <a:pt x="3884" y="2097"/>
                </a:cubicBezTo>
                <a:cubicBezTo>
                  <a:pt x="3890" y="2029"/>
                  <a:pt x="3894" y="1960"/>
                  <a:pt x="3902" y="1893"/>
                </a:cubicBezTo>
                <a:cubicBezTo>
                  <a:pt x="3903" y="1883"/>
                  <a:pt x="3909" y="1875"/>
                  <a:pt x="3911" y="1866"/>
                </a:cubicBezTo>
                <a:cubicBezTo>
                  <a:pt x="3915" y="1827"/>
                  <a:pt x="3909" y="1787"/>
                  <a:pt x="3920" y="1751"/>
                </a:cubicBezTo>
                <a:cubicBezTo>
                  <a:pt x="3920" y="1749"/>
                  <a:pt x="3999" y="1727"/>
                  <a:pt x="4009" y="1724"/>
                </a:cubicBezTo>
                <a:cubicBezTo>
                  <a:pt x="4071" y="1629"/>
                  <a:pt x="4023" y="1712"/>
                  <a:pt x="4036" y="1457"/>
                </a:cubicBezTo>
                <a:cubicBezTo>
                  <a:pt x="4040" y="1356"/>
                  <a:pt x="4041" y="1255"/>
                  <a:pt x="4053" y="1155"/>
                </a:cubicBezTo>
                <a:cubicBezTo>
                  <a:pt x="4059" y="1096"/>
                  <a:pt x="4098" y="1048"/>
                  <a:pt x="4116" y="995"/>
                </a:cubicBezTo>
                <a:cubicBezTo>
                  <a:pt x="4124" y="919"/>
                  <a:pt x="4104" y="828"/>
                  <a:pt x="4160" y="773"/>
                </a:cubicBezTo>
                <a:cubicBezTo>
                  <a:pt x="4165" y="718"/>
                  <a:pt x="4182" y="665"/>
                  <a:pt x="4169" y="613"/>
                </a:cubicBezTo>
                <a:cubicBezTo>
                  <a:pt x="4172" y="515"/>
                  <a:pt x="4172" y="417"/>
                  <a:pt x="4178" y="320"/>
                </a:cubicBezTo>
                <a:cubicBezTo>
                  <a:pt x="4178" y="301"/>
                  <a:pt x="4185" y="284"/>
                  <a:pt x="4187" y="266"/>
                </a:cubicBezTo>
                <a:cubicBezTo>
                  <a:pt x="4195" y="165"/>
                  <a:pt x="4176" y="130"/>
                  <a:pt x="4222" y="62"/>
                </a:cubicBezTo>
                <a:cubicBezTo>
                  <a:pt x="4231" y="7"/>
                  <a:pt x="4231" y="27"/>
                  <a:pt x="4231" y="0"/>
                </a:cubicBezTo>
              </a:path>
            </a:pathLst>
          </a:custGeom>
          <a:noFill/>
          <a:ln w="57150" cap="flat" cmpd="sng">
            <a:solidFill>
              <a:srgbClr val="CC3300"/>
            </a:solidFill>
            <a:prstDash val="solid"/>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384007" name="Text Box 7"/>
          <p:cNvSpPr txBox="1">
            <a:spLocks noChangeArrowheads="1"/>
          </p:cNvSpPr>
          <p:nvPr/>
        </p:nvSpPr>
        <p:spPr bwMode="auto">
          <a:xfrm>
            <a:off x="4251325" y="3481388"/>
            <a:ext cx="18415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84008" name="Rectangle 8"/>
          <p:cNvSpPr>
            <a:spLocks noChangeArrowheads="1"/>
          </p:cNvSpPr>
          <p:nvPr/>
        </p:nvSpPr>
        <p:spPr bwMode="auto">
          <a:xfrm>
            <a:off x="5436096" y="6096000"/>
            <a:ext cx="3707904" cy="76200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Barry Beitzel, </a:t>
            </a:r>
            <a:b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en-US" sz="1800" b="1" i="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Moody Atlas of Bible Lands</a:t>
            </a: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 87</a:t>
            </a:r>
          </a:p>
        </p:txBody>
      </p:sp>
      <p:grpSp>
        <p:nvGrpSpPr>
          <p:cNvPr id="65544" name="Group 9"/>
          <p:cNvGrpSpPr>
            <a:grpSpLocks/>
          </p:cNvGrpSpPr>
          <p:nvPr/>
        </p:nvGrpSpPr>
        <p:grpSpPr bwMode="auto">
          <a:xfrm>
            <a:off x="3733800" y="3352800"/>
            <a:ext cx="2286000" cy="990600"/>
            <a:chOff x="2352" y="2112"/>
            <a:chExt cx="1440" cy="624"/>
          </a:xfrm>
        </p:grpSpPr>
        <p:sp>
          <p:nvSpPr>
            <p:cNvPr id="384010" name="Rectangle 10"/>
            <p:cNvSpPr>
              <a:spLocks noChangeArrowheads="1"/>
            </p:cNvSpPr>
            <p:nvPr/>
          </p:nvSpPr>
          <p:spPr bwMode="auto">
            <a:xfrm>
              <a:off x="2352" y="2112"/>
              <a:ext cx="1440" cy="62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Petra</a:t>
              </a:r>
            </a:p>
          </p:txBody>
        </p:sp>
        <p:sp>
          <p:nvSpPr>
            <p:cNvPr id="384011" name="Oval 11"/>
            <p:cNvSpPr>
              <a:spLocks noChangeArrowheads="1"/>
            </p:cNvSpPr>
            <p:nvPr/>
          </p:nvSpPr>
          <p:spPr bwMode="auto">
            <a:xfrm>
              <a:off x="3456" y="2496"/>
              <a:ext cx="192" cy="192"/>
            </a:xfrm>
            <a:prstGeom prst="ellipse">
              <a:avLst/>
            </a:prstGeom>
            <a:solidFill>
              <a:schemeClr val="accent1"/>
            </a:solidFill>
            <a:ln w="9525">
              <a:solidFill>
                <a:schemeClr val="tx1"/>
              </a:solidFill>
              <a:round/>
              <a:headEnd/>
              <a:tailEn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384005"/>
                                        </p:tgtEl>
                                        <p:attrNameLst>
                                          <p:attrName>style.visibility</p:attrName>
                                        </p:attrNameLst>
                                      </p:cBhvr>
                                      <p:to>
                                        <p:strVal val="visible"/>
                                      </p:to>
                                    </p:set>
                                    <p:animEffect transition="in" filter="wipe(left)">
                                      <p:cBhvr>
                                        <p:cTn id="7" dur="500"/>
                                        <p:tgtEl>
                                          <p:spTgt spid="3840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Messiah</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62560" y="1602007"/>
            <a:ext cx="8839200" cy="409662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marL="0" marR="0" lvl="0" indent="0" algn="ctr" defTabSz="914400" eaLnBrk="0" latinLnBrk="0" hangingPunct="0">
              <a:lnSpc>
                <a:spcPct val="100000"/>
              </a:lnSpc>
              <a:buClrTx/>
              <a:buSzTx/>
              <a:buFontTx/>
              <a:buNone/>
              <a:tabLst/>
              <a:defRPr kumimoji="0" sz="3200" b="1" i="0" u="none" strike="noStrike" kern="0" cap="none" spc="0" normalizeH="0" baseline="0">
                <a:ln>
                  <a:noFill/>
                </a:ln>
                <a:solidFill>
                  <a:srgbClr val="FFFFFF"/>
                </a:solidFill>
                <a:effectLst>
                  <a:glow rad="127000">
                    <a:srgbClr val="000000"/>
                  </a:glow>
                </a:effectLst>
                <a:uLnTx/>
                <a:uFillTx/>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en-US" dirty="0"/>
              <a:t>The promise of prophets like Moses (18:14-22) who instructed Israel in God’s laws was fulfilled in many OT prophets, yet ultimately in Jesus (John 6:14; Acts 3:22-23; 7:37).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42a</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Deuteronomy</a:t>
            </a:r>
          </a:p>
        </p:txBody>
      </p:sp>
    </p:spTree>
    <p:extLst>
      <p:ext uri="{BB962C8B-B14F-4D97-AF65-F5344CB8AC3E}">
        <p14:creationId xmlns:p14="http://schemas.microsoft.com/office/powerpoint/2010/main" val="11321347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2" name="Text Box 6"/>
          <p:cNvSpPr txBox="1">
            <a:spLocks noChangeArrowheads="1"/>
          </p:cNvSpPr>
          <p:nvPr/>
        </p:nvSpPr>
        <p:spPr bwMode="auto">
          <a:xfrm>
            <a:off x="765451" y="2638787"/>
            <a:ext cx="1979121"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defTabSz="457200">
              <a:spcBef>
                <a:spcPct val="50000"/>
              </a:spcBef>
              <a:defRPr/>
            </a:pPr>
            <a:r>
              <a:rPr lang="en-US" sz="3200" b="1" dirty="0">
                <a:solidFill>
                  <a:srgbClr val="CCFFCC"/>
                </a:solidFill>
                <a:effectLst>
                  <a:glow rad="101600">
                    <a:srgbClr val="000000">
                      <a:alpha val="75000"/>
                    </a:srgbClr>
                  </a:glow>
                </a:effectLst>
                <a:latin typeface="Arial"/>
                <a:cs typeface="Arial"/>
              </a:rPr>
              <a:t>Kingdom of </a:t>
            </a:r>
            <a:r>
              <a:rPr lang="en-US" sz="3200" b="1" dirty="0" err="1">
                <a:solidFill>
                  <a:srgbClr val="CCFFCC"/>
                </a:solidFill>
                <a:effectLst>
                  <a:glow rad="101600">
                    <a:srgbClr val="000000">
                      <a:alpha val="75000"/>
                    </a:srgbClr>
                  </a:glow>
                </a:effectLst>
                <a:latin typeface="Arial"/>
                <a:cs typeface="Arial"/>
              </a:rPr>
              <a:t>Sihon</a:t>
            </a:r>
            <a:endParaRPr lang="en-US" sz="3200" b="1" dirty="0">
              <a:solidFill>
                <a:srgbClr val="CCFFCC"/>
              </a:solidFill>
              <a:effectLst>
                <a:glow rad="101600">
                  <a:srgbClr val="000000">
                    <a:alpha val="75000"/>
                  </a:srgbClr>
                </a:glow>
              </a:effectLst>
              <a:latin typeface="Arial"/>
              <a:cs typeface="Arial"/>
            </a:endParaRPr>
          </a:p>
        </p:txBody>
      </p:sp>
      <p:sp>
        <p:nvSpPr>
          <p:cNvPr id="14" name="Text Box 8"/>
          <p:cNvSpPr txBox="1">
            <a:spLocks noChangeArrowheads="1"/>
          </p:cNvSpPr>
          <p:nvPr/>
        </p:nvSpPr>
        <p:spPr bwMode="auto">
          <a:xfrm>
            <a:off x="688825" y="782290"/>
            <a:ext cx="2086986"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r" defTabSz="457200">
              <a:spcBef>
                <a:spcPct val="50000"/>
              </a:spcBef>
              <a:defRPr/>
            </a:pPr>
            <a:r>
              <a:rPr lang="en-US" sz="3200" b="1" dirty="0">
                <a:solidFill>
                  <a:srgbClr val="CCFFCC"/>
                </a:solidFill>
                <a:effectLst>
                  <a:glow rad="101600">
                    <a:srgbClr val="000000">
                      <a:alpha val="75000"/>
                    </a:srgbClr>
                  </a:glow>
                </a:effectLst>
                <a:latin typeface="Arial"/>
                <a:cs typeface="Arial"/>
              </a:rPr>
              <a:t>Kingdom of </a:t>
            </a:r>
            <a:r>
              <a:rPr lang="en-US" sz="3200" b="1" dirty="0" err="1">
                <a:solidFill>
                  <a:srgbClr val="CCFFCC"/>
                </a:solidFill>
                <a:effectLst>
                  <a:glow rad="101600">
                    <a:srgbClr val="000000">
                      <a:alpha val="75000"/>
                    </a:srgbClr>
                  </a:glow>
                </a:effectLst>
                <a:latin typeface="Arial"/>
                <a:cs typeface="Arial"/>
              </a:rPr>
              <a:t>Og</a:t>
            </a:r>
            <a:endParaRPr lang="en-US" sz="3200" b="1" dirty="0">
              <a:solidFill>
                <a:srgbClr val="CCFFCC"/>
              </a:solidFill>
              <a:effectLst>
                <a:glow rad="101600">
                  <a:srgbClr val="000000">
                    <a:alpha val="75000"/>
                  </a:srgbClr>
                </a:glow>
              </a:effectLst>
              <a:latin typeface="Arial"/>
              <a:cs typeface="Arial"/>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defTabSz="457200">
              <a:spcBef>
                <a:spcPct val="50000"/>
              </a:spcBef>
              <a:defRPr/>
            </a:pPr>
            <a:r>
              <a:rPr lang="en-US" sz="3200" b="1" dirty="0">
                <a:solidFill>
                  <a:srgbClr val="66FF33"/>
                </a:solidFill>
                <a:effectLst>
                  <a:glow rad="101600">
                    <a:srgbClr val="000000">
                      <a:alpha val="75000"/>
                    </a:srgbClr>
                  </a:glow>
                </a:effectLst>
                <a:latin typeface="Arial"/>
                <a:cs typeface="Arial"/>
              </a:rPr>
              <a:t>Moab</a:t>
            </a: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457200">
              <a:spcBef>
                <a:spcPct val="50000"/>
              </a:spcBef>
              <a:defRPr/>
            </a:pPr>
            <a:r>
              <a:rPr lang="en-US" sz="3200" b="1" dirty="0">
                <a:solidFill>
                  <a:srgbClr val="66FF33"/>
                </a:solidFill>
                <a:effectLst>
                  <a:glow rad="101600">
                    <a:srgbClr val="000000">
                      <a:alpha val="75000"/>
                    </a:srgbClr>
                  </a:glow>
                </a:effectLst>
                <a:latin typeface="Arial"/>
                <a:cs typeface="Arial"/>
              </a:rPr>
              <a:t>Ammon</a:t>
            </a:r>
          </a:p>
        </p:txBody>
      </p:sp>
      <p:sp>
        <p:nvSpPr>
          <p:cNvPr id="17" name="Text Box 21"/>
          <p:cNvSpPr txBox="1">
            <a:spLocks noChangeArrowheads="1"/>
          </p:cNvSpPr>
          <p:nvPr/>
        </p:nvSpPr>
        <p:spPr bwMode="auto">
          <a:xfrm>
            <a:off x="467544"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defTabSz="457200">
              <a:spcBef>
                <a:spcPct val="50000"/>
              </a:spcBef>
              <a:defRPr/>
            </a:pPr>
            <a:r>
              <a:rPr lang="en-US" sz="3200" b="1" dirty="0">
                <a:solidFill>
                  <a:srgbClr val="66FF33"/>
                </a:solidFill>
                <a:effectLst>
                  <a:glow rad="101600">
                    <a:srgbClr val="000000">
                      <a:alpha val="75000"/>
                    </a:srgbClr>
                  </a:glow>
                </a:effectLst>
                <a:latin typeface="Arial"/>
                <a:cs typeface="Arial"/>
              </a:rPr>
              <a:t>Edom</a:t>
            </a:r>
          </a:p>
        </p:txBody>
      </p:sp>
      <p:sp>
        <p:nvSpPr>
          <p:cNvPr id="19" name="Rectangle 2"/>
          <p:cNvSpPr txBox="1">
            <a:spLocks noChangeArrowheads="1"/>
          </p:cNvSpPr>
          <p:nvPr/>
        </p:nvSpPr>
        <p:spPr bwMode="auto">
          <a:xfrm>
            <a:off x="75227" y="271908"/>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2400" b="1" i="1" dirty="0" err="1">
                <a:solidFill>
                  <a:srgbClr val="FFFFFF"/>
                </a:solidFill>
                <a:effectLst>
                  <a:glow rad="127000">
                    <a:srgbClr val="000000"/>
                  </a:glow>
                </a:effectLst>
                <a:latin typeface="Arial" charset="0"/>
                <a:ea typeface="ＭＳ Ｐゴシック" charset="0"/>
                <a:cs typeface="ＭＳ Ｐゴシック" charset="0"/>
              </a:rPr>
              <a:t>Edrei</a:t>
            </a:r>
            <a:endParaRPr lang="en-US" sz="2800" b="1" i="1" dirty="0">
              <a:solidFill>
                <a:srgbClr val="FFFFFF"/>
              </a:solidFill>
              <a:effectLst>
                <a:glow rad="127000">
                  <a:srgbClr val="000000"/>
                </a:glow>
              </a:effectLst>
              <a:latin typeface="Arial" charset="0"/>
              <a:ea typeface="ＭＳ Ｐゴシック" charset="0"/>
              <a:cs typeface="ＭＳ Ｐゴシック" charset="0"/>
            </a:endParaRPr>
          </a:p>
        </p:txBody>
      </p:sp>
      <p:grpSp>
        <p:nvGrpSpPr>
          <p:cNvPr id="20" name="Group 30"/>
          <p:cNvGrpSpPr>
            <a:grpSpLocks/>
          </p:cNvGrpSpPr>
          <p:nvPr/>
        </p:nvGrpSpPr>
        <p:grpSpPr bwMode="auto">
          <a:xfrm>
            <a:off x="2032007" y="625756"/>
            <a:ext cx="206082" cy="218368"/>
            <a:chOff x="6972297" y="5071534"/>
            <a:chExt cx="206026" cy="218421"/>
          </a:xfrm>
        </p:grpSpPr>
        <p:sp>
          <p:nvSpPr>
            <p:cNvPr id="21"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b="1">
                <a:solidFill>
                  <a:srgbClr val="333333"/>
                </a:solidFill>
                <a:latin typeface="Times" charset="0"/>
                <a:cs typeface="Times New Roman" charset="0"/>
              </a:endParaRPr>
            </a:p>
          </p:txBody>
        </p:sp>
        <p:sp>
          <p:nvSpPr>
            <p:cNvPr id="22"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b="1">
                <a:solidFill>
                  <a:srgbClr val="333333"/>
                </a:solidFill>
                <a:latin typeface="Times" charset="0"/>
                <a:cs typeface="Times New Roman" charset="0"/>
              </a:endParaRPr>
            </a:p>
          </p:txBody>
        </p:sp>
      </p:grpSp>
      <p:sp>
        <p:nvSpPr>
          <p:cNvPr id="292865" name="Rectangle 2"/>
          <p:cNvSpPr>
            <a:spLocks noGrp="1" noChangeArrowheads="1"/>
          </p:cNvSpPr>
          <p:nvPr>
            <p:ph type="title"/>
          </p:nvPr>
        </p:nvSpPr>
        <p:spPr>
          <a:xfrm>
            <a:off x="3276600" y="188640"/>
            <a:ext cx="5867400" cy="1143000"/>
          </a:xfrm>
        </p:spPr>
        <p:txBody>
          <a:bodyPr/>
          <a:lstStyle/>
          <a:p>
            <a:pPr eaLnBrk="1" hangingPunct="1"/>
            <a:r>
              <a:rPr kumimoji="1" lang="en-US">
                <a:solidFill>
                  <a:srgbClr val="FFFFFF"/>
                </a:solidFill>
                <a:latin typeface="Arial" charset="0"/>
              </a:rPr>
              <a:t>Transjordan Events</a:t>
            </a: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92867"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b="1">
                <a:solidFill>
                  <a:srgbClr val="FFFFFF"/>
                </a:solidFill>
                <a:latin typeface="Arial" charset="0"/>
                <a:cs typeface="Arial" charset="0"/>
              </a:rPr>
              <a:t>140</a:t>
            </a:r>
          </a:p>
        </p:txBody>
      </p:sp>
      <p:cxnSp>
        <p:nvCxnSpPr>
          <p:cNvPr id="3" name="Straight Arrow Connector 2"/>
          <p:cNvCxnSpPr>
            <a:cxnSpLocks noChangeShapeType="1"/>
          </p:cNvCxnSpPr>
          <p:nvPr/>
        </p:nvCxnSpPr>
        <p:spPr bwMode="auto">
          <a:xfrm flipH="1">
            <a:off x="1979613" y="2420938"/>
            <a:ext cx="4105275" cy="15128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cxnSp>
        <p:nvCxnSpPr>
          <p:cNvPr id="10" name="Straight Arrow Connector 9"/>
          <p:cNvCxnSpPr>
            <a:cxnSpLocks noChangeShapeType="1"/>
          </p:cNvCxnSpPr>
          <p:nvPr/>
        </p:nvCxnSpPr>
        <p:spPr bwMode="auto">
          <a:xfrm flipH="1" flipV="1">
            <a:off x="2268538" y="836613"/>
            <a:ext cx="5759450" cy="122396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sz="1100" b="1" dirty="0">
                <a:solidFill>
                  <a:srgbClr val="000000"/>
                </a:solidFill>
                <a:latin typeface="Arial" charset="0"/>
                <a:cs typeface="Arial" charset="0"/>
              </a:rPr>
              <a:t>Beitzel, </a:t>
            </a:r>
            <a:r>
              <a:rPr lang="en-US" sz="1100" b="1" i="1" dirty="0">
                <a:solidFill>
                  <a:srgbClr val="000000"/>
                </a:solidFill>
                <a:latin typeface="Arial" charset="0"/>
                <a:cs typeface="Arial" charset="0"/>
              </a:rPr>
              <a:t>Moody Atlas</a:t>
            </a:r>
            <a:r>
              <a:rPr lang="en-US" sz="1100" b="1" dirty="0">
                <a:solidFill>
                  <a:srgbClr val="000000"/>
                </a:solidFill>
                <a:latin typeface="Arial" charset="0"/>
                <a:cs typeface="Arial" charset="0"/>
              </a:rPr>
              <a:t>, 1</a:t>
            </a:r>
            <a:r>
              <a:rPr lang="en-US" sz="1100" b="1" baseline="30000" dirty="0">
                <a:solidFill>
                  <a:srgbClr val="000000"/>
                </a:solidFill>
                <a:latin typeface="Arial" charset="0"/>
                <a:cs typeface="Arial" charset="0"/>
              </a:rPr>
              <a:t>st</a:t>
            </a:r>
            <a:r>
              <a:rPr lang="en-US" sz="1100" b="1" dirty="0">
                <a:solidFill>
                  <a:srgbClr val="000000"/>
                </a:solidFill>
                <a:latin typeface="Arial" charset="0"/>
                <a:cs typeface="Arial" charset="0"/>
              </a:rPr>
              <a:t> ed., 94</a:t>
            </a:r>
          </a:p>
        </p:txBody>
      </p:sp>
      <p:sp>
        <p:nvSpPr>
          <p:cNvPr id="23" name="Rectangle 2"/>
          <p:cNvSpPr txBox="1">
            <a:spLocks noChangeArrowheads="1"/>
          </p:cNvSpPr>
          <p:nvPr/>
        </p:nvSpPr>
        <p:spPr bwMode="auto">
          <a:xfrm>
            <a:off x="-146984" y="3551633"/>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2400" b="1" i="1" dirty="0" err="1">
                <a:solidFill>
                  <a:srgbClr val="FFFFFF"/>
                </a:solidFill>
                <a:effectLst>
                  <a:glow rad="127000">
                    <a:srgbClr val="000000"/>
                  </a:glow>
                </a:effectLst>
                <a:latin typeface="Arial" charset="0"/>
                <a:ea typeface="ＭＳ Ｐゴシック" charset="0"/>
                <a:cs typeface="ＭＳ Ｐゴシック" charset="0"/>
              </a:rPr>
              <a:t>Heshbon</a:t>
            </a:r>
            <a:endParaRPr lang="en-US" sz="2800" b="1" i="1" dirty="0">
              <a:solidFill>
                <a:srgbClr val="FFFFFF"/>
              </a:solidFill>
              <a:effectLst>
                <a:glow rad="127000">
                  <a:srgbClr val="000000"/>
                </a:glow>
              </a:effectLst>
              <a:latin typeface="Arial" charset="0"/>
              <a:ea typeface="ＭＳ Ｐゴシック" charset="0"/>
              <a:cs typeface="ＭＳ Ｐゴシック" charset="0"/>
            </a:endParaRPr>
          </a:p>
        </p:txBody>
      </p:sp>
      <p:grpSp>
        <p:nvGrpSpPr>
          <p:cNvPr id="24" name="Group 30"/>
          <p:cNvGrpSpPr>
            <a:grpSpLocks/>
          </p:cNvGrpSpPr>
          <p:nvPr/>
        </p:nvGrpSpPr>
        <p:grpSpPr bwMode="auto">
          <a:xfrm>
            <a:off x="1809796" y="3905481"/>
            <a:ext cx="206082" cy="218368"/>
            <a:chOff x="6972297" y="5071534"/>
            <a:chExt cx="206026" cy="218421"/>
          </a:xfrm>
        </p:grpSpPr>
        <p:sp>
          <p:nvSpPr>
            <p:cNvPr id="25"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b="1">
                <a:solidFill>
                  <a:srgbClr val="333333"/>
                </a:solidFill>
                <a:latin typeface="Times" charset="0"/>
                <a:cs typeface="Times New Roman" charset="0"/>
              </a:endParaRPr>
            </a:p>
          </p:txBody>
        </p:sp>
        <p:sp>
          <p:nvSpPr>
            <p:cNvPr id="26"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b="1">
                <a:solidFill>
                  <a:srgbClr val="333333"/>
                </a:solidFill>
                <a:latin typeface="Times" charset="0"/>
                <a:cs typeface="Times New Roman" charset="0"/>
              </a:endParaRPr>
            </a:p>
          </p:txBody>
        </p:sp>
      </p:grpSp>
      <p:sp>
        <p:nvSpPr>
          <p:cNvPr id="156678" name="Rectangle 6"/>
          <p:cNvSpPr>
            <a:spLocks noChangeArrowheads="1"/>
          </p:cNvSpPr>
          <p:nvPr/>
        </p:nvSpPr>
        <p:spPr bwMode="auto">
          <a:xfrm>
            <a:off x="3124200" y="1981200"/>
            <a:ext cx="6019800" cy="1231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nSpc>
                <a:spcPct val="90000"/>
              </a:lnSpc>
              <a:spcBef>
                <a:spcPct val="20000"/>
              </a:spcBef>
              <a:buFontTx/>
              <a:buChar char="•"/>
              <a:defRPr/>
            </a:pPr>
            <a:r>
              <a:rPr kumimoji="1" lang="en-US" sz="3200" b="1" dirty="0">
                <a:solidFill>
                  <a:srgbClr val="FFFFFF"/>
                </a:solidFill>
                <a:effectLst>
                  <a:glow rad="228600">
                    <a:srgbClr val="000000"/>
                  </a:glow>
                </a:effectLst>
                <a:latin typeface="Arial" charset="0"/>
                <a:cs typeface="Arial" charset="0"/>
              </a:rPr>
              <a:t>Victory over </a:t>
            </a:r>
            <a:r>
              <a:rPr kumimoji="1" lang="en-US" sz="3200" b="1" dirty="0" err="1">
                <a:solidFill>
                  <a:srgbClr val="FFFFFF"/>
                </a:solidFill>
                <a:effectLst>
                  <a:glow rad="228600">
                    <a:srgbClr val="000000"/>
                  </a:glow>
                </a:effectLst>
                <a:latin typeface="Arial" charset="0"/>
                <a:cs typeface="Arial" charset="0"/>
              </a:rPr>
              <a:t>Sihon</a:t>
            </a:r>
            <a:r>
              <a:rPr kumimoji="1" lang="en-US" sz="3200" b="1" dirty="0">
                <a:solidFill>
                  <a:srgbClr val="FFFFFF"/>
                </a:solidFill>
                <a:effectLst>
                  <a:glow rad="228600">
                    <a:srgbClr val="000000"/>
                  </a:glow>
                </a:effectLst>
                <a:latin typeface="Arial" charset="0"/>
                <a:cs typeface="Arial" charset="0"/>
              </a:rPr>
              <a:t> and </a:t>
            </a:r>
            <a:r>
              <a:rPr kumimoji="1" lang="en-US" sz="3200" b="1" dirty="0" err="1">
                <a:solidFill>
                  <a:srgbClr val="FFFFFF"/>
                </a:solidFill>
                <a:effectLst>
                  <a:glow rad="228600">
                    <a:srgbClr val="000000"/>
                  </a:glow>
                </a:effectLst>
                <a:latin typeface="Arial" charset="0"/>
                <a:cs typeface="Arial" charset="0"/>
              </a:rPr>
              <a:t>Og</a:t>
            </a:r>
            <a:r>
              <a:rPr kumimoji="1" lang="en-US" sz="3200" b="1" dirty="0">
                <a:solidFill>
                  <a:srgbClr val="FFFFFF"/>
                </a:solidFill>
                <a:effectLst>
                  <a:glow rad="228600">
                    <a:srgbClr val="000000"/>
                  </a:glow>
                </a:effectLst>
                <a:latin typeface="Arial" charset="0"/>
                <a:cs typeface="Arial" charset="0"/>
              </a:rPr>
              <a:t> (Num. 21:21-35)</a:t>
            </a:r>
          </a:p>
        </p:txBody>
      </p:sp>
      <p:sp>
        <p:nvSpPr>
          <p:cNvPr id="27" name="Rectangle 2"/>
          <p:cNvSpPr txBox="1">
            <a:spLocks noChangeArrowheads="1"/>
          </p:cNvSpPr>
          <p:nvPr/>
        </p:nvSpPr>
        <p:spPr bwMode="auto">
          <a:xfrm>
            <a:off x="1835696" y="4437112"/>
            <a:ext cx="7308303" cy="2412126"/>
          </a:xfrm>
          <a:prstGeom prst="rect">
            <a:avLst/>
          </a:prstGeom>
          <a:solidFill>
            <a:schemeClr val="bg1"/>
          </a:solidFill>
          <a:ln>
            <a:noFill/>
          </a:ln>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defTabSz="457200" eaLnBrk="1" hangingPunct="1"/>
            <a:r>
              <a:rPr kumimoji="1" lang="en-US" sz="2800" b="1">
                <a:solidFill>
                  <a:schemeClr val="tx1"/>
                </a:solidFill>
                <a:latin typeface="Arial" charset="0"/>
              </a:rPr>
              <a:t>"This took place after he had defeated King Sihon of the Amorites, who had ruled in Heshbon, and King Og of Bashan, who had ruled in Ashtaroth and Edrei" (Deut 1:4 NLT).</a:t>
            </a:r>
          </a:p>
        </p:txBody>
      </p:sp>
    </p:spTree>
    <p:extLst>
      <p:ext uri="{BB962C8B-B14F-4D97-AF65-F5344CB8AC3E}">
        <p14:creationId xmlns:p14="http://schemas.microsoft.com/office/powerpoint/2010/main" val="77475020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par>
                          <p:cTn id="8" fill="hold" nodeType="afterGroup">
                            <p:stCondLst>
                              <p:cond delay="500"/>
                            </p:stCondLst>
                            <p:childTnLst>
                              <p:par>
                                <p:cTn id="9" presetID="22" presetClass="entr" presetSubtype="2"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right)">
                                      <p:cBhvr>
                                        <p:cTn id="1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2</a:t>
            </a:r>
          </a:p>
        </p:txBody>
      </p:sp>
    </p:spTree>
    <p:extLst>
      <p:ext uri="{BB962C8B-B14F-4D97-AF65-F5344CB8AC3E}">
        <p14:creationId xmlns:p14="http://schemas.microsoft.com/office/powerpoint/2010/main" val="3514441677"/>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3" name="Text Box 3"/>
          <p:cNvSpPr txBox="1">
            <a:spLocks noChangeArrowheads="1"/>
          </p:cNvSpPr>
          <p:nvPr/>
        </p:nvSpPr>
        <p:spPr bwMode="auto">
          <a:xfrm>
            <a:off x="304800" y="304800"/>
            <a:ext cx="8534400" cy="1200329"/>
          </a:xfrm>
          <a:prstGeom prst="rect">
            <a:avLst/>
          </a:prstGeom>
          <a:noFill/>
          <a:ln w="12700" cap="sq">
            <a:noFill/>
            <a:miter lim="800000"/>
            <a:headEnd type="none" w="sm" len="sm"/>
            <a:tailEnd type="none" w="sm" len="sm"/>
          </a:ln>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en-US" sz="3600" b="1" i="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East of the Jordan in the territory of Moab, Moses tells the story…</a:t>
            </a:r>
          </a:p>
        </p:txBody>
      </p:sp>
      <p:sp>
        <p:nvSpPr>
          <p:cNvPr id="20484" name="Text Box 4"/>
          <p:cNvSpPr txBox="1">
            <a:spLocks noChangeArrowheads="1"/>
          </p:cNvSpPr>
          <p:nvPr/>
        </p:nvSpPr>
        <p:spPr bwMode="auto">
          <a:xfrm>
            <a:off x="381000" y="2438400"/>
            <a:ext cx="8534400" cy="3385542"/>
          </a:xfrm>
          <a:prstGeom prst="rect">
            <a:avLst/>
          </a:prstGeom>
          <a:noFill/>
          <a:ln w="12700" cap="sq">
            <a:noFill/>
            <a:miter lim="800000"/>
            <a:headEnd type="none" w="sm" len="sm"/>
            <a:tailEnd type="none" w="sm" len="sm"/>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en-US" sz="32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The Desert Years</a:t>
            </a:r>
          </a:p>
          <a:p>
            <a:pPr eaLnBrk="1" hangingPunct="1">
              <a:spcBef>
                <a:spcPct val="50000"/>
              </a:spcBef>
              <a:defRPr/>
            </a:pPr>
            <a:r>
              <a:rPr lang="en-US" altLang="ja-JP"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a:t>
            </a:r>
            <a:r>
              <a:rPr lang="en-US"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The L</a:t>
            </a:r>
            <a:r>
              <a:rPr lang="en-US"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ORD</a:t>
            </a:r>
            <a:r>
              <a:rPr lang="en-US"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 your God has blessed you in all the work of your hands. He has watched over your journey through this vast desert. These forty years the L</a:t>
            </a:r>
            <a:r>
              <a:rPr lang="en-US"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ORD</a:t>
            </a:r>
            <a:r>
              <a:rPr lang="en-US"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 your God has been with you, and you have not lacked anything</a:t>
            </a:r>
            <a:r>
              <a:rPr lang="en-US" altLang="ja-JP"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a:t>
            </a:r>
            <a:r>
              <a:rPr lang="en-US"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  </a:t>
            </a:r>
            <a:br>
              <a:rPr lang="en-US"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br>
            <a:r>
              <a:rPr lang="en-US"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(Deut. 2:7).</a:t>
            </a:r>
            <a:endParaRPr lang="en-US" sz="20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pic>
        <p:nvPicPr>
          <p:cNvPr id="20489" name="Picture 9" descr="ISCAR00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5791200" y="2438400"/>
            <a:ext cx="1295400" cy="993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itle 4"/>
          <p:cNvSpPr>
            <a:spLocks noGrp="1"/>
          </p:cNvSpPr>
          <p:nvPr>
            <p:ph type="ctrTitle" sz="quarter"/>
          </p:nvPr>
        </p:nvSpPr>
        <p:spPr>
          <a:xfrm>
            <a:off x="107504" y="5805264"/>
            <a:ext cx="8807896" cy="1189261"/>
          </a:xfrm>
        </p:spPr>
        <p:txBody>
          <a:bodyPr/>
          <a:lstStyle/>
          <a:p>
            <a:pPr>
              <a:defRPr/>
            </a:pPr>
            <a:r>
              <a:rPr lang="en-US" b="1" dirty="0">
                <a:latin typeface="Arial" charset="0"/>
                <a:ea typeface="ＭＳ Ｐゴシック" charset="0"/>
                <a:cs typeface="ＭＳ Ｐゴシック" charset="0"/>
              </a:rPr>
              <a:t>God</a:t>
            </a:r>
            <a:r>
              <a:rPr lang="fr-FR" altLang="ja-JP" b="1" dirty="0">
                <a:latin typeface="Arial" charset="0"/>
                <a:ea typeface="ＭＳ Ｐゴシック" charset="0"/>
                <a:cs typeface="ＭＳ Ｐゴシック" charset="0"/>
              </a:rPr>
              <a:t>’</a:t>
            </a:r>
            <a:r>
              <a:rPr lang="en-US" b="1" dirty="0">
                <a:latin typeface="Arial" charset="0"/>
                <a:ea typeface="ＭＳ Ｐゴシック" charset="0"/>
                <a:cs typeface="ＭＳ Ｐゴシック" charset="0"/>
              </a:rPr>
              <a:t>s Care</a:t>
            </a:r>
          </a:p>
        </p:txBody>
      </p:sp>
    </p:spTree>
    <p:extLst>
      <p:ext uri="{BB962C8B-B14F-4D97-AF65-F5344CB8AC3E}">
        <p14:creationId xmlns:p14="http://schemas.microsoft.com/office/powerpoint/2010/main" val="300711866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wd">
                                    <p:tmPct val="10000"/>
                                  </p:iterate>
                                  <p:childTnLst>
                                    <p:set>
                                      <p:cBhvr>
                                        <p:cTn id="6" dur="1" fill="hold">
                                          <p:stCondLst>
                                            <p:cond delay="0"/>
                                          </p:stCondLst>
                                        </p:cTn>
                                        <p:tgtEl>
                                          <p:spTgt spid="20483"/>
                                        </p:tgtEl>
                                        <p:attrNameLst>
                                          <p:attrName>style.visibility</p:attrName>
                                        </p:attrNameLst>
                                      </p:cBhvr>
                                      <p:to>
                                        <p:strVal val="visible"/>
                                      </p:to>
                                    </p:set>
                                    <p:animEffect transition="in" filter="dissolve">
                                      <p:cBhvr>
                                        <p:cTn id="7" dur="2000"/>
                                        <p:tgtEl>
                                          <p:spTgt spid="2048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5" fill="hold" grpId="0" nodeType="clickEffect">
                                  <p:stCondLst>
                                    <p:cond delay="0"/>
                                  </p:stCondLst>
                                  <p:childTnLst>
                                    <p:set>
                                      <p:cBhvr>
                                        <p:cTn id="11" dur="1" fill="hold">
                                          <p:stCondLst>
                                            <p:cond delay="0"/>
                                          </p:stCondLst>
                                        </p:cTn>
                                        <p:tgtEl>
                                          <p:spTgt spid="20484"/>
                                        </p:tgtEl>
                                        <p:attrNameLst>
                                          <p:attrName>style.visibility</p:attrName>
                                        </p:attrNameLst>
                                      </p:cBhvr>
                                      <p:to>
                                        <p:strVal val="visible"/>
                                      </p:to>
                                    </p:set>
                                    <p:animEffect transition="in" filter="checkerboard(down)">
                                      <p:cBhvr>
                                        <p:cTn id="12" dur="500"/>
                                        <p:tgtEl>
                                          <p:spTgt spid="20484"/>
                                        </p:tgtEl>
                                      </p:cBhvr>
                                    </p:animEffect>
                                  </p:childTnLst>
                                </p:cTn>
                              </p:par>
                              <p:par>
                                <p:cTn id="13" presetID="2" presetClass="entr" presetSubtype="3" fill="hold" nodeType="withEffect">
                                  <p:stCondLst>
                                    <p:cond delay="0"/>
                                  </p:stCondLst>
                                  <p:childTnLst>
                                    <p:set>
                                      <p:cBhvr>
                                        <p:cTn id="14" dur="1" fill="hold">
                                          <p:stCondLst>
                                            <p:cond delay="0"/>
                                          </p:stCondLst>
                                        </p:cTn>
                                        <p:tgtEl>
                                          <p:spTgt spid="20489"/>
                                        </p:tgtEl>
                                        <p:attrNameLst>
                                          <p:attrName>style.visibility</p:attrName>
                                        </p:attrNameLst>
                                      </p:cBhvr>
                                      <p:to>
                                        <p:strVal val="visible"/>
                                      </p:to>
                                    </p:set>
                                    <p:anim calcmode="lin" valueType="num">
                                      <p:cBhvr additive="base">
                                        <p:cTn id="15" dur="1000" fill="hold"/>
                                        <p:tgtEl>
                                          <p:spTgt spid="20489"/>
                                        </p:tgtEl>
                                        <p:attrNameLst>
                                          <p:attrName>ppt_x</p:attrName>
                                        </p:attrNameLst>
                                      </p:cBhvr>
                                      <p:tavLst>
                                        <p:tav tm="0">
                                          <p:val>
                                            <p:strVal val="1+#ppt_w/2"/>
                                          </p:val>
                                        </p:tav>
                                        <p:tav tm="100000">
                                          <p:val>
                                            <p:strVal val="#ppt_x"/>
                                          </p:val>
                                        </p:tav>
                                      </p:tavLst>
                                    </p:anim>
                                    <p:anim calcmode="lin" valueType="num">
                                      <p:cBhvr additive="base">
                                        <p:cTn id="16" dur="1000" fill="hold"/>
                                        <p:tgtEl>
                                          <p:spTgt spid="20489"/>
                                        </p:tgtEl>
                                        <p:attrNameLst>
                                          <p:attrName>ppt_y</p:attrName>
                                        </p:attrNameLst>
                                      </p:cBhvr>
                                      <p:tavLst>
                                        <p:tav tm="0">
                                          <p:val>
                                            <p:strVal val="0-#ppt_h/2"/>
                                          </p:val>
                                        </p:tav>
                                        <p:tav tm="100000">
                                          <p:val>
                                            <p:strVal val="#ppt_y"/>
                                          </p:val>
                                        </p:tav>
                                      </p:tavLst>
                                    </p:anim>
                                  </p:childTnLst>
                                </p:cTn>
                              </p:par>
                              <p:par>
                                <p:cTn id="17" presetID="35" presetClass="path" presetSubtype="0" accel="50000" decel="50000" fill="hold" nodeType="withEffect">
                                  <p:stCondLst>
                                    <p:cond delay="0"/>
                                  </p:stCondLst>
                                  <p:childTnLst>
                                    <p:animMotion origin="layout" path="M 0.0 0.0  L -0.25 0.0  E" pathEditMode="relative" ptsTypes="">
                                      <p:cBhvr>
                                        <p:cTn id="18" dur="2000" fill="hold"/>
                                        <p:tgtEl>
                                          <p:spTgt spid="20489"/>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3" grpId="0" autoUpdateAnimBg="0"/>
      <p:bldP spid="20484" grpId="0" autoUpdateAnimBg="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21"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63500"/>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7" name="Text Box 5"/>
          <p:cNvSpPr txBox="1">
            <a:spLocks noChangeArrowheads="1"/>
          </p:cNvSpPr>
          <p:nvPr/>
        </p:nvSpPr>
        <p:spPr bwMode="auto">
          <a:xfrm>
            <a:off x="-40119" y="5715000"/>
            <a:ext cx="9192795" cy="1016000"/>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6000" b="1" i="0" u="none" strike="noStrike" kern="1200" cap="none" spc="0" normalizeH="0" baseline="0" noProof="0" dirty="0">
                <a:ln>
                  <a:noFill/>
                </a:ln>
                <a:solidFill>
                  <a:srgbClr val="FFFFFF"/>
                </a:solidFill>
                <a:effectLst>
                  <a:glow rad="228600">
                    <a:srgbClr val="000000"/>
                  </a:glow>
                </a:effectLst>
                <a:uLnTx/>
                <a:uFillTx/>
                <a:latin typeface="Arial"/>
                <a:ea typeface="Times New Roman" pitchFamily="-111" charset="0"/>
                <a:cs typeface="Arial"/>
              </a:rPr>
              <a:t>Route of the Journey</a:t>
            </a:r>
          </a:p>
        </p:txBody>
      </p:sp>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6725"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86726" name="Text Box 9"/>
          <p:cNvSpPr txBox="1">
            <a:spLocks noChangeArrowheads="1"/>
          </p:cNvSpPr>
          <p:nvPr/>
        </p:nvSpPr>
        <p:spPr bwMode="auto">
          <a:xfrm>
            <a:off x="3132138" y="4076700"/>
            <a:ext cx="1392237"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Mt. Sinai</a:t>
            </a: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6729" name="Text Box 12"/>
          <p:cNvSpPr txBox="1">
            <a:spLocks noChangeArrowheads="1"/>
          </p:cNvSpPr>
          <p:nvPr/>
        </p:nvSpPr>
        <p:spPr bwMode="auto">
          <a:xfrm>
            <a:off x="2867025" y="1976438"/>
            <a:ext cx="3048000" cy="1076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Kadesh- barnea</a:t>
            </a:r>
          </a:p>
        </p:txBody>
      </p:sp>
      <p:sp>
        <p:nvSpPr>
          <p:cNvPr id="286730" name="Text Box 13"/>
          <p:cNvSpPr txBox="1">
            <a:spLocks noChangeArrowheads="1"/>
          </p:cNvSpPr>
          <p:nvPr/>
        </p:nvSpPr>
        <p:spPr bwMode="auto">
          <a:xfrm>
            <a:off x="5316538" y="1897063"/>
            <a:ext cx="30480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Mt. Hor</a:t>
            </a:r>
          </a:p>
        </p:txBody>
      </p:sp>
      <p:sp>
        <p:nvSpPr>
          <p:cNvPr id="286731" name="Rectangle 14"/>
          <p:cNvSpPr>
            <a:spLocks noGrp="1" noChangeArrowheads="1"/>
          </p:cNvSpPr>
          <p:nvPr>
            <p:ph type="title" idx="4294967295"/>
          </p:nvPr>
        </p:nvSpPr>
        <p:spPr>
          <a:xfrm>
            <a:off x="0" y="0"/>
            <a:ext cx="7772400" cy="685800"/>
          </a:xfrm>
        </p:spPr>
        <p:txBody>
          <a:bodyPr/>
          <a:lstStyle/>
          <a:p>
            <a:pPr algn="l" eaLnBrk="1" hangingPunct="1"/>
            <a:r>
              <a:rPr lang="en-US" b="1" dirty="0">
                <a:latin typeface="Arial" charset="0"/>
              </a:rPr>
              <a:t>Wandering Map</a:t>
            </a:r>
          </a:p>
        </p:txBody>
      </p:sp>
    </p:spTree>
    <p:extLst>
      <p:ext uri="{BB962C8B-B14F-4D97-AF65-F5344CB8AC3E}">
        <p14:creationId xmlns:p14="http://schemas.microsoft.com/office/powerpoint/2010/main" val="322796895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20843"/>
                                        </p:tgtEl>
                                        <p:attrNameLst>
                                          <p:attrName>style.visibility</p:attrName>
                                        </p:attrNameLst>
                                      </p:cBhvr>
                                      <p:to>
                                        <p:strVal val="visible"/>
                                      </p:to>
                                    </p:set>
                                    <p:animEffect transition="in" filter="wipe(left)">
                                      <p:cBhvr>
                                        <p:cTn id="7" dur="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Neighboring nations related by blood</a:t>
            </a: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Moab</a:t>
            </a: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Ammon</a:t>
            </a: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Edom</a:t>
            </a: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92867"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dirty="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ed., 94</a:t>
            </a:r>
          </a:p>
        </p:txBody>
      </p:sp>
      <p:sp>
        <p:nvSpPr>
          <p:cNvPr id="28" name="Rectangle 2"/>
          <p:cNvSpPr txBox="1">
            <a:spLocks noChangeArrowheads="1"/>
          </p:cNvSpPr>
          <p:nvPr/>
        </p:nvSpPr>
        <p:spPr bwMode="auto">
          <a:xfrm>
            <a:off x="-119985" y="1800372"/>
            <a:ext cx="261061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Jabbok River</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nvGrpSpPr>
          <p:cNvPr id="13" name="Group 12"/>
          <p:cNvGrpSpPr/>
          <p:nvPr/>
        </p:nvGrpSpPr>
        <p:grpSpPr>
          <a:xfrm>
            <a:off x="167690" y="108001"/>
            <a:ext cx="4876800" cy="3657600"/>
            <a:chOff x="167690" y="108001"/>
            <a:chExt cx="4876800" cy="3657600"/>
          </a:xfrm>
        </p:grpSpPr>
        <p:pic>
          <p:nvPicPr>
            <p:cNvPr id="6" name="Picture 5" descr="Nahal Arnon view to north with Aroer, tb n031801.jpg"/>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67690" y="108001"/>
              <a:ext cx="4876800" cy="3657600"/>
            </a:xfrm>
            <a:prstGeom prst="rect">
              <a:avLst/>
            </a:prstGeom>
          </p:spPr>
        </p:pic>
        <p:sp>
          <p:nvSpPr>
            <p:cNvPr id="32" name="Rectangle 6"/>
            <p:cNvSpPr>
              <a:spLocks noChangeArrowheads="1"/>
            </p:cNvSpPr>
            <p:nvPr/>
          </p:nvSpPr>
          <p:spPr bwMode="auto">
            <a:xfrm>
              <a:off x="362055" y="746290"/>
              <a:ext cx="3983305" cy="795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Looking North</a:t>
              </a:r>
            </a:p>
          </p:txBody>
        </p:sp>
      </p:grpSp>
      <p:grpSp>
        <p:nvGrpSpPr>
          <p:cNvPr id="11" name="Group 10"/>
          <p:cNvGrpSpPr/>
          <p:nvPr/>
        </p:nvGrpSpPr>
        <p:grpSpPr>
          <a:xfrm>
            <a:off x="2544886" y="3705173"/>
            <a:ext cx="4403781" cy="3183898"/>
            <a:chOff x="2185614" y="3750302"/>
            <a:chExt cx="4403781" cy="3183898"/>
          </a:xfrm>
        </p:grpSpPr>
        <p:pic>
          <p:nvPicPr>
            <p:cNvPr id="8" name="Picture 7" descr="Nahal Arnon view to south, tb n031801.jpg"/>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2185614" y="3750302"/>
              <a:ext cx="4245197" cy="3183898"/>
            </a:xfrm>
            <a:prstGeom prst="rect">
              <a:avLst/>
            </a:prstGeom>
          </p:spPr>
        </p:pic>
        <p:sp>
          <p:nvSpPr>
            <p:cNvPr id="33" name="Rectangle 6"/>
            <p:cNvSpPr>
              <a:spLocks noChangeArrowheads="1"/>
            </p:cNvSpPr>
            <p:nvPr/>
          </p:nvSpPr>
          <p:spPr bwMode="auto">
            <a:xfrm>
              <a:off x="2606090" y="5691543"/>
              <a:ext cx="3983305" cy="795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Looking South</a:t>
              </a:r>
            </a:p>
          </p:txBody>
        </p:sp>
      </p:grpSp>
      <p:sp>
        <p:nvSpPr>
          <p:cNvPr id="292865" name="Rectangle 2"/>
          <p:cNvSpPr>
            <a:spLocks noGrp="1" noChangeArrowheads="1"/>
          </p:cNvSpPr>
          <p:nvPr>
            <p:ph type="title"/>
          </p:nvPr>
        </p:nvSpPr>
        <p:spPr>
          <a:xfrm>
            <a:off x="3003550" y="0"/>
            <a:ext cx="5867400" cy="1143000"/>
          </a:xfrm>
          <a:noFill/>
          <a:ln>
            <a:noFill/>
          </a:ln>
        </p:spPr>
        <p:txBody>
          <a:bodyPr/>
          <a:lstStyle/>
          <a:p>
            <a:pPr>
              <a:lnSpc>
                <a:spcPct val="90000"/>
              </a:lnSpc>
              <a:spcBef>
                <a:spcPct val="20000"/>
              </a:spcBef>
            </a:pPr>
            <a:r>
              <a:rPr kumimoji="1" lang="en-US" sz="4000" b="1" kern="1200">
                <a:solidFill>
                  <a:srgbClr val="FFFFFF"/>
                </a:solidFill>
                <a:effectLst>
                  <a:glow rad="228600">
                    <a:schemeClr val="tx1"/>
                  </a:glow>
                </a:effectLst>
                <a:latin typeface="Arial" charset="0"/>
                <a:ea typeface="ＭＳ Ｐゴシック" charset="0"/>
                <a:cs typeface="Arial" charset="0"/>
              </a:rPr>
              <a:t>Transjordan Rivers</a:t>
            </a:r>
          </a:p>
        </p:txBody>
      </p:sp>
      <p:sp>
        <p:nvSpPr>
          <p:cNvPr id="156678" name="Rectangle 6"/>
          <p:cNvSpPr>
            <a:spLocks noChangeArrowheads="1"/>
          </p:cNvSpPr>
          <p:nvPr/>
        </p:nvSpPr>
        <p:spPr bwMode="auto">
          <a:xfrm>
            <a:off x="3499600" y="3100243"/>
            <a:ext cx="5644399" cy="1088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The Arnon Gorge separated Moab from northern nations</a:t>
            </a:r>
          </a:p>
        </p:txBody>
      </p:sp>
      <p:sp>
        <p:nvSpPr>
          <p:cNvPr id="27" name="Rectangle 2"/>
          <p:cNvSpPr txBox="1">
            <a:spLocks noChangeArrowheads="1"/>
          </p:cNvSpPr>
          <p:nvPr/>
        </p:nvSpPr>
        <p:spPr bwMode="auto">
          <a:xfrm>
            <a:off x="-31527" y="4188306"/>
            <a:ext cx="2637617"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Arnon River</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cxnSp>
        <p:nvCxnSpPr>
          <p:cNvPr id="3" name="Straight Arrow Connector 2"/>
          <p:cNvCxnSpPr>
            <a:cxnSpLocks noChangeShapeType="1"/>
            <a:stCxn id="156678" idx="1"/>
          </p:cNvCxnSpPr>
          <p:nvPr/>
        </p:nvCxnSpPr>
        <p:spPr bwMode="auto">
          <a:xfrm flipH="1">
            <a:off x="2185614" y="3644275"/>
            <a:ext cx="1313986" cy="54403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306359403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checkerboard(across)">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checkerboard(across)">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Nahal Arnon aerial from west, tb q010703.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121859" name="Text Box 3"/>
          <p:cNvSpPr txBox="1">
            <a:spLocks noChangeArrowheads="1"/>
          </p:cNvSpPr>
          <p:nvPr/>
        </p:nvSpPr>
        <p:spPr bwMode="auto">
          <a:xfrm>
            <a:off x="3352800" y="5638800"/>
            <a:ext cx="5486400"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a:ea typeface="Times New Roman" pitchFamily="-111" charset="0"/>
                <a:cs typeface="Arial"/>
              </a:rPr>
              <a:t>An arial view from the west above the Dead Sea</a:t>
            </a:r>
          </a:p>
        </p:txBody>
      </p:sp>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en-US" sz="6000" b="1" dirty="0">
                <a:effectLst>
                  <a:glow rad="165100">
                    <a:schemeClr val="tx1">
                      <a:alpha val="96000"/>
                    </a:schemeClr>
                  </a:glow>
                </a:effectLst>
                <a:latin typeface="Arial" charset="0"/>
              </a:rPr>
              <a:t>Nahal Arnon </a:t>
            </a:r>
            <a:r>
              <a:rPr lang="en-US" b="1" dirty="0">
                <a:effectLst>
                  <a:glow rad="165100">
                    <a:schemeClr val="tx1">
                      <a:alpha val="96000"/>
                    </a:schemeClr>
                  </a:glow>
                </a:effectLst>
                <a:latin typeface="Arial" charset="0"/>
              </a:rPr>
              <a:t>(Arnon River)</a:t>
            </a:r>
            <a:endParaRPr lang="en-US" sz="6000" b="1" dirty="0">
              <a:effectLst>
                <a:glow rad="165100">
                  <a:schemeClr val="tx1">
                    <a:alpha val="96000"/>
                  </a:schemeClr>
                </a:glow>
              </a:effectLst>
              <a:latin typeface="Arial" charset="0"/>
            </a:endParaRPr>
          </a:p>
        </p:txBody>
      </p:sp>
    </p:spTree>
    <p:extLst>
      <p:ext uri="{BB962C8B-B14F-4D97-AF65-F5344CB8AC3E}">
        <p14:creationId xmlns:p14="http://schemas.microsoft.com/office/powerpoint/2010/main" val="480413033"/>
      </p:ext>
    </p:extLst>
  </p:cSld>
  <p:clrMapOvr>
    <a:masterClrMapping/>
  </p:clrMapOvr>
  <p:transition spd="med">
    <p:randomBar dir="vert"/>
  </p:transition>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2" name="Text Box 6"/>
          <p:cNvSpPr txBox="1">
            <a:spLocks noChangeArrowheads="1"/>
          </p:cNvSpPr>
          <p:nvPr/>
        </p:nvSpPr>
        <p:spPr bwMode="auto">
          <a:xfrm>
            <a:off x="765451" y="2638787"/>
            <a:ext cx="1979121"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rPr>
              <a:t>Kingdom of </a:t>
            </a:r>
            <a:r>
              <a:rPr kumimoji="0" lang="en-US" sz="3200" b="1" i="0" u="none" strike="noStrike" kern="1200" cap="none" spc="0" normalizeH="0" baseline="0" noProof="0" dirty="0" err="1">
                <a:ln>
                  <a:noFill/>
                </a:ln>
                <a:solidFill>
                  <a:srgbClr val="CCFFCC"/>
                </a:solidFill>
                <a:effectLst>
                  <a:glow rad="101600">
                    <a:srgbClr val="000000">
                      <a:alpha val="75000"/>
                    </a:srgbClr>
                  </a:glow>
                </a:effectLst>
                <a:uLnTx/>
                <a:uFillTx/>
                <a:latin typeface="Arial"/>
                <a:ea typeface="ＭＳ Ｐゴシック" charset="0"/>
                <a:cs typeface="Arial"/>
              </a:rPr>
              <a:t>Sihon</a:t>
            </a:r>
            <a:endPar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endParaRPr>
          </a:p>
        </p:txBody>
      </p:sp>
      <p:sp>
        <p:nvSpPr>
          <p:cNvPr id="14" name="Text Box 8"/>
          <p:cNvSpPr txBox="1">
            <a:spLocks noChangeArrowheads="1"/>
          </p:cNvSpPr>
          <p:nvPr/>
        </p:nvSpPr>
        <p:spPr bwMode="auto">
          <a:xfrm>
            <a:off x="688825" y="782290"/>
            <a:ext cx="2086986"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rPr>
              <a:t>Kingdom of </a:t>
            </a:r>
            <a:r>
              <a:rPr kumimoji="0" lang="en-US" sz="3200" b="1" i="0" u="none" strike="noStrike" kern="1200" cap="none" spc="0" normalizeH="0" baseline="0" noProof="0" dirty="0" err="1">
                <a:ln>
                  <a:noFill/>
                </a:ln>
                <a:solidFill>
                  <a:srgbClr val="CCFFCC"/>
                </a:solidFill>
                <a:effectLst>
                  <a:glow rad="101600">
                    <a:srgbClr val="000000">
                      <a:alpha val="75000"/>
                    </a:srgbClr>
                  </a:glow>
                </a:effectLst>
                <a:uLnTx/>
                <a:uFillTx/>
                <a:latin typeface="Arial"/>
                <a:ea typeface="ＭＳ Ｐゴシック" charset="0"/>
                <a:cs typeface="Arial"/>
              </a:rPr>
              <a:t>Og</a:t>
            </a:r>
            <a:endPar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Moab</a:t>
            </a: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Ammon</a:t>
            </a: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Edom</a:t>
            </a:r>
          </a:p>
        </p:txBody>
      </p:sp>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Neighboring nations related by blood</a:t>
            </a:r>
          </a:p>
        </p:txBody>
      </p:sp>
      <p:sp>
        <p:nvSpPr>
          <p:cNvPr id="19" name="Rectangle 2"/>
          <p:cNvSpPr txBox="1">
            <a:spLocks noChangeArrowheads="1"/>
          </p:cNvSpPr>
          <p:nvPr/>
        </p:nvSpPr>
        <p:spPr bwMode="auto">
          <a:xfrm>
            <a:off x="75227" y="271908"/>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Edrei</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nvGrpSpPr>
          <p:cNvPr id="20" name="Group 30"/>
          <p:cNvGrpSpPr>
            <a:grpSpLocks/>
          </p:cNvGrpSpPr>
          <p:nvPr/>
        </p:nvGrpSpPr>
        <p:grpSpPr bwMode="auto">
          <a:xfrm>
            <a:off x="2032007" y="625756"/>
            <a:ext cx="206082" cy="218368"/>
            <a:chOff x="6972297" y="5071534"/>
            <a:chExt cx="206026" cy="218421"/>
          </a:xfrm>
        </p:grpSpPr>
        <p:sp>
          <p:nvSpPr>
            <p:cNvPr id="21"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2"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292865" name="Rectangle 2"/>
          <p:cNvSpPr>
            <a:spLocks noGrp="1" noChangeArrowheads="1"/>
          </p:cNvSpPr>
          <p:nvPr>
            <p:ph type="title"/>
          </p:nvPr>
        </p:nvSpPr>
        <p:spPr>
          <a:xfrm>
            <a:off x="3276600" y="609600"/>
            <a:ext cx="5867400" cy="1143000"/>
          </a:xfrm>
        </p:spPr>
        <p:txBody>
          <a:bodyPr/>
          <a:lstStyle/>
          <a:p>
            <a:pPr eaLnBrk="1" hangingPunct="1"/>
            <a:r>
              <a:rPr kumimoji="1" lang="en-US">
                <a:solidFill>
                  <a:srgbClr val="FFFFFF"/>
                </a:solidFill>
                <a:latin typeface="Arial" charset="0"/>
              </a:rPr>
              <a:t>Transjordan Events</a:t>
            </a: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92867"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cxnSp>
        <p:nvCxnSpPr>
          <p:cNvPr id="3" name="Straight Arrow Connector 2"/>
          <p:cNvCxnSpPr>
            <a:cxnSpLocks noChangeShapeType="1"/>
          </p:cNvCxnSpPr>
          <p:nvPr/>
        </p:nvCxnSpPr>
        <p:spPr bwMode="auto">
          <a:xfrm flipH="1">
            <a:off x="1979613" y="2420938"/>
            <a:ext cx="4105275" cy="15128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cxnSp>
        <p:nvCxnSpPr>
          <p:cNvPr id="10" name="Straight Arrow Connector 9"/>
          <p:cNvCxnSpPr>
            <a:cxnSpLocks noChangeShapeType="1"/>
          </p:cNvCxnSpPr>
          <p:nvPr/>
        </p:nvCxnSpPr>
        <p:spPr bwMode="auto">
          <a:xfrm flipH="1" flipV="1">
            <a:off x="2268538" y="836613"/>
            <a:ext cx="5759450" cy="122396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dirty="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ed., 94</a:t>
            </a:r>
          </a:p>
        </p:txBody>
      </p:sp>
      <p:sp>
        <p:nvSpPr>
          <p:cNvPr id="23" name="Rectangle 2"/>
          <p:cNvSpPr txBox="1">
            <a:spLocks noChangeArrowheads="1"/>
          </p:cNvSpPr>
          <p:nvPr/>
        </p:nvSpPr>
        <p:spPr bwMode="auto">
          <a:xfrm>
            <a:off x="-146984" y="3551633"/>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Jahaz</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nvGrpSpPr>
          <p:cNvPr id="24" name="Group 30"/>
          <p:cNvGrpSpPr>
            <a:grpSpLocks/>
          </p:cNvGrpSpPr>
          <p:nvPr/>
        </p:nvGrpSpPr>
        <p:grpSpPr bwMode="auto">
          <a:xfrm>
            <a:off x="1809796" y="3905481"/>
            <a:ext cx="206082" cy="218368"/>
            <a:chOff x="6972297" y="5071534"/>
            <a:chExt cx="206026" cy="218421"/>
          </a:xfrm>
        </p:grpSpPr>
        <p:sp>
          <p:nvSpPr>
            <p:cNvPr id="25"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6"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156678" name="Rectangle 6"/>
          <p:cNvSpPr>
            <a:spLocks noChangeArrowheads="1"/>
          </p:cNvSpPr>
          <p:nvPr/>
        </p:nvSpPr>
        <p:spPr bwMode="auto">
          <a:xfrm>
            <a:off x="3124200" y="1981200"/>
            <a:ext cx="60198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Victory over Sihon and Og </a:t>
            </a:r>
            <a:r>
              <a:rPr kumimoji="1" lang="en-US"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(Num. 21:21-35; Deut 2:26-37)</a:t>
            </a:r>
            <a:endPar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p:txBody>
      </p:sp>
      <p:sp>
        <p:nvSpPr>
          <p:cNvPr id="27" name="Rectangle 2"/>
          <p:cNvSpPr txBox="1">
            <a:spLocks noChangeArrowheads="1"/>
          </p:cNvSpPr>
          <p:nvPr/>
        </p:nvSpPr>
        <p:spPr bwMode="auto">
          <a:xfrm>
            <a:off x="-31527" y="4188306"/>
            <a:ext cx="2637617"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Arnon River</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28" name="Rectangle 2"/>
          <p:cNvSpPr txBox="1">
            <a:spLocks noChangeArrowheads="1"/>
          </p:cNvSpPr>
          <p:nvPr/>
        </p:nvSpPr>
        <p:spPr bwMode="auto">
          <a:xfrm>
            <a:off x="-119985" y="1800372"/>
            <a:ext cx="261061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Jabbok River</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9017840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wipe(down)">
                                      <p:cBhvr>
                                        <p:cTn id="12" dur="500"/>
                                        <p:tgtEl>
                                          <p:spTgt spid="20"/>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wipe(down)">
                                      <p:cBhvr>
                                        <p:cTn id="15" dur="500"/>
                                        <p:tgtEl>
                                          <p:spTgt spid="19"/>
                                        </p:tgtEl>
                                      </p:cBhvr>
                                    </p:animEffect>
                                  </p:childTnLst>
                                </p:cTn>
                              </p:par>
                              <p:par>
                                <p:cTn id="16" presetID="22" presetClass="entr" presetSubtype="4" fill="hold"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down)">
                                      <p:cBhvr>
                                        <p:cTn id="18"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23"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Tribal Boundaries of Israel</a:t>
            </a:r>
            <a:endPar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24" name="Text Box 3"/>
          <p:cNvSpPr txBox="1">
            <a:spLocks noChangeArrowheads="1"/>
          </p:cNvSpPr>
          <p:nvPr/>
        </p:nvSpPr>
        <p:spPr bwMode="auto">
          <a:xfrm>
            <a:off x="1981997" y="354458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Dan</a:t>
            </a:r>
          </a:p>
        </p:txBody>
      </p:sp>
      <p:sp>
        <p:nvSpPr>
          <p:cNvPr id="25" name="Text Box 4"/>
          <p:cNvSpPr txBox="1">
            <a:spLocks noChangeArrowheads="1"/>
          </p:cNvSpPr>
          <p:nvPr/>
        </p:nvSpPr>
        <p:spPr bwMode="auto">
          <a:xfrm>
            <a:off x="2105340" y="4466787"/>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Judah</a:t>
            </a:r>
          </a:p>
        </p:txBody>
      </p:sp>
      <p:sp>
        <p:nvSpPr>
          <p:cNvPr id="26" name="Text Box 5"/>
          <p:cNvSpPr txBox="1">
            <a:spLocks noChangeArrowheads="1"/>
          </p:cNvSpPr>
          <p:nvPr/>
        </p:nvSpPr>
        <p:spPr bwMode="auto">
          <a:xfrm>
            <a:off x="1788718" y="51835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Simeon</a:t>
            </a:r>
          </a:p>
        </p:txBody>
      </p:sp>
      <p:sp>
        <p:nvSpPr>
          <p:cNvPr id="27"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Reuben</a:t>
            </a:r>
          </a:p>
        </p:txBody>
      </p:sp>
      <p:sp>
        <p:nvSpPr>
          <p:cNvPr id="28"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Gad</a:t>
            </a:r>
          </a:p>
        </p:txBody>
      </p:sp>
      <p:sp>
        <p:nvSpPr>
          <p:cNvPr id="29"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r"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Manasseh</a:t>
            </a:r>
          </a:p>
        </p:txBody>
      </p:sp>
      <p:sp>
        <p:nvSpPr>
          <p:cNvPr id="30" name="Text Box 9"/>
          <p:cNvSpPr txBox="1">
            <a:spLocks noChangeArrowheads="1"/>
          </p:cNvSpPr>
          <p:nvPr/>
        </p:nvSpPr>
        <p:spPr bwMode="auto">
          <a:xfrm>
            <a:off x="2545757" y="33599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Ephraim</a:t>
            </a:r>
          </a:p>
        </p:txBody>
      </p:sp>
      <p:sp>
        <p:nvSpPr>
          <p:cNvPr id="31" name="Text Box 10"/>
          <p:cNvSpPr txBox="1">
            <a:spLocks noChangeArrowheads="1"/>
          </p:cNvSpPr>
          <p:nvPr/>
        </p:nvSpPr>
        <p:spPr bwMode="auto">
          <a:xfrm>
            <a:off x="2477831" y="244603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Manasseh</a:t>
            </a:r>
          </a:p>
        </p:txBody>
      </p:sp>
      <p:sp>
        <p:nvSpPr>
          <p:cNvPr id="32" name="Text Box 15"/>
          <p:cNvSpPr txBox="1">
            <a:spLocks noChangeArrowheads="1"/>
          </p:cNvSpPr>
          <p:nvPr/>
        </p:nvSpPr>
        <p:spPr bwMode="auto">
          <a:xfrm rot="17190594">
            <a:off x="2504330" y="26181"/>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Naphtali</a:t>
            </a:r>
          </a:p>
        </p:txBody>
      </p:sp>
      <p:sp>
        <p:nvSpPr>
          <p:cNvPr id="33" name="Text Box 16"/>
          <p:cNvSpPr txBox="1">
            <a:spLocks noChangeArrowheads="1"/>
          </p:cNvSpPr>
          <p:nvPr/>
        </p:nvSpPr>
        <p:spPr bwMode="auto">
          <a:xfrm rot="17358286">
            <a:off x="1943397" y="99763"/>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Asher</a:t>
            </a:r>
          </a:p>
        </p:txBody>
      </p:sp>
      <p:sp>
        <p:nvSpPr>
          <p:cNvPr id="34" name="Text Box 11"/>
          <p:cNvSpPr txBox="1">
            <a:spLocks noChangeArrowheads="1"/>
          </p:cNvSpPr>
          <p:nvPr/>
        </p:nvSpPr>
        <p:spPr bwMode="auto">
          <a:xfrm>
            <a:off x="2746059" y="38171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Benjamin</a:t>
            </a:r>
          </a:p>
        </p:txBody>
      </p:sp>
      <p:sp>
        <p:nvSpPr>
          <p:cNvPr id="35" name="Text Box 13"/>
          <p:cNvSpPr txBox="1">
            <a:spLocks noChangeArrowheads="1"/>
          </p:cNvSpPr>
          <p:nvPr/>
        </p:nvSpPr>
        <p:spPr bwMode="auto">
          <a:xfrm>
            <a:off x="2746059" y="1595646"/>
            <a:ext cx="1189374"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Zebulun</a:t>
            </a:r>
          </a:p>
        </p:txBody>
      </p:sp>
      <p:sp>
        <p:nvSpPr>
          <p:cNvPr id="36" name="Text Box 14"/>
          <p:cNvSpPr txBox="1">
            <a:spLocks noChangeArrowheads="1"/>
          </p:cNvSpPr>
          <p:nvPr/>
        </p:nvSpPr>
        <p:spPr bwMode="auto">
          <a:xfrm>
            <a:off x="2972424" y="195615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Issachar</a:t>
            </a: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DB96"/>
              </a:solidFill>
              <a:effectLst/>
              <a:uLnTx/>
              <a:uFillTx/>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en-US" sz="2800" b="1" dirty="0">
                <a:latin typeface="Arial" panose="020B0604020202020204" pitchFamily="34" charset="0"/>
                <a:ea typeface="ＭＳ Ｐゴシック" charset="0"/>
                <a:cs typeface="Arial" panose="020B0604020202020204" pitchFamily="34" charset="0"/>
              </a:rPr>
              <a:t>Final Preparations (Numbers 31-36)</a:t>
            </a:r>
            <a:endParaRPr kumimoji="1" lang="en-US" b="1" dirty="0">
              <a:latin typeface="Arial" panose="020B0604020202020204" pitchFamily="34" charset="0"/>
              <a:ea typeface="ＭＳ Ｐゴシック" charset="0"/>
              <a:cs typeface="Arial" panose="020B0604020202020204" pitchFamily="34"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marR="0" lvl="0" indent="-339725" algn="l" defTabSz="914400" rtl="0" eaLnBrk="1" fontAlgn="base" latinLnBrk="0" hangingPunct="1">
              <a:lnSpc>
                <a:spcPct val="100000"/>
              </a:lnSpc>
              <a:spcBef>
                <a:spcPct val="20000"/>
              </a:spcBef>
              <a:spcAft>
                <a:spcPct val="0"/>
              </a:spcAft>
              <a:buClrTx/>
              <a:buSzPct val="90000"/>
              <a:buFont typeface="Wingdings" pitchFamily="-111" charset="2"/>
              <a:buChar char=""/>
              <a:tabLst/>
              <a:defRPr/>
            </a:pPr>
            <a:r>
              <a:rPr kumimoji="1" lang="en-US"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Transjordan Settled (31-32)</a:t>
            </a:r>
          </a:p>
          <a:p>
            <a:pPr marL="746125" marR="0" lvl="1" indent="-288925" algn="l" defTabSz="914400" rtl="0" eaLnBrk="1" fontAlgn="base" latinLnBrk="0" hangingPunct="1">
              <a:lnSpc>
                <a:spcPct val="100000"/>
              </a:lnSpc>
              <a:spcBef>
                <a:spcPct val="20000"/>
              </a:spcBef>
              <a:spcAft>
                <a:spcPct val="0"/>
              </a:spcAft>
              <a:buClrTx/>
              <a:buSzPct val="90000"/>
              <a:buFont typeface="Wingdings" pitchFamily="-111" charset="2"/>
              <a:buChar char=""/>
              <a:tabLst/>
              <a:defRPr/>
            </a:pPr>
            <a:r>
              <a:rPr kumimoji="1" lang="en-US"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Midianites (31)</a:t>
            </a:r>
          </a:p>
          <a:p>
            <a:pPr marL="746125" marR="0" lvl="1" indent="-288925" algn="l" defTabSz="914400" rtl="0" eaLnBrk="1" fontAlgn="base" latinLnBrk="0" hangingPunct="1">
              <a:lnSpc>
                <a:spcPct val="100000"/>
              </a:lnSpc>
              <a:spcBef>
                <a:spcPct val="20000"/>
              </a:spcBef>
              <a:spcAft>
                <a:spcPct val="0"/>
              </a:spcAft>
              <a:buClrTx/>
              <a:buSzPct val="90000"/>
              <a:buFont typeface="Wingdings" pitchFamily="-111" charset="2"/>
              <a:buChar char=""/>
              <a:tabLst/>
              <a:defRPr/>
            </a:pPr>
            <a:r>
              <a:rPr kumimoji="1" lang="en-US"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Inheritances (32)</a:t>
            </a:r>
          </a:p>
          <a:p>
            <a:pPr marL="339725" marR="0" lvl="0" indent="-339725" algn="l" defTabSz="914400" rtl="0" eaLnBrk="1" fontAlgn="base" latinLnBrk="0" hangingPunct="1">
              <a:lnSpc>
                <a:spcPct val="100000"/>
              </a:lnSpc>
              <a:spcBef>
                <a:spcPct val="20000"/>
              </a:spcBef>
              <a:spcAft>
                <a:spcPct val="0"/>
              </a:spcAft>
              <a:buClrTx/>
              <a:buSzPct val="90000"/>
              <a:buFont typeface="Wingdings" pitchFamily="-111" charset="2"/>
              <a:buChar char=""/>
              <a:tabLst/>
              <a:defRPr/>
            </a:pPr>
            <a:r>
              <a:rPr kumimoji="1" lang="en-US"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Wandering Summary (33:1-49)</a:t>
            </a:r>
          </a:p>
          <a:p>
            <a:pPr marL="339725" marR="0" lvl="0" indent="-339725" algn="l" defTabSz="914400" rtl="0" eaLnBrk="1" fontAlgn="base" latinLnBrk="0" hangingPunct="1">
              <a:lnSpc>
                <a:spcPct val="100000"/>
              </a:lnSpc>
              <a:spcBef>
                <a:spcPct val="20000"/>
              </a:spcBef>
              <a:spcAft>
                <a:spcPct val="0"/>
              </a:spcAft>
              <a:buClrTx/>
              <a:buSzPct val="90000"/>
              <a:buFont typeface="Wingdings" pitchFamily="-111" charset="2"/>
              <a:buChar char=""/>
              <a:tabLst/>
              <a:defRPr/>
            </a:pPr>
            <a:r>
              <a:rPr kumimoji="1" lang="en-US"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Canaan Defined (33:50–36:13)</a:t>
            </a:r>
          </a:p>
          <a:p>
            <a:pPr marL="746125" marR="0" lvl="1" indent="-288925" algn="l" defTabSz="914400" rtl="0" eaLnBrk="1" fontAlgn="base" latinLnBrk="0" hangingPunct="1">
              <a:lnSpc>
                <a:spcPct val="100000"/>
              </a:lnSpc>
              <a:spcBef>
                <a:spcPct val="20000"/>
              </a:spcBef>
              <a:spcAft>
                <a:spcPct val="0"/>
              </a:spcAft>
              <a:buClrTx/>
              <a:buSzPct val="90000"/>
              <a:buFont typeface="Wingdings" pitchFamily="-111" charset="2"/>
              <a:buChar char=""/>
              <a:tabLst/>
              <a:defRPr/>
            </a:pPr>
            <a:r>
              <a:rPr kumimoji="1" lang="en-US"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Inheritance (33:50–34:29)</a:t>
            </a:r>
          </a:p>
          <a:p>
            <a:pPr marL="746125" marR="0" lvl="1" indent="-288925" algn="l" defTabSz="914400" rtl="0" eaLnBrk="1" fontAlgn="base" latinLnBrk="0" hangingPunct="1">
              <a:lnSpc>
                <a:spcPct val="100000"/>
              </a:lnSpc>
              <a:spcBef>
                <a:spcPct val="20000"/>
              </a:spcBef>
              <a:spcAft>
                <a:spcPct val="0"/>
              </a:spcAft>
              <a:buClrTx/>
              <a:buSzPct val="90000"/>
              <a:buFont typeface="Wingdings" pitchFamily="-111" charset="2"/>
              <a:buChar char=""/>
              <a:tabLst/>
              <a:defRPr/>
            </a:pPr>
            <a:r>
              <a:rPr kumimoji="1" lang="en-US"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Levitical Cities (35)</a:t>
            </a:r>
          </a:p>
          <a:p>
            <a:pPr marL="746125" marR="0" lvl="1" indent="-288925" algn="l" defTabSz="914400" rtl="0" eaLnBrk="1" fontAlgn="base" latinLnBrk="0" hangingPunct="1">
              <a:lnSpc>
                <a:spcPct val="100000"/>
              </a:lnSpc>
              <a:spcBef>
                <a:spcPct val="20000"/>
              </a:spcBef>
              <a:spcAft>
                <a:spcPct val="0"/>
              </a:spcAft>
              <a:buClrTx/>
              <a:buSzPct val="90000"/>
              <a:buFont typeface="Wingdings" pitchFamily="-111" charset="2"/>
              <a:buChar char=""/>
              <a:tabLst/>
              <a:defRPr/>
            </a:pPr>
            <a:r>
              <a:rPr kumimoji="1" lang="en-US"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Daughters (36)</a:t>
            </a:r>
          </a:p>
        </p:txBody>
      </p:sp>
    </p:spTree>
    <p:extLst>
      <p:ext uri="{BB962C8B-B14F-4D97-AF65-F5344CB8AC3E}">
        <p14:creationId xmlns:p14="http://schemas.microsoft.com/office/powerpoint/2010/main" val="303812273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344070">
                                            <p:txEl>
                                              <p:pRg st="7" end="7"/>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9"/>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0"/>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5"/>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dissolve">
                                      <p:cBhvr>
                                        <p:cTn id="35" dur="500"/>
                                        <p:tgtEl>
                                          <p:spTgt spid="34"/>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26"/>
                                        </p:tgtEl>
                                        <p:attrNameLst>
                                          <p:attrName>style.visibility</p:attrName>
                                        </p:attrNameLst>
                                      </p:cBhvr>
                                      <p:to>
                                        <p:strVal val="visible"/>
                                      </p:to>
                                    </p:set>
                                    <p:animEffect transition="in" filter="dissolve">
                                      <p:cBhvr>
                                        <p:cTn id="40" dur="500"/>
                                        <p:tgtEl>
                                          <p:spTgt spid="26"/>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nodeType="clickEffect">
                                  <p:stCondLst>
                                    <p:cond delay="0"/>
                                  </p:stCondLst>
                                  <p:childTnLst>
                                    <p:set>
                                      <p:cBhvr>
                                        <p:cTn id="44" dur="1" fill="hold">
                                          <p:stCondLst>
                                            <p:cond delay="0"/>
                                          </p:stCondLst>
                                        </p:cTn>
                                        <p:tgtEl>
                                          <p:spTgt spid="35"/>
                                        </p:tgtEl>
                                        <p:attrNameLst>
                                          <p:attrName>style.visibility</p:attrName>
                                        </p:attrNameLst>
                                      </p:cBhvr>
                                      <p:to>
                                        <p:strVal val="visible"/>
                                      </p:to>
                                    </p:set>
                                    <p:animEffect transition="in" filter="dissolve">
                                      <p:cBhvr>
                                        <p:cTn id="45" dur="500"/>
                                        <p:tgtEl>
                                          <p:spTgt spid="35"/>
                                        </p:tgtEl>
                                      </p:cBhvr>
                                    </p:animEffec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36"/>
                                        </p:tgtEl>
                                        <p:attrNameLst>
                                          <p:attrName>style.visibility</p:attrName>
                                        </p:attrNameLst>
                                      </p:cBhvr>
                                      <p:to>
                                        <p:strVal val="visible"/>
                                      </p:to>
                                    </p:set>
                                    <p:animEffect transition="in" filter="dissolve">
                                      <p:cBhvr>
                                        <p:cTn id="50" dur="500"/>
                                        <p:tgtEl>
                                          <p:spTgt spid="36"/>
                                        </p:tgtEl>
                                      </p:cBhvr>
                                    </p:animEffect>
                                  </p:childTnLst>
                                </p:cTn>
                              </p:par>
                            </p:childTnLst>
                          </p:cTn>
                        </p:par>
                      </p:childTnLst>
                    </p:cTn>
                  </p:par>
                  <p:par>
                    <p:cTn id="51" fill="hold">
                      <p:stCondLst>
                        <p:cond delay="indefinite"/>
                      </p:stCondLst>
                      <p:childTnLst>
                        <p:par>
                          <p:cTn id="52" fill="hold">
                            <p:stCondLst>
                              <p:cond delay="0"/>
                            </p:stCondLst>
                            <p:childTnLst>
                              <p:par>
                                <p:cTn id="53" presetID="9" presetClass="entr" presetSubtype="0" fill="hold" nodeType="clickEffect">
                                  <p:stCondLst>
                                    <p:cond delay="0"/>
                                  </p:stCondLst>
                                  <p:childTnLst>
                                    <p:set>
                                      <p:cBhvr>
                                        <p:cTn id="54" dur="1" fill="hold">
                                          <p:stCondLst>
                                            <p:cond delay="0"/>
                                          </p:stCondLst>
                                        </p:cTn>
                                        <p:tgtEl>
                                          <p:spTgt spid="33"/>
                                        </p:tgtEl>
                                        <p:attrNameLst>
                                          <p:attrName>style.visibility</p:attrName>
                                        </p:attrNameLst>
                                      </p:cBhvr>
                                      <p:to>
                                        <p:strVal val="visible"/>
                                      </p:to>
                                    </p:set>
                                    <p:animEffect transition="in" filter="dissolve">
                                      <p:cBhvr>
                                        <p:cTn id="55" dur="500"/>
                                        <p:tgtEl>
                                          <p:spTgt spid="33"/>
                                        </p:tgtEl>
                                      </p:cBhvr>
                                    </p:animEffect>
                                  </p:childTnLst>
                                </p:cTn>
                              </p:par>
                            </p:childTnLst>
                          </p:cTn>
                        </p:par>
                      </p:childTnLst>
                    </p:cTn>
                  </p:par>
                  <p:par>
                    <p:cTn id="56" fill="hold">
                      <p:stCondLst>
                        <p:cond delay="indefinite"/>
                      </p:stCondLst>
                      <p:childTnLst>
                        <p:par>
                          <p:cTn id="57" fill="hold">
                            <p:stCondLst>
                              <p:cond delay="0"/>
                            </p:stCondLst>
                            <p:childTnLst>
                              <p:par>
                                <p:cTn id="58" presetID="9" presetClass="entr" presetSubtype="0" fill="hold" nodeType="clickEffect">
                                  <p:stCondLst>
                                    <p:cond delay="0"/>
                                  </p:stCondLst>
                                  <p:childTnLst>
                                    <p:set>
                                      <p:cBhvr>
                                        <p:cTn id="59" dur="1" fill="hold">
                                          <p:stCondLst>
                                            <p:cond delay="0"/>
                                          </p:stCondLst>
                                        </p:cTn>
                                        <p:tgtEl>
                                          <p:spTgt spid="32"/>
                                        </p:tgtEl>
                                        <p:attrNameLst>
                                          <p:attrName>style.visibility</p:attrName>
                                        </p:attrNameLst>
                                      </p:cBhvr>
                                      <p:to>
                                        <p:strVal val="visible"/>
                                      </p:to>
                                    </p:set>
                                    <p:animEffect transition="in" filter="dissolve">
                                      <p:cBhvr>
                                        <p:cTn id="60" dur="500"/>
                                        <p:tgtEl>
                                          <p:spTgt spid="32"/>
                                        </p:tgtEl>
                                      </p:cBhvr>
                                    </p:animEffect>
                                  </p:childTnLst>
                                </p:cTn>
                              </p:par>
                            </p:childTnLst>
                          </p:cTn>
                        </p:par>
                      </p:childTnLst>
                    </p:cTn>
                  </p:par>
                  <p:par>
                    <p:cTn id="61" fill="hold">
                      <p:stCondLst>
                        <p:cond delay="indefinite"/>
                      </p:stCondLst>
                      <p:childTnLst>
                        <p:par>
                          <p:cTn id="62" fill="hold">
                            <p:stCondLst>
                              <p:cond delay="0"/>
                            </p:stCondLst>
                            <p:childTnLst>
                              <p:par>
                                <p:cTn id="63" presetID="9" presetClass="entr" presetSubtype="0" fill="hold" nodeType="clickEffect">
                                  <p:stCondLst>
                                    <p:cond delay="0"/>
                                  </p:stCondLst>
                                  <p:childTnLst>
                                    <p:set>
                                      <p:cBhvr>
                                        <p:cTn id="64" dur="1" fill="hold">
                                          <p:stCondLst>
                                            <p:cond delay="0"/>
                                          </p:stCondLst>
                                        </p:cTn>
                                        <p:tgtEl>
                                          <p:spTgt spid="24"/>
                                        </p:tgtEl>
                                        <p:attrNameLst>
                                          <p:attrName>style.visibility</p:attrName>
                                        </p:attrNameLst>
                                      </p:cBhvr>
                                      <p:to>
                                        <p:strVal val="visible"/>
                                      </p:to>
                                    </p:set>
                                    <p:animEffect transition="in" filter="dissolve">
                                      <p:cBhvr>
                                        <p:cTn id="65"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7" grpId="0"/>
      <p:bldP spid="28" grpId="0"/>
      <p:bldP spid="29" grpId="0"/>
      <p:bldP spid="30" grpId="0"/>
      <p:bldP spid="31" grpId="0"/>
      <p:bldP spid="344070" grpId="0" build="p"/>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3</a:t>
            </a:r>
          </a:p>
        </p:txBody>
      </p:sp>
    </p:spTree>
    <p:extLst>
      <p:ext uri="{BB962C8B-B14F-4D97-AF65-F5344CB8AC3E}">
        <p14:creationId xmlns:p14="http://schemas.microsoft.com/office/powerpoint/2010/main" val="1359693741"/>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16" name="Picture 12" descr="OMSCO00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731000" y="3390900"/>
            <a:ext cx="2413000" cy="3390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508" name="Text Box 4"/>
          <p:cNvSpPr txBox="1">
            <a:spLocks noChangeArrowheads="1"/>
          </p:cNvSpPr>
          <p:nvPr/>
        </p:nvSpPr>
        <p:spPr bwMode="auto">
          <a:xfrm>
            <a:off x="107950" y="1484313"/>
            <a:ext cx="7621588"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Wingdings 2" charset="0"/>
              <a:buChar char=""/>
              <a:defRPr/>
            </a:pPr>
            <a:r>
              <a:rPr lang="en-US" sz="3600" b="1" dirty="0">
                <a:solidFill>
                  <a:srgbClr val="FFFFFF"/>
                </a:solidFill>
                <a:effectLst>
                  <a:outerShdw blurRad="38100" dist="38100" dir="2700000" algn="tl">
                    <a:srgbClr val="000000"/>
                  </a:outerShdw>
                </a:effectLst>
                <a:latin typeface="Arial"/>
                <a:cs typeface="Arial"/>
              </a:rPr>
              <a:t>  Historical Introduction </a:t>
            </a:r>
            <a:r>
              <a:rPr lang="en-US" sz="2000" b="1" dirty="0">
                <a:solidFill>
                  <a:srgbClr val="EBF010"/>
                </a:solidFill>
                <a:effectLst>
                  <a:outerShdw blurRad="38100" dist="38100" dir="2700000" algn="tl">
                    <a:srgbClr val="000000"/>
                  </a:outerShdw>
                </a:effectLst>
                <a:latin typeface="Arial"/>
                <a:cs typeface="Arial"/>
              </a:rPr>
              <a:t>(1:1-5)</a:t>
            </a:r>
          </a:p>
        </p:txBody>
      </p:sp>
      <p:sp>
        <p:nvSpPr>
          <p:cNvPr id="21509" name="Text Box 5"/>
          <p:cNvSpPr txBox="1">
            <a:spLocks noChangeArrowheads="1"/>
          </p:cNvSpPr>
          <p:nvPr/>
        </p:nvSpPr>
        <p:spPr bwMode="auto">
          <a:xfrm>
            <a:off x="107950" y="2273300"/>
            <a:ext cx="903605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lvl="1" eaLnBrk="1" hangingPunct="1">
              <a:buFont typeface="Wingdings 2" charset="0"/>
              <a:buChar char=""/>
              <a:defRPr/>
            </a:pPr>
            <a:r>
              <a:rPr lang="en-US" sz="3200" b="1" dirty="0">
                <a:solidFill>
                  <a:srgbClr val="FFFFFF"/>
                </a:solidFill>
                <a:effectLst>
                  <a:outerShdw blurRad="38100" dist="38100" dir="2700000" algn="tl">
                    <a:srgbClr val="000000"/>
                  </a:outerShdw>
                </a:effectLst>
                <a:latin typeface="Arial"/>
                <a:cs typeface="Arial"/>
              </a:rPr>
              <a:t>  </a:t>
            </a:r>
            <a:r>
              <a:rPr lang="en-US" sz="3600" b="1" dirty="0">
                <a:solidFill>
                  <a:srgbClr val="FFFFFF"/>
                </a:solidFill>
                <a:effectLst>
                  <a:outerShdw blurRad="38100" dist="38100" dir="2700000" algn="tl">
                    <a:srgbClr val="000000"/>
                  </a:outerShdw>
                </a:effectLst>
                <a:latin typeface="Arial"/>
                <a:cs typeface="Arial"/>
              </a:rPr>
              <a:t>40-years of Desert Wandering  </a:t>
            </a:r>
            <a:r>
              <a:rPr lang="en-US" sz="2000" b="1" dirty="0">
                <a:solidFill>
                  <a:srgbClr val="EBF010"/>
                </a:solidFill>
                <a:effectLst>
                  <a:outerShdw blurRad="38100" dist="38100" dir="2700000" algn="tl">
                    <a:srgbClr val="000000"/>
                  </a:outerShdw>
                </a:effectLst>
                <a:latin typeface="Arial"/>
                <a:cs typeface="Arial"/>
              </a:rPr>
              <a:t>(1:6-46)</a:t>
            </a:r>
            <a:endParaRPr lang="en-US" sz="2000" b="1" dirty="0">
              <a:solidFill>
                <a:srgbClr val="FFFFFF"/>
              </a:solidFill>
              <a:effectLst>
                <a:outerShdw blurRad="38100" dist="38100" dir="2700000" algn="tl">
                  <a:srgbClr val="000000"/>
                </a:outerShdw>
              </a:effectLst>
              <a:latin typeface="Arial"/>
              <a:cs typeface="Arial"/>
            </a:endParaRPr>
          </a:p>
        </p:txBody>
      </p:sp>
      <p:sp>
        <p:nvSpPr>
          <p:cNvPr id="21510" name="Text Box 6"/>
          <p:cNvSpPr txBox="1">
            <a:spLocks noChangeArrowheads="1"/>
          </p:cNvSpPr>
          <p:nvPr/>
        </p:nvSpPr>
        <p:spPr bwMode="auto">
          <a:xfrm>
            <a:off x="107950" y="3063875"/>
            <a:ext cx="9036050" cy="646113"/>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Wingdings 2" charset="0"/>
              <a:buChar char=""/>
              <a:defRPr/>
            </a:pPr>
            <a:r>
              <a:rPr lang="en-US" sz="3600" b="1" dirty="0">
                <a:solidFill>
                  <a:srgbClr val="FFFFFF"/>
                </a:solidFill>
                <a:effectLst>
                  <a:outerShdw blurRad="38100" dist="38100" dir="2700000" algn="tl">
                    <a:srgbClr val="000000"/>
                  </a:outerShdw>
                </a:effectLst>
                <a:latin typeface="Arial"/>
                <a:cs typeface="Arial"/>
              </a:rPr>
              <a:t> The Conquest of </a:t>
            </a:r>
            <a:r>
              <a:rPr lang="en-US" sz="3600" b="1" dirty="0" err="1">
                <a:solidFill>
                  <a:srgbClr val="FFFFFF"/>
                </a:solidFill>
                <a:effectLst>
                  <a:outerShdw blurRad="38100" dist="38100" dir="2700000" algn="tl">
                    <a:srgbClr val="000000"/>
                  </a:outerShdw>
                </a:effectLst>
                <a:latin typeface="Arial"/>
                <a:cs typeface="Arial"/>
              </a:rPr>
              <a:t>Sihon</a:t>
            </a:r>
            <a:r>
              <a:rPr lang="en-US" sz="3600" b="1" dirty="0">
                <a:solidFill>
                  <a:srgbClr val="FFFFFF"/>
                </a:solidFill>
                <a:effectLst>
                  <a:outerShdw blurRad="38100" dist="38100" dir="2700000" algn="tl">
                    <a:srgbClr val="000000"/>
                  </a:outerShdw>
                </a:effectLst>
                <a:latin typeface="Arial"/>
                <a:cs typeface="Arial"/>
              </a:rPr>
              <a:t> &amp; </a:t>
            </a:r>
            <a:r>
              <a:rPr lang="en-US" sz="3600" b="1" dirty="0" err="1">
                <a:solidFill>
                  <a:srgbClr val="FFFFFF"/>
                </a:solidFill>
                <a:effectLst>
                  <a:outerShdw blurRad="38100" dist="38100" dir="2700000" algn="tl">
                    <a:srgbClr val="000000"/>
                  </a:outerShdw>
                </a:effectLst>
                <a:latin typeface="Arial"/>
                <a:cs typeface="Arial"/>
              </a:rPr>
              <a:t>Og</a:t>
            </a:r>
            <a:r>
              <a:rPr lang="en-US" sz="3600" b="1" dirty="0">
                <a:solidFill>
                  <a:srgbClr val="FFFFFF"/>
                </a:solidFill>
                <a:effectLst>
                  <a:outerShdw blurRad="38100" dist="38100" dir="2700000" algn="tl">
                    <a:srgbClr val="000000"/>
                  </a:outerShdw>
                </a:effectLst>
                <a:latin typeface="Arial"/>
                <a:cs typeface="Arial"/>
              </a:rPr>
              <a:t> </a:t>
            </a:r>
            <a:r>
              <a:rPr lang="en-US" sz="2000" b="1" dirty="0">
                <a:solidFill>
                  <a:srgbClr val="EBF010"/>
                </a:solidFill>
                <a:effectLst>
                  <a:outerShdw blurRad="38100" dist="38100" dir="2700000" algn="tl">
                    <a:srgbClr val="000000"/>
                  </a:outerShdw>
                </a:effectLst>
                <a:latin typeface="Arial"/>
                <a:cs typeface="Arial"/>
              </a:rPr>
              <a:t>(2:1–3:11)</a:t>
            </a:r>
            <a:endParaRPr lang="en-US" sz="2000" b="1" dirty="0">
              <a:solidFill>
                <a:srgbClr val="FFFFFF"/>
              </a:solidFill>
              <a:effectLst>
                <a:outerShdw blurRad="38100" dist="38100" dir="2700000" algn="tl">
                  <a:srgbClr val="000000"/>
                </a:outerShdw>
              </a:effectLst>
              <a:latin typeface="Arial"/>
              <a:cs typeface="Arial"/>
            </a:endParaRPr>
          </a:p>
        </p:txBody>
      </p:sp>
      <p:sp>
        <p:nvSpPr>
          <p:cNvPr id="21511" name="Text Box 7"/>
          <p:cNvSpPr txBox="1">
            <a:spLocks noChangeArrowheads="1"/>
          </p:cNvSpPr>
          <p:nvPr/>
        </p:nvSpPr>
        <p:spPr bwMode="auto">
          <a:xfrm>
            <a:off x="107950" y="3852863"/>
            <a:ext cx="80772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Wingdings 2" charset="0"/>
              <a:buChar char=""/>
              <a:defRPr/>
            </a:pPr>
            <a:r>
              <a:rPr lang="en-US" sz="3600" b="1">
                <a:solidFill>
                  <a:srgbClr val="FFFFFF"/>
                </a:solidFill>
                <a:effectLst>
                  <a:outerShdw blurRad="38100" dist="38100" dir="2700000" algn="tl">
                    <a:srgbClr val="000000"/>
                  </a:outerShdw>
                </a:effectLst>
                <a:latin typeface="Arial"/>
                <a:cs typeface="Arial"/>
              </a:rPr>
              <a:t> Tribes of Reuben &amp; Gad</a:t>
            </a:r>
            <a:r>
              <a:rPr lang="en-US" sz="3200" b="1">
                <a:solidFill>
                  <a:srgbClr val="FFFFFF"/>
                </a:solidFill>
                <a:effectLst>
                  <a:outerShdw blurRad="38100" dist="38100" dir="2700000" algn="tl">
                    <a:srgbClr val="000000"/>
                  </a:outerShdw>
                </a:effectLst>
                <a:latin typeface="Arial"/>
                <a:cs typeface="Arial"/>
              </a:rPr>
              <a:t> </a:t>
            </a:r>
            <a:r>
              <a:rPr lang="en-US" sz="2000" b="1">
                <a:solidFill>
                  <a:srgbClr val="EBF010"/>
                </a:solidFill>
                <a:effectLst>
                  <a:outerShdw blurRad="38100" dist="38100" dir="2700000" algn="tl">
                    <a:srgbClr val="000000"/>
                  </a:outerShdw>
                </a:effectLst>
                <a:latin typeface="Arial"/>
                <a:cs typeface="Arial"/>
              </a:rPr>
              <a:t>(3:12-20)</a:t>
            </a:r>
            <a:endParaRPr lang="en-US" sz="3200" b="1">
              <a:solidFill>
                <a:srgbClr val="FFFFFF"/>
              </a:solidFill>
              <a:effectLst>
                <a:outerShdw blurRad="38100" dist="38100" dir="2700000" algn="tl">
                  <a:srgbClr val="000000"/>
                </a:outerShdw>
              </a:effectLst>
              <a:latin typeface="Arial"/>
              <a:cs typeface="Arial"/>
            </a:endParaRPr>
          </a:p>
        </p:txBody>
      </p:sp>
      <p:sp>
        <p:nvSpPr>
          <p:cNvPr id="21512" name="Text Box 8"/>
          <p:cNvSpPr txBox="1">
            <a:spLocks noChangeArrowheads="1"/>
          </p:cNvSpPr>
          <p:nvPr/>
        </p:nvSpPr>
        <p:spPr bwMode="auto">
          <a:xfrm>
            <a:off x="107950" y="4641850"/>
            <a:ext cx="85852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Wingdings 2" charset="0"/>
              <a:buChar char=""/>
              <a:defRPr/>
            </a:pPr>
            <a:r>
              <a:rPr lang="en-US" sz="3600" b="1" dirty="0">
                <a:solidFill>
                  <a:srgbClr val="FFFFFF"/>
                </a:solidFill>
                <a:effectLst>
                  <a:outerShdw blurRad="38100" dist="38100" dir="2700000" algn="tl">
                    <a:srgbClr val="000000"/>
                  </a:outerShdw>
                </a:effectLst>
                <a:latin typeface="Arial"/>
                <a:cs typeface="Arial"/>
              </a:rPr>
              <a:t> Review of God</a:t>
            </a:r>
            <a:r>
              <a:rPr lang="fr-FR" altLang="ja-JP" sz="3600" b="1" dirty="0">
                <a:solidFill>
                  <a:srgbClr val="FFFFFF"/>
                </a:solidFill>
                <a:effectLst>
                  <a:outerShdw blurRad="38100" dist="38100" dir="2700000" algn="tl">
                    <a:srgbClr val="000000"/>
                  </a:outerShdw>
                </a:effectLst>
                <a:latin typeface="Arial"/>
                <a:cs typeface="Arial"/>
              </a:rPr>
              <a:t>'</a:t>
            </a:r>
            <a:r>
              <a:rPr lang="en-US" sz="3600" b="1" dirty="0">
                <a:solidFill>
                  <a:srgbClr val="FFFFFF"/>
                </a:solidFill>
                <a:effectLst>
                  <a:outerShdw blurRad="38100" dist="38100" dir="2700000" algn="tl">
                    <a:srgbClr val="000000"/>
                  </a:outerShdw>
                </a:effectLst>
                <a:latin typeface="Arial"/>
                <a:cs typeface="Arial"/>
              </a:rPr>
              <a:t>s Acts </a:t>
            </a:r>
            <a:r>
              <a:rPr lang="en-US" sz="2000" b="1" dirty="0">
                <a:solidFill>
                  <a:srgbClr val="EBF010"/>
                </a:solidFill>
                <a:effectLst>
                  <a:outerShdw blurRad="38100" dist="38100" dir="2700000" algn="tl">
                    <a:srgbClr val="000000"/>
                  </a:outerShdw>
                </a:effectLst>
                <a:latin typeface="Arial"/>
                <a:cs typeface="Arial"/>
              </a:rPr>
              <a:t>(3:21-29)</a:t>
            </a:r>
            <a:endParaRPr lang="en-US" sz="3600" b="1" dirty="0">
              <a:solidFill>
                <a:srgbClr val="FFFFFF"/>
              </a:solidFill>
              <a:effectLst>
                <a:outerShdw blurRad="38100" dist="38100" dir="2700000" algn="tl">
                  <a:srgbClr val="000000"/>
                </a:outerShdw>
              </a:effectLst>
              <a:latin typeface="Arial"/>
              <a:cs typeface="Arial"/>
            </a:endParaRPr>
          </a:p>
        </p:txBody>
      </p:sp>
      <p:sp>
        <p:nvSpPr>
          <p:cNvPr id="21515" name="Text Box 11"/>
          <p:cNvSpPr txBox="1">
            <a:spLocks noChangeArrowheads="1"/>
          </p:cNvSpPr>
          <p:nvPr/>
        </p:nvSpPr>
        <p:spPr bwMode="auto">
          <a:xfrm>
            <a:off x="107950" y="5430838"/>
            <a:ext cx="85852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Wingdings 2" charset="0"/>
              <a:buChar char=""/>
              <a:defRPr/>
            </a:pPr>
            <a:r>
              <a:rPr lang="en-US" sz="3600" b="1" dirty="0">
                <a:solidFill>
                  <a:srgbClr val="FFFFFF"/>
                </a:solidFill>
                <a:effectLst>
                  <a:outerShdw blurRad="38100" dist="38100" dir="2700000" algn="tl">
                    <a:srgbClr val="000000"/>
                  </a:outerShdw>
                </a:effectLst>
                <a:latin typeface="Arial"/>
                <a:cs typeface="Arial"/>
              </a:rPr>
              <a:t> Moses Exhortation </a:t>
            </a:r>
            <a:r>
              <a:rPr lang="en-US" sz="2000" b="1" dirty="0">
                <a:solidFill>
                  <a:srgbClr val="EBF010"/>
                </a:solidFill>
                <a:effectLst>
                  <a:outerShdw blurRad="38100" dist="38100" dir="2700000" algn="tl">
                    <a:srgbClr val="000000"/>
                  </a:outerShdw>
                </a:effectLst>
                <a:latin typeface="Arial"/>
                <a:cs typeface="Arial"/>
              </a:rPr>
              <a:t>(4:1-43)</a:t>
            </a:r>
            <a:endParaRPr lang="en-US" sz="3600" b="1" dirty="0">
              <a:solidFill>
                <a:srgbClr val="FFFFFF"/>
              </a:solidFill>
              <a:effectLst>
                <a:outerShdw blurRad="38100" dist="38100" dir="2700000" algn="tl">
                  <a:srgbClr val="000000"/>
                </a:outerShdw>
              </a:effectLst>
              <a:latin typeface="Arial"/>
              <a:cs typeface="Arial"/>
            </a:endParaRPr>
          </a:p>
        </p:txBody>
      </p:sp>
      <p:sp>
        <p:nvSpPr>
          <p:cNvPr id="10" name="Title 9"/>
          <p:cNvSpPr>
            <a:spLocks noGrp="1"/>
          </p:cNvSpPr>
          <p:nvPr>
            <p:ph type="ctrTitle" sz="quarter"/>
          </p:nvPr>
        </p:nvSpPr>
        <p:spPr>
          <a:xfrm>
            <a:off x="0" y="0"/>
            <a:ext cx="9144000" cy="1431925"/>
          </a:xfrm>
          <a:solidFill>
            <a:srgbClr val="000000"/>
          </a:solidFill>
          <a:effectLst>
            <a:outerShdw blurRad="50800" dist="38100" dir="2700000">
              <a:srgbClr val="000000">
                <a:alpha val="43000"/>
              </a:srgbClr>
            </a:outerShdw>
          </a:effectLst>
        </p:spPr>
        <p:txBody>
          <a:bodyPr anchor="ctr"/>
          <a:lstStyle/>
          <a:p>
            <a:pPr>
              <a:defRPr/>
            </a:pPr>
            <a:r>
              <a:rPr lang="en-US" sz="3600" b="1" dirty="0">
                <a:solidFill>
                  <a:srgbClr val="FFFFFF"/>
                </a:solidFill>
                <a:effectLst/>
                <a:latin typeface="Arial"/>
                <a:cs typeface="Arial"/>
              </a:rPr>
              <a:t>Sermon #1: Historical Review </a:t>
            </a:r>
            <a:br>
              <a:rPr lang="en-US" sz="3600" b="1" dirty="0">
                <a:solidFill>
                  <a:srgbClr val="FFFFFF"/>
                </a:solidFill>
                <a:effectLst/>
                <a:latin typeface="Arial"/>
                <a:cs typeface="Arial"/>
              </a:rPr>
            </a:br>
            <a:r>
              <a:rPr lang="en-US" sz="3600" b="1" dirty="0">
                <a:solidFill>
                  <a:srgbClr val="FFFFFF"/>
                </a:solidFill>
                <a:effectLst/>
                <a:latin typeface="Arial"/>
                <a:cs typeface="Arial"/>
              </a:rPr>
              <a:t>(1:5–4:43)</a:t>
            </a:r>
          </a:p>
        </p:txBody>
      </p:sp>
    </p:spTree>
    <p:extLst>
      <p:ext uri="{BB962C8B-B14F-4D97-AF65-F5344CB8AC3E}">
        <p14:creationId xmlns:p14="http://schemas.microsoft.com/office/powerpoint/2010/main" val="423886365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21508"/>
                                        </p:tgtEl>
                                        <p:attrNameLst>
                                          <p:attrName>style.visibility</p:attrName>
                                        </p:attrNameLst>
                                      </p:cBhvr>
                                      <p:to>
                                        <p:strVal val="visible"/>
                                      </p:to>
                                    </p:set>
                                    <p:animEffect transition="in" filter="diamond(in)">
                                      <p:cBhvr>
                                        <p:cTn id="7" dur="1000"/>
                                        <p:tgtEl>
                                          <p:spTgt spid="2150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21509"/>
                                        </p:tgtEl>
                                        <p:attrNameLst>
                                          <p:attrName>style.visibility</p:attrName>
                                        </p:attrNameLst>
                                      </p:cBhvr>
                                      <p:to>
                                        <p:strVal val="visible"/>
                                      </p:to>
                                    </p:set>
                                    <p:animEffect transition="in" filter="diamond(in)">
                                      <p:cBhvr>
                                        <p:cTn id="12" dur="1000"/>
                                        <p:tgtEl>
                                          <p:spTgt spid="2150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21510"/>
                                        </p:tgtEl>
                                        <p:attrNameLst>
                                          <p:attrName>style.visibility</p:attrName>
                                        </p:attrNameLst>
                                      </p:cBhvr>
                                      <p:to>
                                        <p:strVal val="visible"/>
                                      </p:to>
                                    </p:set>
                                    <p:animEffect transition="in" filter="diamond(in)">
                                      <p:cBhvr>
                                        <p:cTn id="17" dur="1000"/>
                                        <p:tgtEl>
                                          <p:spTgt spid="2151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21511"/>
                                        </p:tgtEl>
                                        <p:attrNameLst>
                                          <p:attrName>style.visibility</p:attrName>
                                        </p:attrNameLst>
                                      </p:cBhvr>
                                      <p:to>
                                        <p:strVal val="visible"/>
                                      </p:to>
                                    </p:set>
                                    <p:animEffect transition="in" filter="diamond(in)">
                                      <p:cBhvr>
                                        <p:cTn id="22" dur="1000"/>
                                        <p:tgtEl>
                                          <p:spTgt spid="2151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8" presetClass="entr" presetSubtype="16" fill="hold" grpId="0" nodeType="clickEffect">
                                  <p:stCondLst>
                                    <p:cond delay="0"/>
                                  </p:stCondLst>
                                  <p:childTnLst>
                                    <p:set>
                                      <p:cBhvr>
                                        <p:cTn id="26" dur="1" fill="hold">
                                          <p:stCondLst>
                                            <p:cond delay="0"/>
                                          </p:stCondLst>
                                        </p:cTn>
                                        <p:tgtEl>
                                          <p:spTgt spid="21512"/>
                                        </p:tgtEl>
                                        <p:attrNameLst>
                                          <p:attrName>style.visibility</p:attrName>
                                        </p:attrNameLst>
                                      </p:cBhvr>
                                      <p:to>
                                        <p:strVal val="visible"/>
                                      </p:to>
                                    </p:set>
                                    <p:animEffect transition="in" filter="diamond(in)">
                                      <p:cBhvr>
                                        <p:cTn id="27" dur="1000"/>
                                        <p:tgtEl>
                                          <p:spTgt spid="2151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8" presetClass="entr" presetSubtype="16" fill="hold" grpId="0" nodeType="clickEffect">
                                  <p:stCondLst>
                                    <p:cond delay="0"/>
                                  </p:stCondLst>
                                  <p:childTnLst>
                                    <p:set>
                                      <p:cBhvr>
                                        <p:cTn id="31" dur="1" fill="hold">
                                          <p:stCondLst>
                                            <p:cond delay="0"/>
                                          </p:stCondLst>
                                        </p:cTn>
                                        <p:tgtEl>
                                          <p:spTgt spid="21515"/>
                                        </p:tgtEl>
                                        <p:attrNameLst>
                                          <p:attrName>style.visibility</p:attrName>
                                        </p:attrNameLst>
                                      </p:cBhvr>
                                      <p:to>
                                        <p:strVal val="visible"/>
                                      </p:to>
                                    </p:set>
                                    <p:animEffect transition="in" filter="diamond(in)">
                                      <p:cBhvr>
                                        <p:cTn id="32" dur="1000"/>
                                        <p:tgtEl>
                                          <p:spTgt spid="21515"/>
                                        </p:tgtEl>
                                      </p:cBhvr>
                                    </p:animEffect>
                                  </p:childTnLst>
                                </p:cTn>
                              </p:par>
                            </p:childTnLst>
                          </p:cTn>
                        </p:par>
                        <p:par>
                          <p:cTn id="33" fill="hold" nodeType="afterGroup">
                            <p:stCondLst>
                              <p:cond delay="1000"/>
                            </p:stCondLst>
                            <p:childTnLst>
                              <p:par>
                                <p:cTn id="34" presetID="37" presetClass="entr" presetSubtype="0" fill="hold" nodeType="afterEffect">
                                  <p:stCondLst>
                                    <p:cond delay="0"/>
                                  </p:stCondLst>
                                  <p:childTnLst>
                                    <p:set>
                                      <p:cBhvr>
                                        <p:cTn id="35" dur="1" fill="hold">
                                          <p:stCondLst>
                                            <p:cond delay="0"/>
                                          </p:stCondLst>
                                        </p:cTn>
                                        <p:tgtEl>
                                          <p:spTgt spid="21516"/>
                                        </p:tgtEl>
                                        <p:attrNameLst>
                                          <p:attrName>style.visibility</p:attrName>
                                        </p:attrNameLst>
                                      </p:cBhvr>
                                      <p:to>
                                        <p:strVal val="visible"/>
                                      </p:to>
                                    </p:set>
                                    <p:animEffect transition="in" filter="fade">
                                      <p:cBhvr>
                                        <p:cTn id="36" dur="1000"/>
                                        <p:tgtEl>
                                          <p:spTgt spid="21516"/>
                                        </p:tgtEl>
                                      </p:cBhvr>
                                    </p:animEffect>
                                    <p:anim calcmode="lin" valueType="num">
                                      <p:cBhvr>
                                        <p:cTn id="37" dur="1000" fill="hold"/>
                                        <p:tgtEl>
                                          <p:spTgt spid="21516"/>
                                        </p:tgtEl>
                                        <p:attrNameLst>
                                          <p:attrName>ppt_x</p:attrName>
                                        </p:attrNameLst>
                                      </p:cBhvr>
                                      <p:tavLst>
                                        <p:tav tm="0">
                                          <p:val>
                                            <p:strVal val="#ppt_x"/>
                                          </p:val>
                                        </p:tav>
                                        <p:tav tm="100000">
                                          <p:val>
                                            <p:strVal val="#ppt_x"/>
                                          </p:val>
                                        </p:tav>
                                      </p:tavLst>
                                    </p:anim>
                                    <p:anim calcmode="lin" valueType="num">
                                      <p:cBhvr>
                                        <p:cTn id="38" dur="900" decel="100000" fill="hold"/>
                                        <p:tgtEl>
                                          <p:spTgt spid="21516"/>
                                        </p:tgtEl>
                                        <p:attrNameLst>
                                          <p:attrName>ppt_y</p:attrName>
                                        </p:attrNameLst>
                                      </p:cBhvr>
                                      <p:tavLst>
                                        <p:tav tm="0">
                                          <p:val>
                                            <p:strVal val="#ppt_y+1"/>
                                          </p:val>
                                        </p:tav>
                                        <p:tav tm="100000">
                                          <p:val>
                                            <p:strVal val="#ppt_y-.03"/>
                                          </p:val>
                                        </p:tav>
                                      </p:tavLst>
                                    </p:anim>
                                    <p:anim calcmode="lin" valueType="num">
                                      <p:cBhvr>
                                        <p:cTn id="39" dur="100" accel="100000" fill="hold">
                                          <p:stCondLst>
                                            <p:cond delay="900"/>
                                          </p:stCondLst>
                                        </p:cTn>
                                        <p:tgtEl>
                                          <p:spTgt spid="21516"/>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8" grpId="0" autoUpdateAnimBg="0"/>
      <p:bldP spid="21509" grpId="0" autoUpdateAnimBg="0"/>
      <p:bldP spid="21510" grpId="0" autoUpdateAnimBg="0"/>
      <p:bldP spid="21511" grpId="0" autoUpdateAnimBg="0"/>
      <p:bldP spid="21512" grpId="0" autoUpdateAnimBg="0"/>
      <p:bldP spid="21515" grpId="0"/>
    </p:bldLst>
  </p:timing>
</p:sld>
</file>

<file path=ppt/tags/tag1.xml><?xml version="1.0" encoding="utf-8"?>
<p:tagLst xmlns:a="http://schemas.openxmlformats.org/drawingml/2006/main" xmlns:r="http://schemas.openxmlformats.org/officeDocument/2006/relationships" xmlns:p="http://schemas.openxmlformats.org/presentationml/2006/main">
  <p:tag name="PHOTO" val="TRUE"/>
  <p:tag name="FILENAME" val="D:\Aerials Judah Mitchell sr\Jericho area\Jericho area aerial from northwest, tb q010703.jpg"/>
</p:tagLst>
</file>

<file path=ppt/tags/tag10.xml><?xml version="1.0" encoding="utf-8"?>
<p:tagLst xmlns:a="http://schemas.openxmlformats.org/drawingml/2006/main" xmlns:r="http://schemas.openxmlformats.org/officeDocument/2006/relationships" xmlns:p="http://schemas.openxmlformats.org/presentationml/2006/main">
  <p:tag name="PHOTO" val="TRUE"/>
  <p:tag name="FILENAME" val="D:\0 Adds\3 Judah\Machtesh Qatan\sr\Machtesh Qatan from east2, tb n112500 sr.jpg"/>
</p:tagLst>
</file>

<file path=ppt/tags/tag2.xml><?xml version="1.0" encoding="utf-8"?>
<p:tagLst xmlns:a="http://schemas.openxmlformats.org/drawingml/2006/main" xmlns:r="http://schemas.openxmlformats.org/officeDocument/2006/relationships" xmlns:p="http://schemas.openxmlformats.org/presentationml/2006/main">
  <p:tag name="PHOTO" val="TRUE"/>
  <p:tag name="FILENAME" val="D:\Aerials Judah Mitchell sr\Jericho area\Jericho area aerial from northwest, tb q010703.jpg"/>
</p:tagLst>
</file>

<file path=ppt/tags/tag3.xml><?xml version="1.0" encoding="utf-8"?>
<p:tagLst xmlns:a="http://schemas.openxmlformats.org/drawingml/2006/main" xmlns:r="http://schemas.openxmlformats.org/officeDocument/2006/relationships" xmlns:p="http://schemas.openxmlformats.org/presentationml/2006/main">
  <p:tag name="PHOTO" val="TRUE"/>
  <p:tag name="FILENAME" val="E:\Todd Sites\0 Adds\3 Judah\Red Canyon\Red Canyon sr\Red Canyon6.jpg"/>
</p:tagLst>
</file>

<file path=ppt/tags/tag4.xml><?xml version="1.0" encoding="utf-8"?>
<p:tagLst xmlns:a="http://schemas.openxmlformats.org/drawingml/2006/main" xmlns:r="http://schemas.openxmlformats.org/officeDocument/2006/relationships" xmlns:p="http://schemas.openxmlformats.org/presentationml/2006/main">
  <p:tag name="PHOTO" val="TRUE"/>
  <p:tag name="FILENAME" val="C:\0Images\Todd Sites\0Adds\3 Judah adds\062600 Detroit trip\sr\Nahal Zin from above, tb n062400 sr.jpg"/>
</p:tagLst>
</file>

<file path=ppt/tags/tag5.xml><?xml version="1.0" encoding="utf-8"?>
<p:tagLst xmlns:a="http://schemas.openxmlformats.org/drawingml/2006/main" xmlns:r="http://schemas.openxmlformats.org/officeDocument/2006/relationships" xmlns:p="http://schemas.openxmlformats.org/presentationml/2006/main">
  <p:tag name="PHOTO" val="TRUE"/>
  <p:tag name="FILENAME" val="C:\0Images\SR Slides\Negev\Nahal Zin rugged mountains, 72-5tb.jpg"/>
</p:tagLst>
</file>

<file path=ppt/tags/tag6.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121701 Nabatean Negev\sr\Machtesh Gadol looking south, tb n121701.jpg"/>
</p:tagLst>
</file>

<file path=ppt/tags/tag7.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121701 Nabatean Negev\sr\Machtesh Gadol looking southeast, tb n121701.jpg"/>
</p:tagLst>
</file>

<file path=ppt/tags/tag8.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df\Negev\sr\Machtesh Ramon from north2, df 111001.jpg"/>
</p:tagLst>
</file>

<file path=ppt/tags/tag9.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df\Wilderness of Judah\sr\Solomon's Pillars, df 101101.jpg"/>
</p:tagLst>
</file>

<file path=ppt/theme/_rels/theme82.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image" Target="../media/image27.jpeg"/></Relationships>
</file>

<file path=ppt/theme/theme1.xml><?xml version="1.0" encoding="utf-8"?>
<a:theme xmlns:a="http://schemas.openxmlformats.org/drawingml/2006/main" name="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0.xml><?xml version="1.0" encoding="utf-8"?>
<a:theme xmlns:a="http://schemas.openxmlformats.org/drawingml/2006/main" name="26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a:noFill/>
        </a:ln>
        <a:effectLst>
          <a:outerShdw blurRad="63500" dist="35921" dir="2700000" algn="ctr" rotWithShape="0">
            <a:schemeClr val="bg2">
              <a:alpha val="50000"/>
            </a:schemeClr>
          </a:outerShdw>
        </a:effectLst>
        <a:extLst>
          <a:ext uri="{91240B29-F687-4f45-9708-019B960494DF}">
            <a14:hiddenLine xmlns="" xmlns:a14="http://schemas.microsoft.com/office/drawing/2010/main" w="9525" cap="flat" cmpd="sng" algn="ctr">
              <a:solidFill>
                <a:schemeClr val="accent1"/>
              </a:solidFill>
              <a:prstDash val="solid"/>
              <a:round/>
              <a:headEnd type="none" w="med" len="med"/>
              <a:tailEnd type="none" w="med" len="med"/>
            </a14:hiddenLine>
          </a:ext>
        </a:ex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2400" b="0" i="0" u="none" strike="noStrike" cap="none" normalizeH="0" baseline="0">
            <a:ln>
              <a:noFill/>
            </a:ln>
            <a:solidFill>
              <a:srgbClr val="000000"/>
            </a:solidFill>
            <a:effectLst/>
            <a:latin typeface="Garamond" charset="0"/>
            <a:ea typeface="ＭＳ Ｐゴシック" charset="0"/>
          </a:defRPr>
        </a:defPPr>
      </a:lstStyle>
    </a:spDef>
    <a:lnDef>
      <a:spPr bwMode="auto">
        <a:xfrm>
          <a:off x="0" y="0"/>
          <a:ext cx="1" cy="1"/>
        </a:xfrm>
        <a:custGeom>
          <a:avLst/>
          <a:gdLst/>
          <a:ahLst/>
          <a:cxnLst/>
          <a:rect l="0" t="0" r="0" b="0"/>
          <a:pathLst/>
        </a:custGeom>
        <a:solidFill>
          <a:srgbClr val="663300"/>
        </a:solidFill>
        <a:ln>
          <a:noFill/>
        </a:ln>
        <a:effectLst>
          <a:outerShdw blurRad="63500" dist="35921" dir="2700000" algn="ctr" rotWithShape="0">
            <a:schemeClr val="bg2">
              <a:alpha val="50000"/>
            </a:schemeClr>
          </a:outerShdw>
        </a:effectLst>
        <a:extLst>
          <a:ext uri="{91240B29-F687-4f45-9708-019B960494DF}">
            <a14:hiddenLine xmlns="" xmlns:a14="http://schemas.microsoft.com/office/drawing/2010/main" w="9525" cap="flat" cmpd="sng" algn="ctr">
              <a:solidFill>
                <a:schemeClr val="accent1"/>
              </a:solidFill>
              <a:prstDash val="solid"/>
              <a:round/>
              <a:headEnd type="none" w="med" len="med"/>
              <a:tailEnd type="none" w="med" len="med"/>
            </a14:hiddenLine>
          </a:ext>
        </a:ex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2400" b="0" i="0" u="none" strike="noStrike" cap="none" normalizeH="0" baseline="0">
            <a:ln>
              <a:noFill/>
            </a:ln>
            <a:solidFill>
              <a:srgbClr val="000000"/>
            </a:solidFill>
            <a:effectLst/>
            <a:latin typeface="Garamond" charset="0"/>
            <a:ea typeface="ＭＳ Ｐゴシック"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1.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1.xml><?xml version="1.0" encoding="utf-8"?>
<a:theme xmlns:a="http://schemas.openxmlformats.org/drawingml/2006/main" name="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3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_Supernova">
  <a:themeElements>
    <a:clrScheme name="Supernova 1">
      <a:dk1>
        <a:srgbClr val="000000"/>
      </a:dk1>
      <a:lt1>
        <a:srgbClr val="ACB88F"/>
      </a:lt1>
      <a:dk2>
        <a:srgbClr val="000000"/>
      </a:dk2>
      <a:lt2>
        <a:srgbClr val="777777"/>
      </a:lt2>
      <a:accent1>
        <a:srgbClr val="909082"/>
      </a:accent1>
      <a:accent2>
        <a:srgbClr val="809EA8"/>
      </a:accent2>
      <a:accent3>
        <a:srgbClr val="D2D8C6"/>
      </a:accent3>
      <a:accent4>
        <a:srgbClr val="000000"/>
      </a:accent4>
      <a:accent5>
        <a:srgbClr val="C6C6C1"/>
      </a:accent5>
      <a:accent6>
        <a:srgbClr val="738F98"/>
      </a:accent6>
      <a:hlink>
        <a:srgbClr val="FFCC66"/>
      </a:hlink>
      <a:folHlink>
        <a:srgbClr val="E9DCB9"/>
      </a:folHlink>
    </a:clrScheme>
    <a:fontScheme name="Supernova">
      <a:majorFont>
        <a:latin typeface="Times New Roman"/>
        <a:ea typeface="ヒラギノ角ゴ Pro W3"/>
        <a:cs typeface="ヒラギノ角ゴ Pro W3"/>
      </a:majorFont>
      <a:minorFont>
        <a:latin typeface="Times New Roman"/>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upernova 1">
        <a:dk1>
          <a:srgbClr val="000000"/>
        </a:dk1>
        <a:lt1>
          <a:srgbClr val="ACB88F"/>
        </a:lt1>
        <a:dk2>
          <a:srgbClr val="000000"/>
        </a:dk2>
        <a:lt2>
          <a:srgbClr val="777777"/>
        </a:lt2>
        <a:accent1>
          <a:srgbClr val="909082"/>
        </a:accent1>
        <a:accent2>
          <a:srgbClr val="809EA8"/>
        </a:accent2>
        <a:accent3>
          <a:srgbClr val="D2D8C6"/>
        </a:accent3>
        <a:accent4>
          <a:srgbClr val="000000"/>
        </a:accent4>
        <a:accent5>
          <a:srgbClr val="C6C6C1"/>
        </a:accent5>
        <a:accent6>
          <a:srgbClr val="738F98"/>
        </a:accent6>
        <a:hlink>
          <a:srgbClr val="FFCC66"/>
        </a:hlink>
        <a:folHlink>
          <a:srgbClr val="E9DCB9"/>
        </a:folHlink>
      </a:clrScheme>
      <a:clrMap bg1="lt1" tx1="dk1" bg2="lt2" tx2="dk2" accent1="accent1" accent2="accent2" accent3="accent3" accent4="accent4" accent5="accent5" accent6="accent6" hlink="hlink" folHlink="folHlink"/>
    </a:extraClrScheme>
    <a:extraClrScheme>
      <a:clrScheme name="Supernova 2">
        <a:dk1>
          <a:srgbClr val="000000"/>
        </a:dk1>
        <a:lt1>
          <a:srgbClr val="ACB88F"/>
        </a:lt1>
        <a:dk2>
          <a:srgbClr val="000000"/>
        </a:dk2>
        <a:lt2>
          <a:srgbClr val="3E3E5C"/>
        </a:lt2>
        <a:accent1>
          <a:srgbClr val="60597B"/>
        </a:accent1>
        <a:accent2>
          <a:srgbClr val="6666FF"/>
        </a:accent2>
        <a:accent3>
          <a:srgbClr val="D2D8C6"/>
        </a:accent3>
        <a:accent4>
          <a:srgbClr val="000000"/>
        </a:accent4>
        <a:accent5>
          <a:srgbClr val="B6B5BF"/>
        </a:accent5>
        <a:accent6>
          <a:srgbClr val="5C5CE7"/>
        </a:accent6>
        <a:hlink>
          <a:srgbClr val="99CCFF"/>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2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3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1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rgbClr val="000000"/>
          </a:solidFill>
          <a:prstDash val="solid"/>
          <a:round/>
          <a:headEnd type="none" w="med" len="med"/>
          <a:tailEnd type="none" w="med" len="med"/>
        </a:ln>
        <a:effectLst>
          <a:outerShdw blurRad="63500" dist="35921" dir="2700000" algn="ctr" rotWithShape="0">
            <a:srgbClr val="868686"/>
          </a:outerShdw>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outerShdw blurRad="38100" dist="38100" dir="2700000" algn="tl">
                <a:srgbClr val="000000">
                  <a:alpha val="43137"/>
                </a:srgbClr>
              </a:outerShdw>
            </a:effectLst>
            <a:latin typeface="Comic Sans MS" pitchFamily="-107" charset="0"/>
          </a:defRPr>
        </a:defPPr>
      </a:lstStyle>
    </a:spDef>
    <a:lnDef>
      <a:spPr bwMode="auto">
        <a:xfrm>
          <a:off x="0" y="0"/>
          <a:ext cx="1" cy="1"/>
        </a:xfrm>
        <a:custGeom>
          <a:avLst/>
          <a:gdLst/>
          <a:ahLst/>
          <a:cxnLst/>
          <a:rect l="0" t="0" r="0" b="0"/>
          <a:pathLst/>
        </a:custGeom>
        <a:noFill/>
        <a:ln w="9525" cap="flat" cmpd="sng" algn="ctr">
          <a:solidFill>
            <a:srgbClr val="000000"/>
          </a:solidFill>
          <a:prstDash val="solid"/>
          <a:round/>
          <a:headEnd type="none" w="med" len="med"/>
          <a:tailEnd type="none" w="med" len="med"/>
        </a:ln>
        <a:effectLst>
          <a:outerShdw blurRad="63500" dist="35921" dir="2700000" algn="ctr" rotWithShape="0">
            <a:srgbClr val="868686"/>
          </a:outerShdw>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outerShdw blurRad="38100" dist="38100" dir="2700000" algn="tl">
                <a:srgbClr val="000000">
                  <a:alpha val="43137"/>
                </a:srgbClr>
              </a:outerShdw>
            </a:effectLst>
            <a:latin typeface="Comic Sans MS" pitchFamily="-107"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4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0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ZESTY">
  <a:themeElements>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fontScheme name="ZESTY">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Fireworks">
  <a:themeElements>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fontScheme name="Fireworks">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clrMap bg1="dk2" tx1="lt1" bg2="dk1" tx2="lt2" accent1="accent1" accent2="accent2" accent3="accent3" accent4="accent4" accent5="accent5" accent6="accent6" hlink="hlink" folHlink="folHlink"/>
    </a:extraClrScheme>
    <a:extraClrScheme>
      <a:clrScheme name="Fireworks 2">
        <a:dk1>
          <a:srgbClr val="0000A4"/>
        </a:dk1>
        <a:lt1>
          <a:srgbClr val="CCFFFF"/>
        </a:lt1>
        <a:dk2>
          <a:srgbClr val="000066"/>
        </a:dk2>
        <a:lt2>
          <a:srgbClr val="00FFFF"/>
        </a:lt2>
        <a:accent1>
          <a:srgbClr val="51B2E3"/>
        </a:accent1>
        <a:accent2>
          <a:srgbClr val="04E8AC"/>
        </a:accent2>
        <a:accent3>
          <a:srgbClr val="AAAAB8"/>
        </a:accent3>
        <a:accent4>
          <a:srgbClr val="AEDADA"/>
        </a:accent4>
        <a:accent5>
          <a:srgbClr val="B3D5EF"/>
        </a:accent5>
        <a:accent6>
          <a:srgbClr val="03D29B"/>
        </a:accent6>
        <a:hlink>
          <a:srgbClr val="FF3399"/>
        </a:hlink>
        <a:folHlink>
          <a:srgbClr val="8F5FD5"/>
        </a:folHlink>
      </a:clrScheme>
      <a:clrMap bg1="dk2" tx1="lt1" bg2="dk1" tx2="lt2" accent1="accent1" accent2="accent2" accent3="accent3" accent4="accent4" accent5="accent5" accent6="accent6" hlink="hlink" folHlink="folHlink"/>
    </a:extraClrScheme>
    <a:extraClrScheme>
      <a:clrScheme name="Fireworks 3">
        <a:dk1>
          <a:srgbClr val="9F237F"/>
        </a:dk1>
        <a:lt1>
          <a:srgbClr val="FFCC00"/>
        </a:lt1>
        <a:dk2>
          <a:srgbClr val="000000"/>
        </a:dk2>
        <a:lt2>
          <a:srgbClr val="FFFFFF"/>
        </a:lt2>
        <a:accent1>
          <a:srgbClr val="39A6DD"/>
        </a:accent1>
        <a:accent2>
          <a:srgbClr val="FF03E7"/>
        </a:accent2>
        <a:accent3>
          <a:srgbClr val="AAAAAA"/>
        </a:accent3>
        <a:accent4>
          <a:srgbClr val="DAAE00"/>
        </a:accent4>
        <a:accent5>
          <a:srgbClr val="AED0EB"/>
        </a:accent5>
        <a:accent6>
          <a:srgbClr val="E702D1"/>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4">
        <a:dk1>
          <a:srgbClr val="00603B"/>
        </a:dk1>
        <a:lt1>
          <a:srgbClr val="FFCC00"/>
        </a:lt1>
        <a:dk2>
          <a:srgbClr val="000000"/>
        </a:dk2>
        <a:lt2>
          <a:srgbClr val="FFFFFF"/>
        </a:lt2>
        <a:accent1>
          <a:srgbClr val="39A6DD"/>
        </a:accent1>
        <a:accent2>
          <a:srgbClr val="07FB18"/>
        </a:accent2>
        <a:accent3>
          <a:srgbClr val="AAAAAA"/>
        </a:accent3>
        <a:accent4>
          <a:srgbClr val="DAAE00"/>
        </a:accent4>
        <a:accent5>
          <a:srgbClr val="AED0EB"/>
        </a:accent5>
        <a:accent6>
          <a:srgbClr val="06E315"/>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5">
        <a:dk1>
          <a:srgbClr val="FF6600"/>
        </a:dk1>
        <a:lt1>
          <a:srgbClr val="FFFFFF"/>
        </a:lt1>
        <a:dk2>
          <a:srgbClr val="003366"/>
        </a:dk2>
        <a:lt2>
          <a:srgbClr val="FFFFFF"/>
        </a:lt2>
        <a:accent1>
          <a:srgbClr val="FF99FF"/>
        </a:accent1>
        <a:accent2>
          <a:srgbClr val="FFFF99"/>
        </a:accent2>
        <a:accent3>
          <a:srgbClr val="AAADB8"/>
        </a:accent3>
        <a:accent4>
          <a:srgbClr val="DADADA"/>
        </a:accent4>
        <a:accent5>
          <a:srgbClr val="FFCAFF"/>
        </a:accent5>
        <a:accent6>
          <a:srgbClr val="E7E78A"/>
        </a:accent6>
        <a:hlink>
          <a:srgbClr val="FF3399"/>
        </a:hlink>
        <a:folHlink>
          <a:srgbClr val="FF9966"/>
        </a:folHlink>
      </a:clrScheme>
      <a:clrMap bg1="dk2" tx1="lt1" bg2="dk1" tx2="lt2" accent1="accent1" accent2="accent2" accent3="accent3" accent4="accent4" accent5="accent5" accent6="accent6" hlink="hlink" folHlink="folHlink"/>
    </a:extraClrScheme>
    <a:extraClrScheme>
      <a:clrScheme name="Fireworks 6">
        <a:dk1>
          <a:srgbClr val="000000"/>
        </a:dk1>
        <a:lt1>
          <a:srgbClr val="FFFFFF"/>
        </a:lt1>
        <a:dk2>
          <a:srgbClr val="993366"/>
        </a:dk2>
        <a:lt2>
          <a:srgbClr val="CCFFFF"/>
        </a:lt2>
        <a:accent1>
          <a:srgbClr val="CCECFF"/>
        </a:accent1>
        <a:accent2>
          <a:srgbClr val="FFFF99"/>
        </a:accent2>
        <a:accent3>
          <a:srgbClr val="FFFFFF"/>
        </a:accent3>
        <a:accent4>
          <a:srgbClr val="000000"/>
        </a:accent4>
        <a:accent5>
          <a:srgbClr val="E2F4FF"/>
        </a:accent5>
        <a:accent6>
          <a:srgbClr val="E7E78A"/>
        </a:accent6>
        <a:hlink>
          <a:srgbClr val="FFCCFF"/>
        </a:hlink>
        <a:folHlink>
          <a:srgbClr val="FFCCCC"/>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1_Mountain Top">
  <a:themeElements>
    <a:clrScheme name="Mountain Top 5">
      <a:dk1>
        <a:srgbClr val="463416"/>
      </a:dk1>
      <a:lt1>
        <a:srgbClr val="FFFFFF"/>
      </a:lt1>
      <a:dk2>
        <a:srgbClr val="003399"/>
      </a:dk2>
      <a:lt2>
        <a:srgbClr val="E3E3FF"/>
      </a:lt2>
      <a:accent1>
        <a:srgbClr val="3399FF"/>
      </a:accent1>
      <a:accent2>
        <a:srgbClr val="33CCCC"/>
      </a:accent2>
      <a:accent3>
        <a:srgbClr val="AAADCA"/>
      </a:accent3>
      <a:accent4>
        <a:srgbClr val="DADADA"/>
      </a:accent4>
      <a:accent5>
        <a:srgbClr val="ADCAFF"/>
      </a:accent5>
      <a:accent6>
        <a:srgbClr val="2DB9B9"/>
      </a:accent6>
      <a:hlink>
        <a:srgbClr val="00FFCC"/>
      </a:hlink>
      <a:folHlink>
        <a:srgbClr val="808000"/>
      </a:folHlink>
    </a:clrScheme>
    <a:fontScheme name="Mountain Top">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Mountain Top 1">
        <a:dk1>
          <a:srgbClr val="4C3A1C"/>
        </a:dk1>
        <a:lt1>
          <a:srgbClr val="FFFFFF"/>
        </a:lt1>
        <a:dk2>
          <a:srgbClr val="993300"/>
        </a:dk2>
        <a:lt2>
          <a:srgbClr val="CCAA00"/>
        </a:lt2>
        <a:accent1>
          <a:srgbClr val="FF3300"/>
        </a:accent1>
        <a:accent2>
          <a:srgbClr val="9E6600"/>
        </a:accent2>
        <a:accent3>
          <a:srgbClr val="CAADAA"/>
        </a:accent3>
        <a:accent4>
          <a:srgbClr val="DADADA"/>
        </a:accent4>
        <a:accent5>
          <a:srgbClr val="FFADAA"/>
        </a:accent5>
        <a:accent6>
          <a:srgbClr val="8F5C00"/>
        </a:accent6>
        <a:hlink>
          <a:srgbClr val="FFCC00"/>
        </a:hlink>
        <a:folHlink>
          <a:srgbClr val="F7DC97"/>
        </a:folHlink>
      </a:clrScheme>
      <a:clrMap bg1="dk2" tx1="lt1" bg2="dk1" tx2="lt2" accent1="accent1" accent2="accent2" accent3="accent3" accent4="accent4" accent5="accent5" accent6="accent6" hlink="hlink" folHlink="folHlink"/>
    </a:extraClrScheme>
    <a:extraClrScheme>
      <a:clrScheme name="Mountain Top 2">
        <a:dk1>
          <a:srgbClr val="3D0058"/>
        </a:dk1>
        <a:lt1>
          <a:srgbClr val="FFFFFF"/>
        </a:lt1>
        <a:dk2>
          <a:srgbClr val="9188B0"/>
        </a:dk2>
        <a:lt2>
          <a:srgbClr val="DDE0DC"/>
        </a:lt2>
        <a:accent1>
          <a:srgbClr val="FFCC00"/>
        </a:accent1>
        <a:accent2>
          <a:srgbClr val="4C3D78"/>
        </a:accent2>
        <a:accent3>
          <a:srgbClr val="C7C3D4"/>
        </a:accent3>
        <a:accent4>
          <a:srgbClr val="DADADA"/>
        </a:accent4>
        <a:accent5>
          <a:srgbClr val="FFE2AA"/>
        </a:accent5>
        <a:accent6>
          <a:srgbClr val="44366C"/>
        </a:accent6>
        <a:hlink>
          <a:srgbClr val="743D78"/>
        </a:hlink>
        <a:folHlink>
          <a:srgbClr val="CC9900"/>
        </a:folHlink>
      </a:clrScheme>
      <a:clrMap bg1="dk2" tx1="lt1" bg2="dk1" tx2="lt2" accent1="accent1" accent2="accent2" accent3="accent3" accent4="accent4" accent5="accent5" accent6="accent6" hlink="hlink" folHlink="folHlink"/>
    </a:extraClrScheme>
    <a:extraClrScheme>
      <a:clrScheme name="Mountain Top 3">
        <a:dk1>
          <a:srgbClr val="10104C"/>
        </a:dk1>
        <a:lt1>
          <a:srgbClr val="FFFFFF"/>
        </a:lt1>
        <a:dk2>
          <a:srgbClr val="003366"/>
        </a:dk2>
        <a:lt2>
          <a:srgbClr val="C6CCD4"/>
        </a:lt2>
        <a:accent1>
          <a:srgbClr val="33CCFF"/>
        </a:accent1>
        <a:accent2>
          <a:srgbClr val="5B5B8D"/>
        </a:accent2>
        <a:accent3>
          <a:srgbClr val="AAADB8"/>
        </a:accent3>
        <a:accent4>
          <a:srgbClr val="DADADA"/>
        </a:accent4>
        <a:accent5>
          <a:srgbClr val="ADE2FF"/>
        </a:accent5>
        <a:accent6>
          <a:srgbClr val="52527F"/>
        </a:accent6>
        <a:hlink>
          <a:srgbClr val="4529AB"/>
        </a:hlink>
        <a:folHlink>
          <a:srgbClr val="00CC99"/>
        </a:folHlink>
      </a:clrScheme>
      <a:clrMap bg1="dk2" tx1="lt1" bg2="dk1" tx2="lt2" accent1="accent1" accent2="accent2" accent3="accent3" accent4="accent4" accent5="accent5" accent6="accent6" hlink="hlink" folHlink="folHlink"/>
    </a:extraClrScheme>
    <a:extraClrScheme>
      <a:clrScheme name="Mountain Top 4">
        <a:dk1>
          <a:srgbClr val="B0C8CA"/>
        </a:dk1>
        <a:lt1>
          <a:srgbClr val="FFFFFF"/>
        </a:lt1>
        <a:dk2>
          <a:srgbClr val="000099"/>
        </a:dk2>
        <a:lt2>
          <a:srgbClr val="FFFFFF"/>
        </a:lt2>
        <a:accent1>
          <a:srgbClr val="89C4FF"/>
        </a:accent1>
        <a:accent2>
          <a:srgbClr val="00008C"/>
        </a:accent2>
        <a:accent3>
          <a:srgbClr val="AAAACA"/>
        </a:accent3>
        <a:accent4>
          <a:srgbClr val="DADADA"/>
        </a:accent4>
        <a:accent5>
          <a:srgbClr val="C4DEFF"/>
        </a:accent5>
        <a:accent6>
          <a:srgbClr val="00007E"/>
        </a:accent6>
        <a:hlink>
          <a:srgbClr val="6666FF"/>
        </a:hlink>
        <a:folHlink>
          <a:srgbClr val="C0C0C0"/>
        </a:folHlink>
      </a:clrScheme>
      <a:clrMap bg1="dk2" tx1="lt1" bg2="dk1" tx2="lt2" accent1="accent1" accent2="accent2" accent3="accent3" accent4="accent4" accent5="accent5" accent6="accent6" hlink="hlink" folHlink="folHlink"/>
    </a:extraClrScheme>
    <a:extraClrScheme>
      <a:clrScheme name="Mountain Top 5">
        <a:dk1>
          <a:srgbClr val="463416"/>
        </a:dk1>
        <a:lt1>
          <a:srgbClr val="FFFFFF"/>
        </a:lt1>
        <a:dk2>
          <a:srgbClr val="003399"/>
        </a:dk2>
        <a:lt2>
          <a:srgbClr val="E3E3FF"/>
        </a:lt2>
        <a:accent1>
          <a:srgbClr val="3399FF"/>
        </a:accent1>
        <a:accent2>
          <a:srgbClr val="33CCCC"/>
        </a:accent2>
        <a:accent3>
          <a:srgbClr val="AAADCA"/>
        </a:accent3>
        <a:accent4>
          <a:srgbClr val="DADADA"/>
        </a:accent4>
        <a:accent5>
          <a:srgbClr val="ADCAFF"/>
        </a:accent5>
        <a:accent6>
          <a:srgbClr val="2DB9B9"/>
        </a:accent6>
        <a:hlink>
          <a:srgbClr val="00FFCC"/>
        </a:hlink>
        <a:folHlink>
          <a:srgbClr val="808000"/>
        </a:folHlink>
      </a:clrScheme>
      <a:clrMap bg1="dk2" tx1="lt1" bg2="dk1" tx2="lt2" accent1="accent1" accent2="accent2" accent3="accent3" accent4="accent4" accent5="accent5" accent6="accent6" hlink="hlink" folHlink="folHlink"/>
    </a:extraClrScheme>
    <a:extraClrScheme>
      <a:clrScheme name="Mountain Top 6">
        <a:dk1>
          <a:srgbClr val="809296"/>
        </a:dk1>
        <a:lt1>
          <a:srgbClr val="FFFFFF"/>
        </a:lt1>
        <a:dk2>
          <a:srgbClr val="6699FF"/>
        </a:dk2>
        <a:lt2>
          <a:srgbClr val="B3EDFF"/>
        </a:lt2>
        <a:accent1>
          <a:srgbClr val="FF9933"/>
        </a:accent1>
        <a:accent2>
          <a:srgbClr val="FFAA99"/>
        </a:accent2>
        <a:accent3>
          <a:srgbClr val="B8CAFF"/>
        </a:accent3>
        <a:accent4>
          <a:srgbClr val="DADADA"/>
        </a:accent4>
        <a:accent5>
          <a:srgbClr val="FFCAAD"/>
        </a:accent5>
        <a:accent6>
          <a:srgbClr val="E79A8A"/>
        </a:accent6>
        <a:hlink>
          <a:srgbClr val="FFCFAB"/>
        </a:hlink>
        <a:folHlink>
          <a:srgbClr val="CC9900"/>
        </a:folHlink>
      </a:clrScheme>
      <a:clrMap bg1="dk2" tx1="lt1" bg2="dk1" tx2="lt2" accent1="accent1" accent2="accent2" accent3="accent3" accent4="accent4" accent5="accent5" accent6="accent6" hlink="hlink" folHlink="folHlink"/>
    </a:extraClrScheme>
    <a:extraClrScheme>
      <a:clrScheme name="Mountain Top 7">
        <a:dk1>
          <a:srgbClr val="006666"/>
        </a:dk1>
        <a:lt1>
          <a:srgbClr val="FFFFFF"/>
        </a:lt1>
        <a:dk2>
          <a:srgbClr val="85D1E3"/>
        </a:dk2>
        <a:lt2>
          <a:srgbClr val="CCFFFF"/>
        </a:lt2>
        <a:accent1>
          <a:srgbClr val="FFCC00"/>
        </a:accent1>
        <a:accent2>
          <a:srgbClr val="00CC99"/>
        </a:accent2>
        <a:accent3>
          <a:srgbClr val="C2E5EF"/>
        </a:accent3>
        <a:accent4>
          <a:srgbClr val="DADADA"/>
        </a:accent4>
        <a:accent5>
          <a:srgbClr val="FFE2AA"/>
        </a:accent5>
        <a:accent6>
          <a:srgbClr val="00B98A"/>
        </a:accent6>
        <a:hlink>
          <a:srgbClr val="0099FF"/>
        </a:hlink>
        <a:folHlink>
          <a:srgbClr val="6600CC"/>
        </a:folHlink>
      </a:clrScheme>
      <a:clrMap bg1="dk2" tx1="lt1" bg2="dk1" tx2="lt2" accent1="accent1" accent2="accent2" accent3="accent3" accent4="accent4" accent5="accent5" accent6="accent6" hlink="hlink" folHlink="folHlink"/>
    </a:extraClrScheme>
    <a:extraClrScheme>
      <a:clrScheme name="Mountain Top 8">
        <a:dk1>
          <a:srgbClr val="404B3D"/>
        </a:dk1>
        <a:lt1>
          <a:srgbClr val="FFFFFF"/>
        </a:lt1>
        <a:dk2>
          <a:srgbClr val="A7A491"/>
        </a:dk2>
        <a:lt2>
          <a:srgbClr val="CCD0CA"/>
        </a:lt2>
        <a:accent1>
          <a:srgbClr val="33CCCC"/>
        </a:accent1>
        <a:accent2>
          <a:srgbClr val="004E4C"/>
        </a:accent2>
        <a:accent3>
          <a:srgbClr val="D0CFC7"/>
        </a:accent3>
        <a:accent4>
          <a:srgbClr val="DADADA"/>
        </a:accent4>
        <a:accent5>
          <a:srgbClr val="ADE2E2"/>
        </a:accent5>
        <a:accent6>
          <a:srgbClr val="004644"/>
        </a:accent6>
        <a:hlink>
          <a:srgbClr val="477781"/>
        </a:hlink>
        <a:folHlink>
          <a:srgbClr val="85CC74"/>
        </a:folHlink>
      </a:clrScheme>
      <a:clrMap bg1="dk2" tx1="lt1" bg2="dk1" tx2="lt2" accent1="accent1" accent2="accent2" accent3="accent3" accent4="accent4" accent5="accent5" accent6="accent6" hlink="hlink" folHlink="folHlink"/>
    </a:extraClrScheme>
    <a:extraClrScheme>
      <a:clrScheme name="Mountain Top 9">
        <a:dk1>
          <a:srgbClr val="000000"/>
        </a:dk1>
        <a:lt1>
          <a:srgbClr val="FFFFFF"/>
        </a:lt1>
        <a:dk2>
          <a:srgbClr val="FFFFAF"/>
        </a:dk2>
        <a:lt2>
          <a:srgbClr val="676597"/>
        </a:lt2>
        <a:accent1>
          <a:srgbClr val="66CCFF"/>
        </a:accent1>
        <a:accent2>
          <a:srgbClr val="CCECFF"/>
        </a:accent2>
        <a:accent3>
          <a:srgbClr val="FFFFFF"/>
        </a:accent3>
        <a:accent4>
          <a:srgbClr val="000000"/>
        </a:accent4>
        <a:accent5>
          <a:srgbClr val="B8E2FF"/>
        </a:accent5>
        <a:accent6>
          <a:srgbClr val="B9D6E7"/>
        </a:accent6>
        <a:hlink>
          <a:srgbClr val="6600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Ocean">
  <a:themeElements>
    <a:clrScheme name="Ocean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fontScheme name="Ocean">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Ocean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clrMap bg1="dk2" tx1="lt1" bg2="dk1" tx2="lt2" accent1="accent1" accent2="accent2" accent3="accent3" accent4="accent4" accent5="accent5" accent6="accent6" hlink="hlink" folHlink="folHlink"/>
    </a:extraClrScheme>
    <a:extraClrScheme>
      <a:clrScheme name="Ocean 2">
        <a:dk1>
          <a:srgbClr val="000066"/>
        </a:dk1>
        <a:lt1>
          <a:srgbClr val="FFFFFF"/>
        </a:lt1>
        <a:dk2>
          <a:srgbClr val="5D93FF"/>
        </a:dk2>
        <a:lt2>
          <a:srgbClr val="FFFFFF"/>
        </a:lt2>
        <a:accent1>
          <a:srgbClr val="6666FF"/>
        </a:accent1>
        <a:accent2>
          <a:srgbClr val="9999FF"/>
        </a:accent2>
        <a:accent3>
          <a:srgbClr val="B6C8FF"/>
        </a:accent3>
        <a:accent4>
          <a:srgbClr val="DADADA"/>
        </a:accent4>
        <a:accent5>
          <a:srgbClr val="B8B8FF"/>
        </a:accent5>
        <a:accent6>
          <a:srgbClr val="8A8AE7"/>
        </a:accent6>
        <a:hlink>
          <a:srgbClr val="FF3300"/>
        </a:hlink>
        <a:folHlink>
          <a:srgbClr val="FF9900"/>
        </a:folHlink>
      </a:clrScheme>
      <a:clrMap bg1="dk2" tx1="lt1" bg2="dk1" tx2="lt2" accent1="accent1" accent2="accent2" accent3="accent3" accent4="accent4" accent5="accent5" accent6="accent6" hlink="hlink" folHlink="folHlink"/>
    </a:extraClrScheme>
    <a:extraClrScheme>
      <a:clrScheme name="Ocean 3">
        <a:dk1>
          <a:srgbClr val="000000"/>
        </a:dk1>
        <a:lt1>
          <a:srgbClr val="FFFFFF"/>
        </a:lt1>
        <a:dk2>
          <a:srgbClr val="572E88"/>
        </a:dk2>
        <a:lt2>
          <a:srgbClr val="FFFFFF"/>
        </a:lt2>
        <a:accent1>
          <a:srgbClr val="FF6600"/>
        </a:accent1>
        <a:accent2>
          <a:srgbClr val="FFCC00"/>
        </a:accent2>
        <a:accent3>
          <a:srgbClr val="B4ADC3"/>
        </a:accent3>
        <a:accent4>
          <a:srgbClr val="DADADA"/>
        </a:accent4>
        <a:accent5>
          <a:srgbClr val="FFB8AA"/>
        </a:accent5>
        <a:accent6>
          <a:srgbClr val="E7B900"/>
        </a:accent6>
        <a:hlink>
          <a:srgbClr val="33CCCC"/>
        </a:hlink>
        <a:folHlink>
          <a:srgbClr val="36CC64"/>
        </a:folHlink>
      </a:clrScheme>
      <a:clrMap bg1="dk2" tx1="lt1" bg2="dk1" tx2="lt2" accent1="accent1" accent2="accent2" accent3="accent3" accent4="accent4" accent5="accent5" accent6="accent6" hlink="hlink" folHlink="folHlink"/>
    </a:extraClrScheme>
    <a:extraClrScheme>
      <a:clrScheme name="Ocean 4">
        <a:dk1>
          <a:srgbClr val="003366"/>
        </a:dk1>
        <a:lt1>
          <a:srgbClr val="FFFFFF"/>
        </a:lt1>
        <a:dk2>
          <a:srgbClr val="666699"/>
        </a:dk2>
        <a:lt2>
          <a:srgbClr val="FFFFFF"/>
        </a:lt2>
        <a:accent1>
          <a:srgbClr val="9966FF"/>
        </a:accent1>
        <a:accent2>
          <a:srgbClr val="00CC66"/>
        </a:accent2>
        <a:accent3>
          <a:srgbClr val="B8B8CA"/>
        </a:accent3>
        <a:accent4>
          <a:srgbClr val="DADADA"/>
        </a:accent4>
        <a:accent5>
          <a:srgbClr val="CAB8FF"/>
        </a:accent5>
        <a:accent6>
          <a:srgbClr val="00B95C"/>
        </a:accent6>
        <a:hlink>
          <a:srgbClr val="65C8FF"/>
        </a:hlink>
        <a:folHlink>
          <a:srgbClr val="FFCC99"/>
        </a:folHlink>
      </a:clrScheme>
      <a:clrMap bg1="dk2" tx1="lt1" bg2="dk1" tx2="lt2" accent1="accent1" accent2="accent2" accent3="accent3" accent4="accent4" accent5="accent5" accent6="accent6" hlink="hlink" folHlink="folHlink"/>
    </a:extraClrScheme>
    <a:extraClrScheme>
      <a:clrScheme name="Ocean 5">
        <a:dk1>
          <a:srgbClr val="000000"/>
        </a:dk1>
        <a:lt1>
          <a:srgbClr val="FFFFFF"/>
        </a:lt1>
        <a:dk2>
          <a:srgbClr val="336600"/>
        </a:dk2>
        <a:lt2>
          <a:srgbClr val="FFFFFF"/>
        </a:lt2>
        <a:accent1>
          <a:srgbClr val="B7C533"/>
        </a:accent1>
        <a:accent2>
          <a:srgbClr val="CCCCFF"/>
        </a:accent2>
        <a:accent3>
          <a:srgbClr val="ADB8AA"/>
        </a:accent3>
        <a:accent4>
          <a:srgbClr val="DADADA"/>
        </a:accent4>
        <a:accent5>
          <a:srgbClr val="D8DFAD"/>
        </a:accent5>
        <a:accent6>
          <a:srgbClr val="B9B9E7"/>
        </a:accent6>
        <a:hlink>
          <a:srgbClr val="FFFFCC"/>
        </a:hlink>
        <a:folHlink>
          <a:srgbClr val="FF9900"/>
        </a:folHlink>
      </a:clrScheme>
      <a:clrMap bg1="dk2" tx1="lt1" bg2="dk1" tx2="lt2" accent1="accent1" accent2="accent2" accent3="accent3" accent4="accent4" accent5="accent5" accent6="accent6" hlink="hlink" folHlink="folHlink"/>
    </a:extraClrScheme>
    <a:extraClrScheme>
      <a:clrScheme name="Ocean 6">
        <a:dk1>
          <a:srgbClr val="000000"/>
        </a:dk1>
        <a:lt1>
          <a:srgbClr val="FFFFFF"/>
        </a:lt1>
        <a:dk2>
          <a:srgbClr val="006B80"/>
        </a:dk2>
        <a:lt2>
          <a:srgbClr val="C1CB75"/>
        </a:lt2>
        <a:accent1>
          <a:srgbClr val="6F8406"/>
        </a:accent1>
        <a:accent2>
          <a:srgbClr val="D9E288"/>
        </a:accent2>
        <a:accent3>
          <a:srgbClr val="AABAC0"/>
        </a:accent3>
        <a:accent4>
          <a:srgbClr val="DADADA"/>
        </a:accent4>
        <a:accent5>
          <a:srgbClr val="BBC2AA"/>
        </a:accent5>
        <a:accent6>
          <a:srgbClr val="C4CD7B"/>
        </a:accent6>
        <a:hlink>
          <a:srgbClr val="00CC00"/>
        </a:hlink>
        <a:folHlink>
          <a:srgbClr val="C0FF73"/>
        </a:folHlink>
      </a:clrScheme>
      <a:clrMap bg1="dk2" tx1="lt1" bg2="dk1" tx2="lt2" accent1="accent1" accent2="accent2" accent3="accent3" accent4="accent4" accent5="accent5" accent6="accent6" hlink="hlink" folHlink="folHlink"/>
    </a:extraClrScheme>
    <a:extraClrScheme>
      <a:clrScheme name="Ocean 7">
        <a:dk1>
          <a:srgbClr val="5F5F5F"/>
        </a:dk1>
        <a:lt1>
          <a:srgbClr val="FFFFFF"/>
        </a:lt1>
        <a:dk2>
          <a:srgbClr val="FF6600"/>
        </a:dk2>
        <a:lt2>
          <a:srgbClr val="FFFFFF"/>
        </a:lt2>
        <a:accent1>
          <a:srgbClr val="CC6600"/>
        </a:accent1>
        <a:accent2>
          <a:srgbClr val="FF6600"/>
        </a:accent2>
        <a:accent3>
          <a:srgbClr val="FFB8AA"/>
        </a:accent3>
        <a:accent4>
          <a:srgbClr val="DADADA"/>
        </a:accent4>
        <a:accent5>
          <a:srgbClr val="E2B8AA"/>
        </a:accent5>
        <a:accent6>
          <a:srgbClr val="E75C00"/>
        </a:accent6>
        <a:hlink>
          <a:srgbClr val="FFFF99"/>
        </a:hlink>
        <a:folHlink>
          <a:srgbClr val="FFCC99"/>
        </a:folHlink>
      </a:clrScheme>
      <a:clrMap bg1="dk2" tx1="lt1" bg2="dk1" tx2="lt2" accent1="accent1" accent2="accent2" accent3="accent3" accent4="accent4" accent5="accent5" accent6="accent6" hlink="hlink" folHlink="folHlink"/>
    </a:extraClrScheme>
    <a:extraClrScheme>
      <a:clrScheme name="Ocean 8">
        <a:dk1>
          <a:srgbClr val="000000"/>
        </a:dk1>
        <a:lt1>
          <a:srgbClr val="FFFFFF"/>
        </a:lt1>
        <a:dk2>
          <a:srgbClr val="FFBA2F"/>
        </a:dk2>
        <a:lt2>
          <a:srgbClr val="A50021"/>
        </a:lt2>
        <a:accent1>
          <a:srgbClr val="FF6600"/>
        </a:accent1>
        <a:accent2>
          <a:srgbClr val="CC6600"/>
        </a:accent2>
        <a:accent3>
          <a:srgbClr val="FFD9AD"/>
        </a:accent3>
        <a:accent4>
          <a:srgbClr val="DADADA"/>
        </a:accent4>
        <a:accent5>
          <a:srgbClr val="FFB8AA"/>
        </a:accent5>
        <a:accent6>
          <a:srgbClr val="B95C00"/>
        </a:accent6>
        <a:hlink>
          <a:srgbClr val="663300"/>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Rose">
  <a:themeElements>
    <a:clrScheme name="Rose 1">
      <a:dk1>
        <a:srgbClr val="000000"/>
      </a:dk1>
      <a:lt1>
        <a:srgbClr val="F6C93A"/>
      </a:lt1>
      <a:dk2>
        <a:srgbClr val="000000"/>
      </a:dk2>
      <a:lt2>
        <a:srgbClr val="3E3E5C"/>
      </a:lt2>
      <a:accent1>
        <a:srgbClr val="60597B"/>
      </a:accent1>
      <a:accent2>
        <a:srgbClr val="6666FF"/>
      </a:accent2>
      <a:accent3>
        <a:srgbClr val="FAE1AE"/>
      </a:accent3>
      <a:accent4>
        <a:srgbClr val="000000"/>
      </a:accent4>
      <a:accent5>
        <a:srgbClr val="B6B5BF"/>
      </a:accent5>
      <a:accent6>
        <a:srgbClr val="5C5CE7"/>
      </a:accent6>
      <a:hlink>
        <a:srgbClr val="99CCFF"/>
      </a:hlink>
      <a:folHlink>
        <a:srgbClr val="FFFF99"/>
      </a:folHlink>
    </a:clrScheme>
    <a:fontScheme name="Rose">
      <a:majorFont>
        <a:latin typeface="Verdana"/>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Rose 1">
        <a:dk1>
          <a:srgbClr val="000000"/>
        </a:dk1>
        <a:lt1>
          <a:srgbClr val="F6C93A"/>
        </a:lt1>
        <a:dk2>
          <a:srgbClr val="000000"/>
        </a:dk2>
        <a:lt2>
          <a:srgbClr val="3E3E5C"/>
        </a:lt2>
        <a:accent1>
          <a:srgbClr val="60597B"/>
        </a:accent1>
        <a:accent2>
          <a:srgbClr val="6666FF"/>
        </a:accent2>
        <a:accent3>
          <a:srgbClr val="FAE1AE"/>
        </a:accent3>
        <a:accent4>
          <a:srgbClr val="000000"/>
        </a:accent4>
        <a:accent5>
          <a:srgbClr val="B6B5BF"/>
        </a:accent5>
        <a:accent6>
          <a:srgbClr val="5C5CE7"/>
        </a:accent6>
        <a:hlink>
          <a:srgbClr val="99CCFF"/>
        </a:hlink>
        <a:folHlink>
          <a:srgbClr val="FFFF99"/>
        </a:folHlink>
      </a:clrScheme>
      <a:clrMap bg1="lt1" tx1="dk1" bg2="lt2" tx2="dk2" accent1="accent1" accent2="accent2" accent3="accent3" accent4="accent4" accent5="accent5" accent6="accent6" hlink="hlink" folHlink="folHlink"/>
    </a:extraClrScheme>
    <a:extraClrScheme>
      <a:clrScheme name="Rose 2">
        <a:dk1>
          <a:srgbClr val="000000"/>
        </a:dk1>
        <a:lt1>
          <a:srgbClr val="F6C93A"/>
        </a:lt1>
        <a:dk2>
          <a:srgbClr val="000000"/>
        </a:dk2>
        <a:lt2>
          <a:srgbClr val="003366"/>
        </a:lt2>
        <a:accent1>
          <a:srgbClr val="3366CC"/>
        </a:accent1>
        <a:accent2>
          <a:srgbClr val="00B000"/>
        </a:accent2>
        <a:accent3>
          <a:srgbClr val="FAE1AE"/>
        </a:accent3>
        <a:accent4>
          <a:srgbClr val="000000"/>
        </a:accent4>
        <a:accent5>
          <a:srgbClr val="ADB8E2"/>
        </a:accent5>
        <a:accent6>
          <a:srgbClr val="009F00"/>
        </a:accent6>
        <a:hlink>
          <a:srgbClr val="66CCFF"/>
        </a:hlink>
        <a:folHlink>
          <a:srgbClr val="FFE701"/>
        </a:folHlink>
      </a:clrScheme>
      <a:clrMap bg1="lt1" tx1="dk1" bg2="lt2" tx2="dk2" accent1="accent1" accent2="accent2" accent3="accent3" accent4="accent4" accent5="accent5" accent6="accent6" hlink="hlink" folHlink="folHlink"/>
    </a:extraClrScheme>
    <a:extraClrScheme>
      <a:clrScheme name="Rose 3">
        <a:dk1>
          <a:srgbClr val="000000"/>
        </a:dk1>
        <a:lt1>
          <a:srgbClr val="F6C93A"/>
        </a:lt1>
        <a:dk2>
          <a:srgbClr val="000000"/>
        </a:dk2>
        <a:lt2>
          <a:srgbClr val="969696"/>
        </a:lt2>
        <a:accent1>
          <a:srgbClr val="FBDF53"/>
        </a:accent1>
        <a:accent2>
          <a:srgbClr val="FF9966"/>
        </a:accent2>
        <a:accent3>
          <a:srgbClr val="FAE1AE"/>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7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2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1"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1"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Gesture">
  <a:themeElements>
    <a:clrScheme name="Gesture 1">
      <a:dk1>
        <a:srgbClr val="000000"/>
      </a:dk1>
      <a:lt1>
        <a:srgbClr val="FFFFFF"/>
      </a:lt1>
      <a:dk2>
        <a:srgbClr val="000000"/>
      </a:dk2>
      <a:lt2>
        <a:srgbClr val="892D5B"/>
      </a:lt2>
      <a:accent1>
        <a:srgbClr val="CC9B10"/>
      </a:accent1>
      <a:accent2>
        <a:srgbClr val="C6CB65"/>
      </a:accent2>
      <a:accent3>
        <a:srgbClr val="FFFFFF"/>
      </a:accent3>
      <a:accent4>
        <a:srgbClr val="000000"/>
      </a:accent4>
      <a:accent5>
        <a:srgbClr val="E2CBAA"/>
      </a:accent5>
      <a:accent6>
        <a:srgbClr val="B3B85B"/>
      </a:accent6>
      <a:hlink>
        <a:srgbClr val="9F83BD"/>
      </a:hlink>
      <a:folHlink>
        <a:srgbClr val="F8CB0A"/>
      </a:folHlink>
    </a:clrScheme>
    <a:fontScheme name="Gesture">
      <a:majorFont>
        <a:latin typeface="Comic Sans MS"/>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1"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1"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Gesture 1">
        <a:dk1>
          <a:srgbClr val="000000"/>
        </a:dk1>
        <a:lt1>
          <a:srgbClr val="FFFFFF"/>
        </a:lt1>
        <a:dk2>
          <a:srgbClr val="000000"/>
        </a:dk2>
        <a:lt2>
          <a:srgbClr val="892D5B"/>
        </a:lt2>
        <a:accent1>
          <a:srgbClr val="CC9B10"/>
        </a:accent1>
        <a:accent2>
          <a:srgbClr val="C6CB65"/>
        </a:accent2>
        <a:accent3>
          <a:srgbClr val="FFFFFF"/>
        </a:accent3>
        <a:accent4>
          <a:srgbClr val="000000"/>
        </a:accent4>
        <a:accent5>
          <a:srgbClr val="E2CBAA"/>
        </a:accent5>
        <a:accent6>
          <a:srgbClr val="B3B85B"/>
        </a:accent6>
        <a:hlink>
          <a:srgbClr val="9F83BD"/>
        </a:hlink>
        <a:folHlink>
          <a:srgbClr val="F8CB0A"/>
        </a:folHlink>
      </a:clrScheme>
      <a:clrMap bg1="lt1" tx1="dk1" bg2="lt2" tx2="dk2" accent1="accent1" accent2="accent2" accent3="accent3" accent4="accent4" accent5="accent5" accent6="accent6" hlink="hlink" folHlink="folHlink"/>
    </a:extraClrScheme>
    <a:extraClrScheme>
      <a:clrScheme name="Gesture 2">
        <a:dk1>
          <a:srgbClr val="000000"/>
        </a:dk1>
        <a:lt1>
          <a:srgbClr val="FFFFFF"/>
        </a:lt1>
        <a:dk2>
          <a:srgbClr val="000000"/>
        </a:dk2>
        <a:lt2>
          <a:srgbClr val="892D5B"/>
        </a:lt2>
        <a:accent1>
          <a:srgbClr val="CC9B10"/>
        </a:accent1>
        <a:accent2>
          <a:srgbClr val="808000"/>
        </a:accent2>
        <a:accent3>
          <a:srgbClr val="FFFFFF"/>
        </a:accent3>
        <a:accent4>
          <a:srgbClr val="000000"/>
        </a:accent4>
        <a:accent5>
          <a:srgbClr val="E2CBAA"/>
        </a:accent5>
        <a:accent6>
          <a:srgbClr val="737300"/>
        </a:accent6>
        <a:hlink>
          <a:srgbClr val="CDCD2B"/>
        </a:hlink>
        <a:folHlink>
          <a:srgbClr val="ECAE00"/>
        </a:folHlink>
      </a:clrScheme>
      <a:clrMap bg1="lt1" tx1="dk1" bg2="lt2" tx2="dk2" accent1="accent1" accent2="accent2" accent3="accent3" accent4="accent4" accent5="accent5" accent6="accent6" hlink="hlink" folHlink="folHlink"/>
    </a:extraClrScheme>
    <a:extraClrScheme>
      <a:clrScheme name="Gesture 3">
        <a:dk1>
          <a:srgbClr val="000000"/>
        </a:dk1>
        <a:lt1>
          <a:srgbClr val="FFFFFF"/>
        </a:lt1>
        <a:dk2>
          <a:srgbClr val="333333"/>
        </a:dk2>
        <a:lt2>
          <a:srgbClr val="333333"/>
        </a:lt2>
        <a:accent1>
          <a:srgbClr val="DDDDDD"/>
        </a:accent1>
        <a:accent2>
          <a:srgbClr val="C0C0C0"/>
        </a:accent2>
        <a:accent3>
          <a:srgbClr val="FFFFFF"/>
        </a:accent3>
        <a:accent4>
          <a:srgbClr val="000000"/>
        </a:accent4>
        <a:accent5>
          <a:srgbClr val="EBEBEB"/>
        </a:accent5>
        <a:accent6>
          <a:srgbClr val="AEAEAE"/>
        </a:accent6>
        <a:hlink>
          <a:srgbClr val="777777"/>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Cliff">
  <a:themeElements>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fontScheme name="Cliff">
      <a:majorFont>
        <a:latin typeface="Arial"/>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Cliff 1">
        <a:dk1>
          <a:srgbClr val="5B5B49"/>
        </a:dk1>
        <a:lt1>
          <a:srgbClr val="DDDDDD"/>
        </a:lt1>
        <a:dk2>
          <a:srgbClr val="2B2A00"/>
        </a:dk2>
        <a:lt2>
          <a:srgbClr val="E0DFBE"/>
        </a:lt2>
        <a:accent1>
          <a:srgbClr val="878543"/>
        </a:accent1>
        <a:accent2>
          <a:srgbClr val="716E00"/>
        </a:accent2>
        <a:accent3>
          <a:srgbClr val="ACACAA"/>
        </a:accent3>
        <a:accent4>
          <a:srgbClr val="BDBDBD"/>
        </a:accent4>
        <a:accent5>
          <a:srgbClr val="C3C2B0"/>
        </a:accent5>
        <a:accent6>
          <a:srgbClr val="666300"/>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Cliff 2">
        <a:dk1>
          <a:srgbClr val="746354"/>
        </a:dk1>
        <a:lt1>
          <a:srgbClr val="FFFFFF"/>
        </a:lt1>
        <a:dk2>
          <a:srgbClr val="523E26"/>
        </a:dk2>
        <a:lt2>
          <a:srgbClr val="E1DFAF"/>
        </a:lt2>
        <a:accent1>
          <a:srgbClr val="CC9900"/>
        </a:accent1>
        <a:accent2>
          <a:srgbClr val="669900"/>
        </a:accent2>
        <a:accent3>
          <a:srgbClr val="B3AFAC"/>
        </a:accent3>
        <a:accent4>
          <a:srgbClr val="DADADA"/>
        </a:accent4>
        <a:accent5>
          <a:srgbClr val="E2CAAA"/>
        </a:accent5>
        <a:accent6>
          <a:srgbClr val="5C8A00"/>
        </a:accent6>
        <a:hlink>
          <a:srgbClr val="CCCC00"/>
        </a:hlink>
        <a:folHlink>
          <a:srgbClr val="AC7934"/>
        </a:folHlink>
      </a:clrScheme>
      <a:clrMap bg1="dk2" tx1="lt1" bg2="dk1" tx2="lt2" accent1="accent1" accent2="accent2" accent3="accent3" accent4="accent4" accent5="accent5" accent6="accent6" hlink="hlink" folHlink="folHlink"/>
    </a:extraClrScheme>
    <a:extraClrScheme>
      <a:clrScheme name="Cliff 3">
        <a:dk1>
          <a:srgbClr val="667B5B"/>
        </a:dk1>
        <a:lt1>
          <a:srgbClr val="E6E6DA"/>
        </a:lt1>
        <a:dk2>
          <a:srgbClr val="295200"/>
        </a:dk2>
        <a:lt2>
          <a:srgbClr val="F3F2D9"/>
        </a:lt2>
        <a:accent1>
          <a:srgbClr val="808000"/>
        </a:accent1>
        <a:accent2>
          <a:srgbClr val="838D75"/>
        </a:accent2>
        <a:accent3>
          <a:srgbClr val="ACB3AA"/>
        </a:accent3>
        <a:accent4>
          <a:srgbClr val="C4C4BA"/>
        </a:accent4>
        <a:accent5>
          <a:srgbClr val="C0C0AA"/>
        </a:accent5>
        <a:accent6>
          <a:srgbClr val="767F69"/>
        </a:accent6>
        <a:hlink>
          <a:srgbClr val="33CC33"/>
        </a:hlink>
        <a:folHlink>
          <a:srgbClr val="339966"/>
        </a:folHlink>
      </a:clrScheme>
      <a:clrMap bg1="dk2" tx1="lt1" bg2="dk1" tx2="lt2" accent1="accent1" accent2="accent2" accent3="accent3" accent4="accent4" accent5="accent5" accent6="accent6" hlink="hlink" folHlink="folHlink"/>
    </a:extraClrScheme>
    <a:extraClrScheme>
      <a:clrScheme name="Cliff 4">
        <a:dk1>
          <a:srgbClr val="86615A"/>
        </a:dk1>
        <a:lt1>
          <a:srgbClr val="FFFFFF"/>
        </a:lt1>
        <a:dk2>
          <a:srgbClr val="633427"/>
        </a:dk2>
        <a:lt2>
          <a:srgbClr val="E9DDCD"/>
        </a:lt2>
        <a:accent1>
          <a:srgbClr val="A34545"/>
        </a:accent1>
        <a:accent2>
          <a:srgbClr val="C86400"/>
        </a:accent2>
        <a:accent3>
          <a:srgbClr val="B7AEAC"/>
        </a:accent3>
        <a:accent4>
          <a:srgbClr val="DADADA"/>
        </a:accent4>
        <a:accent5>
          <a:srgbClr val="CEB0B0"/>
        </a:accent5>
        <a:accent6>
          <a:srgbClr val="B55A00"/>
        </a:accent6>
        <a:hlink>
          <a:srgbClr val="ECAE00"/>
        </a:hlink>
        <a:folHlink>
          <a:srgbClr val="BAA88A"/>
        </a:folHlink>
      </a:clrScheme>
      <a:clrMap bg1="dk2" tx1="lt1" bg2="dk1" tx2="lt2" accent1="accent1" accent2="accent2" accent3="accent3" accent4="accent4" accent5="accent5" accent6="accent6" hlink="hlink" folHlink="folHlink"/>
    </a:extraClrScheme>
    <a:extraClrScheme>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clrMap bg1="dk2" tx1="lt1" bg2="dk1" tx2="lt2" accent1="accent1" accent2="accent2" accent3="accent3" accent4="accent4" accent5="accent5" accent6="accent6" hlink="hlink" folHlink="folHlink"/>
    </a:extraClrScheme>
    <a:extraClrScheme>
      <a:clrScheme name="Cliff 6">
        <a:dk1>
          <a:srgbClr val="B8A47C"/>
        </a:dk1>
        <a:lt1>
          <a:srgbClr val="FFFFFF"/>
        </a:lt1>
        <a:dk2>
          <a:srgbClr val="A68A58"/>
        </a:dk2>
        <a:lt2>
          <a:srgbClr val="DAD79C"/>
        </a:lt2>
        <a:accent1>
          <a:srgbClr val="816B35"/>
        </a:accent1>
        <a:accent2>
          <a:srgbClr val="FFCC00"/>
        </a:accent2>
        <a:accent3>
          <a:srgbClr val="D0C4B4"/>
        </a:accent3>
        <a:accent4>
          <a:srgbClr val="DADADA"/>
        </a:accent4>
        <a:accent5>
          <a:srgbClr val="C1BAAE"/>
        </a:accent5>
        <a:accent6>
          <a:srgbClr val="E7B900"/>
        </a:accent6>
        <a:hlink>
          <a:srgbClr val="0066CC"/>
        </a:hlink>
        <a:folHlink>
          <a:srgbClr val="009900"/>
        </a:folHlink>
      </a:clrScheme>
      <a:clrMap bg1="dk2" tx1="lt1" bg2="dk1" tx2="lt2" accent1="accent1" accent2="accent2" accent3="accent3" accent4="accent4" accent5="accent5" accent6="accent6" hlink="hlink" folHlink="folHlink"/>
    </a:extraClrScheme>
    <a:extraClrScheme>
      <a:clrScheme name="Cliff 7">
        <a:dk1>
          <a:srgbClr val="336699"/>
        </a:dk1>
        <a:lt1>
          <a:srgbClr val="F8F8F8"/>
        </a:lt1>
        <a:dk2>
          <a:srgbClr val="003366"/>
        </a:dk2>
        <a:lt2>
          <a:srgbClr val="D1DDD4"/>
        </a:lt2>
        <a:accent1>
          <a:srgbClr val="3399FF"/>
        </a:accent1>
        <a:accent2>
          <a:srgbClr val="006699"/>
        </a:accent2>
        <a:accent3>
          <a:srgbClr val="AAADB8"/>
        </a:accent3>
        <a:accent4>
          <a:srgbClr val="D4D4D4"/>
        </a:accent4>
        <a:accent5>
          <a:srgbClr val="ADCAFF"/>
        </a:accent5>
        <a:accent6>
          <a:srgbClr val="005C8A"/>
        </a:accent6>
        <a:hlink>
          <a:srgbClr val="86C0CE"/>
        </a:hlink>
        <a:folHlink>
          <a:srgbClr val="008080"/>
        </a:folHlink>
      </a:clrScheme>
      <a:clrMap bg1="dk2" tx1="lt1" bg2="dk1" tx2="lt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_Bold Stripes">
  <a:themeElements>
    <a:clrScheme name="Bold Stripes 2">
      <a:dk1>
        <a:srgbClr val="000000"/>
      </a:dk1>
      <a:lt1>
        <a:srgbClr val="EAEAEA"/>
      </a:lt1>
      <a:dk2>
        <a:srgbClr val="003366"/>
      </a:dk2>
      <a:lt2>
        <a:srgbClr val="EAEAEA"/>
      </a:lt2>
      <a:accent1>
        <a:srgbClr val="FFFFFF"/>
      </a:accent1>
      <a:accent2>
        <a:srgbClr val="DDDDDD"/>
      </a:accent2>
      <a:accent3>
        <a:srgbClr val="F3F3F3"/>
      </a:accent3>
      <a:accent4>
        <a:srgbClr val="000000"/>
      </a:accent4>
      <a:accent5>
        <a:srgbClr val="FFFFFF"/>
      </a:accent5>
      <a:accent6>
        <a:srgbClr val="C8C8C8"/>
      </a:accent6>
      <a:hlink>
        <a:srgbClr val="336699"/>
      </a:hlink>
      <a:folHlink>
        <a:srgbClr val="9A0000"/>
      </a:folHlink>
    </a:clrScheme>
    <a:fontScheme name="Bold Stripes">
      <a:majorFont>
        <a:latin typeface="Helvetica"/>
        <a:ea typeface=""/>
        <a:cs typeface=""/>
      </a:majorFont>
      <a:minorFont>
        <a:latin typeface="Helvetic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old Stripes 1">
        <a:dk1>
          <a:srgbClr val="356677"/>
        </a:dk1>
        <a:lt1>
          <a:srgbClr val="FFFFFF"/>
        </a:lt1>
        <a:dk2>
          <a:srgbClr val="3E798E"/>
        </a:dk2>
        <a:lt2>
          <a:srgbClr val="FFFFCC"/>
        </a:lt2>
        <a:accent1>
          <a:srgbClr val="7FA0B1"/>
        </a:accent1>
        <a:accent2>
          <a:srgbClr val="3A7184"/>
        </a:accent2>
        <a:accent3>
          <a:srgbClr val="AFBEC6"/>
        </a:accent3>
        <a:accent4>
          <a:srgbClr val="DADADA"/>
        </a:accent4>
        <a:accent5>
          <a:srgbClr val="C0CDD5"/>
        </a:accent5>
        <a:accent6>
          <a:srgbClr val="346677"/>
        </a:accent6>
        <a:hlink>
          <a:srgbClr val="FFBF0B"/>
        </a:hlink>
        <a:folHlink>
          <a:srgbClr val="CC9900"/>
        </a:folHlink>
      </a:clrScheme>
      <a:clrMap bg1="dk2" tx1="lt1" bg2="dk1" tx2="lt2" accent1="accent1" accent2="accent2" accent3="accent3" accent4="accent4" accent5="accent5" accent6="accent6" hlink="hlink" folHlink="folHlink"/>
    </a:extraClrScheme>
    <a:extraClrScheme>
      <a:clrScheme name="Bold Stripes 2">
        <a:dk1>
          <a:srgbClr val="000000"/>
        </a:dk1>
        <a:lt1>
          <a:srgbClr val="EAEAEA"/>
        </a:lt1>
        <a:dk2>
          <a:srgbClr val="003366"/>
        </a:dk2>
        <a:lt2>
          <a:srgbClr val="EAEAEA"/>
        </a:lt2>
        <a:accent1>
          <a:srgbClr val="FFFFFF"/>
        </a:accent1>
        <a:accent2>
          <a:srgbClr val="DDDDDD"/>
        </a:accent2>
        <a:accent3>
          <a:srgbClr val="F3F3F3"/>
        </a:accent3>
        <a:accent4>
          <a:srgbClr val="000000"/>
        </a:accent4>
        <a:accent5>
          <a:srgbClr val="FFFFFF"/>
        </a:accent5>
        <a:accent6>
          <a:srgbClr val="C8C8C8"/>
        </a:accent6>
        <a:hlink>
          <a:srgbClr val="336699"/>
        </a:hlink>
        <a:folHlink>
          <a:srgbClr val="9A0000"/>
        </a:folHlink>
      </a:clrScheme>
      <a:clrMap bg1="lt1" tx1="dk1" bg2="lt2" tx2="dk2" accent1="accent1" accent2="accent2" accent3="accent3" accent4="accent4" accent5="accent5" accent6="accent6" hlink="hlink" folHlink="folHlink"/>
    </a:extraClrScheme>
    <a:extraClrScheme>
      <a:clrScheme name="Bold Stripes 3">
        <a:dk1>
          <a:srgbClr val="000000"/>
        </a:dk1>
        <a:lt1>
          <a:srgbClr val="EAEAEA"/>
        </a:lt1>
        <a:dk2>
          <a:srgbClr val="000000"/>
        </a:dk2>
        <a:lt2>
          <a:srgbClr val="EAEAEA"/>
        </a:lt2>
        <a:accent1>
          <a:srgbClr val="FFFFFF"/>
        </a:accent1>
        <a:accent2>
          <a:srgbClr val="DDDDDD"/>
        </a:accent2>
        <a:accent3>
          <a:srgbClr val="F3F3F3"/>
        </a:accent3>
        <a:accent4>
          <a:srgbClr val="000000"/>
        </a:accent4>
        <a:accent5>
          <a:srgbClr val="FFFFFF"/>
        </a:accent5>
        <a:accent6>
          <a:srgbClr val="C8C8C8"/>
        </a:accent6>
        <a:hlink>
          <a:srgbClr val="777777"/>
        </a:hlink>
        <a:folHlink>
          <a:srgbClr val="969696"/>
        </a:folHlink>
      </a:clrScheme>
      <a:clrMap bg1="lt1" tx1="dk1" bg2="lt2" tx2="dk2" accent1="accent1" accent2="accent2" accent3="accent3" accent4="accent4" accent5="accent5" accent6="accent6" hlink="hlink" folHlink="folHlink"/>
    </a:extraClrScheme>
    <a:extraClrScheme>
      <a:clrScheme name="Bold Stripes 4">
        <a:dk1>
          <a:srgbClr val="492417"/>
        </a:dk1>
        <a:lt1>
          <a:srgbClr val="D4D5C3"/>
        </a:lt1>
        <a:dk2>
          <a:srgbClr val="6E4900"/>
        </a:dk2>
        <a:lt2>
          <a:srgbClr val="B9BA9C"/>
        </a:lt2>
        <a:accent1>
          <a:srgbClr val="DBD8CF"/>
        </a:accent1>
        <a:accent2>
          <a:srgbClr val="C7C8B0"/>
        </a:accent2>
        <a:accent3>
          <a:srgbClr val="E6E7DE"/>
        </a:accent3>
        <a:accent4>
          <a:srgbClr val="3D1D12"/>
        </a:accent4>
        <a:accent5>
          <a:srgbClr val="EAE9E4"/>
        </a:accent5>
        <a:accent6>
          <a:srgbClr val="B4B59F"/>
        </a:accent6>
        <a:hlink>
          <a:srgbClr val="CC9900"/>
        </a:hlink>
        <a:folHlink>
          <a:srgbClr val="808080"/>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1_Teamwork">
  <a:themeElements>
    <a:clrScheme name="Teamwork 1">
      <a:dk1>
        <a:srgbClr val="000078"/>
      </a:dk1>
      <a:lt1>
        <a:srgbClr val="FFFFFF"/>
      </a:lt1>
      <a:dk2>
        <a:srgbClr val="000066"/>
      </a:dk2>
      <a:lt2>
        <a:srgbClr val="CCECFF"/>
      </a:lt2>
      <a:accent1>
        <a:srgbClr val="0099CC"/>
      </a:accent1>
      <a:accent2>
        <a:srgbClr val="008080"/>
      </a:accent2>
      <a:accent3>
        <a:srgbClr val="AAAAB8"/>
      </a:accent3>
      <a:accent4>
        <a:srgbClr val="DADADA"/>
      </a:accent4>
      <a:accent5>
        <a:srgbClr val="AACAE2"/>
      </a:accent5>
      <a:accent6>
        <a:srgbClr val="007373"/>
      </a:accent6>
      <a:hlink>
        <a:srgbClr val="00FFCC"/>
      </a:hlink>
      <a:folHlink>
        <a:srgbClr val="6699FF"/>
      </a:folHlink>
    </a:clrScheme>
    <a:fontScheme name="Teamwork">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Teamwork 1">
        <a:dk1>
          <a:srgbClr val="000078"/>
        </a:dk1>
        <a:lt1>
          <a:srgbClr val="FFFFFF"/>
        </a:lt1>
        <a:dk2>
          <a:srgbClr val="000066"/>
        </a:dk2>
        <a:lt2>
          <a:srgbClr val="CCECFF"/>
        </a:lt2>
        <a:accent1>
          <a:srgbClr val="0099CC"/>
        </a:accent1>
        <a:accent2>
          <a:srgbClr val="008080"/>
        </a:accent2>
        <a:accent3>
          <a:srgbClr val="AAAAB8"/>
        </a:accent3>
        <a:accent4>
          <a:srgbClr val="DADADA"/>
        </a:accent4>
        <a:accent5>
          <a:srgbClr val="AACAE2"/>
        </a:accent5>
        <a:accent6>
          <a:srgbClr val="007373"/>
        </a:accent6>
        <a:hlink>
          <a:srgbClr val="00FFCC"/>
        </a:hlink>
        <a:folHlink>
          <a:srgbClr val="6699FF"/>
        </a:folHlink>
      </a:clrScheme>
      <a:clrMap bg1="dk2" tx1="lt1" bg2="dk1" tx2="lt2" accent1="accent1" accent2="accent2" accent3="accent3" accent4="accent4" accent5="accent5" accent6="accent6" hlink="hlink" folHlink="folHlink"/>
    </a:extraClrScheme>
    <a:extraClrScheme>
      <a:clrScheme name="Teamwork 2">
        <a:dk1>
          <a:srgbClr val="0000A6"/>
        </a:dk1>
        <a:lt1>
          <a:srgbClr val="FFFFFF"/>
        </a:lt1>
        <a:dk2>
          <a:srgbClr val="000099"/>
        </a:dk2>
        <a:lt2>
          <a:srgbClr val="CCFFFF"/>
        </a:lt2>
        <a:accent1>
          <a:srgbClr val="00CCFF"/>
        </a:accent1>
        <a:accent2>
          <a:srgbClr val="FFE701"/>
        </a:accent2>
        <a:accent3>
          <a:srgbClr val="AAAACA"/>
        </a:accent3>
        <a:accent4>
          <a:srgbClr val="DADADA"/>
        </a:accent4>
        <a:accent5>
          <a:srgbClr val="AAE2FF"/>
        </a:accent5>
        <a:accent6>
          <a:srgbClr val="E7D101"/>
        </a:accent6>
        <a:hlink>
          <a:srgbClr val="FFCC66"/>
        </a:hlink>
        <a:folHlink>
          <a:srgbClr val="00CA00"/>
        </a:folHlink>
      </a:clrScheme>
      <a:clrMap bg1="dk2" tx1="lt1" bg2="dk1" tx2="lt2" accent1="accent1" accent2="accent2" accent3="accent3" accent4="accent4" accent5="accent5" accent6="accent6" hlink="hlink" folHlink="folHlink"/>
    </a:extraClrScheme>
    <a:extraClrScheme>
      <a:clrScheme name="Teamwork 3">
        <a:dk1>
          <a:srgbClr val="000000"/>
        </a:dk1>
        <a:lt1>
          <a:srgbClr val="E0EBF6"/>
        </a:lt1>
        <a:dk2>
          <a:srgbClr val="77A4AF"/>
        </a:dk2>
        <a:lt2>
          <a:srgbClr val="F3F7FB"/>
        </a:lt2>
        <a:accent1>
          <a:srgbClr val="B9C4D7"/>
        </a:accent1>
        <a:accent2>
          <a:srgbClr val="B1A1C5"/>
        </a:accent2>
        <a:accent3>
          <a:srgbClr val="EDF3FA"/>
        </a:accent3>
        <a:accent4>
          <a:srgbClr val="000000"/>
        </a:accent4>
        <a:accent5>
          <a:srgbClr val="D9DEE8"/>
        </a:accent5>
        <a:accent6>
          <a:srgbClr val="A091B2"/>
        </a:accent6>
        <a:hlink>
          <a:srgbClr val="3F2FB5"/>
        </a:hlink>
        <a:folHlink>
          <a:srgbClr val="318944"/>
        </a:folHlink>
      </a:clrScheme>
      <a:clrMap bg1="lt1" tx1="dk1" bg2="lt2" tx2="dk2" accent1="accent1" accent2="accent2" accent3="accent3" accent4="accent4" accent5="accent5" accent6="accent6" hlink="hlink" folHlink="folHlink"/>
    </a:extraClrScheme>
    <a:extraClrScheme>
      <a:clrScheme name="Teamwork 4">
        <a:dk1>
          <a:srgbClr val="006E6B"/>
        </a:dk1>
        <a:lt1>
          <a:srgbClr val="FFFFFF"/>
        </a:lt1>
        <a:dk2>
          <a:srgbClr val="006666"/>
        </a:dk2>
        <a:lt2>
          <a:srgbClr val="B9EFEE"/>
        </a:lt2>
        <a:accent1>
          <a:srgbClr val="33CCCC"/>
        </a:accent1>
        <a:accent2>
          <a:srgbClr val="6AB475"/>
        </a:accent2>
        <a:accent3>
          <a:srgbClr val="AAB8B8"/>
        </a:accent3>
        <a:accent4>
          <a:srgbClr val="DADADA"/>
        </a:accent4>
        <a:accent5>
          <a:srgbClr val="ADE2E2"/>
        </a:accent5>
        <a:accent6>
          <a:srgbClr val="5FA369"/>
        </a:accent6>
        <a:hlink>
          <a:srgbClr val="00FF99"/>
        </a:hlink>
        <a:folHlink>
          <a:srgbClr val="CCFF66"/>
        </a:folHlink>
      </a:clrScheme>
      <a:clrMap bg1="dk2" tx1="lt1" bg2="dk1" tx2="lt2" accent1="accent1" accent2="accent2" accent3="accent3" accent4="accent4" accent5="accent5" accent6="accent6" hlink="hlink" folHlink="folHlink"/>
    </a:extraClrScheme>
    <a:extraClrScheme>
      <a:clrScheme name="Teamwork 5">
        <a:dk1>
          <a:srgbClr val="8ABA8D"/>
        </a:dk1>
        <a:lt1>
          <a:srgbClr val="FFFFFF"/>
        </a:lt1>
        <a:dk2>
          <a:srgbClr val="6FB56D"/>
        </a:dk2>
        <a:lt2>
          <a:srgbClr val="DCF1F4"/>
        </a:lt2>
        <a:accent1>
          <a:srgbClr val="2E7E2E"/>
        </a:accent1>
        <a:accent2>
          <a:srgbClr val="25735D"/>
        </a:accent2>
        <a:accent3>
          <a:srgbClr val="BBD7BA"/>
        </a:accent3>
        <a:accent4>
          <a:srgbClr val="DADADA"/>
        </a:accent4>
        <a:accent5>
          <a:srgbClr val="ADC0AD"/>
        </a:accent5>
        <a:accent6>
          <a:srgbClr val="206853"/>
        </a:accent6>
        <a:hlink>
          <a:srgbClr val="FFFF00"/>
        </a:hlink>
        <a:folHlink>
          <a:srgbClr val="FFF4BF"/>
        </a:folHlink>
      </a:clrScheme>
      <a:clrMap bg1="dk2" tx1="lt1" bg2="dk1" tx2="lt2" accent1="accent1" accent2="accent2" accent3="accent3" accent4="accent4" accent5="accent5" accent6="accent6" hlink="hlink" folHlink="folHlink"/>
    </a:extraClrScheme>
    <a:extraClrScheme>
      <a:clrScheme name="Teamwork 6">
        <a:dk1>
          <a:srgbClr val="005400"/>
        </a:dk1>
        <a:lt1>
          <a:srgbClr val="FFFFFF"/>
        </a:lt1>
        <a:dk2>
          <a:srgbClr val="004800"/>
        </a:dk2>
        <a:lt2>
          <a:srgbClr val="D6D8C0"/>
        </a:lt2>
        <a:accent1>
          <a:srgbClr val="339933"/>
        </a:accent1>
        <a:accent2>
          <a:srgbClr val="7D8C70"/>
        </a:accent2>
        <a:accent3>
          <a:srgbClr val="AAB1AA"/>
        </a:accent3>
        <a:accent4>
          <a:srgbClr val="DADADA"/>
        </a:accent4>
        <a:accent5>
          <a:srgbClr val="ADCAAD"/>
        </a:accent5>
        <a:accent6>
          <a:srgbClr val="717E65"/>
        </a:accent6>
        <a:hlink>
          <a:srgbClr val="CCCC00"/>
        </a:hlink>
        <a:folHlink>
          <a:srgbClr val="85B3B1"/>
        </a:folHlink>
      </a:clrScheme>
      <a:clrMap bg1="dk2" tx1="lt1" bg2="dk1" tx2="lt2" accent1="accent1" accent2="accent2" accent3="accent3" accent4="accent4" accent5="accent5" accent6="accent6" hlink="hlink" folHlink="folHlink"/>
    </a:extraClrScheme>
    <a:extraClrScheme>
      <a:clrScheme name="Teamwork 7">
        <a:dk1>
          <a:srgbClr val="000000"/>
        </a:dk1>
        <a:lt1>
          <a:srgbClr val="F5F0BD"/>
        </a:lt1>
        <a:dk2>
          <a:srgbClr val="BD9D69"/>
        </a:dk2>
        <a:lt2>
          <a:srgbClr val="FFFFCC"/>
        </a:lt2>
        <a:accent1>
          <a:srgbClr val="CDBB77"/>
        </a:accent1>
        <a:accent2>
          <a:srgbClr val="F8EBD0"/>
        </a:accent2>
        <a:accent3>
          <a:srgbClr val="F9F6DB"/>
        </a:accent3>
        <a:accent4>
          <a:srgbClr val="000000"/>
        </a:accent4>
        <a:accent5>
          <a:srgbClr val="E3DABD"/>
        </a:accent5>
        <a:accent6>
          <a:srgbClr val="E1D5BC"/>
        </a:accent6>
        <a:hlink>
          <a:srgbClr val="FF9900"/>
        </a:hlink>
        <a:folHlink>
          <a:srgbClr val="C64B00"/>
        </a:folHlink>
      </a:clrScheme>
      <a:clrMap bg1="lt1" tx1="dk1" bg2="lt2" tx2="dk2" accent1="accent1" accent2="accent2" accent3="accent3" accent4="accent4" accent5="accent5" accent6="accent6" hlink="hlink" folHlink="folHlink"/>
    </a:extraClrScheme>
    <a:extraClrScheme>
      <a:clrScheme name="Teamwork 8">
        <a:dk1>
          <a:srgbClr val="000000"/>
        </a:dk1>
        <a:lt1>
          <a:srgbClr val="E2DDD4"/>
        </a:lt1>
        <a:dk2>
          <a:srgbClr val="000000"/>
        </a:dk2>
        <a:lt2>
          <a:srgbClr val="EFEBE3"/>
        </a:lt2>
        <a:accent1>
          <a:srgbClr val="F2F2F2"/>
        </a:accent1>
        <a:accent2>
          <a:srgbClr val="C4AD74"/>
        </a:accent2>
        <a:accent3>
          <a:srgbClr val="EEEBE6"/>
        </a:accent3>
        <a:accent4>
          <a:srgbClr val="000000"/>
        </a:accent4>
        <a:accent5>
          <a:srgbClr val="F7F7F7"/>
        </a:accent5>
        <a:accent6>
          <a:srgbClr val="B19C68"/>
        </a:accent6>
        <a:hlink>
          <a:srgbClr val="A46032"/>
        </a:hlink>
        <a:folHlink>
          <a:srgbClr val="8F8E73"/>
        </a:folHlink>
      </a:clrScheme>
      <a:clrMap bg1="lt1" tx1="dk1" bg2="lt2" tx2="dk2" accent1="accent1" accent2="accent2" accent3="accent3" accent4="accent4" accent5="accent5" accent6="accent6" hlink="hlink" folHlink="folHlink"/>
    </a:extraClrScheme>
    <a:extraClrScheme>
      <a:clrScheme name="Teamwork 9">
        <a:dk1>
          <a:srgbClr val="8A0000"/>
        </a:dk1>
        <a:lt1>
          <a:srgbClr val="FFFFFF"/>
        </a:lt1>
        <a:dk2>
          <a:srgbClr val="800000"/>
        </a:dk2>
        <a:lt2>
          <a:srgbClr val="FFFFCC"/>
        </a:lt2>
        <a:accent1>
          <a:srgbClr val="FF5831"/>
        </a:accent1>
        <a:accent2>
          <a:srgbClr val="C5543D"/>
        </a:accent2>
        <a:accent3>
          <a:srgbClr val="C0AAAA"/>
        </a:accent3>
        <a:accent4>
          <a:srgbClr val="DADADA"/>
        </a:accent4>
        <a:accent5>
          <a:srgbClr val="FFB4AD"/>
        </a:accent5>
        <a:accent6>
          <a:srgbClr val="B24B36"/>
        </a:accent6>
        <a:hlink>
          <a:srgbClr val="FFFFCC"/>
        </a:hlink>
        <a:folHlink>
          <a:srgbClr val="FF9900"/>
        </a:folHlink>
      </a:clrScheme>
      <a:clrMap bg1="dk2" tx1="lt1" bg2="dk1" tx2="lt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5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1_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0"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0" charset="-52"/>
          </a:defRPr>
        </a:defPPr>
      </a:lstStyle>
    </a:lnDef>
  </a:objectDefaults>
  <a:extraClrSchemeLst>
    <a:extraClrScheme>
      <a:clrScheme name="1_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6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Competition">
  <a:themeElements>
    <a:clrScheme name="Competition 2">
      <a:dk1>
        <a:srgbClr val="800000"/>
      </a:dk1>
      <a:lt1>
        <a:srgbClr val="FFFFFF"/>
      </a:lt1>
      <a:dk2>
        <a:srgbClr val="FF9900"/>
      </a:dk2>
      <a:lt2>
        <a:srgbClr val="FFFF99"/>
      </a:lt2>
      <a:accent1>
        <a:srgbClr val="FF5050"/>
      </a:accent1>
      <a:accent2>
        <a:srgbClr val="CC3300"/>
      </a:accent2>
      <a:accent3>
        <a:srgbClr val="FFCAAA"/>
      </a:accent3>
      <a:accent4>
        <a:srgbClr val="DADADA"/>
      </a:accent4>
      <a:accent5>
        <a:srgbClr val="FFB3B3"/>
      </a:accent5>
      <a:accent6>
        <a:srgbClr val="B92D00"/>
      </a:accent6>
      <a:hlink>
        <a:srgbClr val="FFFF99"/>
      </a:hlink>
      <a:folHlink>
        <a:srgbClr val="FFCC00"/>
      </a:folHlink>
    </a:clrScheme>
    <a:fontScheme name="Competition">
      <a:majorFont>
        <a:latin typeface="Arial"/>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Competition 1">
        <a:dk1>
          <a:srgbClr val="5C1F00"/>
        </a:dk1>
        <a:lt1>
          <a:srgbClr val="FFFFFF"/>
        </a:lt1>
        <a:dk2>
          <a:srgbClr val="990000"/>
        </a:dk2>
        <a:lt2>
          <a:srgbClr val="FFF9BB"/>
        </a:lt2>
        <a:accent1>
          <a:srgbClr val="FF3300"/>
        </a:accent1>
        <a:accent2>
          <a:srgbClr val="B86D52"/>
        </a:accent2>
        <a:accent3>
          <a:srgbClr val="CAAAAA"/>
        </a:accent3>
        <a:accent4>
          <a:srgbClr val="DADADA"/>
        </a:accent4>
        <a:accent5>
          <a:srgbClr val="FFADAA"/>
        </a:accent5>
        <a:accent6>
          <a:srgbClr val="A66249"/>
        </a:accent6>
        <a:hlink>
          <a:srgbClr val="FF9900"/>
        </a:hlink>
        <a:folHlink>
          <a:srgbClr val="FFCC66"/>
        </a:folHlink>
      </a:clrScheme>
      <a:clrMap bg1="dk2" tx1="lt1" bg2="dk1" tx2="lt2" accent1="accent1" accent2="accent2" accent3="accent3" accent4="accent4" accent5="accent5" accent6="accent6" hlink="hlink" folHlink="folHlink"/>
    </a:extraClrScheme>
    <a:extraClrScheme>
      <a:clrScheme name="Competition 2">
        <a:dk1>
          <a:srgbClr val="800000"/>
        </a:dk1>
        <a:lt1>
          <a:srgbClr val="FFFFFF"/>
        </a:lt1>
        <a:dk2>
          <a:srgbClr val="FF9900"/>
        </a:dk2>
        <a:lt2>
          <a:srgbClr val="FFFF99"/>
        </a:lt2>
        <a:accent1>
          <a:srgbClr val="FF5050"/>
        </a:accent1>
        <a:accent2>
          <a:srgbClr val="CC3300"/>
        </a:accent2>
        <a:accent3>
          <a:srgbClr val="FFCAAA"/>
        </a:accent3>
        <a:accent4>
          <a:srgbClr val="DADADA"/>
        </a:accent4>
        <a:accent5>
          <a:srgbClr val="FFB3B3"/>
        </a:accent5>
        <a:accent6>
          <a:srgbClr val="B92D00"/>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Competition 3">
        <a:dk1>
          <a:srgbClr val="2A5400"/>
        </a:dk1>
        <a:lt1>
          <a:srgbClr val="FFFFFF"/>
        </a:lt1>
        <a:dk2>
          <a:srgbClr val="4A9400"/>
        </a:dk2>
        <a:lt2>
          <a:srgbClr val="F3F2D9"/>
        </a:lt2>
        <a:accent1>
          <a:srgbClr val="99CC00"/>
        </a:accent1>
        <a:accent2>
          <a:srgbClr val="6B4A39"/>
        </a:accent2>
        <a:accent3>
          <a:srgbClr val="B1C8AA"/>
        </a:accent3>
        <a:accent4>
          <a:srgbClr val="DADADA"/>
        </a:accent4>
        <a:accent5>
          <a:srgbClr val="CAE2AA"/>
        </a:accent5>
        <a:accent6>
          <a:srgbClr val="604233"/>
        </a:accent6>
        <a:hlink>
          <a:srgbClr val="E2BC5E"/>
        </a:hlink>
        <a:folHlink>
          <a:srgbClr val="AB7F6B"/>
        </a:folHlink>
      </a:clrScheme>
      <a:clrMap bg1="dk2" tx1="lt1" bg2="dk1" tx2="lt2" accent1="accent1" accent2="accent2" accent3="accent3" accent4="accent4" accent5="accent5" accent6="accent6" hlink="hlink" folHlink="folHlink"/>
    </a:extraClrScheme>
    <a:extraClrScheme>
      <a:clrScheme name="Competition 4">
        <a:dk1>
          <a:srgbClr val="005A58"/>
        </a:dk1>
        <a:lt1>
          <a:srgbClr val="FFFFFF"/>
        </a:lt1>
        <a:dk2>
          <a:srgbClr val="009E9A"/>
        </a:dk2>
        <a:lt2>
          <a:srgbClr val="C5EBE4"/>
        </a:lt2>
        <a:accent1>
          <a:srgbClr val="0099CC"/>
        </a:accent1>
        <a:accent2>
          <a:srgbClr val="339933"/>
        </a:accent2>
        <a:accent3>
          <a:srgbClr val="AACCCA"/>
        </a:accent3>
        <a:accent4>
          <a:srgbClr val="DADADA"/>
        </a:accent4>
        <a:accent5>
          <a:srgbClr val="AACAE2"/>
        </a:accent5>
        <a:accent6>
          <a:srgbClr val="2D8A2D"/>
        </a:accent6>
        <a:hlink>
          <a:srgbClr val="00FF99"/>
        </a:hlink>
        <a:folHlink>
          <a:srgbClr val="4CD2D2"/>
        </a:folHlink>
      </a:clrScheme>
      <a:clrMap bg1="dk2" tx1="lt1" bg2="dk1" tx2="lt2" accent1="accent1" accent2="accent2" accent3="accent3" accent4="accent4" accent5="accent5" accent6="accent6" hlink="hlink" folHlink="folHlink"/>
    </a:extraClrScheme>
    <a:extraClrScheme>
      <a:clrScheme name="Competition 5">
        <a:dk1>
          <a:srgbClr val="000070"/>
        </a:dk1>
        <a:lt1>
          <a:srgbClr val="FFFFFF"/>
        </a:lt1>
        <a:dk2>
          <a:srgbClr val="0000FF"/>
        </a:dk2>
        <a:lt2>
          <a:srgbClr val="C5C5FF"/>
        </a:lt2>
        <a:accent1>
          <a:srgbClr val="0099FF"/>
        </a:accent1>
        <a:accent2>
          <a:srgbClr val="7883B4"/>
        </a:accent2>
        <a:accent3>
          <a:srgbClr val="AAAAFF"/>
        </a:accent3>
        <a:accent4>
          <a:srgbClr val="DADADA"/>
        </a:accent4>
        <a:accent5>
          <a:srgbClr val="AACAFF"/>
        </a:accent5>
        <a:accent6>
          <a:srgbClr val="6C76A3"/>
        </a:accent6>
        <a:hlink>
          <a:srgbClr val="00FFFF"/>
        </a:hlink>
        <a:folHlink>
          <a:srgbClr val="2DBF68"/>
        </a:folHlink>
      </a:clrScheme>
      <a:clrMap bg1="dk2" tx1="lt1" bg2="dk1" tx2="lt2" accent1="accent1" accent2="accent2" accent3="accent3" accent4="accent4" accent5="accent5" accent6="accent6" hlink="hlink" folHlink="folHlink"/>
    </a:extraClrScheme>
    <a:extraClrScheme>
      <a:clrScheme name="Competition 6">
        <a:dk1>
          <a:srgbClr val="4D4D4D"/>
        </a:dk1>
        <a:lt1>
          <a:srgbClr val="FFFFFF"/>
        </a:lt1>
        <a:dk2>
          <a:srgbClr val="8202E2"/>
        </a:dk2>
        <a:lt2>
          <a:srgbClr val="CCCCFF"/>
        </a:lt2>
        <a:accent1>
          <a:srgbClr val="CC99FF"/>
        </a:accent1>
        <a:accent2>
          <a:srgbClr val="666699"/>
        </a:accent2>
        <a:accent3>
          <a:srgbClr val="C1AAEE"/>
        </a:accent3>
        <a:accent4>
          <a:srgbClr val="DADADA"/>
        </a:accent4>
        <a:accent5>
          <a:srgbClr val="E2CAFF"/>
        </a:accent5>
        <a:accent6>
          <a:srgbClr val="5C5C8A"/>
        </a:accent6>
        <a:hlink>
          <a:srgbClr val="FF7C80"/>
        </a:hlink>
        <a:folHlink>
          <a:srgbClr val="FF5050"/>
        </a:folHlink>
      </a:clrScheme>
      <a:clrMap bg1="dk2" tx1="lt1" bg2="dk1" tx2="lt2" accent1="accent1" accent2="accent2" accent3="accent3" accent4="accent4" accent5="accent5" accent6="accent6" hlink="hlink" folHlink="folHlink"/>
    </a:extraClrScheme>
    <a:extraClrScheme>
      <a:clrScheme name="Competition 7">
        <a:dk1>
          <a:srgbClr val="575863"/>
        </a:dk1>
        <a:lt1>
          <a:srgbClr val="FFFFFF"/>
        </a:lt1>
        <a:dk2>
          <a:srgbClr val="818982"/>
        </a:dk2>
        <a:lt2>
          <a:srgbClr val="EAEAEA"/>
        </a:lt2>
        <a:accent1>
          <a:srgbClr val="CC6600"/>
        </a:accent1>
        <a:accent2>
          <a:srgbClr val="A4A686"/>
        </a:accent2>
        <a:accent3>
          <a:srgbClr val="C1C4C1"/>
        </a:accent3>
        <a:accent4>
          <a:srgbClr val="DADADA"/>
        </a:accent4>
        <a:accent5>
          <a:srgbClr val="E2B8AA"/>
        </a:accent5>
        <a:accent6>
          <a:srgbClr val="949679"/>
        </a:accent6>
        <a:hlink>
          <a:srgbClr val="CCCC00"/>
        </a:hlink>
        <a:folHlink>
          <a:srgbClr val="CC9900"/>
        </a:folHlink>
      </a:clrScheme>
      <a:clrMap bg1="dk2" tx1="lt1" bg2="dk1" tx2="lt2" accent1="accent1" accent2="accent2" accent3="accent3" accent4="accent4" accent5="accent5" accent6="accent6" hlink="hlink" folHlink="folHlink"/>
    </a:extraClrScheme>
    <a:extraClrScheme>
      <a:clrScheme name="Competition 8">
        <a:dk1>
          <a:srgbClr val="000000"/>
        </a:dk1>
        <a:lt1>
          <a:srgbClr val="FFFFFF"/>
        </a:lt1>
        <a:dk2>
          <a:srgbClr val="000000"/>
        </a:dk2>
        <a:lt2>
          <a:srgbClr val="CDCDCD"/>
        </a:lt2>
        <a:accent1>
          <a:srgbClr val="CDD9F7"/>
        </a:accent1>
        <a:accent2>
          <a:srgbClr val="99FF33"/>
        </a:accent2>
        <a:accent3>
          <a:srgbClr val="FFFFFF"/>
        </a:accent3>
        <a:accent4>
          <a:srgbClr val="000000"/>
        </a:accent4>
        <a:accent5>
          <a:srgbClr val="E3E9FA"/>
        </a:accent5>
        <a:accent6>
          <a:srgbClr val="8AE72D"/>
        </a:accent6>
        <a:hlink>
          <a:srgbClr val="0033CC"/>
        </a:hlink>
        <a:folHlink>
          <a:srgbClr val="669900"/>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Shimmer">
  <a:themeElements>
    <a:clrScheme name="Shimmer 2">
      <a:dk1>
        <a:srgbClr val="000099"/>
      </a:dk1>
      <a:lt1>
        <a:srgbClr val="FFFFFF"/>
      </a:lt1>
      <a:dk2>
        <a:srgbClr val="000066"/>
      </a:dk2>
      <a:lt2>
        <a:srgbClr val="EAEAEA"/>
      </a:lt2>
      <a:accent1>
        <a:srgbClr val="66CCFF"/>
      </a:accent1>
      <a:accent2>
        <a:srgbClr val="0066FF"/>
      </a:accent2>
      <a:accent3>
        <a:srgbClr val="AAAAB8"/>
      </a:accent3>
      <a:accent4>
        <a:srgbClr val="DADADA"/>
      </a:accent4>
      <a:accent5>
        <a:srgbClr val="B8E2FF"/>
      </a:accent5>
      <a:accent6>
        <a:srgbClr val="005CE7"/>
      </a:accent6>
      <a:hlink>
        <a:srgbClr val="FFFFCC"/>
      </a:hlink>
      <a:folHlink>
        <a:srgbClr val="99CC00"/>
      </a:folHlink>
    </a:clrScheme>
    <a:fontScheme name="Shimmer">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himmer 1">
        <a:dk1>
          <a:srgbClr val="BD3737"/>
        </a:dk1>
        <a:lt1>
          <a:srgbClr val="FFFFFF"/>
        </a:lt1>
        <a:dk2>
          <a:srgbClr val="721E1E"/>
        </a:dk2>
        <a:lt2>
          <a:srgbClr val="FFCC00"/>
        </a:lt2>
        <a:accent1>
          <a:srgbClr val="FF6600"/>
        </a:accent1>
        <a:accent2>
          <a:srgbClr val="CC3300"/>
        </a:accent2>
        <a:accent3>
          <a:srgbClr val="BCABAB"/>
        </a:accent3>
        <a:accent4>
          <a:srgbClr val="DADADA"/>
        </a:accent4>
        <a:accent5>
          <a:srgbClr val="FFB8AA"/>
        </a:accent5>
        <a:accent6>
          <a:srgbClr val="B92D00"/>
        </a:accent6>
        <a:hlink>
          <a:srgbClr val="F7CC2F"/>
        </a:hlink>
        <a:folHlink>
          <a:srgbClr val="C7C6B1"/>
        </a:folHlink>
      </a:clrScheme>
      <a:clrMap bg1="dk2" tx1="lt1" bg2="dk1" tx2="lt2" accent1="accent1" accent2="accent2" accent3="accent3" accent4="accent4" accent5="accent5" accent6="accent6" hlink="hlink" folHlink="folHlink"/>
    </a:extraClrScheme>
    <a:extraClrScheme>
      <a:clrScheme name="Shimmer 2">
        <a:dk1>
          <a:srgbClr val="000099"/>
        </a:dk1>
        <a:lt1>
          <a:srgbClr val="FFFFFF"/>
        </a:lt1>
        <a:dk2>
          <a:srgbClr val="000066"/>
        </a:dk2>
        <a:lt2>
          <a:srgbClr val="EAEAEA"/>
        </a:lt2>
        <a:accent1>
          <a:srgbClr val="66CCFF"/>
        </a:accent1>
        <a:accent2>
          <a:srgbClr val="0066FF"/>
        </a:accent2>
        <a:accent3>
          <a:srgbClr val="AAAAB8"/>
        </a:accent3>
        <a:accent4>
          <a:srgbClr val="DADADA"/>
        </a:accent4>
        <a:accent5>
          <a:srgbClr val="B8E2FF"/>
        </a:accent5>
        <a:accent6>
          <a:srgbClr val="005CE7"/>
        </a:accent6>
        <a:hlink>
          <a:srgbClr val="FFFFCC"/>
        </a:hlink>
        <a:folHlink>
          <a:srgbClr val="99CC00"/>
        </a:folHlink>
      </a:clrScheme>
      <a:clrMap bg1="dk2" tx1="lt1" bg2="dk1" tx2="lt2" accent1="accent1" accent2="accent2" accent3="accent3" accent4="accent4" accent5="accent5" accent6="accent6" hlink="hlink" folHlink="folHlink"/>
    </a:extraClrScheme>
    <a:extraClrScheme>
      <a:clrScheme name="Shimmer 3">
        <a:dk1>
          <a:srgbClr val="6600CC"/>
        </a:dk1>
        <a:lt1>
          <a:srgbClr val="FFFFFF"/>
        </a:lt1>
        <a:dk2>
          <a:srgbClr val="4B0096"/>
        </a:dk2>
        <a:lt2>
          <a:srgbClr val="CDD7DF"/>
        </a:lt2>
        <a:accent1>
          <a:srgbClr val="9999FF"/>
        </a:accent1>
        <a:accent2>
          <a:srgbClr val="7850BA"/>
        </a:accent2>
        <a:accent3>
          <a:srgbClr val="B1AAC9"/>
        </a:accent3>
        <a:accent4>
          <a:srgbClr val="DADADA"/>
        </a:accent4>
        <a:accent5>
          <a:srgbClr val="CACAFF"/>
        </a:accent5>
        <a:accent6>
          <a:srgbClr val="6C48A8"/>
        </a:accent6>
        <a:hlink>
          <a:srgbClr val="00CCFF"/>
        </a:hlink>
        <a:folHlink>
          <a:srgbClr val="0796B3"/>
        </a:folHlink>
      </a:clrScheme>
      <a:clrMap bg1="dk2" tx1="lt1" bg2="dk1" tx2="lt2" accent1="accent1" accent2="accent2" accent3="accent3" accent4="accent4" accent5="accent5" accent6="accent6" hlink="hlink" folHlink="folHlink"/>
    </a:extraClrScheme>
    <a:extraClrScheme>
      <a:clrScheme name="Shimmer 4">
        <a:dk1>
          <a:srgbClr val="55863C"/>
        </a:dk1>
        <a:lt1>
          <a:srgbClr val="FFFFFF"/>
        </a:lt1>
        <a:dk2>
          <a:srgbClr val="375F2F"/>
        </a:dk2>
        <a:lt2>
          <a:srgbClr val="D1EFB3"/>
        </a:lt2>
        <a:accent1>
          <a:srgbClr val="00CC66"/>
        </a:accent1>
        <a:accent2>
          <a:srgbClr val="8EAC66"/>
        </a:accent2>
        <a:accent3>
          <a:srgbClr val="AEB6AD"/>
        </a:accent3>
        <a:accent4>
          <a:srgbClr val="DADADA"/>
        </a:accent4>
        <a:accent5>
          <a:srgbClr val="AAE2B8"/>
        </a:accent5>
        <a:accent6>
          <a:srgbClr val="809B5C"/>
        </a:accent6>
        <a:hlink>
          <a:srgbClr val="B4EF7F"/>
        </a:hlink>
        <a:folHlink>
          <a:srgbClr val="F8F6AC"/>
        </a:folHlink>
      </a:clrScheme>
      <a:clrMap bg1="dk2" tx1="lt1" bg2="dk1" tx2="lt2" accent1="accent1" accent2="accent2" accent3="accent3" accent4="accent4" accent5="accent5" accent6="accent6" hlink="hlink" folHlink="folHlink"/>
    </a:extraClrScheme>
    <a:extraClrScheme>
      <a:clrScheme name="Shimmer 5">
        <a:dk1>
          <a:srgbClr val="588073"/>
        </a:dk1>
        <a:lt1>
          <a:srgbClr val="FFFFFF"/>
        </a:lt1>
        <a:dk2>
          <a:srgbClr val="486768"/>
        </a:dk2>
        <a:lt2>
          <a:srgbClr val="DDDDDD"/>
        </a:lt2>
        <a:accent1>
          <a:srgbClr val="33CCCC"/>
        </a:accent1>
        <a:accent2>
          <a:srgbClr val="008871"/>
        </a:accent2>
        <a:accent3>
          <a:srgbClr val="B1B8B9"/>
        </a:accent3>
        <a:accent4>
          <a:srgbClr val="DADADA"/>
        </a:accent4>
        <a:accent5>
          <a:srgbClr val="ADE2E2"/>
        </a:accent5>
        <a:accent6>
          <a:srgbClr val="007B66"/>
        </a:accent6>
        <a:hlink>
          <a:srgbClr val="00CC99"/>
        </a:hlink>
        <a:folHlink>
          <a:srgbClr val="A8A8A8"/>
        </a:folHlink>
      </a:clrScheme>
      <a:clrMap bg1="dk2" tx1="lt1" bg2="dk1" tx2="lt2" accent1="accent1" accent2="accent2" accent3="accent3" accent4="accent4" accent5="accent5" accent6="accent6" hlink="hlink" folHlink="folHlink"/>
    </a:extraClrScheme>
    <a:extraClrScheme>
      <a:clrScheme name="Shimmer 6">
        <a:dk1>
          <a:srgbClr val="6B6C75"/>
        </a:dk1>
        <a:lt1>
          <a:srgbClr val="FFFFFF"/>
        </a:lt1>
        <a:dk2>
          <a:srgbClr val="575863"/>
        </a:dk2>
        <a:lt2>
          <a:srgbClr val="FFFFCC"/>
        </a:lt2>
        <a:accent1>
          <a:srgbClr val="677481"/>
        </a:accent1>
        <a:accent2>
          <a:srgbClr val="697E5E"/>
        </a:accent2>
        <a:accent3>
          <a:srgbClr val="B4B4B7"/>
        </a:accent3>
        <a:accent4>
          <a:srgbClr val="DADADA"/>
        </a:accent4>
        <a:accent5>
          <a:srgbClr val="B8BCC1"/>
        </a:accent5>
        <a:accent6>
          <a:srgbClr val="5E7254"/>
        </a:accent6>
        <a:hlink>
          <a:srgbClr val="E9E77F"/>
        </a:hlink>
        <a:folHlink>
          <a:srgbClr val="D3A44F"/>
        </a:folHlink>
      </a:clrScheme>
      <a:clrMap bg1="dk2" tx1="lt1" bg2="dk1" tx2="lt2" accent1="accent1" accent2="accent2" accent3="accent3" accent4="accent4" accent5="accent5" accent6="accent6" hlink="hlink" folHlink="folHlink"/>
    </a:extraClrScheme>
    <a:extraClrScheme>
      <a:clrScheme name="Shimmer 7">
        <a:dk1>
          <a:srgbClr val="000000"/>
        </a:dk1>
        <a:lt1>
          <a:srgbClr val="C4D6BE"/>
        </a:lt1>
        <a:dk2>
          <a:srgbClr val="339966"/>
        </a:dk2>
        <a:lt2>
          <a:srgbClr val="EFFBF0"/>
        </a:lt2>
        <a:accent1>
          <a:srgbClr val="DDDDDD"/>
        </a:accent1>
        <a:accent2>
          <a:srgbClr val="CCFF99"/>
        </a:accent2>
        <a:accent3>
          <a:srgbClr val="DEE8DB"/>
        </a:accent3>
        <a:accent4>
          <a:srgbClr val="000000"/>
        </a:accent4>
        <a:accent5>
          <a:srgbClr val="EBEBEB"/>
        </a:accent5>
        <a:accent6>
          <a:srgbClr val="B9E78A"/>
        </a:accent6>
        <a:hlink>
          <a:srgbClr val="009900"/>
        </a:hlink>
        <a:folHlink>
          <a:srgbClr val="336600"/>
        </a:folHlink>
      </a:clrScheme>
      <a:clrMap bg1="lt1" tx1="dk1" bg2="lt2" tx2="dk2" accent1="accent1" accent2="accent2" accent3="accent3" accent4="accent4" accent5="accent5" accent6="accent6" hlink="hlink" folHlink="folHlink"/>
    </a:extraClrScheme>
    <a:extraClrScheme>
      <a:clrScheme name="Shimmer 8">
        <a:dk1>
          <a:srgbClr val="000000"/>
        </a:dk1>
        <a:lt1>
          <a:srgbClr val="D6DAE4"/>
        </a:lt1>
        <a:dk2>
          <a:srgbClr val="000099"/>
        </a:dk2>
        <a:lt2>
          <a:srgbClr val="FFFFFF"/>
        </a:lt2>
        <a:accent1>
          <a:srgbClr val="BFDEE3"/>
        </a:accent1>
        <a:accent2>
          <a:srgbClr val="C0C0C0"/>
        </a:accent2>
        <a:accent3>
          <a:srgbClr val="E8EAEF"/>
        </a:accent3>
        <a:accent4>
          <a:srgbClr val="000000"/>
        </a:accent4>
        <a:accent5>
          <a:srgbClr val="DCECEF"/>
        </a:accent5>
        <a:accent6>
          <a:srgbClr val="AEAEAE"/>
        </a:accent6>
        <a:hlink>
          <a:srgbClr val="3333CC"/>
        </a:hlink>
        <a:folHlink>
          <a:srgbClr val="5E93C9"/>
        </a:folHlink>
      </a:clrScheme>
      <a:clrMap bg1="lt1" tx1="dk1" bg2="lt2" tx2="dk2" accent1="accent1" accent2="accent2" accent3="accent3" accent4="accent4" accent5="accent5" accent6="accent6" hlink="hlink" folHlink="folHlink"/>
    </a:extraClrScheme>
    <a:extraClrScheme>
      <a:clrScheme name="Shimmer 9">
        <a:dk1>
          <a:srgbClr val="4A2500"/>
        </a:dk1>
        <a:lt1>
          <a:srgbClr val="C2C0BA"/>
        </a:lt1>
        <a:dk2>
          <a:srgbClr val="788569"/>
        </a:dk2>
        <a:lt2>
          <a:srgbClr val="F4F4EC"/>
        </a:lt2>
        <a:accent1>
          <a:srgbClr val="E1DFC1"/>
        </a:accent1>
        <a:accent2>
          <a:srgbClr val="A5A7AF"/>
        </a:accent2>
        <a:accent3>
          <a:srgbClr val="DDDCD9"/>
        </a:accent3>
        <a:accent4>
          <a:srgbClr val="3E1E00"/>
        </a:accent4>
        <a:accent5>
          <a:srgbClr val="EEECDD"/>
        </a:accent5>
        <a:accent6>
          <a:srgbClr val="95979E"/>
        </a:accent6>
        <a:hlink>
          <a:srgbClr val="9C9800"/>
        </a:hlink>
        <a:folHlink>
          <a:srgbClr val="666633"/>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_ZESTY">
  <a:themeElements>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fontScheme name="ZESTY">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Bold Stripes">
  <a:themeElements>
    <a:clrScheme name="Bold Stripes 2">
      <a:dk1>
        <a:srgbClr val="000000"/>
      </a:dk1>
      <a:lt1>
        <a:srgbClr val="EAEAEA"/>
      </a:lt1>
      <a:dk2>
        <a:srgbClr val="003366"/>
      </a:dk2>
      <a:lt2>
        <a:srgbClr val="EAEAEA"/>
      </a:lt2>
      <a:accent1>
        <a:srgbClr val="FFFFFF"/>
      </a:accent1>
      <a:accent2>
        <a:srgbClr val="DDDDDD"/>
      </a:accent2>
      <a:accent3>
        <a:srgbClr val="F3F3F3"/>
      </a:accent3>
      <a:accent4>
        <a:srgbClr val="000000"/>
      </a:accent4>
      <a:accent5>
        <a:srgbClr val="FFFFFF"/>
      </a:accent5>
      <a:accent6>
        <a:srgbClr val="C8C8C8"/>
      </a:accent6>
      <a:hlink>
        <a:srgbClr val="336699"/>
      </a:hlink>
      <a:folHlink>
        <a:srgbClr val="9A0000"/>
      </a:folHlink>
    </a:clrScheme>
    <a:fontScheme name="Bold Stripes">
      <a:majorFont>
        <a:latin typeface="Helvetica"/>
        <a:ea typeface=""/>
        <a:cs typeface=""/>
      </a:majorFont>
      <a:minorFont>
        <a:latin typeface="Helvetic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old Stripes 1">
        <a:dk1>
          <a:srgbClr val="356677"/>
        </a:dk1>
        <a:lt1>
          <a:srgbClr val="FFFFFF"/>
        </a:lt1>
        <a:dk2>
          <a:srgbClr val="3E798E"/>
        </a:dk2>
        <a:lt2>
          <a:srgbClr val="FFFFCC"/>
        </a:lt2>
        <a:accent1>
          <a:srgbClr val="7FA0B1"/>
        </a:accent1>
        <a:accent2>
          <a:srgbClr val="3A7184"/>
        </a:accent2>
        <a:accent3>
          <a:srgbClr val="AFBEC6"/>
        </a:accent3>
        <a:accent4>
          <a:srgbClr val="DADADA"/>
        </a:accent4>
        <a:accent5>
          <a:srgbClr val="C0CDD5"/>
        </a:accent5>
        <a:accent6>
          <a:srgbClr val="346677"/>
        </a:accent6>
        <a:hlink>
          <a:srgbClr val="FFBF0B"/>
        </a:hlink>
        <a:folHlink>
          <a:srgbClr val="CC9900"/>
        </a:folHlink>
      </a:clrScheme>
      <a:clrMap bg1="dk2" tx1="lt1" bg2="dk1" tx2="lt2" accent1="accent1" accent2="accent2" accent3="accent3" accent4="accent4" accent5="accent5" accent6="accent6" hlink="hlink" folHlink="folHlink"/>
    </a:extraClrScheme>
    <a:extraClrScheme>
      <a:clrScheme name="Bold Stripes 2">
        <a:dk1>
          <a:srgbClr val="000000"/>
        </a:dk1>
        <a:lt1>
          <a:srgbClr val="EAEAEA"/>
        </a:lt1>
        <a:dk2>
          <a:srgbClr val="003366"/>
        </a:dk2>
        <a:lt2>
          <a:srgbClr val="EAEAEA"/>
        </a:lt2>
        <a:accent1>
          <a:srgbClr val="FFFFFF"/>
        </a:accent1>
        <a:accent2>
          <a:srgbClr val="DDDDDD"/>
        </a:accent2>
        <a:accent3>
          <a:srgbClr val="F3F3F3"/>
        </a:accent3>
        <a:accent4>
          <a:srgbClr val="000000"/>
        </a:accent4>
        <a:accent5>
          <a:srgbClr val="FFFFFF"/>
        </a:accent5>
        <a:accent6>
          <a:srgbClr val="C8C8C8"/>
        </a:accent6>
        <a:hlink>
          <a:srgbClr val="336699"/>
        </a:hlink>
        <a:folHlink>
          <a:srgbClr val="9A0000"/>
        </a:folHlink>
      </a:clrScheme>
      <a:clrMap bg1="lt1" tx1="dk1" bg2="lt2" tx2="dk2" accent1="accent1" accent2="accent2" accent3="accent3" accent4="accent4" accent5="accent5" accent6="accent6" hlink="hlink" folHlink="folHlink"/>
    </a:extraClrScheme>
    <a:extraClrScheme>
      <a:clrScheme name="Bold Stripes 3">
        <a:dk1>
          <a:srgbClr val="000000"/>
        </a:dk1>
        <a:lt1>
          <a:srgbClr val="EAEAEA"/>
        </a:lt1>
        <a:dk2>
          <a:srgbClr val="000000"/>
        </a:dk2>
        <a:lt2>
          <a:srgbClr val="EAEAEA"/>
        </a:lt2>
        <a:accent1>
          <a:srgbClr val="FFFFFF"/>
        </a:accent1>
        <a:accent2>
          <a:srgbClr val="DDDDDD"/>
        </a:accent2>
        <a:accent3>
          <a:srgbClr val="F3F3F3"/>
        </a:accent3>
        <a:accent4>
          <a:srgbClr val="000000"/>
        </a:accent4>
        <a:accent5>
          <a:srgbClr val="FFFFFF"/>
        </a:accent5>
        <a:accent6>
          <a:srgbClr val="C8C8C8"/>
        </a:accent6>
        <a:hlink>
          <a:srgbClr val="777777"/>
        </a:hlink>
        <a:folHlink>
          <a:srgbClr val="969696"/>
        </a:folHlink>
      </a:clrScheme>
      <a:clrMap bg1="lt1" tx1="dk1" bg2="lt2" tx2="dk2" accent1="accent1" accent2="accent2" accent3="accent3" accent4="accent4" accent5="accent5" accent6="accent6" hlink="hlink" folHlink="folHlink"/>
    </a:extraClrScheme>
    <a:extraClrScheme>
      <a:clrScheme name="Bold Stripes 4">
        <a:dk1>
          <a:srgbClr val="492417"/>
        </a:dk1>
        <a:lt1>
          <a:srgbClr val="D4D5C3"/>
        </a:lt1>
        <a:dk2>
          <a:srgbClr val="6E4900"/>
        </a:dk2>
        <a:lt2>
          <a:srgbClr val="B9BA9C"/>
        </a:lt2>
        <a:accent1>
          <a:srgbClr val="DBD8CF"/>
        </a:accent1>
        <a:accent2>
          <a:srgbClr val="C7C8B0"/>
        </a:accent2>
        <a:accent3>
          <a:srgbClr val="E6E7DE"/>
        </a:accent3>
        <a:accent4>
          <a:srgbClr val="3D1D12"/>
        </a:accent4>
        <a:accent5>
          <a:srgbClr val="EAE9E4"/>
        </a:accent5>
        <a:accent6>
          <a:srgbClr val="B4B59F"/>
        </a:accent6>
        <a:hlink>
          <a:srgbClr val="CC9900"/>
        </a:hlink>
        <a:folHlink>
          <a:srgbClr val="808080"/>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3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1_Profile">
  <a:themeElements>
    <a:clrScheme name="Profile 9">
      <a:dk1>
        <a:srgbClr val="000000"/>
      </a:dk1>
      <a:lt1>
        <a:srgbClr val="FFFFFF"/>
      </a:lt1>
      <a:dk2>
        <a:srgbClr val="000000"/>
      </a:dk2>
      <a:lt2>
        <a:srgbClr val="DDDDDD"/>
      </a:lt2>
      <a:accent1>
        <a:srgbClr val="A3B2C1"/>
      </a:accent1>
      <a:accent2>
        <a:srgbClr val="CC0000"/>
      </a:accent2>
      <a:accent3>
        <a:srgbClr val="FFFFFF"/>
      </a:accent3>
      <a:accent4>
        <a:srgbClr val="000000"/>
      </a:accent4>
      <a:accent5>
        <a:srgbClr val="CED5DD"/>
      </a:accent5>
      <a:accent6>
        <a:srgbClr val="B90000"/>
      </a:accent6>
      <a:hlink>
        <a:srgbClr val="336699"/>
      </a:hlink>
      <a:folHlink>
        <a:srgbClr val="003366"/>
      </a:folHlink>
    </a:clrScheme>
    <a:fontScheme name="Profile">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Profile 1">
        <a:dk1>
          <a:srgbClr val="A50021"/>
        </a:dk1>
        <a:lt1>
          <a:srgbClr val="FFFFFF"/>
        </a:lt1>
        <a:dk2>
          <a:srgbClr val="800000"/>
        </a:dk2>
        <a:lt2>
          <a:srgbClr val="FFFFFF"/>
        </a:lt2>
        <a:accent1>
          <a:srgbClr val="FF9900"/>
        </a:accent1>
        <a:accent2>
          <a:srgbClr val="FF3300"/>
        </a:accent2>
        <a:accent3>
          <a:srgbClr val="C0AAAA"/>
        </a:accent3>
        <a:accent4>
          <a:srgbClr val="DADADA"/>
        </a:accent4>
        <a:accent5>
          <a:srgbClr val="FFCAAA"/>
        </a:accent5>
        <a:accent6>
          <a:srgbClr val="E72D00"/>
        </a:accent6>
        <a:hlink>
          <a:srgbClr val="FFFFCC"/>
        </a:hlink>
        <a:folHlink>
          <a:srgbClr val="FFCC99"/>
        </a:folHlink>
      </a:clrScheme>
      <a:clrMap bg1="dk2" tx1="lt1" bg2="dk1" tx2="lt2" accent1="accent1" accent2="accent2" accent3="accent3" accent4="accent4" accent5="accent5" accent6="accent6" hlink="hlink" folHlink="folHlink"/>
    </a:extraClrScheme>
    <a:extraClrScheme>
      <a:clrScheme name="Profile 2">
        <a:dk1>
          <a:srgbClr val="3C001E"/>
        </a:dk1>
        <a:lt1>
          <a:srgbClr val="FFFFFF"/>
        </a:lt1>
        <a:dk2>
          <a:srgbClr val="51072E"/>
        </a:dk2>
        <a:lt2>
          <a:srgbClr val="FFFFFF"/>
        </a:lt2>
        <a:accent1>
          <a:srgbClr val="89A38F"/>
        </a:accent1>
        <a:accent2>
          <a:srgbClr val="666699"/>
        </a:accent2>
        <a:accent3>
          <a:srgbClr val="B3AAAD"/>
        </a:accent3>
        <a:accent4>
          <a:srgbClr val="DADADA"/>
        </a:accent4>
        <a:accent5>
          <a:srgbClr val="C4CEC6"/>
        </a:accent5>
        <a:accent6>
          <a:srgbClr val="5C5C8A"/>
        </a:accent6>
        <a:hlink>
          <a:srgbClr val="808000"/>
        </a:hlink>
        <a:folHlink>
          <a:srgbClr val="666633"/>
        </a:folHlink>
      </a:clrScheme>
      <a:clrMap bg1="dk2" tx1="lt1" bg2="dk1" tx2="lt2" accent1="accent1" accent2="accent2" accent3="accent3" accent4="accent4" accent5="accent5" accent6="accent6" hlink="hlink" folHlink="folHlink"/>
    </a:extraClrScheme>
    <a:extraClrScheme>
      <a:clrScheme name="Profile 3">
        <a:dk1>
          <a:srgbClr val="333333"/>
        </a:dk1>
        <a:lt1>
          <a:srgbClr val="FFFFFF"/>
        </a:lt1>
        <a:dk2>
          <a:srgbClr val="000000"/>
        </a:dk2>
        <a:lt2>
          <a:srgbClr val="FFFFFF"/>
        </a:lt2>
        <a:accent1>
          <a:srgbClr val="3399FF"/>
        </a:accent1>
        <a:accent2>
          <a:srgbClr val="CC0000"/>
        </a:accent2>
        <a:accent3>
          <a:srgbClr val="AAAAAA"/>
        </a:accent3>
        <a:accent4>
          <a:srgbClr val="DADADA"/>
        </a:accent4>
        <a:accent5>
          <a:srgbClr val="ADCAFF"/>
        </a:accent5>
        <a:accent6>
          <a:srgbClr val="B90000"/>
        </a:accent6>
        <a:hlink>
          <a:srgbClr val="666699"/>
        </a:hlink>
        <a:folHlink>
          <a:srgbClr val="6600CC"/>
        </a:folHlink>
      </a:clrScheme>
      <a:clrMap bg1="dk2" tx1="lt1" bg2="dk1" tx2="lt2" accent1="accent1" accent2="accent2" accent3="accent3" accent4="accent4" accent5="accent5" accent6="accent6" hlink="hlink" folHlink="folHlink"/>
    </a:extraClrScheme>
    <a:extraClrScheme>
      <a:clrScheme name="Profile 4">
        <a:dk1>
          <a:srgbClr val="4B3D1B"/>
        </a:dk1>
        <a:lt1>
          <a:srgbClr val="FFFFFF"/>
        </a:lt1>
        <a:dk2>
          <a:srgbClr val="330000"/>
        </a:dk2>
        <a:lt2>
          <a:srgbClr val="FFFFFF"/>
        </a:lt2>
        <a:accent1>
          <a:srgbClr val="CC9900"/>
        </a:accent1>
        <a:accent2>
          <a:srgbClr val="CC6600"/>
        </a:accent2>
        <a:accent3>
          <a:srgbClr val="ADAAAA"/>
        </a:accent3>
        <a:accent4>
          <a:srgbClr val="DADADA"/>
        </a:accent4>
        <a:accent5>
          <a:srgbClr val="E2CAAA"/>
        </a:accent5>
        <a:accent6>
          <a:srgbClr val="B95C00"/>
        </a:accent6>
        <a:hlink>
          <a:srgbClr val="666699"/>
        </a:hlink>
        <a:folHlink>
          <a:srgbClr val="CCCC00"/>
        </a:folHlink>
      </a:clrScheme>
      <a:clrMap bg1="dk2" tx1="lt1" bg2="dk1" tx2="lt2" accent1="accent1" accent2="accent2" accent3="accent3" accent4="accent4" accent5="accent5" accent6="accent6" hlink="hlink" folHlink="folHlink"/>
    </a:extraClrScheme>
    <a:extraClrScheme>
      <a:clrScheme name="Profile 5">
        <a:dk1>
          <a:srgbClr val="006666"/>
        </a:dk1>
        <a:lt1>
          <a:srgbClr val="FFFFFF"/>
        </a:lt1>
        <a:dk2>
          <a:srgbClr val="003366"/>
        </a:dk2>
        <a:lt2>
          <a:srgbClr val="FFFFFF"/>
        </a:lt2>
        <a:accent1>
          <a:srgbClr val="0099CC"/>
        </a:accent1>
        <a:accent2>
          <a:srgbClr val="6666FF"/>
        </a:accent2>
        <a:accent3>
          <a:srgbClr val="AAADB8"/>
        </a:accent3>
        <a:accent4>
          <a:srgbClr val="DADADA"/>
        </a:accent4>
        <a:accent5>
          <a:srgbClr val="AACAE2"/>
        </a:accent5>
        <a:accent6>
          <a:srgbClr val="5C5C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Profile 6">
        <a:dk1>
          <a:srgbClr val="003366"/>
        </a:dk1>
        <a:lt1>
          <a:srgbClr val="FFFFFF"/>
        </a:lt1>
        <a:dk2>
          <a:srgbClr val="006666"/>
        </a:dk2>
        <a:lt2>
          <a:srgbClr val="FFFFFF"/>
        </a:lt2>
        <a:accent1>
          <a:srgbClr val="6699FF"/>
        </a:accent1>
        <a:accent2>
          <a:srgbClr val="00CCFF"/>
        </a:accent2>
        <a:accent3>
          <a:srgbClr val="AAB8B8"/>
        </a:accent3>
        <a:accent4>
          <a:srgbClr val="DADADA"/>
        </a:accent4>
        <a:accent5>
          <a:srgbClr val="B8CAFF"/>
        </a:accent5>
        <a:accent6>
          <a:srgbClr val="00B9E7"/>
        </a:accent6>
        <a:hlink>
          <a:srgbClr val="FFFFCC"/>
        </a:hlink>
        <a:folHlink>
          <a:srgbClr val="33CCCC"/>
        </a:folHlink>
      </a:clrScheme>
      <a:clrMap bg1="dk2" tx1="lt1" bg2="dk1" tx2="lt2" accent1="accent1" accent2="accent2" accent3="accent3" accent4="accent4" accent5="accent5" accent6="accent6" hlink="hlink" folHlink="folHlink"/>
    </a:extraClrScheme>
    <a:extraClrScheme>
      <a:clrScheme name="Profile 7">
        <a:dk1>
          <a:srgbClr val="000000"/>
        </a:dk1>
        <a:lt1>
          <a:srgbClr val="619CB1"/>
        </a:lt1>
        <a:dk2>
          <a:srgbClr val="FFFFFF"/>
        </a:dk2>
        <a:lt2>
          <a:srgbClr val="4E899E"/>
        </a:lt2>
        <a:accent1>
          <a:srgbClr val="FFCC00"/>
        </a:accent1>
        <a:accent2>
          <a:srgbClr val="B6523E"/>
        </a:accent2>
        <a:accent3>
          <a:srgbClr val="B7CBD5"/>
        </a:accent3>
        <a:accent4>
          <a:srgbClr val="000000"/>
        </a:accent4>
        <a:accent5>
          <a:srgbClr val="FFE2AA"/>
        </a:accent5>
        <a:accent6>
          <a:srgbClr val="A54937"/>
        </a:accent6>
        <a:hlink>
          <a:srgbClr val="99CC00"/>
        </a:hlink>
        <a:folHlink>
          <a:srgbClr val="666699"/>
        </a:folHlink>
      </a:clrScheme>
      <a:clrMap bg1="lt1" tx1="dk1" bg2="lt2" tx2="dk2" accent1="accent1" accent2="accent2" accent3="accent3" accent4="accent4" accent5="accent5" accent6="accent6" hlink="hlink" folHlink="folHlink"/>
    </a:extraClrScheme>
    <a:extraClrScheme>
      <a:clrScheme name="Profile 8">
        <a:dk1>
          <a:srgbClr val="598600"/>
        </a:dk1>
        <a:lt1>
          <a:srgbClr val="FFFFFF"/>
        </a:lt1>
        <a:dk2>
          <a:srgbClr val="336600"/>
        </a:dk2>
        <a:lt2>
          <a:srgbClr val="FFFFFF"/>
        </a:lt2>
        <a:accent1>
          <a:srgbClr val="33CC33"/>
        </a:accent1>
        <a:accent2>
          <a:srgbClr val="99CC00"/>
        </a:accent2>
        <a:accent3>
          <a:srgbClr val="ADB8AA"/>
        </a:accent3>
        <a:accent4>
          <a:srgbClr val="DADADA"/>
        </a:accent4>
        <a:accent5>
          <a:srgbClr val="ADE2AD"/>
        </a:accent5>
        <a:accent6>
          <a:srgbClr val="8AB900"/>
        </a:accent6>
        <a:hlink>
          <a:srgbClr val="FFCC00"/>
        </a:hlink>
        <a:folHlink>
          <a:srgbClr val="FFFF99"/>
        </a:folHlink>
      </a:clrScheme>
      <a:clrMap bg1="dk2" tx1="lt1" bg2="dk1" tx2="lt2" accent1="accent1" accent2="accent2" accent3="accent3" accent4="accent4" accent5="accent5" accent6="accent6" hlink="hlink" folHlink="folHlink"/>
    </a:extraClrScheme>
    <a:extraClrScheme>
      <a:clrScheme name="Profile 9">
        <a:dk1>
          <a:srgbClr val="000000"/>
        </a:dk1>
        <a:lt1>
          <a:srgbClr val="FFFFFF"/>
        </a:lt1>
        <a:dk2>
          <a:srgbClr val="000000"/>
        </a:dk2>
        <a:lt2>
          <a:srgbClr val="DDDDDD"/>
        </a:lt2>
        <a:accent1>
          <a:srgbClr val="A3B2C1"/>
        </a:accent1>
        <a:accent2>
          <a:srgbClr val="CC0000"/>
        </a:accent2>
        <a:accent3>
          <a:srgbClr val="FFFFFF"/>
        </a:accent3>
        <a:accent4>
          <a:srgbClr val="000000"/>
        </a:accent4>
        <a:accent5>
          <a:srgbClr val="CED5DD"/>
        </a:accent5>
        <a:accent6>
          <a:srgbClr val="B90000"/>
        </a:accent6>
        <a:hlink>
          <a:srgbClr val="336699"/>
        </a:hlink>
        <a:folHlink>
          <a:srgbClr val="003366"/>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6.xml><?xml version="1.0" encoding="utf-8"?>
<a:theme xmlns:a="http://schemas.openxmlformats.org/drawingml/2006/main" name="1_Cascade">
  <a:themeElements>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fontScheme name="Cascad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Cascade 1">
        <a:dk1>
          <a:srgbClr val="C0C0C0"/>
        </a:dk1>
        <a:lt1>
          <a:srgbClr val="FFFFFF"/>
        </a:lt1>
        <a:dk2>
          <a:srgbClr val="000000"/>
        </a:dk2>
        <a:lt2>
          <a:srgbClr val="FFFFFF"/>
        </a:lt2>
        <a:accent1>
          <a:srgbClr val="FF3300"/>
        </a:accent1>
        <a:accent2>
          <a:srgbClr val="666699"/>
        </a:accent2>
        <a:accent3>
          <a:srgbClr val="AAAAAA"/>
        </a:accent3>
        <a:accent4>
          <a:srgbClr val="DADADA"/>
        </a:accent4>
        <a:accent5>
          <a:srgbClr val="FFADAA"/>
        </a:accent5>
        <a:accent6>
          <a:srgbClr val="5C5C8A"/>
        </a:accent6>
        <a:hlink>
          <a:srgbClr val="FFFF99"/>
        </a:hlink>
        <a:folHlink>
          <a:srgbClr val="FF9900"/>
        </a:folHlink>
      </a:clrScheme>
      <a:clrMap bg1="dk2" tx1="lt1" bg2="dk1" tx2="lt2" accent1="accent1" accent2="accent2" accent3="accent3" accent4="accent4" accent5="accent5" accent6="accent6" hlink="hlink" folHlink="folHlink"/>
    </a:extraClrScheme>
    <a:extraClrScheme>
      <a:clrScheme name="Cascade 2">
        <a:dk1>
          <a:srgbClr val="CC99FF"/>
        </a:dk1>
        <a:lt1>
          <a:srgbClr val="FFFFFF"/>
        </a:lt1>
        <a:dk2>
          <a:srgbClr val="400040"/>
        </a:dk2>
        <a:lt2>
          <a:srgbClr val="FFFFFF"/>
        </a:lt2>
        <a:accent1>
          <a:srgbClr val="FF66FF"/>
        </a:accent1>
        <a:accent2>
          <a:srgbClr val="CC00CC"/>
        </a:accent2>
        <a:accent3>
          <a:srgbClr val="AFAAAF"/>
        </a:accent3>
        <a:accent4>
          <a:srgbClr val="DADADA"/>
        </a:accent4>
        <a:accent5>
          <a:srgbClr val="FFB8FF"/>
        </a:accent5>
        <a:accent6>
          <a:srgbClr val="B900B9"/>
        </a:accent6>
        <a:hlink>
          <a:srgbClr val="FF7C80"/>
        </a:hlink>
        <a:folHlink>
          <a:srgbClr val="990099"/>
        </a:folHlink>
      </a:clrScheme>
      <a:clrMap bg1="dk2" tx1="lt1" bg2="dk1" tx2="lt2" accent1="accent1" accent2="accent2" accent3="accent3" accent4="accent4" accent5="accent5" accent6="accent6" hlink="hlink" folHlink="folHlink"/>
    </a:extraClrScheme>
    <a:extraClrScheme>
      <a:clrScheme name="Cascade 3">
        <a:dk1>
          <a:srgbClr val="CC99FF"/>
        </a:dk1>
        <a:lt1>
          <a:srgbClr val="FFFFFF"/>
        </a:lt1>
        <a:dk2>
          <a:srgbClr val="34022D"/>
        </a:dk2>
        <a:lt2>
          <a:srgbClr val="FFFFFF"/>
        </a:lt2>
        <a:accent1>
          <a:srgbClr val="775EC8"/>
        </a:accent1>
        <a:accent2>
          <a:srgbClr val="9933FF"/>
        </a:accent2>
        <a:accent3>
          <a:srgbClr val="AEAAAD"/>
        </a:accent3>
        <a:accent4>
          <a:srgbClr val="DADADA"/>
        </a:accent4>
        <a:accent5>
          <a:srgbClr val="BDB6E0"/>
        </a:accent5>
        <a:accent6>
          <a:srgbClr val="8A2DE7"/>
        </a:accent6>
        <a:hlink>
          <a:srgbClr val="993366"/>
        </a:hlink>
        <a:folHlink>
          <a:srgbClr val="969696"/>
        </a:folHlink>
      </a:clrScheme>
      <a:clrMap bg1="dk2" tx1="lt1" bg2="dk1" tx2="lt2" accent1="accent1" accent2="accent2" accent3="accent3" accent4="accent4" accent5="accent5" accent6="accent6" hlink="hlink" folHlink="folHlink"/>
    </a:extraClrScheme>
    <a:extraClrScheme>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clrMap bg1="dk2" tx1="lt1" bg2="dk1" tx2="lt2" accent1="accent1" accent2="accent2" accent3="accent3" accent4="accent4" accent5="accent5" accent6="accent6" hlink="hlink" folHlink="folHlink"/>
    </a:extraClrScheme>
    <a:extraClrScheme>
      <a:clrScheme name="Cascade 5">
        <a:dk1>
          <a:srgbClr val="00FFFF"/>
        </a:dk1>
        <a:lt1>
          <a:srgbClr val="FFFFFF"/>
        </a:lt1>
        <a:dk2>
          <a:srgbClr val="4E009C"/>
        </a:dk2>
        <a:lt2>
          <a:srgbClr val="FFFFFF"/>
        </a:lt2>
        <a:accent1>
          <a:srgbClr val="00A8A4"/>
        </a:accent1>
        <a:accent2>
          <a:srgbClr val="3399FF"/>
        </a:accent2>
        <a:accent3>
          <a:srgbClr val="B2AACB"/>
        </a:accent3>
        <a:accent4>
          <a:srgbClr val="DADADA"/>
        </a:accent4>
        <a:accent5>
          <a:srgbClr val="AAD1CF"/>
        </a:accent5>
        <a:accent6>
          <a:srgbClr val="2D8A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ascade 6">
        <a:dk1>
          <a:srgbClr val="CCCC33"/>
        </a:dk1>
        <a:lt1>
          <a:srgbClr val="FFFFFF"/>
        </a:lt1>
        <a:dk2>
          <a:srgbClr val="003300"/>
        </a:dk2>
        <a:lt2>
          <a:srgbClr val="FFFFCC"/>
        </a:lt2>
        <a:accent1>
          <a:srgbClr val="008000"/>
        </a:accent1>
        <a:accent2>
          <a:srgbClr val="669900"/>
        </a:accent2>
        <a:accent3>
          <a:srgbClr val="AAADAA"/>
        </a:accent3>
        <a:accent4>
          <a:srgbClr val="DADADA"/>
        </a:accent4>
        <a:accent5>
          <a:srgbClr val="AAC0AA"/>
        </a:accent5>
        <a:accent6>
          <a:srgbClr val="5C8A00"/>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ascade 7">
        <a:dk1>
          <a:srgbClr val="CCCC99"/>
        </a:dk1>
        <a:lt1>
          <a:srgbClr val="FFFFFF"/>
        </a:lt1>
        <a:dk2>
          <a:srgbClr val="800000"/>
        </a:dk2>
        <a:lt2>
          <a:srgbClr val="FFFFFF"/>
        </a:lt2>
        <a:accent1>
          <a:srgbClr val="CC9900"/>
        </a:accent1>
        <a:accent2>
          <a:srgbClr val="996633"/>
        </a:accent2>
        <a:accent3>
          <a:srgbClr val="C0AAAA"/>
        </a:accent3>
        <a:accent4>
          <a:srgbClr val="DADADA"/>
        </a:accent4>
        <a:accent5>
          <a:srgbClr val="E2CAAA"/>
        </a:accent5>
        <a:accent6>
          <a:srgbClr val="8A5C2D"/>
        </a:accent6>
        <a:hlink>
          <a:srgbClr val="FFFFCC"/>
        </a:hlink>
        <a:folHlink>
          <a:srgbClr val="DDD800"/>
        </a:folHlink>
      </a:clrScheme>
      <a:clrMap bg1="dk2" tx1="lt1" bg2="dk1" tx2="lt2" accent1="accent1" accent2="accent2" accent3="accent3" accent4="accent4" accent5="accent5" accent6="accent6" hlink="hlink" folHlink="folHlink"/>
    </a:extraClrScheme>
    <a:extraClrScheme>
      <a:clrScheme name="Cascade 8">
        <a:dk1>
          <a:srgbClr val="204162"/>
        </a:dk1>
        <a:lt1>
          <a:srgbClr val="FFFFFF"/>
        </a:lt1>
        <a:dk2>
          <a:srgbClr val="204162"/>
        </a:dk2>
        <a:lt2>
          <a:srgbClr val="003300"/>
        </a:lt2>
        <a:accent1>
          <a:srgbClr val="99CC00"/>
        </a:accent1>
        <a:accent2>
          <a:srgbClr val="336633"/>
        </a:accent2>
        <a:accent3>
          <a:srgbClr val="FFFFFF"/>
        </a:accent3>
        <a:accent4>
          <a:srgbClr val="1A3653"/>
        </a:accent4>
        <a:accent5>
          <a:srgbClr val="CAE2AA"/>
        </a:accent5>
        <a:accent6>
          <a:srgbClr val="2D5C2D"/>
        </a:accent6>
        <a:hlink>
          <a:srgbClr val="6666FF"/>
        </a:hlink>
        <a:folHlink>
          <a:srgbClr val="C5C248"/>
        </a:folHlink>
      </a:clrScheme>
      <a:clrMap bg1="lt1" tx1="dk1" bg2="lt2" tx2="dk2" accent1="accent1" accent2="accent2" accent3="accent3" accent4="accent4" accent5="accent5" accent6="accent6" hlink="hlink" folHlink="folHlink"/>
    </a:extraClrScheme>
    <a:extraClrScheme>
      <a:clrScheme name="Cascade 9">
        <a:dk1>
          <a:srgbClr val="000000"/>
        </a:dk1>
        <a:lt1>
          <a:srgbClr val="FFFFFF"/>
        </a:lt1>
        <a:dk2>
          <a:srgbClr val="1C1C34"/>
        </a:dk2>
        <a:lt2>
          <a:srgbClr val="000066"/>
        </a:lt2>
        <a:accent1>
          <a:srgbClr val="DDDDDD"/>
        </a:accent1>
        <a:accent2>
          <a:srgbClr val="6699CC"/>
        </a:accent2>
        <a:accent3>
          <a:srgbClr val="FFFFFF"/>
        </a:accent3>
        <a:accent4>
          <a:srgbClr val="000000"/>
        </a:accent4>
        <a:accent5>
          <a:srgbClr val="EBEBEB"/>
        </a:accent5>
        <a:accent6>
          <a:srgbClr val="5C8AB9"/>
        </a:accent6>
        <a:hlink>
          <a:srgbClr val="005A58"/>
        </a:hlink>
        <a:folHlink>
          <a:srgbClr val="808000"/>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26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1_Topo">
  <a:themeElements>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fontScheme name="Topo">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clrMap bg1="dk2" tx1="lt1" bg2="dk1" tx2="lt2" accent1="accent1" accent2="accent2" accent3="accent3" accent4="accent4" accent5="accent5" accent6="accent6" hlink="hlink" folHlink="folHlink"/>
    </a:extraClrScheme>
    <a:extraClrScheme>
      <a:clrScheme name="Topo 2">
        <a:dk1>
          <a:srgbClr val="00172E"/>
        </a:dk1>
        <a:lt1>
          <a:srgbClr val="FFFFFF"/>
        </a:lt1>
        <a:dk2>
          <a:srgbClr val="003366"/>
        </a:dk2>
        <a:lt2>
          <a:srgbClr val="B2B2B2"/>
        </a:lt2>
        <a:accent1>
          <a:srgbClr val="91C6D1"/>
        </a:accent1>
        <a:accent2>
          <a:srgbClr val="D6E9EE"/>
        </a:accent2>
        <a:accent3>
          <a:srgbClr val="FFFFFF"/>
        </a:accent3>
        <a:accent4>
          <a:srgbClr val="001226"/>
        </a:accent4>
        <a:accent5>
          <a:srgbClr val="C7DFE5"/>
        </a:accent5>
        <a:accent6>
          <a:srgbClr val="C2D3D8"/>
        </a:accent6>
        <a:hlink>
          <a:srgbClr val="666699"/>
        </a:hlink>
        <a:folHlink>
          <a:srgbClr val="6699FF"/>
        </a:folHlink>
      </a:clrScheme>
      <a:clrMap bg1="lt1" tx1="dk1" bg2="lt2" tx2="dk2" accent1="accent1" accent2="accent2" accent3="accent3" accent4="accent4" accent5="accent5" accent6="accent6" hlink="hlink" folHlink="folHlink"/>
    </a:extraClrScheme>
    <a:extraClrScheme>
      <a:clrScheme name="Topo 3">
        <a:dk1>
          <a:srgbClr val="000000"/>
        </a:dk1>
        <a:lt1>
          <a:srgbClr val="FFFFFF"/>
        </a:lt1>
        <a:dk2>
          <a:srgbClr val="333333"/>
        </a:dk2>
        <a:lt2>
          <a:srgbClr val="FFFFFF"/>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Topo 4">
        <a:dk1>
          <a:srgbClr val="333333"/>
        </a:dk1>
        <a:lt1>
          <a:srgbClr val="C0D7D8"/>
        </a:lt1>
        <a:dk2>
          <a:srgbClr val="223C3E"/>
        </a:dk2>
        <a:lt2>
          <a:srgbClr val="809EA2"/>
        </a:lt2>
        <a:accent1>
          <a:srgbClr val="FFFFCC"/>
        </a:accent1>
        <a:accent2>
          <a:srgbClr val="E3ECED"/>
        </a:accent2>
        <a:accent3>
          <a:srgbClr val="DCE8E9"/>
        </a:accent3>
        <a:accent4>
          <a:srgbClr val="2A2A2A"/>
        </a:accent4>
        <a:accent5>
          <a:srgbClr val="FFFFE2"/>
        </a:accent5>
        <a:accent6>
          <a:srgbClr val="CED6D7"/>
        </a:accent6>
        <a:hlink>
          <a:srgbClr val="660066"/>
        </a:hlink>
        <a:folHlink>
          <a:srgbClr val="A98FA9"/>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7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1_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1_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2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0"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0" charset="-52"/>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8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1_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1_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27_MEADOW">
  <a:themeElements>
    <a:clrScheme name="1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1_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1_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1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1_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2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5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1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1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6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1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1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0.xml><?xml version="1.0" encoding="utf-8"?>
<a:theme xmlns:a="http://schemas.openxmlformats.org/drawingml/2006/main" name="1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1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5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2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3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1" charset="0"/>
          </a:defRPr>
        </a:defPPr>
      </a:lstStyle>
    </a:spDef>
    <a:ln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1"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4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8099"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2" charset="0"/>
          </a:defRPr>
        </a:defPPr>
      </a:lstStyle>
    </a:spDef>
    <a:ln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8099"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2"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2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Leaf Veins">
  <a:themeElements>
    <a:clrScheme name="Leaf Veins 1">
      <a:dk1>
        <a:srgbClr val="5C1F00"/>
      </a:dk1>
      <a:lt1>
        <a:srgbClr val="FFDB96"/>
      </a:lt1>
      <a:dk2>
        <a:srgbClr val="62925E"/>
      </a:dk2>
      <a:lt2>
        <a:srgbClr val="FFDB96"/>
      </a:lt2>
      <a:accent1>
        <a:srgbClr val="713E39"/>
      </a:accent1>
      <a:accent2>
        <a:srgbClr val="BE7960"/>
      </a:accent2>
      <a:accent3>
        <a:srgbClr val="B7C7B6"/>
      </a:accent3>
      <a:accent4>
        <a:srgbClr val="DABB7F"/>
      </a:accent4>
      <a:accent5>
        <a:srgbClr val="BBAFAE"/>
      </a:accent5>
      <a:accent6>
        <a:srgbClr val="AC6D56"/>
      </a:accent6>
      <a:hlink>
        <a:srgbClr val="408000"/>
      </a:hlink>
      <a:folHlink>
        <a:srgbClr val="D3A219"/>
      </a:folHlink>
    </a:clrScheme>
    <a:fontScheme name="Leaf Veins">
      <a:majorFont>
        <a:latin typeface="Verdana"/>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Leaf Veins 1">
        <a:dk1>
          <a:srgbClr val="5C1F00"/>
        </a:dk1>
        <a:lt1>
          <a:srgbClr val="FFDB96"/>
        </a:lt1>
        <a:dk2>
          <a:srgbClr val="62925E"/>
        </a:dk2>
        <a:lt2>
          <a:srgbClr val="FFDB96"/>
        </a:lt2>
        <a:accent1>
          <a:srgbClr val="713E39"/>
        </a:accent1>
        <a:accent2>
          <a:srgbClr val="BE7960"/>
        </a:accent2>
        <a:accent3>
          <a:srgbClr val="B7C7B6"/>
        </a:accent3>
        <a:accent4>
          <a:srgbClr val="DABB7F"/>
        </a:accent4>
        <a:accent5>
          <a:srgbClr val="BBAFAE"/>
        </a:accent5>
        <a:accent6>
          <a:srgbClr val="AC6D56"/>
        </a:accent6>
        <a:hlink>
          <a:srgbClr val="408000"/>
        </a:hlink>
        <a:folHlink>
          <a:srgbClr val="D3A219"/>
        </a:folHlink>
      </a:clrScheme>
      <a:clrMap bg1="dk2" tx1="lt1" bg2="dk1" tx2="lt2" accent1="accent1" accent2="accent2" accent3="accent3" accent4="accent4" accent5="accent5" accent6="accent6" hlink="hlink" folHlink="folHlink"/>
    </a:extraClrScheme>
    <a:extraClrScheme>
      <a:clrScheme name="Leaf Veins 2">
        <a:dk1>
          <a:srgbClr val="2D2015"/>
        </a:dk1>
        <a:lt1>
          <a:srgbClr val="FFDB96"/>
        </a:lt1>
        <a:dk2>
          <a:srgbClr val="609060"/>
        </a:dk2>
        <a:lt2>
          <a:srgbClr val="FFDB96"/>
        </a:lt2>
        <a:accent1>
          <a:srgbClr val="8C7B70"/>
        </a:accent1>
        <a:accent2>
          <a:srgbClr val="8F5F2F"/>
        </a:accent2>
        <a:accent3>
          <a:srgbClr val="B6C6B6"/>
        </a:accent3>
        <a:accent4>
          <a:srgbClr val="DABB7F"/>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2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2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3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9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10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Curtain Call">
  <a:themeElements>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fontScheme name="Curtain Call">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clrMap bg1="dk2" tx1="lt1" bg2="dk1" tx2="lt2" accent1="accent1" accent2="accent2" accent3="accent3" accent4="accent4" accent5="accent5" accent6="accent6" hlink="hlink" folHlink="folHlink"/>
    </a:extraClrScheme>
    <a:extraClrScheme>
      <a:clrScheme name="Curtain Call 2">
        <a:dk1>
          <a:srgbClr val="000066"/>
        </a:dk1>
        <a:lt1>
          <a:srgbClr val="FFFFFF"/>
        </a:lt1>
        <a:dk2>
          <a:srgbClr val="000099"/>
        </a:dk2>
        <a:lt2>
          <a:srgbClr val="D8F6F8"/>
        </a:lt2>
        <a:accent1>
          <a:srgbClr val="0099FF"/>
        </a:accent1>
        <a:accent2>
          <a:srgbClr val="00003A"/>
        </a:accent2>
        <a:accent3>
          <a:srgbClr val="AAAACA"/>
        </a:accent3>
        <a:accent4>
          <a:srgbClr val="DADADA"/>
        </a:accent4>
        <a:accent5>
          <a:srgbClr val="AACAFF"/>
        </a:accent5>
        <a:accent6>
          <a:srgbClr val="000034"/>
        </a:accent6>
        <a:hlink>
          <a:srgbClr val="DDD925"/>
        </a:hlink>
        <a:folHlink>
          <a:srgbClr val="72C676"/>
        </a:folHlink>
      </a:clrScheme>
      <a:clrMap bg1="dk2" tx1="lt1" bg2="dk1" tx2="lt2" accent1="accent1" accent2="accent2" accent3="accent3" accent4="accent4" accent5="accent5" accent6="accent6" hlink="hlink" folHlink="folHlink"/>
    </a:extraClrScheme>
    <a:extraClrScheme>
      <a:clrScheme name="Curtain Call 3">
        <a:dk1>
          <a:srgbClr val="4C3D57"/>
        </a:dk1>
        <a:lt1>
          <a:srgbClr val="FFFFFF"/>
        </a:lt1>
        <a:dk2>
          <a:srgbClr val="660066"/>
        </a:dk2>
        <a:lt2>
          <a:srgbClr val="FDFBE3"/>
        </a:lt2>
        <a:accent1>
          <a:srgbClr val="976C9E"/>
        </a:accent1>
        <a:accent2>
          <a:srgbClr val="1E1822"/>
        </a:accent2>
        <a:accent3>
          <a:srgbClr val="B8AAB8"/>
        </a:accent3>
        <a:accent4>
          <a:srgbClr val="DADADA"/>
        </a:accent4>
        <a:accent5>
          <a:srgbClr val="C9BACC"/>
        </a:accent5>
        <a:accent6>
          <a:srgbClr val="1A151E"/>
        </a:accent6>
        <a:hlink>
          <a:srgbClr val="D8C460"/>
        </a:hlink>
        <a:folHlink>
          <a:srgbClr val="C3C2BD"/>
        </a:folHlink>
      </a:clrScheme>
      <a:clrMap bg1="dk2" tx1="lt1" bg2="dk1" tx2="lt2" accent1="accent1" accent2="accent2" accent3="accent3" accent4="accent4" accent5="accent5" accent6="accent6" hlink="hlink" folHlink="folHlink"/>
    </a:extraClrScheme>
    <a:extraClrScheme>
      <a:clrScheme name="Curtain Call 4">
        <a:dk1>
          <a:srgbClr val="334D3F"/>
        </a:dk1>
        <a:lt1>
          <a:srgbClr val="FFFFFF"/>
        </a:lt1>
        <a:dk2>
          <a:srgbClr val="008000"/>
        </a:dk2>
        <a:lt2>
          <a:srgbClr val="D3F1DB"/>
        </a:lt2>
        <a:accent1>
          <a:srgbClr val="4A6D84"/>
        </a:accent1>
        <a:accent2>
          <a:srgbClr val="213329"/>
        </a:accent2>
        <a:accent3>
          <a:srgbClr val="AAC0AA"/>
        </a:accent3>
        <a:accent4>
          <a:srgbClr val="DADADA"/>
        </a:accent4>
        <a:accent5>
          <a:srgbClr val="B1BAC2"/>
        </a:accent5>
        <a:accent6>
          <a:srgbClr val="1D2D24"/>
        </a:accent6>
        <a:hlink>
          <a:srgbClr val="F0B100"/>
        </a:hlink>
        <a:folHlink>
          <a:srgbClr val="C37103"/>
        </a:folHlink>
      </a:clrScheme>
      <a:clrMap bg1="dk2" tx1="lt1" bg2="dk1" tx2="lt2" accent1="accent1" accent2="accent2" accent3="accent3" accent4="accent4" accent5="accent5" accent6="accent6" hlink="hlink" folHlink="folHlink"/>
    </a:extraClrScheme>
    <a:extraClrScheme>
      <a:clrScheme name="Curtain Call 5">
        <a:dk1>
          <a:srgbClr val="566858"/>
        </a:dk1>
        <a:lt1>
          <a:srgbClr val="FFFFFF"/>
        </a:lt1>
        <a:dk2>
          <a:srgbClr val="6D8771"/>
        </a:dk2>
        <a:lt2>
          <a:srgbClr val="ECECB2"/>
        </a:lt2>
        <a:accent1>
          <a:srgbClr val="76A571"/>
        </a:accent1>
        <a:accent2>
          <a:srgbClr val="465648"/>
        </a:accent2>
        <a:accent3>
          <a:srgbClr val="BAC3BB"/>
        </a:accent3>
        <a:accent4>
          <a:srgbClr val="DADADA"/>
        </a:accent4>
        <a:accent5>
          <a:srgbClr val="BDCFBB"/>
        </a:accent5>
        <a:accent6>
          <a:srgbClr val="3F4D40"/>
        </a:accent6>
        <a:hlink>
          <a:srgbClr val="FFDC0B"/>
        </a:hlink>
        <a:folHlink>
          <a:srgbClr val="FC9916"/>
        </a:folHlink>
      </a:clrScheme>
      <a:clrMap bg1="dk2" tx1="lt1" bg2="dk1" tx2="lt2" accent1="accent1" accent2="accent2" accent3="accent3" accent4="accent4" accent5="accent5" accent6="accent6" hlink="hlink" folHlink="folHlink"/>
    </a:extraClrScheme>
    <a:extraClrScheme>
      <a:clrScheme name="Curtain Call 6">
        <a:dk1>
          <a:srgbClr val="0A6866"/>
        </a:dk1>
        <a:lt1>
          <a:srgbClr val="FFFFFF"/>
        </a:lt1>
        <a:dk2>
          <a:srgbClr val="0D8784"/>
        </a:dk2>
        <a:lt2>
          <a:srgbClr val="B8DEC6"/>
        </a:lt2>
        <a:accent1>
          <a:srgbClr val="3C7652"/>
        </a:accent1>
        <a:accent2>
          <a:srgbClr val="005250"/>
        </a:accent2>
        <a:accent3>
          <a:srgbClr val="AAC3C2"/>
        </a:accent3>
        <a:accent4>
          <a:srgbClr val="DADADA"/>
        </a:accent4>
        <a:accent5>
          <a:srgbClr val="AFBDB3"/>
        </a:accent5>
        <a:accent6>
          <a:srgbClr val="004948"/>
        </a:accent6>
        <a:hlink>
          <a:srgbClr val="00E0A5"/>
        </a:hlink>
        <a:folHlink>
          <a:srgbClr val="00CCFF"/>
        </a:folHlink>
      </a:clrScheme>
      <a:clrMap bg1="dk2" tx1="lt1" bg2="dk1" tx2="lt2" accent1="accent1" accent2="accent2" accent3="accent3" accent4="accent4" accent5="accent5" accent6="accent6" hlink="hlink" folHlink="folHlink"/>
    </a:extraClrScheme>
    <a:extraClrScheme>
      <a:clrScheme name="Curtain Call 7">
        <a:dk1>
          <a:srgbClr val="50688C"/>
        </a:dk1>
        <a:lt1>
          <a:srgbClr val="FFFFFF"/>
        </a:lt1>
        <a:dk2>
          <a:srgbClr val="6E87AC"/>
        </a:dk2>
        <a:lt2>
          <a:srgbClr val="FFFFFF"/>
        </a:lt2>
        <a:accent1>
          <a:srgbClr val="376EA5"/>
        </a:accent1>
        <a:accent2>
          <a:srgbClr val="445876"/>
        </a:accent2>
        <a:accent3>
          <a:srgbClr val="BAC3D2"/>
        </a:accent3>
        <a:accent4>
          <a:srgbClr val="DADADA"/>
        </a:accent4>
        <a:accent5>
          <a:srgbClr val="AEBACF"/>
        </a:accent5>
        <a:accent6>
          <a:srgbClr val="3D4F6A"/>
        </a:accent6>
        <a:hlink>
          <a:srgbClr val="66CCFF"/>
        </a:hlink>
        <a:folHlink>
          <a:srgbClr val="CCCCFF"/>
        </a:folHlink>
      </a:clrScheme>
      <a:clrMap bg1="dk2" tx1="lt1" bg2="dk1" tx2="lt2" accent1="accent1" accent2="accent2" accent3="accent3" accent4="accent4" accent5="accent5" accent6="accent6" hlink="hlink" folHlink="folHlink"/>
    </a:extraClrScheme>
    <a:extraClrScheme>
      <a:clrScheme name="Curtain Call 8">
        <a:dk1>
          <a:srgbClr val="000000"/>
        </a:dk1>
        <a:lt1>
          <a:srgbClr val="DDDCC5"/>
        </a:lt1>
        <a:dk2>
          <a:srgbClr val="000000"/>
        </a:dk2>
        <a:lt2>
          <a:srgbClr val="C9C6A5"/>
        </a:lt2>
        <a:accent1>
          <a:srgbClr val="C0C0C0"/>
        </a:accent1>
        <a:accent2>
          <a:srgbClr val="B0AC90"/>
        </a:accent2>
        <a:accent3>
          <a:srgbClr val="EBEBDF"/>
        </a:accent3>
        <a:accent4>
          <a:srgbClr val="000000"/>
        </a:accent4>
        <a:accent5>
          <a:srgbClr val="DCDCDC"/>
        </a:accent5>
        <a:accent6>
          <a:srgbClr val="9F9B82"/>
        </a:accent6>
        <a:hlink>
          <a:srgbClr val="666699"/>
        </a:hlink>
        <a:folHlink>
          <a:srgbClr val="905C80"/>
        </a:folHlink>
      </a:clrScheme>
      <a:clrMap bg1="lt1" tx1="dk1" bg2="lt2" tx2="dk2" accent1="accent1" accent2="accent2" accent3="accent3" accent4="accent4" accent5="accent5" accent6="accent6" hlink="hlink" folHlink="folHlink"/>
    </a:extraClrScheme>
    <a:extraClrScheme>
      <a:clrScheme name="Curtain Call 9">
        <a:dk1>
          <a:srgbClr val="000000"/>
        </a:dk1>
        <a:lt1>
          <a:srgbClr val="FFFFFF"/>
        </a:lt1>
        <a:dk2>
          <a:srgbClr val="000099"/>
        </a:dk2>
        <a:lt2>
          <a:srgbClr val="DDDDDD"/>
        </a:lt2>
        <a:accent1>
          <a:srgbClr val="C6D4D4"/>
        </a:accent1>
        <a:accent2>
          <a:srgbClr val="C0C0C0"/>
        </a:accent2>
        <a:accent3>
          <a:srgbClr val="FFFFFF"/>
        </a:accent3>
        <a:accent4>
          <a:srgbClr val="000000"/>
        </a:accent4>
        <a:accent5>
          <a:srgbClr val="DFE6E6"/>
        </a:accent5>
        <a:accent6>
          <a:srgbClr val="AEAEAE"/>
        </a:accent6>
        <a:hlink>
          <a:srgbClr val="6600FF"/>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Kimono">
  <a:themeElements>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fontScheme name="Kimono">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2">
        <a:dk1>
          <a:srgbClr val="000000"/>
        </a:dk1>
        <a:lt1>
          <a:srgbClr val="FFFFFF"/>
        </a:lt1>
        <a:dk2>
          <a:srgbClr val="000000"/>
        </a:dk2>
        <a:lt2>
          <a:srgbClr val="F7D47D"/>
        </a:lt2>
        <a:accent1>
          <a:srgbClr val="C19341"/>
        </a:accent1>
        <a:accent2>
          <a:srgbClr val="60A265"/>
        </a:accent2>
        <a:accent3>
          <a:srgbClr val="AAAAAA"/>
        </a:accent3>
        <a:accent4>
          <a:srgbClr val="DADADA"/>
        </a:accent4>
        <a:accent5>
          <a:srgbClr val="DDC8B0"/>
        </a:accent5>
        <a:accent6>
          <a:srgbClr val="56925B"/>
        </a:accent6>
        <a:hlink>
          <a:srgbClr val="EB9F17"/>
        </a:hlink>
        <a:folHlink>
          <a:srgbClr val="CF7625"/>
        </a:folHlink>
      </a:clrScheme>
      <a:clrMap bg1="dk2" tx1="lt1" bg2="dk1" tx2="lt2" accent1="accent1" accent2="accent2" accent3="accent3" accent4="accent4" accent5="accent5" accent6="accent6" hlink="hlink" folHlink="folHlink"/>
    </a:extraClrScheme>
    <a:extraClrScheme>
      <a:clrScheme name="Kimono 3">
        <a:dk1>
          <a:srgbClr val="00002E"/>
        </a:dk1>
        <a:lt1>
          <a:srgbClr val="FFFFFF"/>
        </a:lt1>
        <a:dk2>
          <a:srgbClr val="003399"/>
        </a:dk2>
        <a:lt2>
          <a:srgbClr val="F4BC40"/>
        </a:lt2>
        <a:accent1>
          <a:srgbClr val="9280CC"/>
        </a:accent1>
        <a:accent2>
          <a:srgbClr val="BD51A1"/>
        </a:accent2>
        <a:accent3>
          <a:srgbClr val="AAADCA"/>
        </a:accent3>
        <a:accent4>
          <a:srgbClr val="DADADA"/>
        </a:accent4>
        <a:accent5>
          <a:srgbClr val="C7C0E2"/>
        </a:accent5>
        <a:accent6>
          <a:srgbClr val="AB4991"/>
        </a:accent6>
        <a:hlink>
          <a:srgbClr val="CC66FF"/>
        </a:hlink>
        <a:folHlink>
          <a:srgbClr val="824F99"/>
        </a:folHlink>
      </a:clrScheme>
      <a:clrMap bg1="dk2" tx1="lt1" bg2="dk1" tx2="lt2" accent1="accent1" accent2="accent2" accent3="accent3" accent4="accent4" accent5="accent5" accent6="accent6" hlink="hlink" folHlink="folHlink"/>
    </a:extraClrScheme>
    <a:extraClrScheme>
      <a:clrScheme name="Kimono 4">
        <a:dk1>
          <a:srgbClr val="2F1311"/>
        </a:dk1>
        <a:lt1>
          <a:srgbClr val="7A8E9C"/>
        </a:lt1>
        <a:dk2>
          <a:srgbClr val="FDF4DF"/>
        </a:dk2>
        <a:lt2>
          <a:srgbClr val="3E4A52"/>
        </a:lt2>
        <a:accent1>
          <a:srgbClr val="81ABA0"/>
        </a:accent1>
        <a:accent2>
          <a:srgbClr val="CD817B"/>
        </a:accent2>
        <a:accent3>
          <a:srgbClr val="BEC6CB"/>
        </a:accent3>
        <a:accent4>
          <a:srgbClr val="270E0D"/>
        </a:accent4>
        <a:accent5>
          <a:srgbClr val="C1D2CD"/>
        </a:accent5>
        <a:accent6>
          <a:srgbClr val="BA746F"/>
        </a:accent6>
        <a:hlink>
          <a:srgbClr val="BEBC76"/>
        </a:hlink>
        <a:folHlink>
          <a:srgbClr val="668E69"/>
        </a:folHlink>
      </a:clrScheme>
      <a:clrMap bg1="lt1" tx1="dk1" bg2="lt2" tx2="dk2" accent1="accent1" accent2="accent2" accent3="accent3" accent4="accent4" accent5="accent5" accent6="accent6" hlink="hlink" folHlink="folHlink"/>
    </a:extraClrScheme>
    <a:extraClrScheme>
      <a:clrScheme name="Kimono 5">
        <a:dk1>
          <a:srgbClr val="2F1311"/>
        </a:dk1>
        <a:lt1>
          <a:srgbClr val="7A9C7C"/>
        </a:lt1>
        <a:dk2>
          <a:srgbClr val="FBEBC3"/>
        </a:dk2>
        <a:lt2>
          <a:srgbClr val="3C503D"/>
        </a:lt2>
        <a:accent1>
          <a:srgbClr val="D5B781"/>
        </a:accent1>
        <a:accent2>
          <a:srgbClr val="C16059"/>
        </a:accent2>
        <a:accent3>
          <a:srgbClr val="BECBBF"/>
        </a:accent3>
        <a:accent4>
          <a:srgbClr val="270E0D"/>
        </a:accent4>
        <a:accent5>
          <a:srgbClr val="E7D8C1"/>
        </a:accent5>
        <a:accent6>
          <a:srgbClr val="AF5650"/>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6">
        <a:dk1>
          <a:srgbClr val="000000"/>
        </a:dk1>
        <a:lt1>
          <a:srgbClr val="D9EFE0"/>
        </a:lt1>
        <a:dk2>
          <a:srgbClr val="30605A"/>
        </a:dk2>
        <a:lt2>
          <a:srgbClr val="15331E"/>
        </a:lt2>
        <a:accent1>
          <a:srgbClr val="A4C6BA"/>
        </a:accent1>
        <a:accent2>
          <a:srgbClr val="558F7D"/>
        </a:accent2>
        <a:accent3>
          <a:srgbClr val="E9F6ED"/>
        </a:accent3>
        <a:accent4>
          <a:srgbClr val="000000"/>
        </a:accent4>
        <a:accent5>
          <a:srgbClr val="CFDFD9"/>
        </a:accent5>
        <a:accent6>
          <a:srgbClr val="4C8171"/>
        </a:accent6>
        <a:hlink>
          <a:srgbClr val="C1C177"/>
        </a:hlink>
        <a:folHlink>
          <a:srgbClr val="A08F5E"/>
        </a:folHlink>
      </a:clrScheme>
      <a:clrMap bg1="lt1" tx1="dk1" bg2="lt2" tx2="dk2" accent1="accent1" accent2="accent2" accent3="accent3" accent4="accent4" accent5="accent5" accent6="accent6" hlink="hlink" folHlink="folHlink"/>
    </a:extraClrScheme>
    <a:extraClrScheme>
      <a:clrScheme name="Kimono 7">
        <a:dk1>
          <a:srgbClr val="2F1311"/>
        </a:dk1>
        <a:lt1>
          <a:srgbClr val="CFC7B5"/>
        </a:lt1>
        <a:dk2>
          <a:srgbClr val="853F35"/>
        </a:dk2>
        <a:lt2>
          <a:srgbClr val="8E7F5E"/>
        </a:lt2>
        <a:accent1>
          <a:srgbClr val="EBD2A5"/>
        </a:accent1>
        <a:accent2>
          <a:srgbClr val="A5C9A8"/>
        </a:accent2>
        <a:accent3>
          <a:srgbClr val="E4E0D7"/>
        </a:accent3>
        <a:accent4>
          <a:srgbClr val="270E0D"/>
        </a:accent4>
        <a:accent5>
          <a:srgbClr val="F3E5CF"/>
        </a:accent5>
        <a:accent6>
          <a:srgbClr val="95B698"/>
        </a:accent6>
        <a:hlink>
          <a:srgbClr val="C68510"/>
        </a:hlink>
        <a:folHlink>
          <a:srgbClr val="E5A871"/>
        </a:folHlink>
      </a:clrScheme>
      <a:clrMap bg1="lt1" tx1="dk1" bg2="lt2" tx2="dk2" accent1="accent1" accent2="accent2" accent3="accent3" accent4="accent4" accent5="accent5" accent6="accent6" hlink="hlink" folHlink="folHlink"/>
    </a:extraClrScheme>
    <a:extraClrScheme>
      <a:clrScheme name="Kimono 8">
        <a:dk1>
          <a:srgbClr val="000000"/>
        </a:dk1>
        <a:lt1>
          <a:srgbClr val="F0EED8"/>
        </a:lt1>
        <a:dk2>
          <a:srgbClr val="666729"/>
        </a:dk2>
        <a:lt2>
          <a:srgbClr val="3F3B19"/>
        </a:lt2>
        <a:accent1>
          <a:srgbClr val="E9D47D"/>
        </a:accent1>
        <a:accent2>
          <a:srgbClr val="D4DD91"/>
        </a:accent2>
        <a:accent3>
          <a:srgbClr val="F6F5E9"/>
        </a:accent3>
        <a:accent4>
          <a:srgbClr val="000000"/>
        </a:accent4>
        <a:accent5>
          <a:srgbClr val="F2E6BF"/>
        </a:accent5>
        <a:accent6>
          <a:srgbClr val="C0C883"/>
        </a:accent6>
        <a:hlink>
          <a:srgbClr val="9D943F"/>
        </a:hlink>
        <a:folHlink>
          <a:srgbClr val="C9C177"/>
        </a:folHlink>
      </a:clrScheme>
      <a:clrMap bg1="lt1" tx1="dk1" bg2="lt2" tx2="dk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1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5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1.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83.xml><?xml version="1.0" encoding="utf-8"?>
<a:theme xmlns:a="http://schemas.openxmlformats.org/drawingml/2006/main" name="2_ZESTY">
  <a:themeElements>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fontScheme name="ZESTY">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2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5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2_Cascade">
  <a:themeElements>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fontScheme name="Cascad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Cascade 1">
        <a:dk1>
          <a:srgbClr val="C0C0C0"/>
        </a:dk1>
        <a:lt1>
          <a:srgbClr val="FFFFFF"/>
        </a:lt1>
        <a:dk2>
          <a:srgbClr val="000000"/>
        </a:dk2>
        <a:lt2>
          <a:srgbClr val="FFFFFF"/>
        </a:lt2>
        <a:accent1>
          <a:srgbClr val="FF3300"/>
        </a:accent1>
        <a:accent2>
          <a:srgbClr val="666699"/>
        </a:accent2>
        <a:accent3>
          <a:srgbClr val="AAAAAA"/>
        </a:accent3>
        <a:accent4>
          <a:srgbClr val="DADADA"/>
        </a:accent4>
        <a:accent5>
          <a:srgbClr val="FFADAA"/>
        </a:accent5>
        <a:accent6>
          <a:srgbClr val="5C5C8A"/>
        </a:accent6>
        <a:hlink>
          <a:srgbClr val="FFFF99"/>
        </a:hlink>
        <a:folHlink>
          <a:srgbClr val="FF9900"/>
        </a:folHlink>
      </a:clrScheme>
      <a:clrMap bg1="dk2" tx1="lt1" bg2="dk1" tx2="lt2" accent1="accent1" accent2="accent2" accent3="accent3" accent4="accent4" accent5="accent5" accent6="accent6" hlink="hlink" folHlink="folHlink"/>
    </a:extraClrScheme>
    <a:extraClrScheme>
      <a:clrScheme name="Cascade 2">
        <a:dk1>
          <a:srgbClr val="CC99FF"/>
        </a:dk1>
        <a:lt1>
          <a:srgbClr val="FFFFFF"/>
        </a:lt1>
        <a:dk2>
          <a:srgbClr val="400040"/>
        </a:dk2>
        <a:lt2>
          <a:srgbClr val="FFFFFF"/>
        </a:lt2>
        <a:accent1>
          <a:srgbClr val="FF66FF"/>
        </a:accent1>
        <a:accent2>
          <a:srgbClr val="CC00CC"/>
        </a:accent2>
        <a:accent3>
          <a:srgbClr val="AFAAAF"/>
        </a:accent3>
        <a:accent4>
          <a:srgbClr val="DADADA"/>
        </a:accent4>
        <a:accent5>
          <a:srgbClr val="FFB8FF"/>
        </a:accent5>
        <a:accent6>
          <a:srgbClr val="B900B9"/>
        </a:accent6>
        <a:hlink>
          <a:srgbClr val="FF7C80"/>
        </a:hlink>
        <a:folHlink>
          <a:srgbClr val="990099"/>
        </a:folHlink>
      </a:clrScheme>
      <a:clrMap bg1="dk2" tx1="lt1" bg2="dk1" tx2="lt2" accent1="accent1" accent2="accent2" accent3="accent3" accent4="accent4" accent5="accent5" accent6="accent6" hlink="hlink" folHlink="folHlink"/>
    </a:extraClrScheme>
    <a:extraClrScheme>
      <a:clrScheme name="Cascade 3">
        <a:dk1>
          <a:srgbClr val="CC99FF"/>
        </a:dk1>
        <a:lt1>
          <a:srgbClr val="FFFFFF"/>
        </a:lt1>
        <a:dk2>
          <a:srgbClr val="34022D"/>
        </a:dk2>
        <a:lt2>
          <a:srgbClr val="FFFFFF"/>
        </a:lt2>
        <a:accent1>
          <a:srgbClr val="775EC8"/>
        </a:accent1>
        <a:accent2>
          <a:srgbClr val="9933FF"/>
        </a:accent2>
        <a:accent3>
          <a:srgbClr val="AEAAAD"/>
        </a:accent3>
        <a:accent4>
          <a:srgbClr val="DADADA"/>
        </a:accent4>
        <a:accent5>
          <a:srgbClr val="BDB6E0"/>
        </a:accent5>
        <a:accent6>
          <a:srgbClr val="8A2DE7"/>
        </a:accent6>
        <a:hlink>
          <a:srgbClr val="993366"/>
        </a:hlink>
        <a:folHlink>
          <a:srgbClr val="969696"/>
        </a:folHlink>
      </a:clrScheme>
      <a:clrMap bg1="dk2" tx1="lt1" bg2="dk1" tx2="lt2" accent1="accent1" accent2="accent2" accent3="accent3" accent4="accent4" accent5="accent5" accent6="accent6" hlink="hlink" folHlink="folHlink"/>
    </a:extraClrScheme>
    <a:extraClrScheme>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clrMap bg1="dk2" tx1="lt1" bg2="dk1" tx2="lt2" accent1="accent1" accent2="accent2" accent3="accent3" accent4="accent4" accent5="accent5" accent6="accent6" hlink="hlink" folHlink="folHlink"/>
    </a:extraClrScheme>
    <a:extraClrScheme>
      <a:clrScheme name="Cascade 5">
        <a:dk1>
          <a:srgbClr val="00FFFF"/>
        </a:dk1>
        <a:lt1>
          <a:srgbClr val="FFFFFF"/>
        </a:lt1>
        <a:dk2>
          <a:srgbClr val="4E009C"/>
        </a:dk2>
        <a:lt2>
          <a:srgbClr val="FFFFFF"/>
        </a:lt2>
        <a:accent1>
          <a:srgbClr val="00A8A4"/>
        </a:accent1>
        <a:accent2>
          <a:srgbClr val="3399FF"/>
        </a:accent2>
        <a:accent3>
          <a:srgbClr val="B2AACB"/>
        </a:accent3>
        <a:accent4>
          <a:srgbClr val="DADADA"/>
        </a:accent4>
        <a:accent5>
          <a:srgbClr val="AAD1CF"/>
        </a:accent5>
        <a:accent6>
          <a:srgbClr val="2D8A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ascade 6">
        <a:dk1>
          <a:srgbClr val="CCCC33"/>
        </a:dk1>
        <a:lt1>
          <a:srgbClr val="FFFFFF"/>
        </a:lt1>
        <a:dk2>
          <a:srgbClr val="003300"/>
        </a:dk2>
        <a:lt2>
          <a:srgbClr val="FFFFCC"/>
        </a:lt2>
        <a:accent1>
          <a:srgbClr val="008000"/>
        </a:accent1>
        <a:accent2>
          <a:srgbClr val="669900"/>
        </a:accent2>
        <a:accent3>
          <a:srgbClr val="AAADAA"/>
        </a:accent3>
        <a:accent4>
          <a:srgbClr val="DADADA"/>
        </a:accent4>
        <a:accent5>
          <a:srgbClr val="AAC0AA"/>
        </a:accent5>
        <a:accent6>
          <a:srgbClr val="5C8A00"/>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ascade 7">
        <a:dk1>
          <a:srgbClr val="CCCC99"/>
        </a:dk1>
        <a:lt1>
          <a:srgbClr val="FFFFFF"/>
        </a:lt1>
        <a:dk2>
          <a:srgbClr val="800000"/>
        </a:dk2>
        <a:lt2>
          <a:srgbClr val="FFFFFF"/>
        </a:lt2>
        <a:accent1>
          <a:srgbClr val="CC9900"/>
        </a:accent1>
        <a:accent2>
          <a:srgbClr val="996633"/>
        </a:accent2>
        <a:accent3>
          <a:srgbClr val="C0AAAA"/>
        </a:accent3>
        <a:accent4>
          <a:srgbClr val="DADADA"/>
        </a:accent4>
        <a:accent5>
          <a:srgbClr val="E2CAAA"/>
        </a:accent5>
        <a:accent6>
          <a:srgbClr val="8A5C2D"/>
        </a:accent6>
        <a:hlink>
          <a:srgbClr val="FFFFCC"/>
        </a:hlink>
        <a:folHlink>
          <a:srgbClr val="DDD800"/>
        </a:folHlink>
      </a:clrScheme>
      <a:clrMap bg1="dk2" tx1="lt1" bg2="dk1" tx2="lt2" accent1="accent1" accent2="accent2" accent3="accent3" accent4="accent4" accent5="accent5" accent6="accent6" hlink="hlink" folHlink="folHlink"/>
    </a:extraClrScheme>
    <a:extraClrScheme>
      <a:clrScheme name="Cascade 8">
        <a:dk1>
          <a:srgbClr val="204162"/>
        </a:dk1>
        <a:lt1>
          <a:srgbClr val="FFFFFF"/>
        </a:lt1>
        <a:dk2>
          <a:srgbClr val="204162"/>
        </a:dk2>
        <a:lt2>
          <a:srgbClr val="003300"/>
        </a:lt2>
        <a:accent1>
          <a:srgbClr val="99CC00"/>
        </a:accent1>
        <a:accent2>
          <a:srgbClr val="336633"/>
        </a:accent2>
        <a:accent3>
          <a:srgbClr val="FFFFFF"/>
        </a:accent3>
        <a:accent4>
          <a:srgbClr val="1A3653"/>
        </a:accent4>
        <a:accent5>
          <a:srgbClr val="CAE2AA"/>
        </a:accent5>
        <a:accent6>
          <a:srgbClr val="2D5C2D"/>
        </a:accent6>
        <a:hlink>
          <a:srgbClr val="6666FF"/>
        </a:hlink>
        <a:folHlink>
          <a:srgbClr val="C5C248"/>
        </a:folHlink>
      </a:clrScheme>
      <a:clrMap bg1="lt1" tx1="dk1" bg2="lt2" tx2="dk2" accent1="accent1" accent2="accent2" accent3="accent3" accent4="accent4" accent5="accent5" accent6="accent6" hlink="hlink" folHlink="folHlink"/>
    </a:extraClrScheme>
    <a:extraClrScheme>
      <a:clrScheme name="Cascade 9">
        <a:dk1>
          <a:srgbClr val="000000"/>
        </a:dk1>
        <a:lt1>
          <a:srgbClr val="FFFFFF"/>
        </a:lt1>
        <a:dk2>
          <a:srgbClr val="1C1C34"/>
        </a:dk2>
        <a:lt2>
          <a:srgbClr val="000066"/>
        </a:lt2>
        <a:accent1>
          <a:srgbClr val="DDDDDD"/>
        </a:accent1>
        <a:accent2>
          <a:srgbClr val="6699CC"/>
        </a:accent2>
        <a:accent3>
          <a:srgbClr val="FFFFFF"/>
        </a:accent3>
        <a:accent4>
          <a:srgbClr val="000000"/>
        </a:accent4>
        <a:accent5>
          <a:srgbClr val="EBEBEB"/>
        </a:accent5>
        <a:accent6>
          <a:srgbClr val="5C8AB9"/>
        </a:accent6>
        <a:hlink>
          <a:srgbClr val="005A58"/>
        </a:hlink>
        <a:folHlink>
          <a:srgbClr val="808000"/>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4_Topo">
  <a:themeElements>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fontScheme name="Topo">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clrMap bg1="dk2" tx1="lt1" bg2="dk1" tx2="lt2" accent1="accent1" accent2="accent2" accent3="accent3" accent4="accent4" accent5="accent5" accent6="accent6" hlink="hlink" folHlink="folHlink"/>
    </a:extraClrScheme>
    <a:extraClrScheme>
      <a:clrScheme name="Topo 2">
        <a:dk1>
          <a:srgbClr val="00172E"/>
        </a:dk1>
        <a:lt1>
          <a:srgbClr val="FFFFFF"/>
        </a:lt1>
        <a:dk2>
          <a:srgbClr val="003366"/>
        </a:dk2>
        <a:lt2>
          <a:srgbClr val="B2B2B2"/>
        </a:lt2>
        <a:accent1>
          <a:srgbClr val="91C6D1"/>
        </a:accent1>
        <a:accent2>
          <a:srgbClr val="D6E9EE"/>
        </a:accent2>
        <a:accent3>
          <a:srgbClr val="FFFFFF"/>
        </a:accent3>
        <a:accent4>
          <a:srgbClr val="001226"/>
        </a:accent4>
        <a:accent5>
          <a:srgbClr val="C7DFE5"/>
        </a:accent5>
        <a:accent6>
          <a:srgbClr val="C2D3D8"/>
        </a:accent6>
        <a:hlink>
          <a:srgbClr val="666699"/>
        </a:hlink>
        <a:folHlink>
          <a:srgbClr val="6699FF"/>
        </a:folHlink>
      </a:clrScheme>
      <a:clrMap bg1="lt1" tx1="dk1" bg2="lt2" tx2="dk2" accent1="accent1" accent2="accent2" accent3="accent3" accent4="accent4" accent5="accent5" accent6="accent6" hlink="hlink" folHlink="folHlink"/>
    </a:extraClrScheme>
    <a:extraClrScheme>
      <a:clrScheme name="Topo 3">
        <a:dk1>
          <a:srgbClr val="000000"/>
        </a:dk1>
        <a:lt1>
          <a:srgbClr val="FFFFFF"/>
        </a:lt1>
        <a:dk2>
          <a:srgbClr val="333333"/>
        </a:dk2>
        <a:lt2>
          <a:srgbClr val="FFFFFF"/>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Topo 4">
        <a:dk1>
          <a:srgbClr val="333333"/>
        </a:dk1>
        <a:lt1>
          <a:srgbClr val="C0D7D8"/>
        </a:lt1>
        <a:dk2>
          <a:srgbClr val="223C3E"/>
        </a:dk2>
        <a:lt2>
          <a:srgbClr val="809EA2"/>
        </a:lt2>
        <a:accent1>
          <a:srgbClr val="FFFFCC"/>
        </a:accent1>
        <a:accent2>
          <a:srgbClr val="E3ECED"/>
        </a:accent2>
        <a:accent3>
          <a:srgbClr val="DCE8E9"/>
        </a:accent3>
        <a:accent4>
          <a:srgbClr val="2A2A2A"/>
        </a:accent4>
        <a:accent5>
          <a:srgbClr val="FFFFE2"/>
        </a:accent5>
        <a:accent6>
          <a:srgbClr val="CED6D7"/>
        </a:accent6>
        <a:hlink>
          <a:srgbClr val="660066"/>
        </a:hlink>
        <a:folHlink>
          <a:srgbClr val="A98FA9"/>
        </a:folHlink>
      </a:clrScheme>
      <a:clrMap bg1="lt1" tx1="dk1" bg2="lt2" tx2="dk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2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2.xml><?xml version="1.0" encoding="utf-8"?>
<a:theme xmlns:a="http://schemas.openxmlformats.org/drawingml/2006/main" name="25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93.xml><?xml version="1.0" encoding="utf-8"?>
<a:theme xmlns:a="http://schemas.openxmlformats.org/drawingml/2006/main" name="3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4.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5.xml><?xml version="1.0" encoding="utf-8"?>
<a:theme xmlns:a="http://schemas.openxmlformats.org/drawingml/2006/main" name="Gleam">
  <a:themeElements>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fontScheme name="Gleam">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Gleam 1">
        <a:dk1>
          <a:srgbClr val="003366"/>
        </a:dk1>
        <a:lt1>
          <a:srgbClr val="FFFFFF"/>
        </a:lt1>
        <a:dk2>
          <a:srgbClr val="111F41"/>
        </a:dk2>
        <a:lt2>
          <a:srgbClr val="FFFFFF"/>
        </a:lt2>
        <a:accent1>
          <a:srgbClr val="3366CC"/>
        </a:accent1>
        <a:accent2>
          <a:srgbClr val="00B000"/>
        </a:accent2>
        <a:accent3>
          <a:srgbClr val="AAABB0"/>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Gleam 2">
        <a:dk1>
          <a:srgbClr val="3E3E5C"/>
        </a:dk1>
        <a:lt1>
          <a:srgbClr val="FFFFFF"/>
        </a:lt1>
        <a:dk2>
          <a:srgbClr val="111F41"/>
        </a:dk2>
        <a:lt2>
          <a:srgbClr val="FFFFFF"/>
        </a:lt2>
        <a:accent1>
          <a:srgbClr val="60597B"/>
        </a:accent1>
        <a:accent2>
          <a:srgbClr val="6666FF"/>
        </a:accent2>
        <a:accent3>
          <a:srgbClr val="AAABB0"/>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23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5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8.xml><?xml version="1.0" encoding="utf-8"?>
<a:theme xmlns:a="http://schemas.openxmlformats.org/drawingml/2006/main" name="11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99.xml><?xml version="1.0" encoding="utf-8"?>
<a:theme xmlns:a="http://schemas.openxmlformats.org/drawingml/2006/main" name="2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10.xml><?xml version="1.0" encoding="utf-8"?>
<a:themeOverride xmlns:a="http://schemas.openxmlformats.org/drawingml/2006/main">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themeOverride>
</file>

<file path=ppt/theme/themeOverride11.xml><?xml version="1.0" encoding="utf-8"?>
<a:themeOverride xmlns:a="http://schemas.openxmlformats.org/drawingml/2006/main">
  <a:clrScheme name="Profile 2">
    <a:dk1>
      <a:srgbClr val="3C001E"/>
    </a:dk1>
    <a:lt1>
      <a:srgbClr val="FFFFFF"/>
    </a:lt1>
    <a:dk2>
      <a:srgbClr val="51072E"/>
    </a:dk2>
    <a:lt2>
      <a:srgbClr val="FFFFFF"/>
    </a:lt2>
    <a:accent1>
      <a:srgbClr val="89A38F"/>
    </a:accent1>
    <a:accent2>
      <a:srgbClr val="666699"/>
    </a:accent2>
    <a:accent3>
      <a:srgbClr val="B3AAAD"/>
    </a:accent3>
    <a:accent4>
      <a:srgbClr val="DADADA"/>
    </a:accent4>
    <a:accent5>
      <a:srgbClr val="C4CEC6"/>
    </a:accent5>
    <a:accent6>
      <a:srgbClr val="5C5C8A"/>
    </a:accent6>
    <a:hlink>
      <a:srgbClr val="808000"/>
    </a:hlink>
    <a:folHlink>
      <a:srgbClr val="666633"/>
    </a:folHlink>
  </a:clrScheme>
</a:themeOverride>
</file>

<file path=ppt/theme/themeOverride2.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xml><?xml version="1.0" encoding="utf-8"?>
<a:themeOverride xmlns:a="http://schemas.openxmlformats.org/drawingml/2006/main">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themeOverride>
</file>

<file path=ppt/theme/themeOverride8.xml><?xml version="1.0" encoding="utf-8"?>
<a:themeOverride xmlns:a="http://schemas.openxmlformats.org/drawingml/2006/main">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themeOverride>
</file>

<file path=ppt/theme/themeOverride9.xml><?xml version="1.0" encoding="utf-8"?>
<a:themeOverride xmlns:a="http://schemas.openxmlformats.org/drawingml/2006/main">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themeOverride>
</file>

<file path=docProps/app.xml><?xml version="1.0" encoding="utf-8"?>
<Properties xmlns="http://schemas.openxmlformats.org/officeDocument/2006/extended-properties" xmlns:vt="http://schemas.openxmlformats.org/officeDocument/2006/docPropsVTypes">
  <Template>Mac HD:Applications:Microsoft Office 2004:Templates:Presentations:Designs:Bold Stripes</Template>
  <TotalTime>18662</TotalTime>
  <Words>31440</Words>
  <Application>Microsoft Macintosh PowerPoint</Application>
  <PresentationFormat>On-screen Show (4:3)</PresentationFormat>
  <Paragraphs>3837</Paragraphs>
  <Slides>362</Slides>
  <Notes>219</Notes>
  <HiddenSlides>0</HiddenSlides>
  <MMClips>0</MMClips>
  <ScaleCrop>false</ScaleCrop>
  <HeadingPairs>
    <vt:vector size="8" baseType="variant">
      <vt:variant>
        <vt:lpstr>Fonts Used</vt:lpstr>
      </vt:variant>
      <vt:variant>
        <vt:i4>44</vt:i4>
      </vt:variant>
      <vt:variant>
        <vt:lpstr>Theme</vt:lpstr>
      </vt:variant>
      <vt:variant>
        <vt:i4>100</vt:i4>
      </vt:variant>
      <vt:variant>
        <vt:lpstr>Embedded OLE Servers</vt:lpstr>
      </vt:variant>
      <vt:variant>
        <vt:i4>1</vt:i4>
      </vt:variant>
      <vt:variant>
        <vt:lpstr>Slide Titles</vt:lpstr>
      </vt:variant>
      <vt:variant>
        <vt:i4>362</vt:i4>
      </vt:variant>
    </vt:vector>
  </HeadingPairs>
  <TitlesOfParts>
    <vt:vector size="507" baseType="lpstr">
      <vt:lpstr>26</vt:lpstr>
      <vt:lpstr>Ashley Script MT</vt:lpstr>
      <vt:lpstr>B VAG Rounded Bold</vt:lpstr>
      <vt:lpstr>Black Chancery</vt:lpstr>
      <vt:lpstr>BONES</vt:lpstr>
      <vt:lpstr>Chicago</vt:lpstr>
      <vt:lpstr>Kosher-Normal</vt:lpstr>
      <vt:lpstr>MS PGothic</vt:lpstr>
      <vt:lpstr>MS PGothic</vt:lpstr>
      <vt:lpstr>Nadianne</vt:lpstr>
      <vt:lpstr>NAILED</vt:lpstr>
      <vt:lpstr>Osaka</vt:lpstr>
      <vt:lpstr>宋体</vt:lpstr>
      <vt:lpstr>宋体</vt:lpstr>
      <vt:lpstr>Sweet Hearts BV</vt:lpstr>
      <vt:lpstr>Times</vt:lpstr>
      <vt:lpstr>Westminster</vt:lpstr>
      <vt:lpstr>ヒラギノ角ゴ Pro W3</vt:lpstr>
      <vt:lpstr>Abadi MT Condensed Light</vt:lpstr>
      <vt:lpstr>Arial</vt:lpstr>
      <vt:lpstr>Arial Black</vt:lpstr>
      <vt:lpstr>Arial Narrow</vt:lpstr>
      <vt:lpstr>Book Antiqua</vt:lpstr>
      <vt:lpstr>Braggadocio</vt:lpstr>
      <vt:lpstr>Bwgrkl</vt:lpstr>
      <vt:lpstr>Bwhebb</vt:lpstr>
      <vt:lpstr>Calibri</vt:lpstr>
      <vt:lpstr>Calisto MT</vt:lpstr>
      <vt:lpstr>Comic Sans MS</vt:lpstr>
      <vt:lpstr>Copperplate Gothic Bold</vt:lpstr>
      <vt:lpstr>Garamond</vt:lpstr>
      <vt:lpstr>Geneva</vt:lpstr>
      <vt:lpstr>Helvetica</vt:lpstr>
      <vt:lpstr>Helvetica Neue</vt:lpstr>
      <vt:lpstr>Impact</vt:lpstr>
      <vt:lpstr>Lucida Grande</vt:lpstr>
      <vt:lpstr>Monotype Sorts</vt:lpstr>
      <vt:lpstr>Tahoma</vt:lpstr>
      <vt:lpstr>Times New Roman</vt:lpstr>
      <vt:lpstr>Tw Cen MT</vt:lpstr>
      <vt:lpstr>Verdana</vt:lpstr>
      <vt:lpstr>Webdings</vt:lpstr>
      <vt:lpstr>Wingdings</vt:lpstr>
      <vt:lpstr>Wingdings 2</vt:lpstr>
      <vt:lpstr>Balance</vt:lpstr>
      <vt:lpstr>1_Default Design</vt:lpstr>
      <vt:lpstr>2_Default Design</vt:lpstr>
      <vt:lpstr>3_Default Design</vt:lpstr>
      <vt:lpstr>2_untitled 3</vt:lpstr>
      <vt:lpstr>Office Theme</vt:lpstr>
      <vt:lpstr>4_Default Design</vt:lpstr>
      <vt:lpstr>Blank Presentation</vt:lpstr>
      <vt:lpstr>49_Blank Presentation</vt:lpstr>
      <vt:lpstr>8_Default Design</vt:lpstr>
      <vt:lpstr>9_Default Design</vt:lpstr>
      <vt:lpstr>3_untitled 3</vt:lpstr>
      <vt:lpstr>1_Supernova</vt:lpstr>
      <vt:lpstr>2_Balance</vt:lpstr>
      <vt:lpstr>3_Balance</vt:lpstr>
      <vt:lpstr>1_untitled 3</vt:lpstr>
      <vt:lpstr>4_untitled 3</vt:lpstr>
      <vt:lpstr>5_Default Design</vt:lpstr>
      <vt:lpstr>untitled 3</vt:lpstr>
      <vt:lpstr>ZESTY</vt:lpstr>
      <vt:lpstr>Fireworks</vt:lpstr>
      <vt:lpstr>1_Mountain Top</vt:lpstr>
      <vt:lpstr>Ocean</vt:lpstr>
      <vt:lpstr>Slit</vt:lpstr>
      <vt:lpstr>Rose</vt:lpstr>
      <vt:lpstr>7_Default Design</vt:lpstr>
      <vt:lpstr>2_Stream</vt:lpstr>
      <vt:lpstr>10_Default Design</vt:lpstr>
      <vt:lpstr>11_Default Design</vt:lpstr>
      <vt:lpstr>12_Default Design</vt:lpstr>
      <vt:lpstr>Gesture</vt:lpstr>
      <vt:lpstr>Cliff</vt:lpstr>
      <vt:lpstr>1_Bold Stripes</vt:lpstr>
      <vt:lpstr>1_Teamwork</vt:lpstr>
      <vt:lpstr>5_untitled 3</vt:lpstr>
      <vt:lpstr>6_untitled 3</vt:lpstr>
      <vt:lpstr>Competition</vt:lpstr>
      <vt:lpstr>Shimmer</vt:lpstr>
      <vt:lpstr>1_ZESTY</vt:lpstr>
      <vt:lpstr>Bold Stripes</vt:lpstr>
      <vt:lpstr>13_Default Design</vt:lpstr>
      <vt:lpstr>Orbit</vt:lpstr>
      <vt:lpstr>1_Profile</vt:lpstr>
      <vt:lpstr>14_Default Design</vt:lpstr>
      <vt:lpstr>3_Office Theme</vt:lpstr>
      <vt:lpstr>1_Cascade</vt:lpstr>
      <vt:lpstr>26_MEADOW</vt:lpstr>
      <vt:lpstr>1_Topo</vt:lpstr>
      <vt:lpstr>7_untitled 3</vt:lpstr>
      <vt:lpstr>8_untitled 3</vt:lpstr>
      <vt:lpstr>27_MEADOW</vt:lpstr>
      <vt:lpstr>2_untitled 1</vt:lpstr>
      <vt:lpstr>5_Balance</vt:lpstr>
      <vt:lpstr>15_Default Design</vt:lpstr>
      <vt:lpstr>16_Default Design</vt:lpstr>
      <vt:lpstr>6_Balance</vt:lpstr>
      <vt:lpstr>50_Blank Presentation</vt:lpstr>
      <vt:lpstr>17_Default Design</vt:lpstr>
      <vt:lpstr>18_Default Design</vt:lpstr>
      <vt:lpstr>1_Bar Code</vt:lpstr>
      <vt:lpstr>19_Default Design</vt:lpstr>
      <vt:lpstr>52_Blank Presentation</vt:lpstr>
      <vt:lpstr>untitled 1</vt:lpstr>
      <vt:lpstr>20_Default Design</vt:lpstr>
      <vt:lpstr>3_Stream</vt:lpstr>
      <vt:lpstr>4_Stream</vt:lpstr>
      <vt:lpstr>2_blstripc.ppt - Blue Stripes</vt:lpstr>
      <vt:lpstr>Leaf Veins</vt:lpstr>
      <vt:lpstr>21_Default Design</vt:lpstr>
      <vt:lpstr>2_SERENE</vt:lpstr>
      <vt:lpstr>3_Story</vt:lpstr>
      <vt:lpstr>1_Blank Presentation</vt:lpstr>
      <vt:lpstr>9_untitled 3</vt:lpstr>
      <vt:lpstr>10_untitled 3</vt:lpstr>
      <vt:lpstr>Curtain Call</vt:lpstr>
      <vt:lpstr>Kimono</vt:lpstr>
      <vt:lpstr>1_blstripc.ppt - Blue Stripes</vt:lpstr>
      <vt:lpstr>5_Stream</vt:lpstr>
      <vt:lpstr>6_Default Design</vt:lpstr>
      <vt:lpstr>1_Office Theme</vt:lpstr>
      <vt:lpstr>1_untitled 1</vt:lpstr>
      <vt:lpstr>Median</vt:lpstr>
      <vt:lpstr>2_ZESTY</vt:lpstr>
      <vt:lpstr>22_Default Design</vt:lpstr>
      <vt:lpstr>Default Design</vt:lpstr>
      <vt:lpstr>Notebook</vt:lpstr>
      <vt:lpstr>3_Blank Presentation</vt:lpstr>
      <vt:lpstr>53_Blank Presentation</vt:lpstr>
      <vt:lpstr>2_Cascade</vt:lpstr>
      <vt:lpstr>4_Topo</vt:lpstr>
      <vt:lpstr>25_Default Design</vt:lpstr>
      <vt:lpstr>25_MEADOW</vt:lpstr>
      <vt:lpstr>3_untitled 1</vt:lpstr>
      <vt:lpstr>2_Blank Presentation</vt:lpstr>
      <vt:lpstr>Gleam</vt:lpstr>
      <vt:lpstr>23_Default Design</vt:lpstr>
      <vt:lpstr>54_Blank Presentation</vt:lpstr>
      <vt:lpstr>11_Contemporary</vt:lpstr>
      <vt:lpstr>24_Default Design</vt:lpstr>
      <vt:lpstr>26_Default Design</vt:lpstr>
      <vt:lpstr>Microsoft ClipArt Gallery</vt:lpstr>
      <vt:lpstr>Deuteronomy</vt:lpstr>
      <vt:lpstr>Key Word</vt:lpstr>
      <vt:lpstr>Theme</vt:lpstr>
      <vt:lpstr>Key Verse</vt:lpstr>
      <vt:lpstr>Kingdom Statement</vt:lpstr>
      <vt:lpstr>Summary Statement</vt:lpstr>
      <vt:lpstr>Covenant</vt:lpstr>
      <vt:lpstr>Redemption</vt:lpstr>
      <vt:lpstr>Messiah</vt:lpstr>
      <vt:lpstr>Deuteronomy</vt:lpstr>
      <vt:lpstr>Barry Huddleston, The Acrostic Summarized Bible (Grand Rapids: Baker, 1992)</vt:lpstr>
      <vt:lpstr>Be Renewed</vt:lpstr>
      <vt:lpstr>The Second Law of Thermodynamics</vt:lpstr>
      <vt:lpstr>How can you be spiritually renewed?</vt:lpstr>
      <vt:lpstr>I. Thank God for his faithfulness in your past.</vt:lpstr>
      <vt:lpstr>II. Love God now in your present.</vt:lpstr>
      <vt:lpstr>III. Serve God with hope in your future.</vt:lpstr>
      <vt:lpstr>Main Idea</vt:lpstr>
      <vt:lpstr>Application</vt:lpstr>
      <vt:lpstr>Black</vt:lpstr>
      <vt:lpstr>REVIEW QUIZ ON NUMBERS </vt:lpstr>
      <vt:lpstr>"Duet-Run-On-Me"</vt:lpstr>
      <vt:lpstr>Deuteronomy Basic Outline </vt:lpstr>
      <vt:lpstr>Timeline</vt:lpstr>
      <vt:lpstr>Wilderness Wandering Chronology</vt:lpstr>
      <vt:lpstr>One Uniqueness of Deuteronomy</vt:lpstr>
      <vt:lpstr>Episode 1</vt:lpstr>
      <vt:lpstr>Who Wants to Be a…</vt:lpstr>
      <vt:lpstr>Book Title</vt:lpstr>
      <vt:lpstr>Promise Commandment</vt:lpstr>
      <vt:lpstr>Monotheism</vt:lpstr>
      <vt:lpstr>Secret Things</vt:lpstr>
      <vt:lpstr>Successor to Moses</vt:lpstr>
      <vt:lpstr>Where Moses Died</vt:lpstr>
      <vt:lpstr>Who buried Moses?</vt:lpstr>
      <vt:lpstr>Episode 2</vt:lpstr>
      <vt:lpstr>Meaning of the Title</vt:lpstr>
      <vt:lpstr>The "Book of the Law" motivated Josiah</vt:lpstr>
      <vt:lpstr>The Pentateuch</vt:lpstr>
      <vt:lpstr>The Basics</vt:lpstr>
      <vt:lpstr>Keys to the Book</vt:lpstr>
      <vt:lpstr>Summary Statement</vt:lpstr>
      <vt:lpstr>Characteristics</vt:lpstr>
      <vt:lpstr>Characteristics</vt:lpstr>
      <vt:lpstr>Book Chart</vt:lpstr>
      <vt:lpstr>Suzerain-Vassal Format</vt:lpstr>
      <vt:lpstr>Suzerain-Vassal Format</vt:lpstr>
      <vt:lpstr>The Sinai Covenant and Its Renewals</vt:lpstr>
      <vt:lpstr>The Sinai Covenant and Its Renewals</vt:lpstr>
      <vt:lpstr>The Sinai Covenant and Its Renewals</vt:lpstr>
      <vt:lpstr>Where Does the Idea of Covenant Come From?</vt:lpstr>
      <vt:lpstr>Common Themes</vt:lpstr>
      <vt:lpstr>Parallels Between Moses and Jesus</vt:lpstr>
      <vt:lpstr>Parallels Between Moses and Jesus</vt:lpstr>
      <vt:lpstr>Parallels Between Moses and Jesus</vt:lpstr>
      <vt:lpstr>Parallels Between Moses and Jesus</vt:lpstr>
      <vt:lpstr>Be Renewed</vt:lpstr>
      <vt:lpstr>The Second Law of Thermodynamics</vt:lpstr>
      <vt:lpstr>The Second Law of Thermodynamics</vt:lpstr>
      <vt:lpstr>How are you doing spiritually right now? </vt:lpstr>
      <vt:lpstr>Sinking</vt:lpstr>
      <vt:lpstr>What are the keys to spiritual renewal?</vt:lpstr>
      <vt:lpstr>How can you be spiritually renewed?</vt:lpstr>
      <vt:lpstr>Wilderness Wanderings</vt:lpstr>
      <vt:lpstr>Moses at Moab</vt:lpstr>
      <vt:lpstr>The Normal Trip</vt:lpstr>
      <vt:lpstr>Transjordan Events</vt:lpstr>
      <vt:lpstr>Crossing to Jericho</vt:lpstr>
      <vt:lpstr>Deuteronomy</vt:lpstr>
      <vt:lpstr>Key Word</vt:lpstr>
      <vt:lpstr>Deuteronomy</vt:lpstr>
      <vt:lpstr>I. Thank God for his faithfulness in your past.</vt:lpstr>
      <vt:lpstr>Deuteronomy</vt:lpstr>
      <vt:lpstr>Slides on  Deuteronomy 1</vt:lpstr>
      <vt:lpstr>Geographical Start of Deuteronomy</vt:lpstr>
      <vt:lpstr>Locations of Tribes &amp; Levites</vt:lpstr>
      <vt:lpstr>Wilderness Wanderings</vt:lpstr>
      <vt:lpstr>Crossing to Jericho</vt:lpstr>
      <vt:lpstr>Moses at Moab</vt:lpstr>
      <vt:lpstr>The Normal Trip</vt:lpstr>
      <vt:lpstr>Kadesh Barnea (Num 13:26; Deut 1:19-21)</vt:lpstr>
      <vt:lpstr>Journey of the Spies   Numbers 13:21-24 Deuteronomy 1:22-25</vt:lpstr>
      <vt:lpstr>The Spies Return</vt:lpstr>
      <vt:lpstr>The Majority Report</vt:lpstr>
      <vt:lpstr>The Minority Report</vt:lpstr>
      <vt:lpstr>God's Report</vt:lpstr>
      <vt:lpstr>Wilderness of Zin</vt:lpstr>
      <vt:lpstr>Divine Discipline</vt:lpstr>
      <vt:lpstr>The King's Highway</vt:lpstr>
      <vt:lpstr>Transjordan Events</vt:lpstr>
      <vt:lpstr>Slides on  Deuteronomy 2</vt:lpstr>
      <vt:lpstr>God’s Care</vt:lpstr>
      <vt:lpstr>Wandering Map</vt:lpstr>
      <vt:lpstr>Transjordan Rivers</vt:lpstr>
      <vt:lpstr>Nahal Arnon (Arnon River)</vt:lpstr>
      <vt:lpstr>Transjordan Events</vt:lpstr>
      <vt:lpstr>Final Preparations (Numbers 31-36)</vt:lpstr>
      <vt:lpstr>Slides on  Deuteronomy 3</vt:lpstr>
      <vt:lpstr>Sermon #1: Historical Review  (1:5–4:43)</vt:lpstr>
      <vt:lpstr>Wilderness Wanderings</vt:lpstr>
      <vt:lpstr>At the plains of Moab…</vt:lpstr>
      <vt:lpstr>Don’t forget what Christ did in your life.</vt:lpstr>
      <vt:lpstr>I. Thank God for his faithfulness in your past.</vt:lpstr>
      <vt:lpstr>II. Love God now in your present.</vt:lpstr>
      <vt:lpstr>Deuteronomy</vt:lpstr>
      <vt:lpstr>Slides on  Deuteronomy 4</vt:lpstr>
      <vt:lpstr>Sermon # 2: Stipulations  (4:44–26:19)</vt:lpstr>
      <vt:lpstr>Slides on  Deuteronomy 5</vt:lpstr>
      <vt:lpstr>The Big Ten</vt:lpstr>
      <vt:lpstr>Two Major Areas</vt:lpstr>
      <vt:lpstr>The Ten Commandments</vt:lpstr>
      <vt:lpstr>The Two-Fold Structure</vt:lpstr>
      <vt:lpstr>Exodus 20:2-3 NLT</vt:lpstr>
      <vt:lpstr>Exodus 20:4-5a NLT</vt:lpstr>
      <vt:lpstr>Exodus 20:5a-6 NLT</vt:lpstr>
      <vt:lpstr>Exodus 20:7 NLT</vt:lpstr>
      <vt:lpstr>Exodus 20:8-10a NLT</vt:lpstr>
      <vt:lpstr>Exodus 20:10b NLT</vt:lpstr>
      <vt:lpstr>Exodus 20:11 NLT</vt:lpstr>
      <vt:lpstr>The Two-Fold Structure</vt:lpstr>
      <vt:lpstr>Exodus 20:12 NLT</vt:lpstr>
      <vt:lpstr>Exodus 20:13 NLT</vt:lpstr>
      <vt:lpstr>Exodus 20:14 NLT</vt:lpstr>
      <vt:lpstr>Exodus 20:15 NLT</vt:lpstr>
      <vt:lpstr>Exodus 20:16 NLT</vt:lpstr>
      <vt:lpstr>Exodus 20:17 NLT</vt:lpstr>
      <vt:lpstr>The Ten Commandments</vt:lpstr>
      <vt:lpstr>What do the authors mean?</vt:lpstr>
      <vt:lpstr>A Quick Quiz About the Law…</vt:lpstr>
      <vt:lpstr>B.  Defining "Law"</vt:lpstr>
      <vt:lpstr>C. The Christian's Relationship to the Law</vt:lpstr>
      <vt:lpstr>D.  The Purposes of the Law</vt:lpstr>
      <vt:lpstr>D.  The Purposes of the Law</vt:lpstr>
      <vt:lpstr>D.  The Purposes of the Law</vt:lpstr>
      <vt:lpstr>Interpreting and Preaching Legal Literature </vt:lpstr>
      <vt:lpstr>A Suggested Strategy for Expounding the OT Law</vt:lpstr>
      <vt:lpstr>A Suggested Strategy for Expounding the OT Law</vt:lpstr>
      <vt:lpstr>A Suggested Strategy for Expounding the OT Law</vt:lpstr>
      <vt:lpstr>A Suggested Strategy for Expounding the OT Law</vt:lpstr>
      <vt:lpstr>A Suggested Strategy for Expounding the OT Law</vt:lpstr>
      <vt:lpstr>The heart of the Mosaic Covenant is the Ten Commandments</vt:lpstr>
      <vt:lpstr>TRADITIONAL VIEW ON LAW</vt:lpstr>
      <vt:lpstr>Moral law means God's rules that apply to…</vt:lpstr>
      <vt:lpstr>The Ten Commandments </vt:lpstr>
      <vt:lpstr>The Ten Commandments </vt:lpstr>
      <vt:lpstr>The Ten Commandments </vt:lpstr>
      <vt:lpstr>Contrasting Two Key Covenants</vt:lpstr>
      <vt:lpstr>Contrasting Two Key Covenants</vt:lpstr>
      <vt:lpstr>Contrasting Two Key Covenants</vt:lpstr>
      <vt:lpstr>Does the Law of Moses Apply to Me? (5 Views)</vt:lpstr>
      <vt:lpstr>Does the Law of Moses Apply to Me?</vt:lpstr>
      <vt:lpstr>Does the Law of Moses Apply to Me?</vt:lpstr>
      <vt:lpstr>Does the Law of Moses Apply to Me?</vt:lpstr>
      <vt:lpstr>Does the Law of Moses Apply to Me?</vt:lpstr>
      <vt:lpstr>Does the Law of Moses Apply to Me?</vt:lpstr>
      <vt:lpstr>Does the Law of Moses Apply to Me?</vt:lpstr>
      <vt:lpstr>Sermon # 2: Stipulations  (4:44–26:19)</vt:lpstr>
      <vt:lpstr>Slides on  Deuteronomy 6</vt:lpstr>
      <vt:lpstr>The Jewish Shema</vt:lpstr>
      <vt:lpstr>Hear &amp; Obey Deuteronomy 6:4-12 (ESV)</vt:lpstr>
      <vt:lpstr>4"Hear, O Israel: The LORD our God, the LORD is one. 5You shall love the LORD your God with all your heart and with all your soul and with all your might. 6And these words that I command you today shall be on your heart."</vt:lpstr>
      <vt:lpstr>What’s Most Important?</vt:lpstr>
      <vt:lpstr>Our Church Vision</vt:lpstr>
      <vt:lpstr>7You shall teach them diligently to your children, and shall talk of them when you sit in your house, and when you walk by the way, and when you lie down, and when you rise. 8You shall bind them as a sign on your hand, and they shall be as frontlets between your eyes.</vt:lpstr>
      <vt:lpstr>9You shall write them on the doorposts of your house and on your gates. 10And when the LORD your God brings you into the land that he swore to your fathers, to Abraham, to Isaac, and to Jacob, to give you—with great and good cities that you did not build, </vt:lpstr>
      <vt:lpstr>11and houses full of all good things that you did not fill, and cisterns that you did not dig, and vineyards and olive trees that you did not plant—and when you eat and are full, 12then take care lest you forget the LORD, who brought you out of the land of Egypt, out of the house of slavery."</vt:lpstr>
      <vt:lpstr>Taking Scripture Literally</vt:lpstr>
      <vt:lpstr>Taking Scripture Literally</vt:lpstr>
      <vt:lpstr>Deuteronomy 6:4-7</vt:lpstr>
      <vt:lpstr>Islam's Daily Proclamation</vt:lpstr>
      <vt:lpstr>A Summation of Christianity</vt:lpstr>
      <vt:lpstr>Let's contrast the Bible with writings sacred to other religions…</vt:lpstr>
      <vt:lpstr>The Qur'an According to Edward Gibbon</vt:lpstr>
      <vt:lpstr>The Qur'an According to Edward Gibbon</vt:lpstr>
      <vt:lpstr>How Qur'an begins</vt:lpstr>
      <vt:lpstr>But Not All Monotheism is the Same…</vt:lpstr>
      <vt:lpstr>The Trinity Diagrammed</vt:lpstr>
      <vt:lpstr>Slides on  Deuteronomy 7</vt:lpstr>
      <vt:lpstr>Deuteronomy 7:1-4</vt:lpstr>
      <vt:lpstr>Destroying Pagan Images</vt:lpstr>
      <vt:lpstr>Deuteronomy 7:1-4</vt:lpstr>
      <vt:lpstr>“The LORD did not set his heart on you and choose you because you were more numerous than other nations, for you were the smallest of all nations! 8 Rather, it was simply that the LORD loves you, and he was keeping the oath he had sworn to your ancestors. That is why the LORD rescued you with such a strong hand from your slavery and from the oppressive hand of Pharaoh, king of Egypt."   —Deuteronomy 7:7-8 NLT—</vt:lpstr>
      <vt:lpstr>Slides on  Deuteronomy 8</vt:lpstr>
      <vt:lpstr>Remember the Lord Your God  Deut. 8:1-5 (ESV)</vt:lpstr>
      <vt:lpstr>"The whole commandment that I command you today you shall be careful to do, that you may live and multiply, and go in and possess the land that the LORD swore to give to your fathers (8:1). </vt:lpstr>
      <vt:lpstr>"And you shall remember the whole way that the LORD your God has led you these forty years in the wilderness, that he might humble you, testing you to know what was in your heart, whether you would keep his commandments or not" (8:2). </vt:lpstr>
      <vt:lpstr>"And he humbled you and let you hunger and fed you with manna, which you did not know, nor did your fathers know, that he might make you know that man does not live by bread alone, but man lives by every word that comes from the mouth of the LORD" (8:3).</vt:lpstr>
      <vt:lpstr>"Your clothing did not wear out on you and your foot did not swell these forty years.   5 Know then in your heart that, as a man disciplines his son, the LORD your God disciplines you" (8:4-5).</vt:lpstr>
      <vt:lpstr>Slides on  Deuteronomy 9</vt:lpstr>
      <vt:lpstr>Deuteronomy 9:1-3 NLT</vt:lpstr>
      <vt:lpstr>Deuteronomy 9:4-6 NLT</vt:lpstr>
      <vt:lpstr>Slides on  Deuteronomy 10</vt:lpstr>
      <vt:lpstr>Slides on  Deuteronomy 11</vt:lpstr>
      <vt:lpstr>Slides on  Deuteronomy 12</vt:lpstr>
      <vt:lpstr>Sermon # 2: Stipulations  (4:44–26:19)</vt:lpstr>
      <vt:lpstr>Slides on  Deuteronomy 13</vt:lpstr>
      <vt:lpstr>Categories of the Mosaic Law</vt:lpstr>
      <vt:lpstr>Kinds of Law in the Mosaic Covenant</vt:lpstr>
      <vt:lpstr>The law was designed for people living in . . . </vt:lpstr>
      <vt:lpstr>Mosaic Law Today?</vt:lpstr>
      <vt:lpstr>The Law is not regulatory,  but it is revelatory.</vt:lpstr>
      <vt:lpstr>Two Basic Types of Covenants for Blessing</vt:lpstr>
      <vt:lpstr>Slides on  Deuteronomy 14</vt:lpstr>
      <vt:lpstr>Two Covenants</vt:lpstr>
      <vt:lpstr>Old vs. New Covenants</vt:lpstr>
      <vt:lpstr>Contrasting the Covenants (2 Cor. 3–4)</vt:lpstr>
      <vt:lpstr>Slides on  Deuteronomy 15</vt:lpstr>
      <vt:lpstr>"Old" Replaced by "New"</vt:lpstr>
      <vt:lpstr>Slides on  Deuteronomy 16</vt:lpstr>
      <vt:lpstr>Sermon # 2: Stipulations  (4:44–26:19)</vt:lpstr>
      <vt:lpstr>Jewish Calendars</vt:lpstr>
      <vt:lpstr>The Feast of Trumpets</vt:lpstr>
      <vt:lpstr>Hebrew Calendars</vt:lpstr>
      <vt:lpstr>Bible Feasts</vt:lpstr>
      <vt:lpstr>Feasts Historically Looked Backward to Israel's Past</vt:lpstr>
      <vt:lpstr>Feasts Also Prophetically Look Forward to Israel's Future</vt:lpstr>
      <vt:lpstr>Leviticus 23 Feasts</vt:lpstr>
      <vt:lpstr>The Seven Feasts</vt:lpstr>
      <vt:lpstr>Weekly Sabbath</vt:lpstr>
      <vt:lpstr>Passover</vt:lpstr>
      <vt:lpstr>Unleavened Bread</vt:lpstr>
      <vt:lpstr>Firstfruits</vt:lpstr>
      <vt:lpstr>Pentecost</vt:lpstr>
      <vt:lpstr>Trumpets</vt:lpstr>
      <vt:lpstr>Atonement</vt:lpstr>
      <vt:lpstr>Tabernacles</vt:lpstr>
      <vt:lpstr>Jewish Woman Decorating Her Sukkah</vt:lpstr>
      <vt:lpstr>Summary on Feasts of Israel</vt:lpstr>
      <vt:lpstr>Eschatology of Israel's Feasts (Lev. 23) </vt:lpstr>
      <vt:lpstr>Eschatology of Israel's Feasts (Lev. 23) </vt:lpstr>
      <vt:lpstr>Eschatology of Israel's Feasts (Lev. 23) </vt:lpstr>
      <vt:lpstr>Major Social Concerns in the Mosaic Covenant The Bible Visual Resource Book, 39</vt:lpstr>
      <vt:lpstr>PowerPoint Presentation</vt:lpstr>
      <vt:lpstr>Slides on  Deuteronomy 17</vt:lpstr>
      <vt:lpstr>Warnings for Kings (1400 BC)</vt:lpstr>
      <vt:lpstr>Warnings for Kings (1400 BC)</vt:lpstr>
      <vt:lpstr>Warnings for Kings (1400 BC)</vt:lpstr>
      <vt:lpstr>Warnings for Kings (1400 BC)</vt:lpstr>
      <vt:lpstr>Warnings for Kings (1400 BC)</vt:lpstr>
      <vt:lpstr>Warnings for Kings (1400 BC)</vt:lpstr>
      <vt:lpstr>Slides on  Deuteronomy 18</vt:lpstr>
      <vt:lpstr>Why Are Requirements of True Prophecy Necessary?</vt:lpstr>
      <vt:lpstr>Tests of a True Prophet (Deut. 18:18-20)</vt:lpstr>
      <vt:lpstr>Slides on  Deuteronomy 19</vt:lpstr>
      <vt:lpstr>Cities of Refuge</vt:lpstr>
      <vt:lpstr>Slides on  Deuteronomy 20</vt:lpstr>
      <vt:lpstr>Slides on  Deuteronomy 21</vt:lpstr>
      <vt:lpstr>Slides on  Deuteronomy 22</vt:lpstr>
      <vt:lpstr>Slides on  Deuteronomy 23</vt:lpstr>
      <vt:lpstr>Interpreting and Preaching Legal Literature </vt:lpstr>
      <vt:lpstr>A Suggested Strategy for Expounding the OT Law</vt:lpstr>
      <vt:lpstr>A Suggested Strategy for Expounding the OT Law</vt:lpstr>
      <vt:lpstr>A Suggested Strategy for Expounding the OT Law</vt:lpstr>
      <vt:lpstr>A Suggested Strategy for Expounding the OT Law</vt:lpstr>
      <vt:lpstr>A Suggested Strategy for Expounding the OT Law</vt:lpstr>
      <vt:lpstr>Slides on  Deuteronomy 24</vt:lpstr>
      <vt:lpstr>Slides on  Deuteronomy 25</vt:lpstr>
      <vt:lpstr>Slides on  Deuteronomy 26</vt:lpstr>
      <vt:lpstr>What does it have to do with me?</vt:lpstr>
      <vt:lpstr>Our Church Vision</vt:lpstr>
      <vt:lpstr>I. Thank God for his faithfulness in your past.</vt:lpstr>
      <vt:lpstr>II. Love God now in your present.</vt:lpstr>
      <vt:lpstr>III. Serve God with hope in your future.</vt:lpstr>
      <vt:lpstr>Deuteronomy</vt:lpstr>
      <vt:lpstr>Slides on  Deuteronomy 27</vt:lpstr>
      <vt:lpstr>Sermon #3 : Blessings &amp; Curses  (Deuteronomy 27–28)</vt:lpstr>
      <vt:lpstr>Mount Gerizim Looking East (Deut. 27:9-13) </vt:lpstr>
      <vt:lpstr>Tribes of Blessing &amp; Cursing at Shechem</vt:lpstr>
      <vt:lpstr>Slides on  Deuteronomy 28</vt:lpstr>
      <vt:lpstr>Sermon #3 : Blessings &amp; Curses  (Deuteronomy 27–28)</vt:lpstr>
      <vt:lpstr>Deut. 28: Blessings &amp; Curses</vt:lpstr>
      <vt:lpstr>Prophetic Curses</vt:lpstr>
      <vt:lpstr>Israel's Future (Deut. 28–32)</vt:lpstr>
      <vt:lpstr>Israel's Future (Deut. 28–32)</vt:lpstr>
      <vt:lpstr>Deuteronomy</vt:lpstr>
      <vt:lpstr>Slides on  Deuteronomy 29</vt:lpstr>
      <vt:lpstr>Sermon # 4:  Covenant Renewal  (Deuteronomy 29–30)</vt:lpstr>
      <vt:lpstr>Deuteronomy 29:29 NIV</vt:lpstr>
      <vt:lpstr>Deuteronomy 29:29 NIV</vt:lpstr>
      <vt:lpstr>— Mark Twain — </vt:lpstr>
      <vt:lpstr>Deuteronomy 29:29 NIV</vt:lpstr>
      <vt:lpstr>Don’t try to force God to tell you the things he will not tell. </vt:lpstr>
      <vt:lpstr>Slides on  Deuteronomy 30</vt:lpstr>
      <vt:lpstr>Sermon # 4:  Covenant Renewal  (Deuteronomy 29–30)</vt:lpstr>
      <vt:lpstr>Literal * Eternal * Unconditional</vt:lpstr>
      <vt:lpstr>The Elements Expanded </vt:lpstr>
      <vt:lpstr>Deuteronomy 30:1-4</vt:lpstr>
      <vt:lpstr>PowerPoint Presentation</vt:lpstr>
      <vt:lpstr>The Land Amplification</vt:lpstr>
      <vt:lpstr>Covenant Comparisons</vt:lpstr>
      <vt:lpstr>Covenant Contrasts</vt:lpstr>
      <vt:lpstr>Covenant Contrasts</vt:lpstr>
      <vt:lpstr>Kingdom &amp; Covenants Timeline</vt:lpstr>
      <vt:lpstr>Borders of the Land Promised to Abraham</vt:lpstr>
      <vt:lpstr>Eternal Land for Abraham’s Descendants</vt:lpstr>
      <vt:lpstr>Leviticus 26:44-45  "Yet in spite of this, when they are in the land of their enemies, I will not reject them, nor will I so abhor them as to destroy them, breaking My covenant with them; for I am the Lord their God. But I will remember for them the covenant with their ancestors, whom I brought out of the land of Egypt in the sight of the nations, that I might be their God. I am the Lord." </vt:lpstr>
      <vt:lpstr>Deuteronomy 30:3-5a "Then the Lord your God will restore you from captivity, and have compassion on you, and will gather you again from all the peoples where the Lord your God has scattered you. If your outcasts are at the ends of the earth, from there the Lord your God will gather you, and from there He will bring you back. And the Lord; your God will bring you into the land which your fathers possessed, and you shall possess it..." </vt:lpstr>
      <vt:lpstr>"How to Get Rid of the Jews"</vt:lpstr>
      <vt:lpstr>God will restore Israel to the land twice</vt:lpstr>
      <vt:lpstr>Amos 9:14-15 (NIV)</vt:lpstr>
      <vt:lpstr>Millennial Worship</vt:lpstr>
      <vt:lpstr>Shared Land with Jews &amp; Gentiles</vt:lpstr>
      <vt:lpstr>"'At the time of those events,' says the LORD,   'when I restore the prosperity of Judah and Jerusalem,  2I will gather the armies of the world  into the valley of Jehoshaphat'"  (Joel 3:1-2a NLT).</vt:lpstr>
      <vt:lpstr>"There I will judge them for harming my people, my special possession,  for scattering my people among the nations, and for dividing up my land"  (Joel 3:2b NLT).</vt:lpstr>
      <vt:lpstr>"Israel is the only place in the Middle East where Christians are free to practice their faith."   Benjamin Netanyahu</vt:lpstr>
      <vt:lpstr>"IF THE ARABS PUT DOWN THEIR WEAPONS TODAY, THERE WOULD BE NO MORE VIOLENCE. IF THE JEWS PUT DOWN THEIR WEAPONS TODAY, THERE WOULD BE NO MORE ISRAEL."   BENJAMIN NETANYAHU</vt:lpstr>
      <vt:lpstr>The Restoration of Judah</vt:lpstr>
      <vt:lpstr>Millennial Israel Will Bless Nations</vt:lpstr>
      <vt:lpstr>Transition: Leadership Succession  (31–34)</vt:lpstr>
      <vt:lpstr>Past—Present—Future</vt:lpstr>
      <vt:lpstr>Slides on  Deuteronomy 31</vt:lpstr>
      <vt:lpstr>The Song of Moses on Israel's gloomy future if it apostatizes is taught to the people for future covenant-renewal ceremonies to remind them to obey the LORD and His certain, righteous judgment if they fall away (31:30–32:43). </vt:lpstr>
      <vt:lpstr>Why Am I Dispensational? (Why do I distinguish between Israel &amp; the Church?)</vt:lpstr>
      <vt:lpstr>Kingdom &amp; Covenants Timeline</vt:lpstr>
      <vt:lpstr>Why Am I Dispensational? (Why do I distinguish between Israel &amp; the Church?)</vt:lpstr>
      <vt:lpstr>The "New Israel" View  of Covenant Premillennialism</vt:lpstr>
      <vt:lpstr>Why Distinguish Israel &amp; the Church?</vt:lpstr>
      <vt:lpstr>Why Distinguish Israel &amp; the Church?</vt:lpstr>
      <vt:lpstr>Question: Israel &amp; the Church: Discontinuity or Continuity?</vt:lpstr>
      <vt:lpstr>More Contrasts Between Israel &amp; the Church</vt:lpstr>
      <vt:lpstr>Slides on  Deuteronomy 32</vt:lpstr>
      <vt:lpstr>Moses Predicts a Hard Heart for Israel (Deut 32)</vt:lpstr>
      <vt:lpstr>Settlements v. Allotments</vt:lpstr>
      <vt:lpstr>Israel of 1400 BC is today's West Bank!</vt:lpstr>
      <vt:lpstr>Central Location</vt:lpstr>
      <vt:lpstr>Jerusalem was a Border City</vt:lpstr>
      <vt:lpstr>Populations by Tribe</vt:lpstr>
      <vt:lpstr>Slides on  Deuteronomy 33</vt:lpstr>
      <vt:lpstr>Israel Will Turn Away But Eventually Have a Spiritual Renewal  (Deut 33)</vt:lpstr>
      <vt:lpstr>God's Presence (Deut 33)</vt:lpstr>
      <vt:lpstr>Slides on  Deuteronomy 34</vt:lpstr>
      <vt:lpstr>The Death of Moses (Deut 34:1, 5)</vt:lpstr>
      <vt:lpstr>The Balaam Geography</vt:lpstr>
      <vt:lpstr>Final Preparations (Numbers 31–36)</vt:lpstr>
      <vt:lpstr>What Moses Saw</vt:lpstr>
      <vt:lpstr>Joshua records Moses' death and burial by the LORD on Mount Nebo after seeing the land from afar and Joshua replaces him to show God's faithful provision for covenant continuity (Deuteronomy 34). </vt:lpstr>
      <vt:lpstr>A Song</vt:lpstr>
      <vt:lpstr>Name of the Book</vt:lpstr>
      <vt:lpstr>Authorship – External Evidence</vt:lpstr>
      <vt:lpstr>Internal Evidence</vt:lpstr>
      <vt:lpstr>Internal Evidence</vt:lpstr>
      <vt:lpstr>Circumstances</vt:lpstr>
      <vt:lpstr>Argument</vt:lpstr>
      <vt:lpstr>Argument</vt:lpstr>
      <vt:lpstr>Synthesis</vt:lpstr>
      <vt:lpstr>Synthesis</vt:lpstr>
      <vt:lpstr>Outline</vt:lpstr>
      <vt:lpstr>Outline</vt:lpstr>
      <vt:lpstr>Key OT Texts about the Land</vt:lpstr>
      <vt:lpstr>Is Grumbling OK?</vt:lpstr>
      <vt:lpstr>Grumbling in the Wilderness Paul N. Benware, Survey of the Old Testament, 68</vt:lpstr>
      <vt:lpstr>Application</vt:lpstr>
      <vt:lpstr>Future Hope</vt:lpstr>
      <vt:lpstr>How can you be spiritually renewed?</vt:lpstr>
      <vt:lpstr>Main Idea</vt:lpstr>
      <vt:lpstr>I. Thank God for his faithfulness in your past.</vt:lpstr>
      <vt:lpstr>II. Love God now in your present.</vt:lpstr>
      <vt:lpstr>III. Serve God with hope in your future.</vt:lpstr>
      <vt:lpstr>Key Verse</vt:lpstr>
      <vt:lpstr>Spiritual Renewal</vt:lpstr>
      <vt:lpstr>Black</vt:lpstr>
      <vt:lpstr>OT Survey link at BibleStudyDownloads.org</vt:lpstr>
    </vt:vector>
  </TitlesOfParts>
  <Company>SBC</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User</dc:creator>
  <cp:lastModifiedBy>Rick Griffith</cp:lastModifiedBy>
  <cp:revision>511</cp:revision>
  <dcterms:created xsi:type="dcterms:W3CDTF">2009-08-18T15:15:29Z</dcterms:created>
  <dcterms:modified xsi:type="dcterms:W3CDTF">2025-03-14T11:33:15Z</dcterms:modified>
</cp:coreProperties>
</file>